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341" r:id="rId5"/>
    <p:sldId id="316" r:id="rId6"/>
    <p:sldId id="389" r:id="rId7"/>
    <p:sldId id="419" r:id="rId8"/>
    <p:sldId id="401" r:id="rId9"/>
    <p:sldId id="402" r:id="rId10"/>
    <p:sldId id="403" r:id="rId11"/>
    <p:sldId id="404" r:id="rId12"/>
    <p:sldId id="405" r:id="rId13"/>
    <p:sldId id="406" r:id="rId14"/>
    <p:sldId id="407" r:id="rId15"/>
    <p:sldId id="418" r:id="rId16"/>
    <p:sldId id="408" r:id="rId17"/>
    <p:sldId id="409" r:id="rId18"/>
    <p:sldId id="41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anor Lovegrove" initials="EL" lastIdx="2" clrIdx="0">
    <p:extLst>
      <p:ext uri="{19B8F6BF-5375-455C-9EA6-DF929625EA0E}">
        <p15:presenceInfo xmlns:p15="http://schemas.microsoft.com/office/powerpoint/2012/main" userId="Eleanor Lovegrove" providerId="None"/>
      </p:ext>
    </p:extLst>
  </p:cmAuthor>
  <p:cmAuthor id="2" name="Laura Arends" initials="LA" lastIdx="2" clrIdx="1">
    <p:extLst>
      <p:ext uri="{19B8F6BF-5375-455C-9EA6-DF929625EA0E}">
        <p15:presenceInfo xmlns:p15="http://schemas.microsoft.com/office/powerpoint/2012/main" userId="Laura Arends" providerId="None"/>
      </p:ext>
    </p:extLst>
  </p:cmAuthor>
  <p:cmAuthor id="3" name="Grazyna Richmond" initials="GR" lastIdx="1" clrIdx="2">
    <p:extLst>
      <p:ext uri="{19B8F6BF-5375-455C-9EA6-DF929625EA0E}">
        <p15:presenceInfo xmlns:p15="http://schemas.microsoft.com/office/powerpoint/2012/main" userId="Grazyna Richmond" providerId="None"/>
      </p:ext>
    </p:extLst>
  </p:cmAuthor>
  <p:cmAuthor id="4" name="Sian Shaw" initials="SS" lastIdx="5" clrIdx="3">
    <p:extLst>
      <p:ext uri="{19B8F6BF-5375-455C-9EA6-DF929625EA0E}">
        <p15:presenceInfo xmlns:p15="http://schemas.microsoft.com/office/powerpoint/2012/main" userId="S-1-5-21-1719820890-308836166-311576647-54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D9D"/>
    <a:srgbClr val="006E73"/>
    <a:srgbClr val="000000"/>
    <a:srgbClr val="E03540"/>
    <a:srgbClr val="F98228"/>
    <a:srgbClr val="74C8E6"/>
    <a:srgbClr val="6A86E2"/>
    <a:srgbClr val="96C88E"/>
    <a:srgbClr val="51B68E"/>
    <a:srgbClr val="292C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6FCA93-AE3C-01A7-F021-E4ECAF74DED0}" v="10" dt="2021-12-03T14:19:19.8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3" autoAdjust="0"/>
    <p:restoredTop sz="54963" autoAdjust="0"/>
  </p:normalViewPr>
  <p:slideViewPr>
    <p:cSldViewPr snapToGrid="0">
      <p:cViewPr varScale="1">
        <p:scale>
          <a:sx n="63" d="100"/>
          <a:sy n="63" d="100"/>
        </p:scale>
        <p:origin x="3024"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 Cash" userId="S::lou.cash@westminster-abbey.org::86be4a58-c22e-4e67-b9c9-cb87f0968146" providerId="AD" clId="Web-{9B6FCA93-AE3C-01A7-F021-E4ECAF74DED0}"/>
    <pc:docChg chg="modSld sldOrd">
      <pc:chgData name="Lou Cash" userId="S::lou.cash@westminster-abbey.org::86be4a58-c22e-4e67-b9c9-cb87f0968146" providerId="AD" clId="Web-{9B6FCA93-AE3C-01A7-F021-E4ECAF74DED0}" dt="2021-12-03T14:19:19.883" v="7" actId="20577"/>
      <pc:docMkLst>
        <pc:docMk/>
      </pc:docMkLst>
      <pc:sldChg chg="modSp ord">
        <pc:chgData name="Lou Cash" userId="S::lou.cash@westminster-abbey.org::86be4a58-c22e-4e67-b9c9-cb87f0968146" providerId="AD" clId="Web-{9B6FCA93-AE3C-01A7-F021-E4ECAF74DED0}" dt="2021-12-03T14:19:19.883" v="7" actId="20577"/>
        <pc:sldMkLst>
          <pc:docMk/>
          <pc:sldMk cId="927207849" sldId="316"/>
        </pc:sldMkLst>
        <pc:spChg chg="mod">
          <ac:chgData name="Lou Cash" userId="S::lou.cash@westminster-abbey.org::86be4a58-c22e-4e67-b9c9-cb87f0968146" providerId="AD" clId="Web-{9B6FCA93-AE3C-01A7-F021-E4ECAF74DED0}" dt="2021-12-03T14:19:19.883" v="7" actId="20577"/>
          <ac:spMkLst>
            <pc:docMk/>
            <pc:sldMk cId="927207849" sldId="316"/>
            <ac:spMk id="11" creationId="{9DC6E8CD-F385-1742-8A3A-93E1A6C062F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5776E-292F-437A-9B41-6AA1A066AFB1}" type="datetimeFigureOut">
              <a:rPr lang="en-GB" smtClean="0"/>
              <a:t>03/12/2021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49C6D-FBAB-4560-AF80-E37FDE38022A}" type="slidenum">
              <a:rPr lang="en-GB" smtClean="0"/>
              <a:t>‹#›</a:t>
            </a:fld>
            <a:endParaRPr lang="en-GB"/>
          </a:p>
        </p:txBody>
      </p:sp>
    </p:spTree>
    <p:extLst>
      <p:ext uri="{BB962C8B-B14F-4D97-AF65-F5344CB8AC3E}">
        <p14:creationId xmlns:p14="http://schemas.microsoft.com/office/powerpoint/2010/main" val="229003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10"/>
          </p:nvPr>
        </p:nvSpPr>
        <p:spPr/>
        <p:txBody>
          <a:bodyPr/>
          <a:lstStyle/>
          <a:p>
            <a:fld id="{5C249C6D-FBAB-4560-AF80-E37FDE38022A}" type="slidenum">
              <a:rPr lang="en-GB" smtClean="0"/>
              <a:t>1</a:t>
            </a:fld>
            <a:endParaRPr lang="en-GB"/>
          </a:p>
        </p:txBody>
      </p:sp>
    </p:spTree>
    <p:extLst>
      <p:ext uri="{BB962C8B-B14F-4D97-AF65-F5344CB8AC3E}">
        <p14:creationId xmlns:p14="http://schemas.microsoft.com/office/powerpoint/2010/main" val="3994720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 in the Pyx Chamber</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9</a:t>
            </a:fld>
            <a:endParaRPr lang="en-GB"/>
          </a:p>
        </p:txBody>
      </p:sp>
    </p:spTree>
    <p:extLst>
      <p:ext uri="{BB962C8B-B14F-4D97-AF65-F5344CB8AC3E}">
        <p14:creationId xmlns:p14="http://schemas.microsoft.com/office/powerpoint/2010/main" val="3525691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Bird’s-eye view showing Westminster Abbey built in the shape of the cross</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10</a:t>
            </a:fld>
            <a:endParaRPr lang="en-GB"/>
          </a:p>
        </p:txBody>
      </p:sp>
    </p:spTree>
    <p:extLst>
      <p:ext uri="{BB962C8B-B14F-4D97-AF65-F5344CB8AC3E}">
        <p14:creationId xmlns:p14="http://schemas.microsoft.com/office/powerpoint/2010/main" val="1019438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Candles</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11</a:t>
            </a:fld>
            <a:endParaRPr lang="en-GB"/>
          </a:p>
        </p:txBody>
      </p:sp>
    </p:spTree>
    <p:extLst>
      <p:ext uri="{BB962C8B-B14F-4D97-AF65-F5344CB8AC3E}">
        <p14:creationId xmlns:p14="http://schemas.microsoft.com/office/powerpoint/2010/main" val="313803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Little Cloister fountain</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12</a:t>
            </a:fld>
            <a:endParaRPr lang="en-GB"/>
          </a:p>
        </p:txBody>
      </p:sp>
    </p:spTree>
    <p:extLst>
      <p:ext uri="{BB962C8B-B14F-4D97-AF65-F5344CB8AC3E}">
        <p14:creationId xmlns:p14="http://schemas.microsoft.com/office/powerpoint/2010/main" val="4280113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Rainbow within stained-glass window</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13</a:t>
            </a:fld>
            <a:endParaRPr lang="en-GB"/>
          </a:p>
        </p:txBody>
      </p:sp>
    </p:spTree>
    <p:extLst>
      <p:ext uri="{BB962C8B-B14F-4D97-AF65-F5344CB8AC3E}">
        <p14:creationId xmlns:p14="http://schemas.microsoft.com/office/powerpoint/2010/main" val="488001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a:t>
            </a:r>
            <a:r>
              <a:rPr lang="en-US"/>
              <a:t>Altar mosaic of the Last Supper</a:t>
            </a:r>
            <a:endParaRPr lang="en-US" dirty="0"/>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14</a:t>
            </a:fld>
            <a:endParaRPr lang="en-GB"/>
          </a:p>
        </p:txBody>
      </p:sp>
    </p:spTree>
    <p:extLst>
      <p:ext uri="{BB962C8B-B14F-4D97-AF65-F5344CB8AC3E}">
        <p14:creationId xmlns:p14="http://schemas.microsoft.com/office/powerpoint/2010/main" val="3044114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©2021 Dean</a:t>
            </a:r>
            <a:r>
              <a:rPr lang="en-US" baseline="0" dirty="0"/>
              <a:t> &amp; Chapter of Westminster</a:t>
            </a:r>
            <a:endParaRPr lang="en-GB" dirty="0"/>
          </a:p>
          <a:p>
            <a:endParaRPr lang="en-GB" dirty="0"/>
          </a:p>
        </p:txBody>
      </p:sp>
      <p:sp>
        <p:nvSpPr>
          <p:cNvPr id="4" name="Slide Number Placeholder 3"/>
          <p:cNvSpPr>
            <a:spLocks noGrp="1"/>
          </p:cNvSpPr>
          <p:nvPr>
            <p:ph type="sldNum" sz="quarter" idx="10"/>
          </p:nvPr>
        </p:nvSpPr>
        <p:spPr/>
        <p:txBody>
          <a:bodyPr/>
          <a:lstStyle/>
          <a:p>
            <a:fld id="{5C249C6D-FBAB-4560-AF80-E37FDE38022A}" type="slidenum">
              <a:rPr lang="en-GB" smtClean="0"/>
              <a:t>15</a:t>
            </a:fld>
            <a:endParaRPr lang="en-GB"/>
          </a:p>
        </p:txBody>
      </p:sp>
    </p:spTree>
    <p:extLst>
      <p:ext uri="{BB962C8B-B14F-4D97-AF65-F5344CB8AC3E}">
        <p14:creationId xmlns:p14="http://schemas.microsoft.com/office/powerpoint/2010/main" val="3732831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2</a:t>
            </a:fld>
            <a:endParaRPr lang="en-GB"/>
          </a:p>
        </p:txBody>
      </p:sp>
    </p:spTree>
    <p:extLst>
      <p:ext uri="{BB962C8B-B14F-4D97-AF65-F5344CB8AC3E}">
        <p14:creationId xmlns:p14="http://schemas.microsoft.com/office/powerpoint/2010/main" val="490603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Dove in stained-glass window</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3</a:t>
            </a:fld>
            <a:endParaRPr lang="en-GB"/>
          </a:p>
        </p:txBody>
      </p:sp>
    </p:spTree>
    <p:extLst>
      <p:ext uri="{BB962C8B-B14F-4D97-AF65-F5344CB8AC3E}">
        <p14:creationId xmlns:p14="http://schemas.microsoft.com/office/powerpoint/2010/main" val="308573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 on the High Altar</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4</a:t>
            </a:fld>
            <a:endParaRPr lang="en-GB"/>
          </a:p>
        </p:txBody>
      </p:sp>
    </p:spTree>
    <p:extLst>
      <p:ext uri="{BB962C8B-B14F-4D97-AF65-F5344CB8AC3E}">
        <p14:creationId xmlns:p14="http://schemas.microsoft.com/office/powerpoint/2010/main" val="4271575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Candles being lit</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5</a:t>
            </a:fld>
            <a:endParaRPr lang="en-GB"/>
          </a:p>
        </p:txBody>
      </p:sp>
    </p:spTree>
    <p:extLst>
      <p:ext uri="{BB962C8B-B14F-4D97-AF65-F5344CB8AC3E}">
        <p14:creationId xmlns:p14="http://schemas.microsoft.com/office/powerpoint/2010/main" val="39785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 on a frontal, hung on the altar</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6</a:t>
            </a:fld>
            <a:endParaRPr lang="en-GB"/>
          </a:p>
        </p:txBody>
      </p:sp>
    </p:spTree>
    <p:extLst>
      <p:ext uri="{BB962C8B-B14F-4D97-AF65-F5344CB8AC3E}">
        <p14:creationId xmlns:p14="http://schemas.microsoft.com/office/powerpoint/2010/main" val="2110884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 on an altar</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7</a:t>
            </a:fld>
            <a:endParaRPr lang="en-GB"/>
          </a:p>
        </p:txBody>
      </p:sp>
    </p:spTree>
    <p:extLst>
      <p:ext uri="{BB962C8B-B14F-4D97-AF65-F5344CB8AC3E}">
        <p14:creationId xmlns:p14="http://schemas.microsoft.com/office/powerpoint/2010/main" val="326522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cross used during a service</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8</a:t>
            </a:fld>
            <a:endParaRPr lang="en-GB"/>
          </a:p>
        </p:txBody>
      </p:sp>
    </p:spTree>
    <p:extLst>
      <p:ext uri="{BB962C8B-B14F-4D97-AF65-F5344CB8AC3E}">
        <p14:creationId xmlns:p14="http://schemas.microsoft.com/office/powerpoint/2010/main" val="1878465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cover">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5FFEEBB-A3E9-4F20-A8F3-3B8F525845C3}"/>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0A5FA415-B899-4E92-A0F3-839EBA3E4567}"/>
              </a:ext>
            </a:extLst>
          </p:cNvPr>
          <p:cNvSpPr>
            <a:spLocks noGrp="1"/>
          </p:cNvSpPr>
          <p:nvPr>
            <p:ph type="pic" sz="quarter" idx="12"/>
          </p:nvPr>
        </p:nvSpPr>
        <p:spPr>
          <a:xfrm>
            <a:off x="343994" y="2303463"/>
            <a:ext cx="8420489" cy="4035425"/>
          </a:xfrm>
          <a:solidFill>
            <a:schemeClr val="bg1">
              <a:lumMod val="95000"/>
            </a:schemeClr>
          </a:solidFill>
        </p:spPr>
        <p:txBody>
          <a:bodyPr anchor="ctr"/>
          <a:lstStyle>
            <a:lvl1pPr algn="ctr">
              <a:defRPr/>
            </a:lvl1pPr>
          </a:lstStyle>
          <a:p>
            <a:endParaRPr lang="en-GB" dirty="0"/>
          </a:p>
        </p:txBody>
      </p:sp>
      <p:sp>
        <p:nvSpPr>
          <p:cNvPr id="2" name="Title 1"/>
          <p:cNvSpPr>
            <a:spLocks noGrp="1"/>
          </p:cNvSpPr>
          <p:nvPr>
            <p:ph type="ctrTitle"/>
          </p:nvPr>
        </p:nvSpPr>
        <p:spPr>
          <a:xfrm>
            <a:off x="363794" y="558799"/>
            <a:ext cx="7772400" cy="407688"/>
          </a:xfrm>
        </p:spPr>
        <p:txBody>
          <a:bodyPr anchor="t"/>
          <a:lstStyle>
            <a:lvl1pPr algn="l">
              <a:lnSpc>
                <a:spcPct val="100000"/>
              </a:lnSpc>
              <a:defRPr sz="2800"/>
            </a:lvl1pPr>
          </a:lstStyle>
          <a:p>
            <a:r>
              <a:rPr lang="en-US" dirty="0"/>
              <a:t>Click to edit Master title style</a:t>
            </a:r>
          </a:p>
        </p:txBody>
      </p:sp>
      <p:sp>
        <p:nvSpPr>
          <p:cNvPr id="3" name="Subtitle 2"/>
          <p:cNvSpPr>
            <a:spLocks noGrp="1"/>
          </p:cNvSpPr>
          <p:nvPr>
            <p:ph type="subTitle" idx="1" hasCustomPrompt="1"/>
          </p:nvPr>
        </p:nvSpPr>
        <p:spPr>
          <a:xfrm>
            <a:off x="343994" y="1751988"/>
            <a:ext cx="7812000" cy="450847"/>
          </a:xfrm>
        </p:spPr>
        <p:txBody>
          <a:bodyPr>
            <a:normAutofit/>
          </a:bodyPr>
          <a:lstStyle>
            <a:lvl1pPr marL="0" indent="0" algn="l">
              <a:lnSpc>
                <a:spcPct val="100000"/>
              </a:lnSpc>
              <a:spcBef>
                <a:spcPts val="0"/>
              </a:spcBef>
              <a:spcAft>
                <a:spcPts val="0"/>
              </a:spcAft>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 goes here</a:t>
            </a:r>
          </a:p>
          <a:p>
            <a:r>
              <a:rPr lang="en-US" dirty="0"/>
              <a:t>Date </a:t>
            </a:r>
          </a:p>
        </p:txBody>
      </p:sp>
      <p:sp>
        <p:nvSpPr>
          <p:cNvPr id="5" name="Footer Placeholder 4"/>
          <p:cNvSpPr>
            <a:spLocks noGrp="1"/>
          </p:cNvSpPr>
          <p:nvPr>
            <p:ph type="ftr" sz="quarter" idx="11"/>
          </p:nvPr>
        </p:nvSpPr>
        <p:spPr/>
        <p:txBody>
          <a:bodyPr/>
          <a:lstStyle/>
          <a:p>
            <a:r>
              <a:rPr lang="en-GB" dirty="0"/>
              <a:t>©2019 Dean and Chapter of Westminster</a:t>
            </a:r>
          </a:p>
        </p:txBody>
      </p:sp>
      <p:sp>
        <p:nvSpPr>
          <p:cNvPr id="22" name="TextBox 21">
            <a:extLst>
              <a:ext uri="{FF2B5EF4-FFF2-40B4-BE49-F238E27FC236}">
                <a16:creationId xmlns:a16="http://schemas.microsoft.com/office/drawing/2014/main" id="{089F3F2F-7DFD-4326-BA2B-74CBC054479B}"/>
              </a:ext>
            </a:extLst>
          </p:cNvPr>
          <p:cNvSpPr txBox="1"/>
          <p:nvPr userDrawn="1"/>
        </p:nvSpPr>
        <p:spPr>
          <a:xfrm>
            <a:off x="7787861" y="6407535"/>
            <a:ext cx="1093569" cy="200055"/>
          </a:xfrm>
          <a:prstGeom prst="rect">
            <a:avLst/>
          </a:prstGeom>
          <a:noFill/>
        </p:spPr>
        <p:txBody>
          <a:bodyPr wrap="none" rtlCol="0">
            <a:spAutoFit/>
          </a:bodyPr>
          <a:lstStyle/>
          <a:p>
            <a:r>
              <a:rPr lang="en-GB" sz="700" dirty="0"/>
              <a:t>westminster-abbey.org</a:t>
            </a:r>
          </a:p>
        </p:txBody>
      </p:sp>
      <p:pic>
        <p:nvPicPr>
          <p:cNvPr id="24" name="Picture 23" descr="A picture containing object&#10;&#10;Description automatically generated">
            <a:extLst>
              <a:ext uri="{FF2B5EF4-FFF2-40B4-BE49-F238E27FC236}">
                <a16:creationId xmlns:a16="http://schemas.microsoft.com/office/drawing/2014/main" id="{D13AA051-B7D8-4141-9564-A1906A2C9FF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05611" y="495270"/>
            <a:ext cx="258872" cy="340911"/>
          </a:xfrm>
          <a:prstGeom prst="rect">
            <a:avLst/>
          </a:prstGeom>
        </p:spPr>
      </p:pic>
      <p:cxnSp>
        <p:nvCxnSpPr>
          <p:cNvPr id="25" name="Straight Connector 24">
            <a:extLst>
              <a:ext uri="{FF2B5EF4-FFF2-40B4-BE49-F238E27FC236}">
                <a16:creationId xmlns:a16="http://schemas.microsoft.com/office/drawing/2014/main" id="{95954CA3-E9A8-45D3-B60E-297497EAC6BB}"/>
              </a:ext>
            </a:extLst>
          </p:cNvPr>
          <p:cNvCxnSpPr/>
          <p:nvPr userDrawn="1"/>
        </p:nvCxnSpPr>
        <p:spPr>
          <a:xfrm>
            <a:off x="358775" y="331290"/>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62E202A-5D29-714D-A7C8-A140BB2F367B}"/>
              </a:ext>
            </a:extLst>
          </p:cNvPr>
          <p:cNvSpPr>
            <a:spLocks noGrp="1"/>
          </p:cNvSpPr>
          <p:nvPr>
            <p:ph type="body" sz="quarter" idx="13" hasCustomPrompt="1"/>
          </p:nvPr>
        </p:nvSpPr>
        <p:spPr>
          <a:xfrm>
            <a:off x="363794" y="966487"/>
            <a:ext cx="7772400" cy="530367"/>
          </a:xfrm>
        </p:spPr>
        <p:txBody>
          <a:bodyPr>
            <a:normAutofit/>
          </a:bodyPr>
          <a:lstStyle>
            <a:lvl1pPr>
              <a:defRPr sz="2600"/>
            </a:lvl1pPr>
          </a:lstStyle>
          <a:p>
            <a:pPr lvl="0"/>
            <a:r>
              <a:rPr lang="en-US" dirty="0"/>
              <a:t>Click to add subheading</a:t>
            </a:r>
            <a:endParaRPr lang="en-GB" dirty="0"/>
          </a:p>
        </p:txBody>
      </p:sp>
    </p:spTree>
    <p:extLst>
      <p:ext uri="{BB962C8B-B14F-4D97-AF65-F5344CB8AC3E}">
        <p14:creationId xmlns:p14="http://schemas.microsoft.com/office/powerpoint/2010/main" val="214203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bleed-image-WHITE">
    <p:bg>
      <p:bgPr>
        <a:solidFill>
          <a:srgbClr val="000000"/>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DE86334-23EC-43C1-B38B-9861E98188F3}" type="slidenum">
              <a:rPr lang="en-GB" smtClean="0"/>
              <a:pPr/>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solidFill>
                  <a:schemeClr val="bg1"/>
                </a:solidFill>
              </a:defRPr>
            </a:lvl1pPr>
          </a:lstStyle>
          <a:p>
            <a:pPr lvl="0"/>
            <a:r>
              <a:rPr lang="en-US" dirty="0"/>
              <a:t>Document running header</a:t>
            </a:r>
          </a:p>
        </p:txBody>
      </p:sp>
      <p:cxnSp>
        <p:nvCxnSpPr>
          <p:cNvPr id="8" name="Straight Connector 7">
            <a:extLst>
              <a:ext uri="{FF2B5EF4-FFF2-40B4-BE49-F238E27FC236}">
                <a16:creationId xmlns:a16="http://schemas.microsoft.com/office/drawing/2014/main" id="{9B423F53-F859-8148-97A5-CE00D54416F2}"/>
              </a:ext>
            </a:extLst>
          </p:cNvPr>
          <p:cNvCxnSpPr/>
          <p:nvPr userDrawn="1"/>
        </p:nvCxnSpPr>
        <p:spPr>
          <a:xfrm>
            <a:off x="358775" y="331290"/>
            <a:ext cx="8426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90A8BEB-DBFB-3C42-A8BC-B5FF36CD393F}"/>
              </a:ext>
            </a:extLst>
          </p:cNvPr>
          <p:cNvSpPr txBox="1"/>
          <p:nvPr userDrawn="1"/>
        </p:nvSpPr>
        <p:spPr>
          <a:xfrm>
            <a:off x="358775" y="485914"/>
            <a:ext cx="1199046" cy="153888"/>
          </a:xfrm>
          <a:prstGeom prst="rect">
            <a:avLst/>
          </a:prstGeom>
          <a:noFill/>
        </p:spPr>
        <p:txBody>
          <a:bodyPr wrap="none" lIns="0" tIns="0" rIns="0" bIns="0" rtlCol="0">
            <a:spAutoFit/>
          </a:bodyPr>
          <a:lstStyle/>
          <a:p>
            <a:r>
              <a:rPr lang="en-GB" sz="1000" b="1" dirty="0">
                <a:solidFill>
                  <a:schemeClr val="bg1"/>
                </a:solidFill>
                <a:latin typeface="+mj-lt"/>
              </a:rPr>
              <a:t>Westminster Abbey</a:t>
            </a:r>
          </a:p>
        </p:txBody>
      </p:sp>
      <p:pic>
        <p:nvPicPr>
          <p:cNvPr id="11" name="Picture 10">
            <a:extLst>
              <a:ext uri="{FF2B5EF4-FFF2-40B4-BE49-F238E27FC236}">
                <a16:creationId xmlns:a16="http://schemas.microsoft.com/office/drawing/2014/main" id="{F9C8AF60-888C-E44C-872A-4552EDEC670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8505493" y="495270"/>
            <a:ext cx="258990" cy="340899"/>
          </a:xfrm>
          <a:prstGeom prst="rect">
            <a:avLst/>
          </a:prstGeom>
        </p:spPr>
      </p:pic>
    </p:spTree>
    <p:extLst>
      <p:ext uri="{BB962C8B-B14F-4D97-AF65-F5344CB8AC3E}">
        <p14:creationId xmlns:p14="http://schemas.microsoft.com/office/powerpoint/2010/main" val="402554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dirty="0"/>
              <a:t>Click to edit Master title style</a:t>
            </a:r>
          </a:p>
        </p:txBody>
      </p:sp>
      <p:sp>
        <p:nvSpPr>
          <p:cNvPr id="6" name="Footer Placeholder 5"/>
          <p:cNvSpPr>
            <a:spLocks noGrp="1"/>
          </p:cNvSpPr>
          <p:nvPr>
            <p:ph type="ftr" sz="quarter" idx="11"/>
          </p:nvPr>
        </p:nvSpPr>
        <p:spPr/>
        <p:txBody>
          <a:bodyPr/>
          <a:lstStyle/>
          <a:p>
            <a:r>
              <a:rPr lang="en-GB"/>
              <a:t>©2019 Dean and Chapter of Westminster</a:t>
            </a:r>
            <a:endParaRPr lang="en-GB" dirty="0"/>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
        <p:nvSpPr>
          <p:cNvPr id="10" name="Picture Placeholder 9">
            <a:extLst>
              <a:ext uri="{FF2B5EF4-FFF2-40B4-BE49-F238E27FC236}">
                <a16:creationId xmlns:a16="http://schemas.microsoft.com/office/drawing/2014/main" id="{B9420A07-0187-46B8-9A5E-7668A200A597}"/>
              </a:ext>
            </a:extLst>
          </p:cNvPr>
          <p:cNvSpPr>
            <a:spLocks noGrp="1"/>
          </p:cNvSpPr>
          <p:nvPr>
            <p:ph type="pic" sz="quarter" idx="14"/>
          </p:nvPr>
        </p:nvSpPr>
        <p:spPr>
          <a:xfrm>
            <a:off x="352425" y="2312148"/>
            <a:ext cx="798513" cy="790575"/>
          </a:xfrm>
          <a:solidFill>
            <a:schemeClr val="bg1">
              <a:lumMod val="95000"/>
            </a:schemeClr>
          </a:solidFill>
        </p:spPr>
        <p:txBody>
          <a:bodyPr anchor="ctr"/>
          <a:lstStyle>
            <a:lvl1pPr algn="ctr">
              <a:defRPr/>
            </a:lvl1pPr>
          </a:lstStyle>
          <a:p>
            <a:endParaRPr lang="en-GB"/>
          </a:p>
        </p:txBody>
      </p:sp>
      <p:sp>
        <p:nvSpPr>
          <p:cNvPr id="11" name="Picture Placeholder 9">
            <a:extLst>
              <a:ext uri="{FF2B5EF4-FFF2-40B4-BE49-F238E27FC236}">
                <a16:creationId xmlns:a16="http://schemas.microsoft.com/office/drawing/2014/main" id="{CD9DE60E-A78E-4F47-937F-D5FD1A1F556D}"/>
              </a:ext>
            </a:extLst>
          </p:cNvPr>
          <p:cNvSpPr>
            <a:spLocks noGrp="1"/>
          </p:cNvSpPr>
          <p:nvPr>
            <p:ph type="pic" sz="quarter" idx="15"/>
          </p:nvPr>
        </p:nvSpPr>
        <p:spPr>
          <a:xfrm>
            <a:off x="2476722" y="2312148"/>
            <a:ext cx="798513" cy="790575"/>
          </a:xfrm>
          <a:solidFill>
            <a:schemeClr val="bg1">
              <a:lumMod val="95000"/>
            </a:schemeClr>
          </a:solidFill>
        </p:spPr>
        <p:txBody>
          <a:bodyPr anchor="ctr"/>
          <a:lstStyle>
            <a:lvl1pPr algn="ctr">
              <a:defRPr/>
            </a:lvl1pPr>
          </a:lstStyle>
          <a:p>
            <a:endParaRPr lang="en-GB"/>
          </a:p>
        </p:txBody>
      </p:sp>
      <p:sp>
        <p:nvSpPr>
          <p:cNvPr id="12" name="Picture Placeholder 9">
            <a:extLst>
              <a:ext uri="{FF2B5EF4-FFF2-40B4-BE49-F238E27FC236}">
                <a16:creationId xmlns:a16="http://schemas.microsoft.com/office/drawing/2014/main" id="{9CFA19E0-3C59-4D52-9989-7BFAE15CAF34}"/>
              </a:ext>
            </a:extLst>
          </p:cNvPr>
          <p:cNvSpPr>
            <a:spLocks noGrp="1"/>
          </p:cNvSpPr>
          <p:nvPr>
            <p:ph type="pic" sz="quarter" idx="16"/>
          </p:nvPr>
        </p:nvSpPr>
        <p:spPr>
          <a:xfrm>
            <a:off x="4590859" y="2312148"/>
            <a:ext cx="798513" cy="790575"/>
          </a:xfrm>
          <a:solidFill>
            <a:schemeClr val="bg1">
              <a:lumMod val="95000"/>
            </a:schemeClr>
          </a:solidFill>
        </p:spPr>
        <p:txBody>
          <a:bodyPr anchor="ctr"/>
          <a:lstStyle>
            <a:lvl1pPr algn="ctr">
              <a:defRPr/>
            </a:lvl1pPr>
          </a:lstStyle>
          <a:p>
            <a:endParaRPr lang="en-GB"/>
          </a:p>
        </p:txBody>
      </p:sp>
      <p:sp>
        <p:nvSpPr>
          <p:cNvPr id="13" name="Picture Placeholder 9">
            <a:extLst>
              <a:ext uri="{FF2B5EF4-FFF2-40B4-BE49-F238E27FC236}">
                <a16:creationId xmlns:a16="http://schemas.microsoft.com/office/drawing/2014/main" id="{FD6537C6-4BF9-4707-B2A8-02F30C28381B}"/>
              </a:ext>
            </a:extLst>
          </p:cNvPr>
          <p:cNvSpPr>
            <a:spLocks noGrp="1"/>
          </p:cNvSpPr>
          <p:nvPr>
            <p:ph type="pic" sz="quarter" idx="17"/>
          </p:nvPr>
        </p:nvSpPr>
        <p:spPr>
          <a:xfrm>
            <a:off x="6735477" y="2312148"/>
            <a:ext cx="798513" cy="790575"/>
          </a:xfrm>
          <a:solidFill>
            <a:schemeClr val="bg1">
              <a:lumMod val="95000"/>
            </a:schemeClr>
          </a:solidFill>
        </p:spPr>
        <p:txBody>
          <a:bodyPr anchor="ctr"/>
          <a:lstStyle>
            <a:lvl1pPr algn="ctr">
              <a:defRPr/>
            </a:lvl1pPr>
          </a:lstStyle>
          <a:p>
            <a:endParaRPr lang="en-GB"/>
          </a:p>
        </p:txBody>
      </p:sp>
      <p:sp>
        <p:nvSpPr>
          <p:cNvPr id="14" name="Picture Placeholder 9">
            <a:extLst>
              <a:ext uri="{FF2B5EF4-FFF2-40B4-BE49-F238E27FC236}">
                <a16:creationId xmlns:a16="http://schemas.microsoft.com/office/drawing/2014/main" id="{8B55AC80-7F93-483A-8E78-ABD3670BDD2B}"/>
              </a:ext>
            </a:extLst>
          </p:cNvPr>
          <p:cNvSpPr>
            <a:spLocks noGrp="1"/>
          </p:cNvSpPr>
          <p:nvPr>
            <p:ph type="pic" sz="quarter" idx="18"/>
          </p:nvPr>
        </p:nvSpPr>
        <p:spPr>
          <a:xfrm>
            <a:off x="363794" y="4398463"/>
            <a:ext cx="798513" cy="790575"/>
          </a:xfrm>
          <a:solidFill>
            <a:schemeClr val="bg1">
              <a:lumMod val="95000"/>
            </a:schemeClr>
          </a:solidFill>
        </p:spPr>
        <p:txBody>
          <a:bodyPr anchor="ctr"/>
          <a:lstStyle>
            <a:lvl1pPr algn="ctr">
              <a:defRPr/>
            </a:lvl1pPr>
          </a:lstStyle>
          <a:p>
            <a:endParaRPr lang="en-GB"/>
          </a:p>
        </p:txBody>
      </p:sp>
      <p:sp>
        <p:nvSpPr>
          <p:cNvPr id="15" name="Picture Placeholder 9">
            <a:extLst>
              <a:ext uri="{FF2B5EF4-FFF2-40B4-BE49-F238E27FC236}">
                <a16:creationId xmlns:a16="http://schemas.microsoft.com/office/drawing/2014/main" id="{58A588AC-1148-44F6-8E07-0F21DDFF07CC}"/>
              </a:ext>
            </a:extLst>
          </p:cNvPr>
          <p:cNvSpPr>
            <a:spLocks noGrp="1"/>
          </p:cNvSpPr>
          <p:nvPr>
            <p:ph type="pic" sz="quarter" idx="19"/>
          </p:nvPr>
        </p:nvSpPr>
        <p:spPr>
          <a:xfrm>
            <a:off x="2488091" y="4398463"/>
            <a:ext cx="798513" cy="790575"/>
          </a:xfrm>
          <a:solidFill>
            <a:schemeClr val="bg1">
              <a:lumMod val="95000"/>
            </a:schemeClr>
          </a:solidFill>
        </p:spPr>
        <p:txBody>
          <a:bodyPr anchor="ctr"/>
          <a:lstStyle>
            <a:lvl1pPr algn="ctr">
              <a:defRPr/>
            </a:lvl1pPr>
          </a:lstStyle>
          <a:p>
            <a:endParaRPr lang="en-GB"/>
          </a:p>
        </p:txBody>
      </p:sp>
      <p:sp>
        <p:nvSpPr>
          <p:cNvPr id="16" name="Picture Placeholder 9">
            <a:extLst>
              <a:ext uri="{FF2B5EF4-FFF2-40B4-BE49-F238E27FC236}">
                <a16:creationId xmlns:a16="http://schemas.microsoft.com/office/drawing/2014/main" id="{C18802BA-1955-4EDF-864C-4F824B3D96F7}"/>
              </a:ext>
            </a:extLst>
          </p:cNvPr>
          <p:cNvSpPr>
            <a:spLocks noGrp="1"/>
          </p:cNvSpPr>
          <p:nvPr>
            <p:ph type="pic" sz="quarter" idx="20"/>
          </p:nvPr>
        </p:nvSpPr>
        <p:spPr>
          <a:xfrm>
            <a:off x="4592068" y="4398463"/>
            <a:ext cx="798513" cy="790575"/>
          </a:xfrm>
          <a:solidFill>
            <a:schemeClr val="bg1">
              <a:lumMod val="95000"/>
            </a:schemeClr>
          </a:solidFill>
        </p:spPr>
        <p:txBody>
          <a:bodyPr anchor="ctr"/>
          <a:lstStyle>
            <a:lvl1pPr algn="ctr">
              <a:defRPr/>
            </a:lvl1pPr>
          </a:lstStyle>
          <a:p>
            <a:endParaRPr lang="en-GB"/>
          </a:p>
        </p:txBody>
      </p:sp>
      <p:sp>
        <p:nvSpPr>
          <p:cNvPr id="17" name="Picture Placeholder 9">
            <a:extLst>
              <a:ext uri="{FF2B5EF4-FFF2-40B4-BE49-F238E27FC236}">
                <a16:creationId xmlns:a16="http://schemas.microsoft.com/office/drawing/2014/main" id="{933056E3-1307-4609-BAE1-C4CA58904B27}"/>
              </a:ext>
            </a:extLst>
          </p:cNvPr>
          <p:cNvSpPr>
            <a:spLocks noGrp="1"/>
          </p:cNvSpPr>
          <p:nvPr>
            <p:ph type="pic" sz="quarter" idx="21"/>
          </p:nvPr>
        </p:nvSpPr>
        <p:spPr>
          <a:xfrm>
            <a:off x="6736686" y="4398463"/>
            <a:ext cx="798513" cy="790575"/>
          </a:xfrm>
          <a:solidFill>
            <a:schemeClr val="bg1">
              <a:lumMod val="95000"/>
            </a:schemeClr>
          </a:solidFill>
        </p:spPr>
        <p:txBody>
          <a:bodyPr anchor="ctr"/>
          <a:lstStyle>
            <a:lvl1pPr algn="ctr">
              <a:defRPr/>
            </a:lvl1pPr>
          </a:lstStyle>
          <a:p>
            <a:endParaRPr lang="en-GB"/>
          </a:p>
        </p:txBody>
      </p:sp>
      <p:sp>
        <p:nvSpPr>
          <p:cNvPr id="19" name="Text Placeholder 18">
            <a:extLst>
              <a:ext uri="{FF2B5EF4-FFF2-40B4-BE49-F238E27FC236}">
                <a16:creationId xmlns:a16="http://schemas.microsoft.com/office/drawing/2014/main" id="{5331577E-E241-4267-BD57-270FE4BBDDA8}"/>
              </a:ext>
            </a:extLst>
          </p:cNvPr>
          <p:cNvSpPr>
            <a:spLocks noGrp="1"/>
          </p:cNvSpPr>
          <p:nvPr>
            <p:ph type="body" sz="quarter" idx="22" hasCustomPrompt="1"/>
          </p:nvPr>
        </p:nvSpPr>
        <p:spPr>
          <a:xfrm>
            <a:off x="352425"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0" name="Text Placeholder 18">
            <a:extLst>
              <a:ext uri="{FF2B5EF4-FFF2-40B4-BE49-F238E27FC236}">
                <a16:creationId xmlns:a16="http://schemas.microsoft.com/office/drawing/2014/main" id="{8861D768-0E5D-43E6-83FB-C3588A4718F3}"/>
              </a:ext>
            </a:extLst>
          </p:cNvPr>
          <p:cNvSpPr>
            <a:spLocks noGrp="1"/>
          </p:cNvSpPr>
          <p:nvPr>
            <p:ph type="body" sz="quarter" idx="23" hasCustomPrompt="1"/>
          </p:nvPr>
        </p:nvSpPr>
        <p:spPr>
          <a:xfrm>
            <a:off x="2476722"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1" name="Text Placeholder 18">
            <a:extLst>
              <a:ext uri="{FF2B5EF4-FFF2-40B4-BE49-F238E27FC236}">
                <a16:creationId xmlns:a16="http://schemas.microsoft.com/office/drawing/2014/main" id="{D086F851-1126-4C7D-A171-A407F2D3EB48}"/>
              </a:ext>
            </a:extLst>
          </p:cNvPr>
          <p:cNvSpPr>
            <a:spLocks noGrp="1"/>
          </p:cNvSpPr>
          <p:nvPr>
            <p:ph type="body" sz="quarter" idx="24" hasCustomPrompt="1"/>
          </p:nvPr>
        </p:nvSpPr>
        <p:spPr>
          <a:xfrm>
            <a:off x="4572000"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2" name="Text Placeholder 18">
            <a:extLst>
              <a:ext uri="{FF2B5EF4-FFF2-40B4-BE49-F238E27FC236}">
                <a16:creationId xmlns:a16="http://schemas.microsoft.com/office/drawing/2014/main" id="{62C6655A-61E8-46D7-A2D2-3AE812FDAA58}"/>
              </a:ext>
            </a:extLst>
          </p:cNvPr>
          <p:cNvSpPr>
            <a:spLocks noGrp="1"/>
          </p:cNvSpPr>
          <p:nvPr>
            <p:ph type="body" sz="quarter" idx="25" hasCustomPrompt="1"/>
          </p:nvPr>
        </p:nvSpPr>
        <p:spPr>
          <a:xfrm>
            <a:off x="6736686"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3" name="Text Placeholder 18">
            <a:extLst>
              <a:ext uri="{FF2B5EF4-FFF2-40B4-BE49-F238E27FC236}">
                <a16:creationId xmlns:a16="http://schemas.microsoft.com/office/drawing/2014/main" id="{AA695C67-6A22-4997-9750-1ADD48461F43}"/>
              </a:ext>
            </a:extLst>
          </p:cNvPr>
          <p:cNvSpPr>
            <a:spLocks noGrp="1"/>
          </p:cNvSpPr>
          <p:nvPr>
            <p:ph type="body" sz="quarter" idx="26" hasCustomPrompt="1"/>
          </p:nvPr>
        </p:nvSpPr>
        <p:spPr>
          <a:xfrm>
            <a:off x="352425"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4" name="Text Placeholder 18">
            <a:extLst>
              <a:ext uri="{FF2B5EF4-FFF2-40B4-BE49-F238E27FC236}">
                <a16:creationId xmlns:a16="http://schemas.microsoft.com/office/drawing/2014/main" id="{784A6E6F-D943-4C9F-812E-7144E546AFAF}"/>
              </a:ext>
            </a:extLst>
          </p:cNvPr>
          <p:cNvSpPr>
            <a:spLocks noGrp="1"/>
          </p:cNvSpPr>
          <p:nvPr>
            <p:ph type="body" sz="quarter" idx="27" hasCustomPrompt="1"/>
          </p:nvPr>
        </p:nvSpPr>
        <p:spPr>
          <a:xfrm>
            <a:off x="2476722"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5" name="Text Placeholder 18">
            <a:extLst>
              <a:ext uri="{FF2B5EF4-FFF2-40B4-BE49-F238E27FC236}">
                <a16:creationId xmlns:a16="http://schemas.microsoft.com/office/drawing/2014/main" id="{475A0531-1F14-43E0-846E-B650D1FA220F}"/>
              </a:ext>
            </a:extLst>
          </p:cNvPr>
          <p:cNvSpPr>
            <a:spLocks noGrp="1"/>
          </p:cNvSpPr>
          <p:nvPr>
            <p:ph type="body" sz="quarter" idx="28" hasCustomPrompt="1"/>
          </p:nvPr>
        </p:nvSpPr>
        <p:spPr>
          <a:xfrm>
            <a:off x="4572000"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6" name="Text Placeholder 18">
            <a:extLst>
              <a:ext uri="{FF2B5EF4-FFF2-40B4-BE49-F238E27FC236}">
                <a16:creationId xmlns:a16="http://schemas.microsoft.com/office/drawing/2014/main" id="{2A7A7BF5-04FD-4F89-B28A-2F864AB0A6C1}"/>
              </a:ext>
            </a:extLst>
          </p:cNvPr>
          <p:cNvSpPr>
            <a:spLocks noGrp="1"/>
          </p:cNvSpPr>
          <p:nvPr>
            <p:ph type="body" sz="quarter" idx="29" hasCustomPrompt="1"/>
          </p:nvPr>
        </p:nvSpPr>
        <p:spPr>
          <a:xfrm>
            <a:off x="6736686"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7" name="Text Placeholder 18">
            <a:extLst>
              <a:ext uri="{FF2B5EF4-FFF2-40B4-BE49-F238E27FC236}">
                <a16:creationId xmlns:a16="http://schemas.microsoft.com/office/drawing/2014/main" id="{90358B03-16A9-4AB3-8646-74FAF10DF37E}"/>
              </a:ext>
            </a:extLst>
          </p:cNvPr>
          <p:cNvSpPr>
            <a:spLocks noGrp="1"/>
          </p:cNvSpPr>
          <p:nvPr>
            <p:ph type="body" sz="quarter" idx="30" hasCustomPrompt="1"/>
          </p:nvPr>
        </p:nvSpPr>
        <p:spPr>
          <a:xfrm>
            <a:off x="363794" y="3426313"/>
            <a:ext cx="1872000" cy="267288"/>
          </a:xfrm>
        </p:spPr>
        <p:txBody>
          <a:bodyPr wrap="none" anchor="ctr">
            <a:normAutofit/>
          </a:bodyPr>
          <a:lstStyle>
            <a:lvl1pPr>
              <a:defRPr sz="1000" b="0"/>
            </a:lvl1pPr>
          </a:lstStyle>
          <a:p>
            <a:pPr lvl="0"/>
            <a:r>
              <a:rPr lang="en-US" dirty="0"/>
              <a:t>Job title</a:t>
            </a:r>
          </a:p>
        </p:txBody>
      </p:sp>
      <p:sp>
        <p:nvSpPr>
          <p:cNvPr id="28" name="Text Placeholder 18">
            <a:extLst>
              <a:ext uri="{FF2B5EF4-FFF2-40B4-BE49-F238E27FC236}">
                <a16:creationId xmlns:a16="http://schemas.microsoft.com/office/drawing/2014/main" id="{85E0DBFB-25B1-450D-8B7B-AFBE702123D8}"/>
              </a:ext>
            </a:extLst>
          </p:cNvPr>
          <p:cNvSpPr>
            <a:spLocks noGrp="1"/>
          </p:cNvSpPr>
          <p:nvPr>
            <p:ph type="body" sz="quarter" idx="31" hasCustomPrompt="1"/>
          </p:nvPr>
        </p:nvSpPr>
        <p:spPr>
          <a:xfrm>
            <a:off x="2476722" y="3426313"/>
            <a:ext cx="1872000" cy="267288"/>
          </a:xfrm>
        </p:spPr>
        <p:txBody>
          <a:bodyPr wrap="none" anchor="ctr">
            <a:normAutofit/>
          </a:bodyPr>
          <a:lstStyle>
            <a:lvl1pPr>
              <a:defRPr sz="1000" b="0"/>
            </a:lvl1pPr>
          </a:lstStyle>
          <a:p>
            <a:pPr lvl="0"/>
            <a:r>
              <a:rPr lang="en-US" dirty="0"/>
              <a:t>Job title</a:t>
            </a:r>
          </a:p>
        </p:txBody>
      </p:sp>
      <p:sp>
        <p:nvSpPr>
          <p:cNvPr id="29" name="Text Placeholder 18">
            <a:extLst>
              <a:ext uri="{FF2B5EF4-FFF2-40B4-BE49-F238E27FC236}">
                <a16:creationId xmlns:a16="http://schemas.microsoft.com/office/drawing/2014/main" id="{A0F2A3FB-0776-4F72-B4F8-0B01CDC481D9}"/>
              </a:ext>
            </a:extLst>
          </p:cNvPr>
          <p:cNvSpPr>
            <a:spLocks noGrp="1"/>
          </p:cNvSpPr>
          <p:nvPr>
            <p:ph type="body" sz="quarter" idx="32" hasCustomPrompt="1"/>
          </p:nvPr>
        </p:nvSpPr>
        <p:spPr>
          <a:xfrm>
            <a:off x="4572000" y="3426313"/>
            <a:ext cx="1872000" cy="267288"/>
          </a:xfrm>
        </p:spPr>
        <p:txBody>
          <a:bodyPr wrap="none" anchor="ctr">
            <a:normAutofit/>
          </a:bodyPr>
          <a:lstStyle>
            <a:lvl1pPr>
              <a:defRPr sz="1000" b="0"/>
            </a:lvl1pPr>
          </a:lstStyle>
          <a:p>
            <a:pPr lvl="0"/>
            <a:r>
              <a:rPr lang="en-US" dirty="0"/>
              <a:t>Job title</a:t>
            </a:r>
          </a:p>
        </p:txBody>
      </p:sp>
      <p:sp>
        <p:nvSpPr>
          <p:cNvPr id="30" name="Text Placeholder 18">
            <a:extLst>
              <a:ext uri="{FF2B5EF4-FFF2-40B4-BE49-F238E27FC236}">
                <a16:creationId xmlns:a16="http://schemas.microsoft.com/office/drawing/2014/main" id="{F8A71FA7-099E-41A8-8552-4E10DB0B5439}"/>
              </a:ext>
            </a:extLst>
          </p:cNvPr>
          <p:cNvSpPr>
            <a:spLocks noGrp="1"/>
          </p:cNvSpPr>
          <p:nvPr>
            <p:ph type="body" sz="quarter" idx="33" hasCustomPrompt="1"/>
          </p:nvPr>
        </p:nvSpPr>
        <p:spPr>
          <a:xfrm>
            <a:off x="6736686" y="3426313"/>
            <a:ext cx="1872000" cy="267288"/>
          </a:xfrm>
        </p:spPr>
        <p:txBody>
          <a:bodyPr wrap="none" anchor="ctr">
            <a:normAutofit/>
          </a:bodyPr>
          <a:lstStyle>
            <a:lvl1pPr>
              <a:defRPr sz="1000" b="0"/>
            </a:lvl1pPr>
          </a:lstStyle>
          <a:p>
            <a:pPr lvl="0"/>
            <a:r>
              <a:rPr lang="en-US" dirty="0"/>
              <a:t>Job title</a:t>
            </a:r>
          </a:p>
        </p:txBody>
      </p:sp>
      <p:sp>
        <p:nvSpPr>
          <p:cNvPr id="31" name="Text Placeholder 18">
            <a:extLst>
              <a:ext uri="{FF2B5EF4-FFF2-40B4-BE49-F238E27FC236}">
                <a16:creationId xmlns:a16="http://schemas.microsoft.com/office/drawing/2014/main" id="{2FD52A82-BE12-4BEF-B39D-B47F89B44381}"/>
              </a:ext>
            </a:extLst>
          </p:cNvPr>
          <p:cNvSpPr>
            <a:spLocks noGrp="1"/>
          </p:cNvSpPr>
          <p:nvPr>
            <p:ph type="body" sz="quarter" idx="34" hasCustomPrompt="1"/>
          </p:nvPr>
        </p:nvSpPr>
        <p:spPr>
          <a:xfrm>
            <a:off x="352425" y="5519936"/>
            <a:ext cx="1872000" cy="267288"/>
          </a:xfrm>
        </p:spPr>
        <p:txBody>
          <a:bodyPr wrap="none" anchor="ctr">
            <a:normAutofit/>
          </a:bodyPr>
          <a:lstStyle>
            <a:lvl1pPr>
              <a:defRPr sz="1000" b="0"/>
            </a:lvl1pPr>
          </a:lstStyle>
          <a:p>
            <a:pPr lvl="0"/>
            <a:r>
              <a:rPr lang="en-US" dirty="0"/>
              <a:t>Job title</a:t>
            </a:r>
          </a:p>
        </p:txBody>
      </p:sp>
      <p:sp>
        <p:nvSpPr>
          <p:cNvPr id="32" name="Text Placeholder 18">
            <a:extLst>
              <a:ext uri="{FF2B5EF4-FFF2-40B4-BE49-F238E27FC236}">
                <a16:creationId xmlns:a16="http://schemas.microsoft.com/office/drawing/2014/main" id="{3DFEAE6F-2F70-4897-BB06-483F836B5A1B}"/>
              </a:ext>
            </a:extLst>
          </p:cNvPr>
          <p:cNvSpPr>
            <a:spLocks noGrp="1"/>
          </p:cNvSpPr>
          <p:nvPr>
            <p:ph type="body" sz="quarter" idx="35" hasCustomPrompt="1"/>
          </p:nvPr>
        </p:nvSpPr>
        <p:spPr>
          <a:xfrm>
            <a:off x="2476722" y="5519936"/>
            <a:ext cx="1872000" cy="267288"/>
          </a:xfrm>
        </p:spPr>
        <p:txBody>
          <a:bodyPr wrap="none" anchor="ctr">
            <a:normAutofit/>
          </a:bodyPr>
          <a:lstStyle>
            <a:lvl1pPr>
              <a:defRPr sz="1000" b="0"/>
            </a:lvl1pPr>
          </a:lstStyle>
          <a:p>
            <a:pPr lvl="0"/>
            <a:r>
              <a:rPr lang="en-US" dirty="0"/>
              <a:t>Job title</a:t>
            </a:r>
          </a:p>
        </p:txBody>
      </p:sp>
      <p:sp>
        <p:nvSpPr>
          <p:cNvPr id="33" name="Text Placeholder 18">
            <a:extLst>
              <a:ext uri="{FF2B5EF4-FFF2-40B4-BE49-F238E27FC236}">
                <a16:creationId xmlns:a16="http://schemas.microsoft.com/office/drawing/2014/main" id="{1A6778DC-A5F4-47F6-A3D0-69D82C3F3B6D}"/>
              </a:ext>
            </a:extLst>
          </p:cNvPr>
          <p:cNvSpPr>
            <a:spLocks noGrp="1"/>
          </p:cNvSpPr>
          <p:nvPr>
            <p:ph type="body" sz="quarter" idx="36" hasCustomPrompt="1"/>
          </p:nvPr>
        </p:nvSpPr>
        <p:spPr>
          <a:xfrm>
            <a:off x="4572000" y="5519936"/>
            <a:ext cx="1872000" cy="267288"/>
          </a:xfrm>
        </p:spPr>
        <p:txBody>
          <a:bodyPr wrap="none" anchor="ctr">
            <a:normAutofit/>
          </a:bodyPr>
          <a:lstStyle>
            <a:lvl1pPr>
              <a:defRPr sz="1000" b="0"/>
            </a:lvl1pPr>
          </a:lstStyle>
          <a:p>
            <a:pPr lvl="0"/>
            <a:r>
              <a:rPr lang="en-US" dirty="0"/>
              <a:t>Job title</a:t>
            </a:r>
          </a:p>
        </p:txBody>
      </p:sp>
      <p:sp>
        <p:nvSpPr>
          <p:cNvPr id="34" name="Text Placeholder 18">
            <a:extLst>
              <a:ext uri="{FF2B5EF4-FFF2-40B4-BE49-F238E27FC236}">
                <a16:creationId xmlns:a16="http://schemas.microsoft.com/office/drawing/2014/main" id="{CB9ACC99-832B-4C38-BCA8-0D114C6EC6F6}"/>
              </a:ext>
            </a:extLst>
          </p:cNvPr>
          <p:cNvSpPr>
            <a:spLocks noGrp="1"/>
          </p:cNvSpPr>
          <p:nvPr>
            <p:ph type="body" sz="quarter" idx="37" hasCustomPrompt="1"/>
          </p:nvPr>
        </p:nvSpPr>
        <p:spPr>
          <a:xfrm>
            <a:off x="6736686" y="5519936"/>
            <a:ext cx="1872000" cy="267288"/>
          </a:xfrm>
        </p:spPr>
        <p:txBody>
          <a:bodyPr wrap="none" anchor="ctr">
            <a:normAutofit/>
          </a:bodyPr>
          <a:lstStyle>
            <a:lvl1pPr>
              <a:defRPr sz="1000" b="0"/>
            </a:lvl1pPr>
          </a:lstStyle>
          <a:p>
            <a:pPr lvl="0"/>
            <a:r>
              <a:rPr lang="en-US" dirty="0"/>
              <a:t>Job title</a:t>
            </a:r>
          </a:p>
        </p:txBody>
      </p:sp>
      <p:sp>
        <p:nvSpPr>
          <p:cNvPr id="35" name="Text Placeholder 18">
            <a:extLst>
              <a:ext uri="{FF2B5EF4-FFF2-40B4-BE49-F238E27FC236}">
                <a16:creationId xmlns:a16="http://schemas.microsoft.com/office/drawing/2014/main" id="{50C19947-A35F-4406-95DA-1350513EE96F}"/>
              </a:ext>
            </a:extLst>
          </p:cNvPr>
          <p:cNvSpPr>
            <a:spLocks noGrp="1"/>
          </p:cNvSpPr>
          <p:nvPr>
            <p:ph type="body" sz="quarter" idx="38" hasCustomPrompt="1"/>
          </p:nvPr>
        </p:nvSpPr>
        <p:spPr>
          <a:xfrm>
            <a:off x="363794" y="3764034"/>
            <a:ext cx="1872000" cy="176664"/>
          </a:xfrm>
        </p:spPr>
        <p:txBody>
          <a:bodyPr wrap="none" anchor="ctr">
            <a:normAutofit/>
          </a:bodyPr>
          <a:lstStyle>
            <a:lvl1pPr>
              <a:defRPr sz="1000" b="0"/>
            </a:lvl1pPr>
          </a:lstStyle>
          <a:p>
            <a:pPr lvl="0"/>
            <a:r>
              <a:rPr lang="en-US" dirty="0"/>
              <a:t>T. +44(0) 00 000 000</a:t>
            </a:r>
          </a:p>
        </p:txBody>
      </p:sp>
      <p:sp>
        <p:nvSpPr>
          <p:cNvPr id="43" name="Text Placeholder 18">
            <a:extLst>
              <a:ext uri="{FF2B5EF4-FFF2-40B4-BE49-F238E27FC236}">
                <a16:creationId xmlns:a16="http://schemas.microsoft.com/office/drawing/2014/main" id="{0425F1DE-96E1-4B0D-8D9F-8C910A13D791}"/>
              </a:ext>
            </a:extLst>
          </p:cNvPr>
          <p:cNvSpPr>
            <a:spLocks noGrp="1"/>
          </p:cNvSpPr>
          <p:nvPr>
            <p:ph type="body" sz="quarter" idx="42" hasCustomPrompt="1"/>
          </p:nvPr>
        </p:nvSpPr>
        <p:spPr>
          <a:xfrm>
            <a:off x="363794" y="3946925"/>
            <a:ext cx="1889650" cy="176664"/>
          </a:xfrm>
        </p:spPr>
        <p:txBody>
          <a:bodyPr wrap="none" anchor="ctr">
            <a:normAutofit/>
          </a:bodyPr>
          <a:lstStyle>
            <a:lvl1pPr>
              <a:defRPr sz="1000" b="0"/>
            </a:lvl1pPr>
          </a:lstStyle>
          <a:p>
            <a:pPr lvl="0"/>
            <a:r>
              <a:rPr lang="en-US" dirty="0"/>
              <a:t>E. email@westminster-abbey.org</a:t>
            </a:r>
          </a:p>
        </p:txBody>
      </p:sp>
      <p:sp>
        <p:nvSpPr>
          <p:cNvPr id="47" name="Text Placeholder 18">
            <a:extLst>
              <a:ext uri="{FF2B5EF4-FFF2-40B4-BE49-F238E27FC236}">
                <a16:creationId xmlns:a16="http://schemas.microsoft.com/office/drawing/2014/main" id="{A6617240-A156-4D67-B54E-93B3A1A792E0}"/>
              </a:ext>
            </a:extLst>
          </p:cNvPr>
          <p:cNvSpPr>
            <a:spLocks noGrp="1"/>
          </p:cNvSpPr>
          <p:nvPr>
            <p:ph type="body" sz="quarter" idx="43" hasCustomPrompt="1"/>
          </p:nvPr>
        </p:nvSpPr>
        <p:spPr>
          <a:xfrm>
            <a:off x="2476722" y="3762631"/>
            <a:ext cx="1872000" cy="176664"/>
          </a:xfrm>
        </p:spPr>
        <p:txBody>
          <a:bodyPr wrap="none" anchor="ctr">
            <a:normAutofit/>
          </a:bodyPr>
          <a:lstStyle>
            <a:lvl1pPr>
              <a:defRPr sz="1000" b="0"/>
            </a:lvl1pPr>
          </a:lstStyle>
          <a:p>
            <a:pPr lvl="0"/>
            <a:r>
              <a:rPr lang="en-US" dirty="0"/>
              <a:t>T. +44(0) 00 000 000</a:t>
            </a:r>
          </a:p>
        </p:txBody>
      </p:sp>
      <p:sp>
        <p:nvSpPr>
          <p:cNvPr id="48" name="Text Placeholder 18">
            <a:extLst>
              <a:ext uri="{FF2B5EF4-FFF2-40B4-BE49-F238E27FC236}">
                <a16:creationId xmlns:a16="http://schemas.microsoft.com/office/drawing/2014/main" id="{A54187E4-5209-4ED2-9863-30C55E934BF7}"/>
              </a:ext>
            </a:extLst>
          </p:cNvPr>
          <p:cNvSpPr>
            <a:spLocks noGrp="1"/>
          </p:cNvSpPr>
          <p:nvPr>
            <p:ph type="body" sz="quarter" idx="44" hasCustomPrompt="1"/>
          </p:nvPr>
        </p:nvSpPr>
        <p:spPr>
          <a:xfrm>
            <a:off x="2476722" y="3945522"/>
            <a:ext cx="1889650" cy="176664"/>
          </a:xfrm>
        </p:spPr>
        <p:txBody>
          <a:bodyPr wrap="none" anchor="ctr">
            <a:normAutofit/>
          </a:bodyPr>
          <a:lstStyle>
            <a:lvl1pPr>
              <a:defRPr sz="1000" b="0"/>
            </a:lvl1pPr>
          </a:lstStyle>
          <a:p>
            <a:pPr lvl="0"/>
            <a:r>
              <a:rPr lang="en-US" dirty="0"/>
              <a:t>E. email@westminster-abbey.org</a:t>
            </a:r>
          </a:p>
        </p:txBody>
      </p:sp>
      <p:sp>
        <p:nvSpPr>
          <p:cNvPr id="49" name="Text Placeholder 18">
            <a:extLst>
              <a:ext uri="{FF2B5EF4-FFF2-40B4-BE49-F238E27FC236}">
                <a16:creationId xmlns:a16="http://schemas.microsoft.com/office/drawing/2014/main" id="{FE18FDD8-3A24-43F6-AD4B-A81A8E0092DA}"/>
              </a:ext>
            </a:extLst>
          </p:cNvPr>
          <p:cNvSpPr>
            <a:spLocks noGrp="1"/>
          </p:cNvSpPr>
          <p:nvPr>
            <p:ph type="body" sz="quarter" idx="45" hasCustomPrompt="1"/>
          </p:nvPr>
        </p:nvSpPr>
        <p:spPr>
          <a:xfrm>
            <a:off x="4572000" y="3763333"/>
            <a:ext cx="1872000" cy="176664"/>
          </a:xfrm>
        </p:spPr>
        <p:txBody>
          <a:bodyPr wrap="none" anchor="ctr">
            <a:normAutofit/>
          </a:bodyPr>
          <a:lstStyle>
            <a:lvl1pPr>
              <a:defRPr sz="1000" b="0"/>
            </a:lvl1pPr>
          </a:lstStyle>
          <a:p>
            <a:pPr lvl="0"/>
            <a:r>
              <a:rPr lang="en-US" dirty="0"/>
              <a:t>T. +44(0) 00 000 000</a:t>
            </a:r>
          </a:p>
        </p:txBody>
      </p:sp>
      <p:sp>
        <p:nvSpPr>
          <p:cNvPr id="50" name="Text Placeholder 18">
            <a:extLst>
              <a:ext uri="{FF2B5EF4-FFF2-40B4-BE49-F238E27FC236}">
                <a16:creationId xmlns:a16="http://schemas.microsoft.com/office/drawing/2014/main" id="{FC3C9E8D-900E-4F7C-84EE-DA5066E15876}"/>
              </a:ext>
            </a:extLst>
          </p:cNvPr>
          <p:cNvSpPr>
            <a:spLocks noGrp="1"/>
          </p:cNvSpPr>
          <p:nvPr>
            <p:ph type="body" sz="quarter" idx="46" hasCustomPrompt="1"/>
          </p:nvPr>
        </p:nvSpPr>
        <p:spPr>
          <a:xfrm>
            <a:off x="4572000" y="3946224"/>
            <a:ext cx="1889650" cy="176664"/>
          </a:xfrm>
        </p:spPr>
        <p:txBody>
          <a:bodyPr wrap="none" anchor="ctr">
            <a:normAutofit/>
          </a:bodyPr>
          <a:lstStyle>
            <a:lvl1pPr>
              <a:defRPr sz="1000" b="0"/>
            </a:lvl1pPr>
          </a:lstStyle>
          <a:p>
            <a:pPr lvl="0"/>
            <a:r>
              <a:rPr lang="en-US" dirty="0"/>
              <a:t>E. email@westminster-abbey.org</a:t>
            </a:r>
          </a:p>
        </p:txBody>
      </p:sp>
      <p:sp>
        <p:nvSpPr>
          <p:cNvPr id="51" name="Text Placeholder 18">
            <a:extLst>
              <a:ext uri="{FF2B5EF4-FFF2-40B4-BE49-F238E27FC236}">
                <a16:creationId xmlns:a16="http://schemas.microsoft.com/office/drawing/2014/main" id="{67B321F0-D779-4837-8E1B-A949DAD5036A}"/>
              </a:ext>
            </a:extLst>
          </p:cNvPr>
          <p:cNvSpPr>
            <a:spLocks noGrp="1"/>
          </p:cNvSpPr>
          <p:nvPr>
            <p:ph type="body" sz="quarter" idx="47" hasCustomPrompt="1"/>
          </p:nvPr>
        </p:nvSpPr>
        <p:spPr>
          <a:xfrm>
            <a:off x="6736686" y="3762631"/>
            <a:ext cx="1872000" cy="176664"/>
          </a:xfrm>
        </p:spPr>
        <p:txBody>
          <a:bodyPr wrap="none" anchor="ctr">
            <a:normAutofit/>
          </a:bodyPr>
          <a:lstStyle>
            <a:lvl1pPr>
              <a:defRPr sz="1000" b="0"/>
            </a:lvl1pPr>
          </a:lstStyle>
          <a:p>
            <a:pPr lvl="0"/>
            <a:r>
              <a:rPr lang="en-US" dirty="0"/>
              <a:t>T. +44(0) 00 000 000</a:t>
            </a:r>
          </a:p>
        </p:txBody>
      </p:sp>
      <p:sp>
        <p:nvSpPr>
          <p:cNvPr id="52" name="Text Placeholder 18">
            <a:extLst>
              <a:ext uri="{FF2B5EF4-FFF2-40B4-BE49-F238E27FC236}">
                <a16:creationId xmlns:a16="http://schemas.microsoft.com/office/drawing/2014/main" id="{EB5A0A17-A322-442A-9F5E-B9B43F9D05E9}"/>
              </a:ext>
            </a:extLst>
          </p:cNvPr>
          <p:cNvSpPr>
            <a:spLocks noGrp="1"/>
          </p:cNvSpPr>
          <p:nvPr>
            <p:ph type="body" sz="quarter" idx="48" hasCustomPrompt="1"/>
          </p:nvPr>
        </p:nvSpPr>
        <p:spPr>
          <a:xfrm>
            <a:off x="6736686" y="3945522"/>
            <a:ext cx="1889650" cy="176664"/>
          </a:xfrm>
        </p:spPr>
        <p:txBody>
          <a:bodyPr wrap="none" anchor="ctr">
            <a:normAutofit/>
          </a:bodyPr>
          <a:lstStyle>
            <a:lvl1pPr>
              <a:defRPr sz="1000" b="0"/>
            </a:lvl1pPr>
          </a:lstStyle>
          <a:p>
            <a:pPr lvl="0"/>
            <a:r>
              <a:rPr lang="en-US" dirty="0"/>
              <a:t>E. email@westminster-abbey.org</a:t>
            </a:r>
          </a:p>
        </p:txBody>
      </p:sp>
      <p:sp>
        <p:nvSpPr>
          <p:cNvPr id="53" name="Text Placeholder 18">
            <a:extLst>
              <a:ext uri="{FF2B5EF4-FFF2-40B4-BE49-F238E27FC236}">
                <a16:creationId xmlns:a16="http://schemas.microsoft.com/office/drawing/2014/main" id="{DA9F100C-7BA2-45EC-B83D-53CEA0F5B911}"/>
              </a:ext>
            </a:extLst>
          </p:cNvPr>
          <p:cNvSpPr>
            <a:spLocks noGrp="1"/>
          </p:cNvSpPr>
          <p:nvPr>
            <p:ph type="body" sz="quarter" idx="49" hasCustomPrompt="1"/>
          </p:nvPr>
        </p:nvSpPr>
        <p:spPr>
          <a:xfrm>
            <a:off x="352425" y="5854174"/>
            <a:ext cx="1872000" cy="176664"/>
          </a:xfrm>
        </p:spPr>
        <p:txBody>
          <a:bodyPr wrap="none" anchor="ctr">
            <a:normAutofit/>
          </a:bodyPr>
          <a:lstStyle>
            <a:lvl1pPr>
              <a:defRPr sz="1000" b="0"/>
            </a:lvl1pPr>
          </a:lstStyle>
          <a:p>
            <a:pPr lvl="0"/>
            <a:r>
              <a:rPr lang="en-US" dirty="0"/>
              <a:t>T. +44(0) 00 000 000</a:t>
            </a:r>
          </a:p>
        </p:txBody>
      </p:sp>
      <p:sp>
        <p:nvSpPr>
          <p:cNvPr id="54" name="Text Placeholder 18">
            <a:extLst>
              <a:ext uri="{FF2B5EF4-FFF2-40B4-BE49-F238E27FC236}">
                <a16:creationId xmlns:a16="http://schemas.microsoft.com/office/drawing/2014/main" id="{0C0416F7-991B-4D29-96C8-C51254159FC3}"/>
              </a:ext>
            </a:extLst>
          </p:cNvPr>
          <p:cNvSpPr>
            <a:spLocks noGrp="1"/>
          </p:cNvSpPr>
          <p:nvPr>
            <p:ph type="body" sz="quarter" idx="50" hasCustomPrompt="1"/>
          </p:nvPr>
        </p:nvSpPr>
        <p:spPr>
          <a:xfrm>
            <a:off x="352425" y="6037065"/>
            <a:ext cx="1889650" cy="176664"/>
          </a:xfrm>
        </p:spPr>
        <p:txBody>
          <a:bodyPr wrap="none" anchor="ctr">
            <a:normAutofit/>
          </a:bodyPr>
          <a:lstStyle>
            <a:lvl1pPr>
              <a:defRPr sz="1000" b="0"/>
            </a:lvl1pPr>
          </a:lstStyle>
          <a:p>
            <a:pPr lvl="0"/>
            <a:r>
              <a:rPr lang="en-US" dirty="0"/>
              <a:t>E. email@westminster-abbey.org</a:t>
            </a:r>
          </a:p>
        </p:txBody>
      </p:sp>
      <p:sp>
        <p:nvSpPr>
          <p:cNvPr id="55" name="Text Placeholder 18">
            <a:extLst>
              <a:ext uri="{FF2B5EF4-FFF2-40B4-BE49-F238E27FC236}">
                <a16:creationId xmlns:a16="http://schemas.microsoft.com/office/drawing/2014/main" id="{439AA3A3-03D7-4344-A6CB-AEB2A0D03762}"/>
              </a:ext>
            </a:extLst>
          </p:cNvPr>
          <p:cNvSpPr>
            <a:spLocks noGrp="1"/>
          </p:cNvSpPr>
          <p:nvPr>
            <p:ph type="body" sz="quarter" idx="51" hasCustomPrompt="1"/>
          </p:nvPr>
        </p:nvSpPr>
        <p:spPr>
          <a:xfrm>
            <a:off x="2476722" y="5852771"/>
            <a:ext cx="1872000" cy="176664"/>
          </a:xfrm>
        </p:spPr>
        <p:txBody>
          <a:bodyPr wrap="none" anchor="ctr">
            <a:normAutofit/>
          </a:bodyPr>
          <a:lstStyle>
            <a:lvl1pPr>
              <a:defRPr sz="1000" b="0"/>
            </a:lvl1pPr>
          </a:lstStyle>
          <a:p>
            <a:pPr lvl="0"/>
            <a:r>
              <a:rPr lang="en-US" dirty="0"/>
              <a:t>T. +44(0) 00 000 000</a:t>
            </a:r>
          </a:p>
        </p:txBody>
      </p:sp>
      <p:sp>
        <p:nvSpPr>
          <p:cNvPr id="56" name="Text Placeholder 18">
            <a:extLst>
              <a:ext uri="{FF2B5EF4-FFF2-40B4-BE49-F238E27FC236}">
                <a16:creationId xmlns:a16="http://schemas.microsoft.com/office/drawing/2014/main" id="{7C92F8F7-D6E4-4002-AA4F-782EC5EF4B06}"/>
              </a:ext>
            </a:extLst>
          </p:cNvPr>
          <p:cNvSpPr>
            <a:spLocks noGrp="1"/>
          </p:cNvSpPr>
          <p:nvPr>
            <p:ph type="body" sz="quarter" idx="52" hasCustomPrompt="1"/>
          </p:nvPr>
        </p:nvSpPr>
        <p:spPr>
          <a:xfrm>
            <a:off x="2476722" y="6035662"/>
            <a:ext cx="1889650" cy="176664"/>
          </a:xfrm>
        </p:spPr>
        <p:txBody>
          <a:bodyPr wrap="none" anchor="ctr">
            <a:normAutofit/>
          </a:bodyPr>
          <a:lstStyle>
            <a:lvl1pPr>
              <a:defRPr sz="1000" b="0"/>
            </a:lvl1pPr>
          </a:lstStyle>
          <a:p>
            <a:pPr lvl="0"/>
            <a:r>
              <a:rPr lang="en-US" dirty="0"/>
              <a:t>E. email@westminster-abbey.org</a:t>
            </a:r>
          </a:p>
        </p:txBody>
      </p:sp>
      <p:sp>
        <p:nvSpPr>
          <p:cNvPr id="57" name="Text Placeholder 18">
            <a:extLst>
              <a:ext uri="{FF2B5EF4-FFF2-40B4-BE49-F238E27FC236}">
                <a16:creationId xmlns:a16="http://schemas.microsoft.com/office/drawing/2014/main" id="{C8BEFEC5-045F-473C-B383-40D024F8D86A}"/>
              </a:ext>
            </a:extLst>
          </p:cNvPr>
          <p:cNvSpPr>
            <a:spLocks noGrp="1"/>
          </p:cNvSpPr>
          <p:nvPr>
            <p:ph type="body" sz="quarter" idx="53" hasCustomPrompt="1"/>
          </p:nvPr>
        </p:nvSpPr>
        <p:spPr>
          <a:xfrm>
            <a:off x="4572000" y="5853473"/>
            <a:ext cx="1872000" cy="176664"/>
          </a:xfrm>
        </p:spPr>
        <p:txBody>
          <a:bodyPr wrap="none" anchor="ctr">
            <a:normAutofit/>
          </a:bodyPr>
          <a:lstStyle>
            <a:lvl1pPr>
              <a:defRPr sz="1000" b="0"/>
            </a:lvl1pPr>
          </a:lstStyle>
          <a:p>
            <a:pPr lvl="0"/>
            <a:r>
              <a:rPr lang="en-US" dirty="0"/>
              <a:t>T. +44(0) 00 000 000</a:t>
            </a:r>
          </a:p>
        </p:txBody>
      </p:sp>
      <p:sp>
        <p:nvSpPr>
          <p:cNvPr id="58" name="Text Placeholder 18">
            <a:extLst>
              <a:ext uri="{FF2B5EF4-FFF2-40B4-BE49-F238E27FC236}">
                <a16:creationId xmlns:a16="http://schemas.microsoft.com/office/drawing/2014/main" id="{DDACFD36-2DB3-4828-911B-02FC63D77DE0}"/>
              </a:ext>
            </a:extLst>
          </p:cNvPr>
          <p:cNvSpPr>
            <a:spLocks noGrp="1"/>
          </p:cNvSpPr>
          <p:nvPr>
            <p:ph type="body" sz="quarter" idx="54" hasCustomPrompt="1"/>
          </p:nvPr>
        </p:nvSpPr>
        <p:spPr>
          <a:xfrm>
            <a:off x="4572000" y="6036364"/>
            <a:ext cx="1889650" cy="176664"/>
          </a:xfrm>
        </p:spPr>
        <p:txBody>
          <a:bodyPr wrap="none" anchor="ctr">
            <a:normAutofit/>
          </a:bodyPr>
          <a:lstStyle>
            <a:lvl1pPr>
              <a:defRPr sz="1000" b="0"/>
            </a:lvl1pPr>
          </a:lstStyle>
          <a:p>
            <a:pPr lvl="0"/>
            <a:r>
              <a:rPr lang="en-US" dirty="0"/>
              <a:t>E. email@westminster-abbey.org</a:t>
            </a:r>
          </a:p>
        </p:txBody>
      </p:sp>
      <p:sp>
        <p:nvSpPr>
          <p:cNvPr id="59" name="Text Placeholder 18">
            <a:extLst>
              <a:ext uri="{FF2B5EF4-FFF2-40B4-BE49-F238E27FC236}">
                <a16:creationId xmlns:a16="http://schemas.microsoft.com/office/drawing/2014/main" id="{5A599F55-8D9A-4407-B2EF-B9E65D594B76}"/>
              </a:ext>
            </a:extLst>
          </p:cNvPr>
          <p:cNvSpPr>
            <a:spLocks noGrp="1"/>
          </p:cNvSpPr>
          <p:nvPr>
            <p:ph type="body" sz="quarter" idx="55" hasCustomPrompt="1"/>
          </p:nvPr>
        </p:nvSpPr>
        <p:spPr>
          <a:xfrm>
            <a:off x="6736686" y="5852771"/>
            <a:ext cx="1872000" cy="176664"/>
          </a:xfrm>
        </p:spPr>
        <p:txBody>
          <a:bodyPr wrap="none" anchor="ctr">
            <a:normAutofit/>
          </a:bodyPr>
          <a:lstStyle>
            <a:lvl1pPr>
              <a:defRPr sz="1000" b="0"/>
            </a:lvl1pPr>
          </a:lstStyle>
          <a:p>
            <a:pPr lvl="0"/>
            <a:r>
              <a:rPr lang="en-US" dirty="0"/>
              <a:t>T. +44(0) 00 000 000</a:t>
            </a:r>
          </a:p>
        </p:txBody>
      </p:sp>
      <p:sp>
        <p:nvSpPr>
          <p:cNvPr id="60" name="Text Placeholder 18">
            <a:extLst>
              <a:ext uri="{FF2B5EF4-FFF2-40B4-BE49-F238E27FC236}">
                <a16:creationId xmlns:a16="http://schemas.microsoft.com/office/drawing/2014/main" id="{CB32E303-88DD-490E-9D91-305BD698CE74}"/>
              </a:ext>
            </a:extLst>
          </p:cNvPr>
          <p:cNvSpPr>
            <a:spLocks noGrp="1"/>
          </p:cNvSpPr>
          <p:nvPr>
            <p:ph type="body" sz="quarter" idx="56" hasCustomPrompt="1"/>
          </p:nvPr>
        </p:nvSpPr>
        <p:spPr>
          <a:xfrm>
            <a:off x="6736686" y="6035662"/>
            <a:ext cx="1889650" cy="176664"/>
          </a:xfrm>
        </p:spPr>
        <p:txBody>
          <a:bodyPr wrap="none" anchor="ctr">
            <a:normAutofit/>
          </a:bodyPr>
          <a:lstStyle>
            <a:lvl1pPr>
              <a:defRPr sz="1000" b="0"/>
            </a:lvl1pPr>
          </a:lstStyle>
          <a:p>
            <a:pPr lvl="0"/>
            <a:r>
              <a:rPr lang="en-US" dirty="0"/>
              <a:t>E. email@westminster-abbey.org</a:t>
            </a:r>
          </a:p>
        </p:txBody>
      </p:sp>
    </p:spTree>
    <p:extLst>
      <p:ext uri="{BB962C8B-B14F-4D97-AF65-F5344CB8AC3E}">
        <p14:creationId xmlns:p14="http://schemas.microsoft.com/office/powerpoint/2010/main" val="431773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cov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794" y="1868878"/>
            <a:ext cx="8139248" cy="698826"/>
          </a:xfrm>
        </p:spPr>
        <p:txBody>
          <a:bodyPr/>
          <a:lstStyle>
            <a:lvl1pPr>
              <a:lnSpc>
                <a:spcPct val="100000"/>
              </a:lnSpc>
              <a:defRPr sz="3400"/>
            </a:lvl1pPr>
          </a:lstStyle>
          <a:p>
            <a:r>
              <a:rPr lang="en-US" dirty="0"/>
              <a:t>Thank you.</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cxnSp>
        <p:nvCxnSpPr>
          <p:cNvPr id="8" name="Straight Connector 7">
            <a:extLst>
              <a:ext uri="{FF2B5EF4-FFF2-40B4-BE49-F238E27FC236}">
                <a16:creationId xmlns:a16="http://schemas.microsoft.com/office/drawing/2014/main" id="{B3AAE61D-927D-4B65-9780-71BB9601EB5F}"/>
              </a:ext>
            </a:extLst>
          </p:cNvPr>
          <p:cNvCxnSpPr/>
          <p:nvPr userDrawn="1"/>
        </p:nvCxnSpPr>
        <p:spPr>
          <a:xfrm>
            <a:off x="358775" y="1827582"/>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E7C2DC7-BD2E-40A4-A00A-E5CA7FA69F3A}"/>
              </a:ext>
            </a:extLst>
          </p:cNvPr>
          <p:cNvSpPr>
            <a:spLocks noGrp="1"/>
          </p:cNvSpPr>
          <p:nvPr>
            <p:ph type="body" sz="quarter" idx="14" hasCustomPrompt="1"/>
          </p:nvPr>
        </p:nvSpPr>
        <p:spPr>
          <a:xfrm>
            <a:off x="352949" y="3429001"/>
            <a:ext cx="1908175" cy="2350910"/>
          </a:xfrm>
        </p:spPr>
        <p:txBody>
          <a:bodyPr>
            <a:normAutofit/>
          </a:bodyPr>
          <a:lstStyle>
            <a:lvl1pPr>
              <a:spcAft>
                <a:spcPts val="200"/>
              </a:spcAft>
              <a:defRPr sz="1000" b="0"/>
            </a:lvl1pPr>
          </a:lstStyle>
          <a:p>
            <a:pPr lvl="0"/>
            <a:r>
              <a:rPr lang="en-US" dirty="0"/>
              <a:t>Address etc.</a:t>
            </a:r>
          </a:p>
        </p:txBody>
      </p:sp>
      <p:sp>
        <p:nvSpPr>
          <p:cNvPr id="11" name="Text Placeholder 9">
            <a:extLst>
              <a:ext uri="{FF2B5EF4-FFF2-40B4-BE49-F238E27FC236}">
                <a16:creationId xmlns:a16="http://schemas.microsoft.com/office/drawing/2014/main" id="{E64054F9-6A19-4BC5-90AC-D24B07AC5C5C}"/>
              </a:ext>
            </a:extLst>
          </p:cNvPr>
          <p:cNvSpPr>
            <a:spLocks noGrp="1"/>
          </p:cNvSpPr>
          <p:nvPr>
            <p:ph type="body" sz="quarter" idx="15" hasCustomPrompt="1"/>
          </p:nvPr>
        </p:nvSpPr>
        <p:spPr>
          <a:xfrm>
            <a:off x="2695075" y="3410147"/>
            <a:ext cx="1705134" cy="2350910"/>
          </a:xfrm>
        </p:spPr>
        <p:txBody>
          <a:bodyPr>
            <a:normAutofit/>
          </a:bodyPr>
          <a:lstStyle>
            <a:lvl1pPr>
              <a:lnSpc>
                <a:spcPct val="140000"/>
              </a:lnSpc>
              <a:spcAft>
                <a:spcPts val="0"/>
              </a:spcAft>
              <a:defRPr sz="1000" b="0"/>
            </a:lvl1pPr>
          </a:lstStyle>
          <a:p>
            <a:pPr lvl="0"/>
            <a:r>
              <a:rPr lang="en-US" dirty="0"/>
              <a:t>Facebook</a:t>
            </a:r>
          </a:p>
          <a:p>
            <a:pPr lvl="0"/>
            <a:r>
              <a:rPr lang="en-US" dirty="0"/>
              <a:t>Twitter</a:t>
            </a:r>
          </a:p>
          <a:p>
            <a:pPr lvl="0"/>
            <a:r>
              <a:rPr lang="en-US" dirty="0"/>
              <a:t>Insta</a:t>
            </a:r>
          </a:p>
          <a:p>
            <a:pPr lvl="0"/>
            <a:r>
              <a:rPr lang="en-US" dirty="0"/>
              <a:t>YouTube</a:t>
            </a:r>
          </a:p>
          <a:p>
            <a:pPr lvl="0"/>
            <a:r>
              <a:rPr lang="en-US" dirty="0"/>
              <a:t>Tumbler</a:t>
            </a:r>
          </a:p>
          <a:p>
            <a:pPr lvl="0"/>
            <a:r>
              <a:rPr lang="en-US" dirty="0"/>
              <a:t>LinkedIn</a:t>
            </a:r>
          </a:p>
        </p:txBody>
      </p:sp>
      <p:grpSp>
        <p:nvGrpSpPr>
          <p:cNvPr id="7" name="Group 6">
            <a:extLst>
              <a:ext uri="{FF2B5EF4-FFF2-40B4-BE49-F238E27FC236}">
                <a16:creationId xmlns:a16="http://schemas.microsoft.com/office/drawing/2014/main" id="{F3C3D3EB-C72B-4258-879B-70056FCC6A3A}"/>
              </a:ext>
            </a:extLst>
          </p:cNvPr>
          <p:cNvGrpSpPr/>
          <p:nvPr userDrawn="1"/>
        </p:nvGrpSpPr>
        <p:grpSpPr>
          <a:xfrm>
            <a:off x="2492033" y="3473374"/>
            <a:ext cx="113466" cy="1175704"/>
            <a:chOff x="2492033" y="3674994"/>
            <a:chExt cx="113466" cy="1175704"/>
          </a:xfrm>
        </p:grpSpPr>
        <p:pic>
          <p:nvPicPr>
            <p:cNvPr id="13" name="Picture 12" descr="A picture containing cross&#10;&#10;Description automatically generated">
              <a:extLst>
                <a:ext uri="{FF2B5EF4-FFF2-40B4-BE49-F238E27FC236}">
                  <a16:creationId xmlns:a16="http://schemas.microsoft.com/office/drawing/2014/main" id="{E376EF90-A0FC-41AF-89FE-E4EF7283D62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95806" y="3674994"/>
              <a:ext cx="108258" cy="107743"/>
            </a:xfrm>
            <a:prstGeom prst="rect">
              <a:avLst/>
            </a:prstGeom>
          </p:spPr>
        </p:pic>
        <p:pic>
          <p:nvPicPr>
            <p:cNvPr id="15" name="Picture 14" descr="A close up of a sign&#10;&#10;Description automatically generated">
              <a:extLst>
                <a:ext uri="{FF2B5EF4-FFF2-40B4-BE49-F238E27FC236}">
                  <a16:creationId xmlns:a16="http://schemas.microsoft.com/office/drawing/2014/main" id="{08D52E73-9DB6-4E6B-97EF-C0BAC9F4EE7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95807" y="4102870"/>
              <a:ext cx="108258" cy="108258"/>
            </a:xfrm>
            <a:prstGeom prst="rect">
              <a:avLst/>
            </a:prstGeom>
          </p:spPr>
        </p:pic>
        <p:pic>
          <p:nvPicPr>
            <p:cNvPr id="17" name="Picture 16" descr="A close up of a sign&#10;&#10;Description automatically generated">
              <a:extLst>
                <a:ext uri="{FF2B5EF4-FFF2-40B4-BE49-F238E27FC236}">
                  <a16:creationId xmlns:a16="http://schemas.microsoft.com/office/drawing/2014/main" id="{C771B777-F196-48F9-85AB-475FD0EDBA9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492033" y="4742956"/>
              <a:ext cx="108258" cy="107742"/>
            </a:xfrm>
            <a:prstGeom prst="rect">
              <a:avLst/>
            </a:prstGeom>
          </p:spPr>
        </p:pic>
        <p:pic>
          <p:nvPicPr>
            <p:cNvPr id="19" name="Picture 18" descr="A close up of a sign&#10;&#10;Description automatically generated">
              <a:extLst>
                <a:ext uri="{FF2B5EF4-FFF2-40B4-BE49-F238E27FC236}">
                  <a16:creationId xmlns:a16="http://schemas.microsoft.com/office/drawing/2014/main" id="{8377C3C0-C3A9-412A-82B7-B1525C334BD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492033" y="4534893"/>
              <a:ext cx="108258" cy="108258"/>
            </a:xfrm>
            <a:prstGeom prst="rect">
              <a:avLst/>
            </a:prstGeom>
          </p:spPr>
        </p:pic>
        <p:pic>
          <p:nvPicPr>
            <p:cNvPr id="21" name="Picture 20">
              <a:extLst>
                <a:ext uri="{FF2B5EF4-FFF2-40B4-BE49-F238E27FC236}">
                  <a16:creationId xmlns:a16="http://schemas.microsoft.com/office/drawing/2014/main" id="{166C5485-A1A2-4C7D-82E6-73068E67F3E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495806" y="3889250"/>
              <a:ext cx="109693" cy="109693"/>
            </a:xfrm>
            <a:prstGeom prst="rect">
              <a:avLst/>
            </a:prstGeom>
          </p:spPr>
        </p:pic>
        <p:pic>
          <p:nvPicPr>
            <p:cNvPr id="23" name="Picture 22" descr="A close up of a sign&#10;&#10;Description automatically generated">
              <a:extLst>
                <a:ext uri="{FF2B5EF4-FFF2-40B4-BE49-F238E27FC236}">
                  <a16:creationId xmlns:a16="http://schemas.microsoft.com/office/drawing/2014/main" id="{553D5E8F-EF88-4B96-98FD-B0BE556CCD1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2492033" y="4321776"/>
              <a:ext cx="108258" cy="108258"/>
            </a:xfrm>
            <a:prstGeom prst="rect">
              <a:avLst/>
            </a:prstGeom>
          </p:spPr>
        </p:pic>
      </p:grpSp>
      <p:sp>
        <p:nvSpPr>
          <p:cNvPr id="4" name="Text Placeholder 3">
            <a:extLst>
              <a:ext uri="{FF2B5EF4-FFF2-40B4-BE49-F238E27FC236}">
                <a16:creationId xmlns:a16="http://schemas.microsoft.com/office/drawing/2014/main" id="{B60E535C-DCC8-4E2D-BB08-CD11E6C93058}"/>
              </a:ext>
            </a:extLst>
          </p:cNvPr>
          <p:cNvSpPr>
            <a:spLocks noGrp="1"/>
          </p:cNvSpPr>
          <p:nvPr>
            <p:ph type="body" sz="quarter" idx="16" hasCustomPrompt="1"/>
          </p:nvPr>
        </p:nvSpPr>
        <p:spPr>
          <a:xfrm>
            <a:off x="363794" y="2952634"/>
            <a:ext cx="1908175" cy="323379"/>
          </a:xfrm>
        </p:spPr>
        <p:txBody>
          <a:bodyPr/>
          <a:lstStyle>
            <a:lvl1pPr>
              <a:spcAft>
                <a:spcPts val="0"/>
              </a:spcAft>
              <a:defRPr b="1">
                <a:latin typeface="+mj-lt"/>
              </a:defRPr>
            </a:lvl1pPr>
          </a:lstStyle>
          <a:p>
            <a:pPr lvl="0"/>
            <a:r>
              <a:rPr lang="en-US" dirty="0"/>
              <a:t>Contact us.</a:t>
            </a:r>
          </a:p>
        </p:txBody>
      </p:sp>
      <p:sp>
        <p:nvSpPr>
          <p:cNvPr id="18" name="Text Placeholder 3">
            <a:extLst>
              <a:ext uri="{FF2B5EF4-FFF2-40B4-BE49-F238E27FC236}">
                <a16:creationId xmlns:a16="http://schemas.microsoft.com/office/drawing/2014/main" id="{8AD5C08F-57F7-480C-AEEA-D6E5448D738D}"/>
              </a:ext>
            </a:extLst>
          </p:cNvPr>
          <p:cNvSpPr>
            <a:spLocks noGrp="1"/>
          </p:cNvSpPr>
          <p:nvPr>
            <p:ph type="body" sz="quarter" idx="17" hasCustomPrompt="1"/>
          </p:nvPr>
        </p:nvSpPr>
        <p:spPr>
          <a:xfrm>
            <a:off x="2492033" y="2952633"/>
            <a:ext cx="1908175" cy="323379"/>
          </a:xfrm>
        </p:spPr>
        <p:txBody>
          <a:bodyPr/>
          <a:lstStyle>
            <a:lvl1pPr>
              <a:spcAft>
                <a:spcPts val="0"/>
              </a:spcAft>
              <a:defRPr b="1">
                <a:latin typeface="+mj-lt"/>
              </a:defRPr>
            </a:lvl1pPr>
          </a:lstStyle>
          <a:p>
            <a:pPr lvl="0"/>
            <a:r>
              <a:rPr lang="en-US" dirty="0"/>
              <a:t>Follow us.</a:t>
            </a:r>
          </a:p>
        </p:txBody>
      </p:sp>
    </p:spTree>
    <p:extLst>
      <p:ext uri="{BB962C8B-B14F-4D97-AF65-F5344CB8AC3E}">
        <p14:creationId xmlns:p14="http://schemas.microsoft.com/office/powerpoint/2010/main" val="343651197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2970899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_no_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75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70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ol-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363794" y="2396701"/>
            <a:ext cx="8139248" cy="37448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183457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col-text">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dirty="0"/>
              <a:t>Click to edit Master title style</a:t>
            </a:r>
          </a:p>
        </p:txBody>
      </p:sp>
      <p:sp>
        <p:nvSpPr>
          <p:cNvPr id="3" name="Content Placeholder 2"/>
          <p:cNvSpPr>
            <a:spLocks noGrp="1"/>
          </p:cNvSpPr>
          <p:nvPr>
            <p:ph sz="half" idx="1"/>
          </p:nvPr>
        </p:nvSpPr>
        <p:spPr>
          <a:xfrm>
            <a:off x="363794" y="2396701"/>
            <a:ext cx="3886200" cy="37691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13788" y="2396702"/>
            <a:ext cx="3886200" cy="37691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a:t>©2019 Dean and Chapter of Westminster</a:t>
            </a:r>
            <a:endParaRPr lang="en-GB" dirty="0"/>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325624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8775" y="2004413"/>
            <a:ext cx="8139248" cy="3744829"/>
          </a:xfrm>
        </p:spPr>
        <p:txBody>
          <a:bodyPr>
            <a:normAutofit/>
          </a:bodyPr>
          <a:lstStyle>
            <a:lvl1pPr>
              <a:spcAft>
                <a:spcPts val="0"/>
              </a:spcAft>
              <a:defRPr sz="3000" b="1">
                <a:latin typeface="+mj-lt"/>
              </a:defRPr>
            </a:lvl1pPr>
          </a:lstStyle>
          <a:p>
            <a:pPr lvl="0"/>
            <a:r>
              <a:rPr lang="en-US" dirty="0"/>
              <a:t>Main divider heading.</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cxnSp>
        <p:nvCxnSpPr>
          <p:cNvPr id="8" name="Straight Connector 7">
            <a:extLst>
              <a:ext uri="{FF2B5EF4-FFF2-40B4-BE49-F238E27FC236}">
                <a16:creationId xmlns:a16="http://schemas.microsoft.com/office/drawing/2014/main" id="{B3AAE61D-927D-4B65-9780-71BB9601EB5F}"/>
              </a:ext>
            </a:extLst>
          </p:cNvPr>
          <p:cNvCxnSpPr/>
          <p:nvPr userDrawn="1"/>
        </p:nvCxnSpPr>
        <p:spPr>
          <a:xfrm>
            <a:off x="358775" y="1827582"/>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74931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text-image">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dirty="0"/>
              <a:t>Click to edit Master title style</a:t>
            </a:r>
          </a:p>
        </p:txBody>
      </p:sp>
      <p:sp>
        <p:nvSpPr>
          <p:cNvPr id="3" name="Content Placeholder 2"/>
          <p:cNvSpPr>
            <a:spLocks noGrp="1"/>
          </p:cNvSpPr>
          <p:nvPr>
            <p:ph sz="half" idx="1"/>
          </p:nvPr>
        </p:nvSpPr>
        <p:spPr>
          <a:xfrm>
            <a:off x="363794" y="2396701"/>
            <a:ext cx="3886200" cy="37691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a:t>©2019 Dean and Chapter of Westminster</a:t>
            </a:r>
            <a:endParaRPr lang="en-GB" dirty="0"/>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
        <p:nvSpPr>
          <p:cNvPr id="10" name="Picture Placeholder 9">
            <a:extLst>
              <a:ext uri="{FF2B5EF4-FFF2-40B4-BE49-F238E27FC236}">
                <a16:creationId xmlns:a16="http://schemas.microsoft.com/office/drawing/2014/main" id="{3A140809-DC3A-474C-A830-00E2A0073C6A}"/>
              </a:ext>
            </a:extLst>
          </p:cNvPr>
          <p:cNvSpPr>
            <a:spLocks noGrp="1"/>
          </p:cNvSpPr>
          <p:nvPr>
            <p:ph type="pic" sz="quarter" idx="14"/>
          </p:nvPr>
        </p:nvSpPr>
        <p:spPr>
          <a:xfrm>
            <a:off x="4894007" y="2292350"/>
            <a:ext cx="3861055" cy="4025900"/>
          </a:xfrm>
          <a:solidFill>
            <a:schemeClr val="bg1">
              <a:lumMod val="95000"/>
            </a:schemeClr>
          </a:solidFill>
        </p:spPr>
        <p:txBody>
          <a:bodyPr anchor="ctr"/>
          <a:lstStyle>
            <a:lvl1pPr algn="ctr">
              <a:defRPr/>
            </a:lvl1pPr>
          </a:lstStyle>
          <a:p>
            <a:endParaRPr lang="en-GB"/>
          </a:p>
        </p:txBody>
      </p:sp>
    </p:spTree>
    <p:extLst>
      <p:ext uri="{BB962C8B-B14F-4D97-AF65-F5344CB8AC3E}">
        <p14:creationId xmlns:p14="http://schemas.microsoft.com/office/powerpoint/2010/main" val="187046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55F47E6A-C99D-480D-945D-DC585A0B5FD5}"/>
              </a:ext>
            </a:extLst>
          </p:cNvPr>
          <p:cNvSpPr>
            <a:spLocks noGrp="1"/>
          </p:cNvSpPr>
          <p:nvPr>
            <p:ph type="tbl" sz="quarter" idx="14"/>
          </p:nvPr>
        </p:nvSpPr>
        <p:spPr>
          <a:xfrm>
            <a:off x="360363" y="2395538"/>
            <a:ext cx="8427430" cy="3744912"/>
          </a:xfrm>
        </p:spPr>
        <p:txBody>
          <a:bodyPr anchor="ctr"/>
          <a:lstStyle>
            <a:lvl1pPr algn="ctr">
              <a:defRPr/>
            </a:lvl1pPr>
          </a:lstStyle>
          <a:p>
            <a:endParaRPr lang="en-GB" dirty="0"/>
          </a:p>
        </p:txBody>
      </p:sp>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3066869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col-image-head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2395538"/>
            <a:ext cx="8427430" cy="3929182"/>
          </a:xfrm>
          <a:solidFill>
            <a:schemeClr val="bg1">
              <a:lumMod val="95000"/>
            </a:schemeClr>
          </a:solidFill>
        </p:spPr>
        <p:txBody>
          <a:bodyPr anchor="ctr"/>
          <a:lstStyle>
            <a:lvl1pPr algn="ctr">
              <a:defRPr/>
            </a:lvl1pPr>
          </a:lstStyle>
          <a:p>
            <a:endParaRPr lang="en-GB" dirty="0"/>
          </a:p>
        </p:txBody>
      </p:sp>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157465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1365662"/>
            <a:ext cx="4032000" cy="4959058"/>
          </a:xfrm>
          <a:solidFill>
            <a:schemeClr val="bg1">
              <a:lumMod val="95000"/>
            </a:schemeClr>
          </a:solidFill>
        </p:spPr>
        <p:txBody>
          <a:bodyPr anchor="ctr"/>
          <a:lstStyle>
            <a:lvl1pPr algn="ctr">
              <a:defRPr/>
            </a:lvl1pPr>
          </a:lstStyle>
          <a:p>
            <a:endParaRPr lang="en-GB" dirty="0"/>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
        <p:nvSpPr>
          <p:cNvPr id="7" name="Picture Placeholder 6">
            <a:extLst>
              <a:ext uri="{FF2B5EF4-FFF2-40B4-BE49-F238E27FC236}">
                <a16:creationId xmlns:a16="http://schemas.microsoft.com/office/drawing/2014/main" id="{A321F90D-9B24-42D2-9BF4-79C35BD24F8F}"/>
              </a:ext>
            </a:extLst>
          </p:cNvPr>
          <p:cNvSpPr>
            <a:spLocks noGrp="1"/>
          </p:cNvSpPr>
          <p:nvPr>
            <p:ph type="pic" sz="quarter" idx="16"/>
          </p:nvPr>
        </p:nvSpPr>
        <p:spPr>
          <a:xfrm>
            <a:off x="4603896" y="1365250"/>
            <a:ext cx="4179742" cy="2376000"/>
          </a:xfrm>
          <a:solidFill>
            <a:schemeClr val="bg1">
              <a:lumMod val="95000"/>
            </a:schemeClr>
          </a:solidFill>
        </p:spPr>
        <p:txBody>
          <a:bodyPr anchor="ctr"/>
          <a:lstStyle>
            <a:lvl1pPr algn="ctr">
              <a:defRPr/>
            </a:lvl1pPr>
          </a:lstStyle>
          <a:p>
            <a:endParaRPr lang="en-GB"/>
          </a:p>
        </p:txBody>
      </p:sp>
      <p:sp>
        <p:nvSpPr>
          <p:cNvPr id="10" name="Picture Placeholder 6">
            <a:extLst>
              <a:ext uri="{FF2B5EF4-FFF2-40B4-BE49-F238E27FC236}">
                <a16:creationId xmlns:a16="http://schemas.microsoft.com/office/drawing/2014/main" id="{9724DA0D-2A5D-4999-AD74-F5F04EB45696}"/>
              </a:ext>
            </a:extLst>
          </p:cNvPr>
          <p:cNvSpPr>
            <a:spLocks noGrp="1"/>
          </p:cNvSpPr>
          <p:nvPr>
            <p:ph type="pic" sz="quarter" idx="17"/>
          </p:nvPr>
        </p:nvSpPr>
        <p:spPr>
          <a:xfrm>
            <a:off x="4603895" y="3948720"/>
            <a:ext cx="4179742" cy="2376000"/>
          </a:xfrm>
          <a:solidFill>
            <a:schemeClr val="bg1">
              <a:lumMod val="95000"/>
            </a:schemeClr>
          </a:solidFill>
        </p:spPr>
        <p:txBody>
          <a:bodyPr anchor="ctr"/>
          <a:lstStyle>
            <a:lvl1pPr algn="ctr">
              <a:defRPr/>
            </a:lvl1pPr>
          </a:lstStyle>
          <a:p>
            <a:endParaRPr lang="en-GB"/>
          </a:p>
        </p:txBody>
      </p:sp>
    </p:spTree>
    <p:extLst>
      <p:ext uri="{BB962C8B-B14F-4D97-AF65-F5344CB8AC3E}">
        <p14:creationId xmlns:p14="http://schemas.microsoft.com/office/powerpoint/2010/main" val="637377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col-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1365662"/>
            <a:ext cx="8427430" cy="4959058"/>
          </a:xfrm>
          <a:solidFill>
            <a:schemeClr val="bg1">
              <a:lumMod val="95000"/>
            </a:schemeClr>
          </a:solidFill>
        </p:spPr>
        <p:txBody>
          <a:bodyPr anchor="ctr"/>
          <a:lstStyle>
            <a:lvl1pPr algn="ctr">
              <a:defRPr/>
            </a:lvl1pPr>
          </a:lstStyle>
          <a:p>
            <a:endParaRPr lang="en-GB" dirty="0"/>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1406635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363" y="884758"/>
            <a:ext cx="8139248" cy="936956"/>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362752" y="2394955"/>
            <a:ext cx="8139248" cy="375822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3794" y="6435170"/>
            <a:ext cx="3086100" cy="167697"/>
          </a:xfrm>
          <a:prstGeom prst="rect">
            <a:avLst/>
          </a:prstGeom>
        </p:spPr>
        <p:txBody>
          <a:bodyPr vert="horz" lIns="0" tIns="0" rIns="0" bIns="0" rtlCol="0" anchor="ctr"/>
          <a:lstStyle>
            <a:lvl1pPr algn="l">
              <a:defRPr sz="700">
                <a:solidFill>
                  <a:schemeClr val="tx1"/>
                </a:solidFill>
              </a:defRPr>
            </a:lvl1pPr>
          </a:lstStyle>
          <a:p>
            <a:r>
              <a:rPr lang="en-GB"/>
              <a:t>©2019 Dean and Chapter of Westminster</a:t>
            </a:r>
            <a:endParaRPr lang="en-GB" dirty="0"/>
          </a:p>
        </p:txBody>
      </p:sp>
      <p:sp>
        <p:nvSpPr>
          <p:cNvPr id="6" name="Slide Number Placeholder 5"/>
          <p:cNvSpPr>
            <a:spLocks noGrp="1"/>
          </p:cNvSpPr>
          <p:nvPr>
            <p:ph type="sldNum" sz="quarter" idx="4"/>
          </p:nvPr>
        </p:nvSpPr>
        <p:spPr>
          <a:xfrm>
            <a:off x="8456176" y="6421168"/>
            <a:ext cx="331617" cy="195990"/>
          </a:xfrm>
          <a:prstGeom prst="rect">
            <a:avLst/>
          </a:prstGeom>
        </p:spPr>
        <p:txBody>
          <a:bodyPr vert="horz" lIns="0" tIns="0" rIns="0" bIns="0" rtlCol="0" anchor="ctr"/>
          <a:lstStyle>
            <a:lvl1pPr algn="r">
              <a:defRPr sz="700">
                <a:solidFill>
                  <a:schemeClr val="tx1"/>
                </a:solidFill>
              </a:defRPr>
            </a:lvl1pPr>
          </a:lstStyle>
          <a:p>
            <a:fld id="{5DE86334-23EC-43C1-B38B-9861E98188F3}" type="slidenum">
              <a:rPr lang="en-GB" smtClean="0"/>
              <a:pPr/>
              <a:t>‹#›</a:t>
            </a:fld>
            <a:endParaRPr lang="en-GB" dirty="0"/>
          </a:p>
        </p:txBody>
      </p:sp>
      <p:pic>
        <p:nvPicPr>
          <p:cNvPr id="9" name="Picture 8" descr="A picture containing object&#10;&#10;Description automatically generated">
            <a:extLst>
              <a:ext uri="{FF2B5EF4-FFF2-40B4-BE49-F238E27FC236}">
                <a16:creationId xmlns:a16="http://schemas.microsoft.com/office/drawing/2014/main" id="{129EDF4B-FFC4-43E6-8821-09264BA8C5FB}"/>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8505611" y="495270"/>
            <a:ext cx="258872" cy="340911"/>
          </a:xfrm>
          <a:prstGeom prst="rect">
            <a:avLst/>
          </a:prstGeom>
        </p:spPr>
      </p:pic>
      <p:cxnSp>
        <p:nvCxnSpPr>
          <p:cNvPr id="11" name="Straight Connector 10">
            <a:extLst>
              <a:ext uri="{FF2B5EF4-FFF2-40B4-BE49-F238E27FC236}">
                <a16:creationId xmlns:a16="http://schemas.microsoft.com/office/drawing/2014/main" id="{28D71232-FF16-4157-B83A-AE1C34146FB1}"/>
              </a:ext>
            </a:extLst>
          </p:cNvPr>
          <p:cNvCxnSpPr/>
          <p:nvPr userDrawn="1"/>
        </p:nvCxnSpPr>
        <p:spPr>
          <a:xfrm>
            <a:off x="358775" y="331290"/>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A75BC7F-8C75-4235-8490-9108DB8F64DC}"/>
              </a:ext>
            </a:extLst>
          </p:cNvPr>
          <p:cNvSpPr txBox="1"/>
          <p:nvPr userDrawn="1"/>
        </p:nvSpPr>
        <p:spPr>
          <a:xfrm>
            <a:off x="358775" y="485914"/>
            <a:ext cx="1199046" cy="153888"/>
          </a:xfrm>
          <a:prstGeom prst="rect">
            <a:avLst/>
          </a:prstGeom>
          <a:noFill/>
        </p:spPr>
        <p:txBody>
          <a:bodyPr wrap="none" lIns="0" tIns="0" rIns="0" bIns="0" rtlCol="0">
            <a:spAutoFit/>
          </a:bodyPr>
          <a:lstStyle/>
          <a:p>
            <a:r>
              <a:rPr lang="en-GB" sz="1000" b="1" dirty="0">
                <a:latin typeface="+mj-lt"/>
              </a:rPr>
              <a:t>Westminster Abbey</a:t>
            </a:r>
          </a:p>
        </p:txBody>
      </p:sp>
    </p:spTree>
    <p:extLst>
      <p:ext uri="{BB962C8B-B14F-4D97-AF65-F5344CB8AC3E}">
        <p14:creationId xmlns:p14="http://schemas.microsoft.com/office/powerpoint/2010/main" val="1945524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9" r:id="rId7"/>
    <p:sldLayoutId id="2147483670" r:id="rId8"/>
    <p:sldLayoutId id="2147483668" r:id="rId9"/>
    <p:sldLayoutId id="2147483674" r:id="rId10"/>
    <p:sldLayoutId id="2147483672" r:id="rId11"/>
    <p:sldLayoutId id="2147483671" r:id="rId12"/>
    <p:sldLayoutId id="2147483673" r:id="rId13"/>
    <p:sldLayoutId id="2147483676" r:id="rId14"/>
    <p:sldLayoutId id="2147483677" r:id="rId15"/>
  </p:sldLayoutIdLst>
  <p:hf hd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userDrawn="1">
          <p15:clr>
            <a:srgbClr val="F26B43"/>
          </p15:clr>
        </p15:guide>
        <p15:guide id="2" pos="226" userDrawn="1">
          <p15:clr>
            <a:srgbClr val="F26B43"/>
          </p15:clr>
        </p15:guide>
        <p15:guide id="3" pos="5534" userDrawn="1">
          <p15:clr>
            <a:srgbClr val="F26B43"/>
          </p15:clr>
        </p15:guide>
        <p15:guide id="5" orient="horz" pos="1071" userDrawn="1">
          <p15:clr>
            <a:srgbClr val="F26B43"/>
          </p15:clr>
        </p15:guide>
        <p15:guide id="6" orient="horz" pos="1502" userDrawn="1">
          <p15:clr>
            <a:srgbClr val="F26B43"/>
          </p15:clr>
        </p15:guide>
        <p15:guide id="7" orient="horz" pos="4133" userDrawn="1">
          <p15:clr>
            <a:srgbClr val="F26B43"/>
          </p15:clr>
        </p15:guide>
        <p15:guide id="8" pos="5352" userDrawn="1">
          <p15:clr>
            <a:srgbClr val="F26B43"/>
          </p15:clr>
        </p15:guide>
        <p15:guide id="9"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hyperlink" Target="https://forms.office.com/r/yVUPQS6zG7"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 name="Text Placeholder 8">
            <a:extLst>
              <a:ext uri="{FF2B5EF4-FFF2-40B4-BE49-F238E27FC236}">
                <a16:creationId xmlns:a16="http://schemas.microsoft.com/office/drawing/2014/main" id="{89EDA66E-A828-594F-9455-0616D047460B}"/>
              </a:ext>
            </a:extLst>
          </p:cNvPr>
          <p:cNvSpPr txBox="1">
            <a:spLocks/>
          </p:cNvSpPr>
          <p:nvPr/>
        </p:nvSpPr>
        <p:spPr>
          <a:xfrm>
            <a:off x="352949" y="649833"/>
            <a:ext cx="6048000" cy="167698"/>
          </a:xfrm>
          <a:prstGeom prst="rect">
            <a:avLst/>
          </a:prstGeom>
        </p:spPr>
        <p:txBody>
          <a:bodyPr lIns="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000" kern="1200">
                <a:solidFill>
                  <a:schemeClr val="bg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Learning</a:t>
            </a:r>
          </a:p>
        </p:txBody>
      </p:sp>
      <p:cxnSp>
        <p:nvCxnSpPr>
          <p:cNvPr id="22" name="Straight Connector 21">
            <a:extLst>
              <a:ext uri="{FF2B5EF4-FFF2-40B4-BE49-F238E27FC236}">
                <a16:creationId xmlns:a16="http://schemas.microsoft.com/office/drawing/2014/main" id="{6EE29C6B-A7B9-854F-BC95-15D8F5B2F261}"/>
              </a:ext>
            </a:extLst>
          </p:cNvPr>
          <p:cNvCxnSpPr/>
          <p:nvPr/>
        </p:nvCxnSpPr>
        <p:spPr>
          <a:xfrm>
            <a:off x="358775" y="331290"/>
            <a:ext cx="8426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7B8111-372F-8844-95F6-013D93C3AF52}"/>
              </a:ext>
            </a:extLst>
          </p:cNvPr>
          <p:cNvSpPr txBox="1"/>
          <p:nvPr/>
        </p:nvSpPr>
        <p:spPr>
          <a:xfrm>
            <a:off x="358775" y="485914"/>
            <a:ext cx="1199046" cy="153888"/>
          </a:xfrm>
          <a:prstGeom prst="rect">
            <a:avLst/>
          </a:prstGeom>
          <a:noFill/>
        </p:spPr>
        <p:txBody>
          <a:bodyPr wrap="none" lIns="0" tIns="0" rIns="0" bIns="0" rtlCol="0">
            <a:spAutoFit/>
          </a:bodyPr>
          <a:lstStyle/>
          <a:p>
            <a:r>
              <a:rPr lang="en-GB" sz="1000" b="1" dirty="0">
                <a:solidFill>
                  <a:schemeClr val="bg1"/>
                </a:solidFill>
                <a:latin typeface="+mj-lt"/>
              </a:rPr>
              <a:t>Westminster Abbey</a:t>
            </a:r>
          </a:p>
        </p:txBody>
      </p:sp>
      <p:pic>
        <p:nvPicPr>
          <p:cNvPr id="24" name="Picture 23">
            <a:extLst>
              <a:ext uri="{FF2B5EF4-FFF2-40B4-BE49-F238E27FC236}">
                <a16:creationId xmlns:a16="http://schemas.microsoft.com/office/drawing/2014/main" id="{DF894A06-709C-2B4B-986E-49B9FB3B60A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8505493" y="495270"/>
            <a:ext cx="258990" cy="340899"/>
          </a:xfrm>
          <a:prstGeom prst="rect">
            <a:avLst/>
          </a:prstGeom>
        </p:spPr>
      </p:pic>
      <p:sp>
        <p:nvSpPr>
          <p:cNvPr id="28" name="Slide Number Placeholder 3">
            <a:extLst>
              <a:ext uri="{FF2B5EF4-FFF2-40B4-BE49-F238E27FC236}">
                <a16:creationId xmlns:a16="http://schemas.microsoft.com/office/drawing/2014/main" id="{CA67C821-1F59-B141-8BB8-51D4ED6F6169}"/>
              </a:ext>
            </a:extLst>
          </p:cNvPr>
          <p:cNvSpPr txBox="1">
            <a:spLocks/>
          </p:cNvSpPr>
          <p:nvPr/>
        </p:nvSpPr>
        <p:spPr>
          <a:xfrm>
            <a:off x="8456176" y="6421168"/>
            <a:ext cx="331617" cy="195990"/>
          </a:xfrm>
          <a:prstGeom prst="rect">
            <a:avLst/>
          </a:prstGeom>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DE86334-23EC-43C1-B38B-9861E98188F3}" type="slidenum">
              <a:rPr lang="en-GB" sz="700" smtClean="0">
                <a:solidFill>
                  <a:schemeClr val="bg1"/>
                </a:solidFill>
              </a:rPr>
              <a:pPr algn="r"/>
              <a:t>1</a:t>
            </a:fld>
            <a:endParaRPr lang="en-GB" sz="700">
              <a:solidFill>
                <a:schemeClr val="bg1"/>
              </a:solidFill>
            </a:endParaRPr>
          </a:p>
        </p:txBody>
      </p:sp>
      <p:sp>
        <p:nvSpPr>
          <p:cNvPr id="8" name="Footer Placeholder 2">
            <a:extLst>
              <a:ext uri="{FF2B5EF4-FFF2-40B4-BE49-F238E27FC236}">
                <a16:creationId xmlns:a16="http://schemas.microsoft.com/office/drawing/2014/main" id="{9DF1C1B0-F1BD-47BC-A23E-BFC4BDF8B584}"/>
              </a:ext>
            </a:extLst>
          </p:cNvPr>
          <p:cNvSpPr txBox="1">
            <a:spLocks/>
          </p:cNvSpPr>
          <p:nvPr/>
        </p:nvSpPr>
        <p:spPr>
          <a:xfrm>
            <a:off x="352949" y="6502955"/>
            <a:ext cx="3086100" cy="167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dirty="0">
                <a:solidFill>
                  <a:schemeClr val="bg1"/>
                </a:solidFill>
              </a:rPr>
              <a:t>©2020 Dean and Chapter of Westminster</a:t>
            </a:r>
          </a:p>
        </p:txBody>
      </p:sp>
      <p:sp>
        <p:nvSpPr>
          <p:cNvPr id="10" name="TextBox 9">
            <a:extLst>
              <a:ext uri="{FF2B5EF4-FFF2-40B4-BE49-F238E27FC236}">
                <a16:creationId xmlns:a16="http://schemas.microsoft.com/office/drawing/2014/main" id="{316FD688-13FB-437C-8BAA-7111045308C6}"/>
              </a:ext>
            </a:extLst>
          </p:cNvPr>
          <p:cNvSpPr txBox="1"/>
          <p:nvPr/>
        </p:nvSpPr>
        <p:spPr>
          <a:xfrm>
            <a:off x="5276254" y="1423135"/>
            <a:ext cx="3378338" cy="1477328"/>
          </a:xfrm>
          <a:prstGeom prst="rect">
            <a:avLst/>
          </a:prstGeom>
          <a:noFill/>
        </p:spPr>
        <p:txBody>
          <a:bodyPr wrap="square" rtlCol="0">
            <a:spAutoFit/>
          </a:bodyPr>
          <a:lstStyle/>
          <a:p>
            <a:r>
              <a:rPr lang="en-GB" sz="3000" b="1" dirty="0">
                <a:solidFill>
                  <a:schemeClr val="bg1"/>
                </a:solidFill>
                <a:latin typeface="+mj-lt"/>
              </a:rPr>
              <a:t>Which signs and symbols will you find in a church?</a:t>
            </a:r>
          </a:p>
        </p:txBody>
      </p:sp>
    </p:spTree>
    <p:extLst>
      <p:ext uri="{BB962C8B-B14F-4D97-AF65-F5344CB8AC3E}">
        <p14:creationId xmlns:p14="http://schemas.microsoft.com/office/powerpoint/2010/main" val="4213500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98B71BD5-F987-4A5E-8100-B44002CF1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043" y="1074063"/>
            <a:ext cx="7003914" cy="5591458"/>
          </a:xfrm>
          <a:prstGeom prst="rect">
            <a:avLst/>
          </a:prstGeom>
        </p:spPr>
      </p:pic>
    </p:spTree>
    <p:extLst>
      <p:ext uri="{BB962C8B-B14F-4D97-AF65-F5344CB8AC3E}">
        <p14:creationId xmlns:p14="http://schemas.microsoft.com/office/powerpoint/2010/main" val="4259084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1E53D303-684E-4174-A91D-61FCFD585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263" y="1171745"/>
            <a:ext cx="8371473" cy="4691705"/>
          </a:xfrm>
          <a:prstGeom prst="rect">
            <a:avLst/>
          </a:prstGeom>
        </p:spPr>
      </p:pic>
    </p:spTree>
    <p:extLst>
      <p:ext uri="{BB962C8B-B14F-4D97-AF65-F5344CB8AC3E}">
        <p14:creationId xmlns:p14="http://schemas.microsoft.com/office/powerpoint/2010/main" val="1186143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C1EF3B64-5EF4-449E-9277-A7118CC55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664" y="1334310"/>
            <a:ext cx="7762672" cy="5175115"/>
          </a:xfrm>
          <a:prstGeom prst="rect">
            <a:avLst/>
          </a:prstGeom>
        </p:spPr>
      </p:pic>
    </p:spTree>
    <p:extLst>
      <p:ext uri="{BB962C8B-B14F-4D97-AF65-F5344CB8AC3E}">
        <p14:creationId xmlns:p14="http://schemas.microsoft.com/office/powerpoint/2010/main" val="3937473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AF5CBE69-5FB4-4707-AACC-C81CBF8C0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439" y="1599583"/>
            <a:ext cx="7717122" cy="4353743"/>
          </a:xfrm>
          <a:prstGeom prst="rect">
            <a:avLst/>
          </a:prstGeom>
        </p:spPr>
      </p:pic>
    </p:spTree>
    <p:extLst>
      <p:ext uri="{BB962C8B-B14F-4D97-AF65-F5344CB8AC3E}">
        <p14:creationId xmlns:p14="http://schemas.microsoft.com/office/powerpoint/2010/main" val="3276004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AC055201-AAEA-4D7B-BCC5-AFB8B4AC2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49" y="1357508"/>
            <a:ext cx="7357501" cy="4155747"/>
          </a:xfrm>
          <a:prstGeom prst="rect">
            <a:avLst/>
          </a:prstGeom>
        </p:spPr>
      </p:pic>
    </p:spTree>
    <p:extLst>
      <p:ext uri="{BB962C8B-B14F-4D97-AF65-F5344CB8AC3E}">
        <p14:creationId xmlns:p14="http://schemas.microsoft.com/office/powerpoint/2010/main" val="4036027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B246D9AE-BDCC-4F8E-92B1-76EA2200D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57" y="1914711"/>
            <a:ext cx="8393285" cy="3028577"/>
          </a:xfrm>
          <a:prstGeom prst="rect">
            <a:avLst/>
          </a:prstGeom>
        </p:spPr>
      </p:pic>
    </p:spTree>
    <p:extLst>
      <p:ext uri="{BB962C8B-B14F-4D97-AF65-F5344CB8AC3E}">
        <p14:creationId xmlns:p14="http://schemas.microsoft.com/office/powerpoint/2010/main" val="2739274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Text Placeholder 8">
            <a:extLst>
              <a:ext uri="{FF2B5EF4-FFF2-40B4-BE49-F238E27FC236}">
                <a16:creationId xmlns:a16="http://schemas.microsoft.com/office/drawing/2014/main" id="{89EDA66E-A828-594F-9455-0616D047460B}"/>
              </a:ext>
            </a:extLst>
          </p:cNvPr>
          <p:cNvSpPr txBox="1">
            <a:spLocks/>
          </p:cNvSpPr>
          <p:nvPr/>
        </p:nvSpPr>
        <p:spPr>
          <a:xfrm>
            <a:off x="352949" y="649833"/>
            <a:ext cx="6048000" cy="167698"/>
          </a:xfrm>
          <a:prstGeom prst="rect">
            <a:avLst/>
          </a:prstGeom>
        </p:spPr>
        <p:txBody>
          <a:bodyPr lIns="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000" kern="1200">
                <a:solidFill>
                  <a:schemeClr val="bg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Learning</a:t>
            </a:r>
          </a:p>
        </p:txBody>
      </p:sp>
      <p:cxnSp>
        <p:nvCxnSpPr>
          <p:cNvPr id="22" name="Straight Connector 21">
            <a:extLst>
              <a:ext uri="{FF2B5EF4-FFF2-40B4-BE49-F238E27FC236}">
                <a16:creationId xmlns:a16="http://schemas.microsoft.com/office/drawing/2014/main" id="{6EE29C6B-A7B9-854F-BC95-15D8F5B2F261}"/>
              </a:ext>
            </a:extLst>
          </p:cNvPr>
          <p:cNvCxnSpPr/>
          <p:nvPr/>
        </p:nvCxnSpPr>
        <p:spPr>
          <a:xfrm>
            <a:off x="358775" y="331290"/>
            <a:ext cx="8426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7B8111-372F-8844-95F6-013D93C3AF52}"/>
              </a:ext>
            </a:extLst>
          </p:cNvPr>
          <p:cNvSpPr txBox="1"/>
          <p:nvPr/>
        </p:nvSpPr>
        <p:spPr>
          <a:xfrm>
            <a:off x="358775" y="485914"/>
            <a:ext cx="1199046" cy="153888"/>
          </a:xfrm>
          <a:prstGeom prst="rect">
            <a:avLst/>
          </a:prstGeom>
          <a:noFill/>
        </p:spPr>
        <p:txBody>
          <a:bodyPr wrap="none" lIns="0" tIns="0" rIns="0" bIns="0" rtlCol="0">
            <a:spAutoFit/>
          </a:bodyPr>
          <a:lstStyle/>
          <a:p>
            <a:r>
              <a:rPr lang="en-GB" sz="1000" b="1" dirty="0">
                <a:solidFill>
                  <a:schemeClr val="bg1"/>
                </a:solidFill>
                <a:latin typeface="+mj-lt"/>
              </a:rPr>
              <a:t>Westminster Abbey</a:t>
            </a:r>
          </a:p>
        </p:txBody>
      </p:sp>
      <p:pic>
        <p:nvPicPr>
          <p:cNvPr id="24" name="Picture 23">
            <a:extLst>
              <a:ext uri="{FF2B5EF4-FFF2-40B4-BE49-F238E27FC236}">
                <a16:creationId xmlns:a16="http://schemas.microsoft.com/office/drawing/2014/main" id="{DF894A06-709C-2B4B-986E-49B9FB3B60A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8505493" y="495270"/>
            <a:ext cx="258990" cy="340899"/>
          </a:xfrm>
          <a:prstGeom prst="rect">
            <a:avLst/>
          </a:prstGeom>
        </p:spPr>
      </p:pic>
      <p:sp>
        <p:nvSpPr>
          <p:cNvPr id="28" name="Slide Number Placeholder 3">
            <a:extLst>
              <a:ext uri="{FF2B5EF4-FFF2-40B4-BE49-F238E27FC236}">
                <a16:creationId xmlns:a16="http://schemas.microsoft.com/office/drawing/2014/main" id="{CA67C821-1F59-B141-8BB8-51D4ED6F6169}"/>
              </a:ext>
            </a:extLst>
          </p:cNvPr>
          <p:cNvSpPr txBox="1">
            <a:spLocks/>
          </p:cNvSpPr>
          <p:nvPr/>
        </p:nvSpPr>
        <p:spPr>
          <a:xfrm>
            <a:off x="8456176" y="6421168"/>
            <a:ext cx="331617" cy="195990"/>
          </a:xfrm>
          <a:prstGeom prst="rect">
            <a:avLst/>
          </a:prstGeom>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DE86334-23EC-43C1-B38B-9861E98188F3}" type="slidenum">
              <a:rPr lang="en-GB" sz="700" smtClean="0">
                <a:solidFill>
                  <a:schemeClr val="bg1"/>
                </a:solidFill>
              </a:rPr>
              <a:pPr algn="r"/>
              <a:t>2</a:t>
            </a:fld>
            <a:endParaRPr lang="en-GB" sz="700">
              <a:solidFill>
                <a:schemeClr val="bg1"/>
              </a:solidFill>
            </a:endParaRPr>
          </a:p>
        </p:txBody>
      </p:sp>
      <p:sp>
        <p:nvSpPr>
          <p:cNvPr id="11" name="Content Placeholder 2">
            <a:extLst>
              <a:ext uri="{FF2B5EF4-FFF2-40B4-BE49-F238E27FC236}">
                <a16:creationId xmlns:a16="http://schemas.microsoft.com/office/drawing/2014/main" id="{9DC6E8CD-F385-1742-8A3A-93E1A6C062FE}"/>
              </a:ext>
            </a:extLst>
          </p:cNvPr>
          <p:cNvSpPr txBox="1">
            <a:spLocks/>
          </p:cNvSpPr>
          <p:nvPr/>
        </p:nvSpPr>
        <p:spPr>
          <a:xfrm>
            <a:off x="584791" y="1311518"/>
            <a:ext cx="4912241" cy="2323713"/>
          </a:xfrm>
          <a:prstGeom prst="rect">
            <a:avLst/>
          </a:prstGeom>
          <a:solidFill>
            <a:schemeClr val="accent1"/>
          </a:solidFill>
        </p:spPr>
        <p:txBody>
          <a:bodyPr wrap="square" lIns="0" tIns="0" rIns="0" bIns="0" anchor="t">
            <a:sp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bg1"/>
                </a:solidFill>
                <a:latin typeface="+mj-lt"/>
              </a:rPr>
              <a:t>Information for teachers </a:t>
            </a:r>
            <a:endParaRPr lang="en-GB" dirty="0">
              <a:solidFill>
                <a:schemeClr val="bg1"/>
              </a:solidFill>
            </a:endParaRPr>
          </a:p>
          <a:p>
            <a:pPr algn="just"/>
            <a:r>
              <a:rPr lang="en-GB" dirty="0">
                <a:solidFill>
                  <a:schemeClr val="bg1"/>
                </a:solidFill>
                <a:ea typeface="+mn-lt"/>
                <a:cs typeface="+mn-lt"/>
              </a:rPr>
              <a:t>Thank you for downloading this resource. We hope that it will be a useful teaching tool in your classroom. </a:t>
            </a:r>
          </a:p>
          <a:p>
            <a:pPr algn="just"/>
            <a:r>
              <a:rPr lang="en-GB" dirty="0">
                <a:solidFill>
                  <a:schemeClr val="bg1"/>
                </a:solidFill>
                <a:ea typeface="+mn-lt"/>
                <a:cs typeface="+mn-lt"/>
              </a:rPr>
              <a:t>As we continue to grow our free catalogue of teaching resources, we’d really appreciate a few minutes of your time to let us know what you liked and what could be improved. Please complete this </a:t>
            </a:r>
            <a:r>
              <a:rPr lang="en-GB" u="sng" dirty="0">
                <a:solidFill>
                  <a:schemeClr val="bg1"/>
                </a:solidFill>
                <a:ea typeface="+mn-lt"/>
                <a:cs typeface="+mn-lt"/>
                <a:hlinkClick r:id="rId5">
                  <a:extLst>
                    <a:ext uri="{A12FA001-AC4F-418D-AE19-62706E023703}">
                      <ahyp:hlinkClr xmlns:ahyp="http://schemas.microsoft.com/office/drawing/2018/hyperlinkcolor" val="tx"/>
                    </a:ext>
                  </a:extLst>
                </a:hlinkClick>
              </a:rPr>
              <a:t>five-question survey</a:t>
            </a:r>
            <a:r>
              <a:rPr lang="en-GB" dirty="0">
                <a:solidFill>
                  <a:schemeClr val="bg1"/>
                </a:solidFill>
                <a:ea typeface="+mn-lt"/>
                <a:cs typeface="+mn-lt"/>
              </a:rPr>
              <a:t>. </a:t>
            </a:r>
          </a:p>
          <a:p>
            <a:endParaRPr lang="en-GB" dirty="0">
              <a:solidFill>
                <a:schemeClr val="bg1"/>
              </a:solidFill>
              <a:cs typeface="Arial"/>
            </a:endParaRPr>
          </a:p>
        </p:txBody>
      </p:sp>
    </p:spTree>
    <p:extLst>
      <p:ext uri="{BB962C8B-B14F-4D97-AF65-F5344CB8AC3E}">
        <p14:creationId xmlns:p14="http://schemas.microsoft.com/office/powerpoint/2010/main" val="927207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sp>
        <p:nvSpPr>
          <p:cNvPr id="2" name="Rectangle 1">
            <a:extLst>
              <a:ext uri="{FF2B5EF4-FFF2-40B4-BE49-F238E27FC236}">
                <a16:creationId xmlns:a16="http://schemas.microsoft.com/office/drawing/2014/main" id="{8D1BF0B6-B57D-4C33-94B0-67F8F0169B8D}"/>
              </a:ext>
            </a:extLst>
          </p:cNvPr>
          <p:cNvSpPr/>
          <p:nvPr/>
        </p:nvSpPr>
        <p:spPr>
          <a:xfrm>
            <a:off x="480060" y="1099471"/>
            <a:ext cx="8183880" cy="5610575"/>
          </a:xfrm>
          <a:prstGeom prst="rect">
            <a:avLst/>
          </a:prstGeom>
        </p:spPr>
        <p:txBody>
          <a:bodyPr wrap="squar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Today, we’re thinking about signs and symbols. These can be pictures or objects that represent an idea. These symbols make you think about something else. Can you think of any signs and symbols at your school? Perhaps you’ve seen this sign telling others that children will be crossing the road? Perhaps you’ve seen these signs on toilet doors? Or these symbols reminding you to wash your hands? </a:t>
            </a:r>
          </a:p>
          <a:p>
            <a:pPr>
              <a:lnSpc>
                <a:spcPct val="107000"/>
              </a:lnSpc>
              <a:spcAft>
                <a:spcPts val="800"/>
              </a:spcAft>
            </a:pPr>
            <a:r>
              <a:rPr lang="en-GB" dirty="0">
                <a:ea typeface="Calibri" panose="020F0502020204030204" pitchFamily="34" charset="0"/>
                <a:cs typeface="Times New Roman" panose="02020603050405020304" pitchFamily="18" charset="0"/>
              </a:rPr>
              <a:t>In churches, there are lots of signs and symbols that teach us about Christianity. Crosses can be found in lots of different forms, some are large and some are small. In fact, many churches are built in the shape of the cross. All of this is to remind Christians that Jesus Christ died on the cross. You’ll also find lots of candles, which are lit when Christians pray and reminds them of the light of God. </a:t>
            </a:r>
          </a:p>
          <a:p>
            <a:pPr>
              <a:lnSpc>
                <a:spcPct val="107000"/>
              </a:lnSpc>
              <a:spcAft>
                <a:spcPts val="800"/>
              </a:spcAft>
            </a:pPr>
            <a:r>
              <a:rPr lang="en-GB" dirty="0">
                <a:ea typeface="Calibri" panose="020F0502020204030204" pitchFamily="34" charset="0"/>
                <a:cs typeface="Times New Roman" panose="02020603050405020304" pitchFamily="18" charset="0"/>
              </a:rPr>
              <a:t>Look out for natural symbols in churches too. For example, at Westminster Abbey you can see doves which represent the Holy Spirit, water which represents baptism and rainbows which are a symbol of God’s promises. For Christians, bread and wine are also special symbols. The bread represents Jesus’ body and the red wine represents His blood. What other symbols have you seen in a church? </a:t>
            </a:r>
          </a:p>
        </p:txBody>
      </p:sp>
    </p:spTree>
    <p:extLst>
      <p:ext uri="{BB962C8B-B14F-4D97-AF65-F5344CB8AC3E}">
        <p14:creationId xmlns:p14="http://schemas.microsoft.com/office/powerpoint/2010/main" val="3542788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1653FC0E-7586-4CE6-8114-748066969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203" y="1256488"/>
            <a:ext cx="7918315" cy="5278877"/>
          </a:xfrm>
          <a:prstGeom prst="rect">
            <a:avLst/>
          </a:prstGeom>
        </p:spPr>
      </p:pic>
    </p:spTree>
    <p:extLst>
      <p:ext uri="{BB962C8B-B14F-4D97-AF65-F5344CB8AC3E}">
        <p14:creationId xmlns:p14="http://schemas.microsoft.com/office/powerpoint/2010/main" val="3201802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2A2B2144-931A-4534-B86B-A4130B953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213" y="1217578"/>
            <a:ext cx="7493574" cy="4995716"/>
          </a:xfrm>
          <a:prstGeom prst="rect">
            <a:avLst/>
          </a:prstGeom>
        </p:spPr>
      </p:pic>
    </p:spTree>
    <p:extLst>
      <p:ext uri="{BB962C8B-B14F-4D97-AF65-F5344CB8AC3E}">
        <p14:creationId xmlns:p14="http://schemas.microsoft.com/office/powerpoint/2010/main" val="3957527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6C41E2DA-BF83-4B7F-B52E-CEE79ECC98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391" y="1258012"/>
            <a:ext cx="7607029" cy="5065013"/>
          </a:xfrm>
          <a:prstGeom prst="rect">
            <a:avLst/>
          </a:prstGeom>
        </p:spPr>
      </p:pic>
    </p:spTree>
    <p:extLst>
      <p:ext uri="{BB962C8B-B14F-4D97-AF65-F5344CB8AC3E}">
        <p14:creationId xmlns:p14="http://schemas.microsoft.com/office/powerpoint/2010/main" val="2020179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17B98AE6-7CAA-4F01-A082-D62F01633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116" y="1186774"/>
            <a:ext cx="7943768" cy="5282606"/>
          </a:xfrm>
          <a:prstGeom prst="rect">
            <a:avLst/>
          </a:prstGeom>
        </p:spPr>
      </p:pic>
    </p:spTree>
    <p:extLst>
      <p:ext uri="{BB962C8B-B14F-4D97-AF65-F5344CB8AC3E}">
        <p14:creationId xmlns:p14="http://schemas.microsoft.com/office/powerpoint/2010/main" val="1391668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D88E8BF5-55D3-4205-89B1-3C924526A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221" y="1065178"/>
            <a:ext cx="7431931" cy="5573948"/>
          </a:xfrm>
          <a:prstGeom prst="rect">
            <a:avLst/>
          </a:prstGeom>
        </p:spPr>
      </p:pic>
    </p:spTree>
    <p:extLst>
      <p:ext uri="{BB962C8B-B14F-4D97-AF65-F5344CB8AC3E}">
        <p14:creationId xmlns:p14="http://schemas.microsoft.com/office/powerpoint/2010/main" val="2680233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71044937-0105-4609-904B-9713F6ECB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189" y="850366"/>
            <a:ext cx="5739622" cy="5734839"/>
          </a:xfrm>
          <a:prstGeom prst="rect">
            <a:avLst/>
          </a:prstGeom>
        </p:spPr>
      </p:pic>
    </p:spTree>
    <p:extLst>
      <p:ext uri="{BB962C8B-B14F-4D97-AF65-F5344CB8AC3E}">
        <p14:creationId xmlns:p14="http://schemas.microsoft.com/office/powerpoint/2010/main" val="596169833"/>
      </p:ext>
    </p:extLst>
  </p:cSld>
  <p:clrMapOvr>
    <a:masterClrMapping/>
  </p:clrMapOvr>
</p:sld>
</file>

<file path=ppt/theme/theme1.xml><?xml version="1.0" encoding="utf-8"?>
<a:theme xmlns:a="http://schemas.openxmlformats.org/drawingml/2006/main" name="Office Theme">
  <a:themeElements>
    <a:clrScheme name="Westminster Abbey">
      <a:dk1>
        <a:srgbClr val="292C63"/>
      </a:dk1>
      <a:lt1>
        <a:sysClr val="window" lastClr="FFFFFF"/>
      </a:lt1>
      <a:dk2>
        <a:srgbClr val="006E73"/>
      </a:dk2>
      <a:lt2>
        <a:srgbClr val="96C88E"/>
      </a:lt2>
      <a:accent1>
        <a:srgbClr val="9D9D9D"/>
      </a:accent1>
      <a:accent2>
        <a:srgbClr val="51B68E"/>
      </a:accent2>
      <a:accent3>
        <a:srgbClr val="74C8E6"/>
      </a:accent3>
      <a:accent4>
        <a:srgbClr val="F43540"/>
      </a:accent4>
      <a:accent5>
        <a:srgbClr val="5A4FE7"/>
      </a:accent5>
      <a:accent6>
        <a:srgbClr val="F98228"/>
      </a:accent6>
      <a:hlink>
        <a:srgbClr val="292C63"/>
      </a:hlink>
      <a:folHlink>
        <a:srgbClr val="006E73"/>
      </a:folHlink>
    </a:clrScheme>
    <a:fontScheme name="Westminster Abbey">
      <a:majorFont>
        <a:latin typeface="Palatino"/>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9B12D7A456C14398158806C91B7301" ma:contentTypeVersion="13" ma:contentTypeDescription="Create a new document." ma:contentTypeScope="" ma:versionID="52a203b619d7d54568ab834c4689d72a">
  <xsd:schema xmlns:xsd="http://www.w3.org/2001/XMLSchema" xmlns:xs="http://www.w3.org/2001/XMLSchema" xmlns:p="http://schemas.microsoft.com/office/2006/metadata/properties" xmlns:ns2="40e3bd4d-ad2a-475f-b877-b0398ba3b99b" xmlns:ns3="cf8bedca-0699-49e1-97e1-14424d7eca52" targetNamespace="http://schemas.microsoft.com/office/2006/metadata/properties" ma:root="true" ma:fieldsID="d45607d68b515cb89128d2b85c944e7f" ns2:_="" ns3:_="">
    <xsd:import namespace="40e3bd4d-ad2a-475f-b877-b0398ba3b99b"/>
    <xsd:import namespace="cf8bedca-0699-49e1-97e1-14424d7eca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3bd4d-ad2a-475f-b877-b0398ba3b9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8bedca-0699-49e1-97e1-14424d7eca5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E6FEF1-F3BC-4104-9E25-57E68F1C523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85DA80F-173F-4E92-9E45-EC335D1B1F70}">
  <ds:schemaRefs>
    <ds:schemaRef ds:uri="http://schemas.microsoft.com/sharepoint/v3/contenttype/forms"/>
  </ds:schemaRefs>
</ds:datastoreItem>
</file>

<file path=customXml/itemProps3.xml><?xml version="1.0" encoding="utf-8"?>
<ds:datastoreItem xmlns:ds="http://schemas.openxmlformats.org/officeDocument/2006/customXml" ds:itemID="{CB3D7333-1924-48B2-A42E-CACDD2B3CF5D}"/>
</file>

<file path=docProps/app.xml><?xml version="1.0" encoding="utf-8"?>
<Properties xmlns="http://schemas.openxmlformats.org/officeDocument/2006/extended-properties" xmlns:vt="http://schemas.openxmlformats.org/officeDocument/2006/docPropsVTypes">
  <Template>Office Theme</Template>
  <TotalTime>3040</TotalTime>
  <Words>791</Words>
  <Application>Microsoft Office PowerPoint</Application>
  <PresentationFormat>On-screen Show (4:3)</PresentationFormat>
  <Paragraphs>121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Casale</dc:creator>
  <cp:lastModifiedBy>Sian Shaw</cp:lastModifiedBy>
  <cp:revision>309</cp:revision>
  <dcterms:created xsi:type="dcterms:W3CDTF">2019-02-11T11:01:41Z</dcterms:created>
  <dcterms:modified xsi:type="dcterms:W3CDTF">2021-12-03T14:19:29Z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0x010100899B12D7A456C14398158806C91B7301</vt:lpwstr>
  </property>
  <property fmtid="{D5CDD505-2E9C-101B-9397-08002B2CF9AE}" pid="3" name="Order">
    <vt:r8>2481000</vt:r8>
  </property>
</Properties>
</file>