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0"/>
  </p:notesMasterIdLst>
  <p:sldIdLst>
    <p:sldId id="392" r:id="rId5"/>
    <p:sldId id="316" r:id="rId6"/>
    <p:sldId id="365" r:id="rId7"/>
    <p:sldId id="405" r:id="rId8"/>
    <p:sldId id="395" r:id="rId9"/>
    <p:sldId id="397" r:id="rId10"/>
    <p:sldId id="403" r:id="rId11"/>
    <p:sldId id="399" r:id="rId12"/>
    <p:sldId id="393" r:id="rId13"/>
    <p:sldId id="394" r:id="rId14"/>
    <p:sldId id="402" r:id="rId15"/>
    <p:sldId id="401" r:id="rId16"/>
    <p:sldId id="398" r:id="rId17"/>
    <p:sldId id="404" r:id="rId18"/>
    <p:sldId id="400"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6CA533-0653-260E-FDB7-C8CDE1DD82B2}" name="Laura Arends" initials="LA" userId="S::Laura.Arends@westminster-abbey.org::a1c91e67-eed6-4549-a4b2-f1951bd78e56" providerId="AD"/>
  <p188:author id="{DDDB0E9A-1C1D-C22F-BBD1-6A2BF1D735DD}" name="Sophie Langsford" initials="SL" userId="S::sophie.langsford@westminster-abbey.org::2ea6d925-4a6e-425b-8569-87f33b9a79c6" providerId="AD"/>
  <p188:author id="{37EF83BC-3276-C3CB-5349-D3611DA3E24D}" name="Sian Shaw" initials="SS" userId="S::sian.shaw@westminster-abbey.org::cf930bf7-ba7f-4ec0-9225-526cb0af2be3" providerId="AD"/>
  <p188:author id="{80FB02CA-195A-BCF9-00BD-6FF0AD82BB87}" name="Lou Cash" initials="LC" userId="S::lou.cash@westminster-abbey.org::86be4a58-c22e-4e67-b9c9-cb87f0968146" providerId="AD"/>
  <p188:author id="{1E257FD1-2AE0-ED44-3C85-523AE3DD16F4}" name="Sophie Holland" initials="SH" userId="S::sophie.holland@westminster-abbey.org::973f5038-f617-450a-8546-88bc9d3463c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Laura Arends" initials="LA [2]" lastIdx="1" clrIdx="2">
    <p:extLst>
      <p:ext uri="{19B8F6BF-5375-455C-9EA6-DF929625EA0E}">
        <p15:presenceInfo xmlns:p15="http://schemas.microsoft.com/office/powerpoint/2012/main" userId="S::Laura.Arends@westminster-abbey.org::a1c91e67-eed6-4549-a4b2-f1951bd78e5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E73"/>
    <a:srgbClr val="000000"/>
    <a:srgbClr val="292C63"/>
    <a:srgbClr val="9D9D9D"/>
    <a:srgbClr val="E03540"/>
    <a:srgbClr val="F98228"/>
    <a:srgbClr val="74C8E6"/>
    <a:srgbClr val="6A86E2"/>
    <a:srgbClr val="96C88E"/>
    <a:srgbClr val="51B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7929D6-D374-F6B4-FC59-B7BFFC772D7D}" v="56" dt="2025-02-25T09:49:54.435"/>
    <p1510:client id="{98A75231-5FAE-8FF5-7D8D-3554064DABD3}" v="188" dt="2025-02-25T09:21:49.061"/>
    <p1510:client id="{AE0B9F9C-B09B-1E7B-3B0B-CBC86D4A5387}" v="5" dt="2025-02-24T15:42:17.475"/>
    <p1510:client id="{C36BF98B-E15A-8F79-E5DB-81548722CF6D}" v="1" dt="2025-02-25T09:22:03.9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241" autoAdjust="0"/>
  </p:normalViewPr>
  <p:slideViewPr>
    <p:cSldViewPr snapToGrid="0">
      <p:cViewPr varScale="1">
        <p:scale>
          <a:sx n="99" d="100"/>
          <a:sy n="99" d="100"/>
        </p:scale>
        <p:origin x="194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cf930bf7-ba7f-4ec0-9225-526cb0af2be3" providerId="ADAL" clId="{8959530E-DA99-490C-9824-98C0F8FE908C}"/>
    <pc:docChg chg="modSld">
      <pc:chgData name="Sian Shaw" userId="cf930bf7-ba7f-4ec0-9225-526cb0af2be3" providerId="ADAL" clId="{8959530E-DA99-490C-9824-98C0F8FE908C}" dt="2024-12-09T15:04:47.700" v="17"/>
      <pc:docMkLst>
        <pc:docMk/>
      </pc:docMkLst>
      <pc:sldChg chg="modSp mod modNotesTx">
        <pc:chgData name="Sian Shaw" userId="cf930bf7-ba7f-4ec0-9225-526cb0af2be3" providerId="ADAL" clId="{8959530E-DA99-490C-9824-98C0F8FE908C}" dt="2024-12-09T15:04:12.874" v="6"/>
        <pc:sldMkLst>
          <pc:docMk/>
          <pc:sldMk cId="927207849" sldId="316"/>
        </pc:sldMkLst>
        <pc:spChg chg="mod">
          <ac:chgData name="Sian Shaw" userId="cf930bf7-ba7f-4ec0-9225-526cb0af2be3" providerId="ADAL" clId="{8959530E-DA99-490C-9824-98C0F8FE908C}" dt="2024-12-09T15:03:16.286" v="3" actId="20577"/>
          <ac:spMkLst>
            <pc:docMk/>
            <pc:sldMk cId="927207849" sldId="316"/>
            <ac:spMk id="3" creationId="{5A6216B5-5F97-35BD-E4C2-8BB1055F50AF}"/>
          </ac:spMkLst>
        </pc:spChg>
      </pc:sldChg>
      <pc:sldChg chg="modNotesTx">
        <pc:chgData name="Sian Shaw" userId="cf930bf7-ba7f-4ec0-9225-526cb0af2be3" providerId="ADAL" clId="{8959530E-DA99-490C-9824-98C0F8FE908C}" dt="2024-12-09T15:04:14.439" v="7"/>
        <pc:sldMkLst>
          <pc:docMk/>
          <pc:sldMk cId="3712833313" sldId="365"/>
        </pc:sldMkLst>
      </pc:sldChg>
      <pc:sldChg chg="modSp mod modNotesTx">
        <pc:chgData name="Sian Shaw" userId="cf930bf7-ba7f-4ec0-9225-526cb0af2be3" providerId="ADAL" clId="{8959530E-DA99-490C-9824-98C0F8FE908C}" dt="2024-12-09T15:04:07.283" v="5" actId="20577"/>
        <pc:sldMkLst>
          <pc:docMk/>
          <pc:sldMk cId="3512310128" sldId="392"/>
        </pc:sldMkLst>
        <pc:spChg chg="mod">
          <ac:chgData name="Sian Shaw" userId="cf930bf7-ba7f-4ec0-9225-526cb0af2be3" providerId="ADAL" clId="{8959530E-DA99-490C-9824-98C0F8FE908C}" dt="2024-12-09T15:03:10.959" v="1" actId="20577"/>
          <ac:spMkLst>
            <pc:docMk/>
            <pc:sldMk cId="3512310128" sldId="392"/>
            <ac:spMk id="2" creationId="{9DF1C1B0-F1BD-47BC-A23E-BFC4BDF8B584}"/>
          </ac:spMkLst>
        </pc:spChg>
      </pc:sldChg>
      <pc:sldChg chg="delCm modNotesTx">
        <pc:chgData name="Sian Shaw" userId="cf930bf7-ba7f-4ec0-9225-526cb0af2be3" providerId="ADAL" clId="{8959530E-DA99-490C-9824-98C0F8FE908C}" dt="2024-12-09T15:04:40.814" v="15"/>
        <pc:sldMkLst>
          <pc:docMk/>
          <pc:sldMk cId="2442929998" sldId="394"/>
        </pc:sldMkLst>
      </pc:sldChg>
      <pc:sldChg chg="delCm">
        <pc:chgData name="Sian Shaw" userId="cf930bf7-ba7f-4ec0-9225-526cb0af2be3" providerId="ADAL" clId="{8959530E-DA99-490C-9824-98C0F8FE908C}" dt="2024-12-09T15:04:21.099" v="9"/>
        <pc:sldMkLst>
          <pc:docMk/>
          <pc:sldMk cId="3515797782" sldId="395"/>
        </pc:sldMkLst>
      </pc:sldChg>
      <pc:sldChg chg="delCm modNotesTx">
        <pc:chgData name="Sian Shaw" userId="cf930bf7-ba7f-4ec0-9225-526cb0af2be3" providerId="ADAL" clId="{8959530E-DA99-490C-9824-98C0F8FE908C}" dt="2024-12-09T15:04:24.981" v="11"/>
        <pc:sldMkLst>
          <pc:docMk/>
          <pc:sldMk cId="1326782669" sldId="397"/>
        </pc:sldMkLst>
      </pc:sldChg>
      <pc:sldChg chg="modNotesTx">
        <pc:chgData name="Sian Shaw" userId="cf930bf7-ba7f-4ec0-9225-526cb0af2be3" providerId="ADAL" clId="{8959530E-DA99-490C-9824-98C0F8FE908C}" dt="2024-12-09T15:04:29.891" v="13"/>
        <pc:sldMkLst>
          <pc:docMk/>
          <pc:sldMk cId="1129151575" sldId="399"/>
        </pc:sldMkLst>
      </pc:sldChg>
      <pc:sldChg chg="modNotesTx">
        <pc:chgData name="Sian Shaw" userId="cf930bf7-ba7f-4ec0-9225-526cb0af2be3" providerId="ADAL" clId="{8959530E-DA99-490C-9824-98C0F8FE908C}" dt="2024-12-09T15:04:47.700" v="17"/>
        <pc:sldMkLst>
          <pc:docMk/>
          <pc:sldMk cId="3987841380" sldId="400"/>
        </pc:sldMkLst>
      </pc:sldChg>
      <pc:sldChg chg="modNotesTx">
        <pc:chgData name="Sian Shaw" userId="cf930bf7-ba7f-4ec0-9225-526cb0af2be3" providerId="ADAL" clId="{8959530E-DA99-490C-9824-98C0F8FE908C}" dt="2024-12-09T15:04:43.591" v="16"/>
        <pc:sldMkLst>
          <pc:docMk/>
          <pc:sldMk cId="2593302479" sldId="402"/>
        </pc:sldMkLst>
      </pc:sldChg>
      <pc:sldChg chg="modNotesTx">
        <pc:chgData name="Sian Shaw" userId="cf930bf7-ba7f-4ec0-9225-526cb0af2be3" providerId="ADAL" clId="{8959530E-DA99-490C-9824-98C0F8FE908C}" dt="2024-12-09T15:04:27.814" v="12"/>
        <pc:sldMkLst>
          <pc:docMk/>
          <pc:sldMk cId="3161152429" sldId="403"/>
        </pc:sldMkLst>
      </pc:sldChg>
      <pc:sldChg chg="modNotesTx">
        <pc:chgData name="Sian Shaw" userId="cf930bf7-ba7f-4ec0-9225-526cb0af2be3" providerId="ADAL" clId="{8959530E-DA99-490C-9824-98C0F8FE908C}" dt="2024-12-09T15:04:16.809" v="8"/>
        <pc:sldMkLst>
          <pc:docMk/>
          <pc:sldMk cId="4265942526" sldId="405"/>
        </pc:sldMkLst>
      </pc:sldChg>
    </pc:docChg>
  </pc:docChgLst>
  <pc:docChgLst>
    <pc:chgData name="Sian Shaw" userId="S::sian.shaw@westminster-abbey.org::cf930bf7-ba7f-4ec0-9225-526cb0af2be3" providerId="AD" clId="Web-{AE0B9F9C-B09B-1E7B-3B0B-CBC86D4A5387}"/>
    <pc:docChg chg="modSld">
      <pc:chgData name="Sian Shaw" userId="S::sian.shaw@westminster-abbey.org::cf930bf7-ba7f-4ec0-9225-526cb0af2be3" providerId="AD" clId="Web-{AE0B9F9C-B09B-1E7B-3B0B-CBC86D4A5387}" dt="2025-02-24T15:42:17.475" v="4"/>
      <pc:docMkLst>
        <pc:docMk/>
      </pc:docMkLst>
      <pc:sldChg chg="addSp delSp modSp">
        <pc:chgData name="Sian Shaw" userId="S::sian.shaw@westminster-abbey.org::cf930bf7-ba7f-4ec0-9225-526cb0af2be3" providerId="AD" clId="Web-{AE0B9F9C-B09B-1E7B-3B0B-CBC86D4A5387}" dt="2025-02-24T15:42:17.475" v="4"/>
        <pc:sldMkLst>
          <pc:docMk/>
          <pc:sldMk cId="1401324175" sldId="404"/>
        </pc:sldMkLst>
        <pc:spChg chg="del">
          <ac:chgData name="Sian Shaw" userId="S::sian.shaw@westminster-abbey.org::cf930bf7-ba7f-4ec0-9225-526cb0af2be3" providerId="AD" clId="Web-{AE0B9F9C-B09B-1E7B-3B0B-CBC86D4A5387}" dt="2025-02-24T15:41:07.301" v="2"/>
          <ac:spMkLst>
            <pc:docMk/>
            <pc:sldMk cId="1401324175" sldId="404"/>
            <ac:spMk id="4" creationId="{5595EA71-A9E1-640D-1449-BDBFC13D306B}"/>
          </ac:spMkLst>
        </pc:spChg>
        <pc:spChg chg="add del mod">
          <ac:chgData name="Sian Shaw" userId="S::sian.shaw@westminster-abbey.org::cf930bf7-ba7f-4ec0-9225-526cb0af2be3" providerId="AD" clId="Web-{AE0B9F9C-B09B-1E7B-3B0B-CBC86D4A5387}" dt="2025-02-24T15:42:17.475" v="4"/>
          <ac:spMkLst>
            <pc:docMk/>
            <pc:sldMk cId="1401324175" sldId="404"/>
            <ac:spMk id="6" creationId="{44EFE68D-602F-94E9-F9E7-9569638438E2}"/>
          </ac:spMkLst>
        </pc:spChg>
        <pc:spChg chg="add mod">
          <ac:chgData name="Sian Shaw" userId="S::sian.shaw@westminster-abbey.org::cf930bf7-ba7f-4ec0-9225-526cb0af2be3" providerId="AD" clId="Web-{AE0B9F9C-B09B-1E7B-3B0B-CBC86D4A5387}" dt="2025-02-24T15:41:12.864" v="3"/>
          <ac:spMkLst>
            <pc:docMk/>
            <pc:sldMk cId="1401324175" sldId="404"/>
            <ac:spMk id="8" creationId="{4BB2CDC8-C58F-6AB6-2526-4E0927683BF1}"/>
          </ac:spMkLst>
        </pc:spChg>
      </pc:sldChg>
    </pc:docChg>
  </pc:docChgLst>
  <pc:docChgLst>
    <pc:chgData name="Sian Shaw" userId="S::sian.shaw@westminster-abbey.org::cf930bf7-ba7f-4ec0-9225-526cb0af2be3" providerId="AD" clId="Web-{F1B4DCA6-F6D9-A995-F66F-980E29981126}"/>
    <pc:docChg chg="addSld modSld">
      <pc:chgData name="Sian Shaw" userId="S::sian.shaw@westminster-abbey.org::cf930bf7-ba7f-4ec0-9225-526cb0af2be3" providerId="AD" clId="Web-{F1B4DCA6-F6D9-A995-F66F-980E29981126}" dt="2024-11-29T14:23:49.525" v="27" actId="1076"/>
      <pc:docMkLst>
        <pc:docMk/>
      </pc:docMkLst>
      <pc:sldChg chg="delSp mod setBg">
        <pc:chgData name="Sian Shaw" userId="S::sian.shaw@westminster-abbey.org::cf930bf7-ba7f-4ec0-9225-526cb0af2be3" providerId="AD" clId="Web-{F1B4DCA6-F6D9-A995-F66F-980E29981126}" dt="2024-11-29T14:09:43.630" v="23"/>
        <pc:sldMkLst>
          <pc:docMk/>
          <pc:sldMk cId="3512310128" sldId="392"/>
        </pc:sldMkLst>
        <pc:picChg chg="del">
          <ac:chgData name="Sian Shaw" userId="S::sian.shaw@westminster-abbey.org::cf930bf7-ba7f-4ec0-9225-526cb0af2be3" providerId="AD" clId="Web-{F1B4DCA6-F6D9-A995-F66F-980E29981126}" dt="2024-11-29T14:08:34.956" v="22"/>
          <ac:picMkLst>
            <pc:docMk/>
            <pc:sldMk cId="3512310128" sldId="392"/>
            <ac:picMk id="3" creationId="{76F4DF73-E3A6-46F3-BAFE-440A75589E8E}"/>
          </ac:picMkLst>
        </pc:picChg>
      </pc:sldChg>
      <pc:sldChg chg="addSp delSp modSp">
        <pc:chgData name="Sian Shaw" userId="S::sian.shaw@westminster-abbey.org::cf930bf7-ba7f-4ec0-9225-526cb0af2be3" providerId="AD" clId="Web-{F1B4DCA6-F6D9-A995-F66F-980E29981126}" dt="2024-11-29T13:56:15.626" v="21" actId="1076"/>
        <pc:sldMkLst>
          <pc:docMk/>
          <pc:sldMk cId="3987841380" sldId="400"/>
        </pc:sldMkLst>
        <pc:spChg chg="mod">
          <ac:chgData name="Sian Shaw" userId="S::sian.shaw@westminster-abbey.org::cf930bf7-ba7f-4ec0-9225-526cb0af2be3" providerId="AD" clId="Web-{F1B4DCA6-F6D9-A995-F66F-980E29981126}" dt="2024-11-29T13:56:15.626" v="21" actId="1076"/>
          <ac:spMkLst>
            <pc:docMk/>
            <pc:sldMk cId="3987841380" sldId="400"/>
            <ac:spMk id="6" creationId="{68A9F818-E6A1-48B8-9C25-C3023F2BAA74}"/>
          </ac:spMkLst>
        </pc:spChg>
        <pc:spChg chg="del mod">
          <ac:chgData name="Sian Shaw" userId="S::sian.shaw@westminster-abbey.org::cf930bf7-ba7f-4ec0-9225-526cb0af2be3" providerId="AD" clId="Web-{F1B4DCA6-F6D9-A995-F66F-980E29981126}" dt="2024-11-29T13:55:53.548" v="7"/>
          <ac:spMkLst>
            <pc:docMk/>
            <pc:sldMk cId="3987841380" sldId="400"/>
            <ac:spMk id="7" creationId="{CBE0F2D5-D2C4-42D7-A672-69DCA2324AB8}"/>
          </ac:spMkLst>
        </pc:spChg>
        <pc:spChg chg="add mod">
          <ac:chgData name="Sian Shaw" userId="S::sian.shaw@westminster-abbey.org::cf930bf7-ba7f-4ec0-9225-526cb0af2be3" providerId="AD" clId="Web-{F1B4DCA6-F6D9-A995-F66F-980E29981126}" dt="2024-11-29T13:56:13.658" v="20" actId="1076"/>
          <ac:spMkLst>
            <pc:docMk/>
            <pc:sldMk cId="3987841380" sldId="400"/>
            <ac:spMk id="8" creationId="{94B784E3-7787-407F-8234-E75C2A4CA545}"/>
          </ac:spMkLst>
        </pc:spChg>
        <pc:picChg chg="add mod">
          <ac:chgData name="Sian Shaw" userId="S::sian.shaw@westminster-abbey.org::cf930bf7-ba7f-4ec0-9225-526cb0af2be3" providerId="AD" clId="Web-{F1B4DCA6-F6D9-A995-F66F-980E29981126}" dt="2024-11-29T13:55:42.626" v="1" actId="1076"/>
          <ac:picMkLst>
            <pc:docMk/>
            <pc:sldMk cId="3987841380" sldId="400"/>
            <ac:picMk id="5" creationId="{EAEF1AFB-8F85-B410-5315-61E232D02910}"/>
          </ac:picMkLst>
        </pc:picChg>
      </pc:sldChg>
      <pc:sldChg chg="addSp modSp new">
        <pc:chgData name="Sian Shaw" userId="S::sian.shaw@westminster-abbey.org::cf930bf7-ba7f-4ec0-9225-526cb0af2be3" providerId="AD" clId="Web-{F1B4DCA6-F6D9-A995-F66F-980E29981126}" dt="2024-11-29T14:23:49.525" v="27" actId="1076"/>
        <pc:sldMkLst>
          <pc:docMk/>
          <pc:sldMk cId="1401324175" sldId="404"/>
        </pc:sldMkLst>
        <pc:spChg chg="add mod">
          <ac:chgData name="Sian Shaw" userId="S::sian.shaw@westminster-abbey.org::cf930bf7-ba7f-4ec0-9225-526cb0af2be3" providerId="AD" clId="Web-{F1B4DCA6-F6D9-A995-F66F-980E29981126}" dt="2024-11-29T14:23:49.525" v="27" actId="1076"/>
          <ac:spMkLst>
            <pc:docMk/>
            <pc:sldMk cId="1401324175" sldId="404"/>
            <ac:spMk id="5" creationId="{E82D1037-DE5B-5ECA-580F-38941C2A7BFD}"/>
          </ac:spMkLst>
        </pc:spChg>
      </pc:sldChg>
    </pc:docChg>
  </pc:docChgLst>
  <pc:docChgLst>
    <pc:chgData name="Laura Arends" userId="a1c91e67-eed6-4549-a4b2-f1951bd78e56" providerId="ADAL" clId="{8A2CD904-9A83-43FC-AD53-54649D80F7D0}"/>
    <pc:docChg chg="undo custSel addSld delSld modSld sldOrd">
      <pc:chgData name="Laura Arends" userId="a1c91e67-eed6-4549-a4b2-f1951bd78e56" providerId="ADAL" clId="{8A2CD904-9A83-43FC-AD53-54649D80F7D0}" dt="2024-11-27T08:31:19.651" v="8766"/>
      <pc:docMkLst>
        <pc:docMk/>
      </pc:docMkLst>
      <pc:sldChg chg="modSp mod modNotesTx">
        <pc:chgData name="Laura Arends" userId="a1c91e67-eed6-4549-a4b2-f1951bd78e56" providerId="ADAL" clId="{8A2CD904-9A83-43FC-AD53-54649D80F7D0}" dt="2024-11-27T07:50:33.148" v="8720" actId="20577"/>
        <pc:sldMkLst>
          <pc:docMk/>
          <pc:sldMk cId="3712833313" sldId="365"/>
        </pc:sldMkLst>
        <pc:spChg chg="mod">
          <ac:chgData name="Laura Arends" userId="a1c91e67-eed6-4549-a4b2-f1951bd78e56" providerId="ADAL" clId="{8A2CD904-9A83-43FC-AD53-54649D80F7D0}" dt="2024-11-27T07:50:33.148" v="8720" actId="20577"/>
          <ac:spMkLst>
            <pc:docMk/>
            <pc:sldMk cId="3712833313" sldId="365"/>
            <ac:spMk id="2" creationId="{425451FD-EDE1-4FD4-8CF2-86C93A6DA416}"/>
          </ac:spMkLst>
        </pc:spChg>
      </pc:sldChg>
      <pc:sldChg chg="addSp delSp modSp mod">
        <pc:chgData name="Laura Arends" userId="a1c91e67-eed6-4549-a4b2-f1951bd78e56" providerId="ADAL" clId="{8A2CD904-9A83-43FC-AD53-54649D80F7D0}" dt="2024-11-26T17:45:17.283" v="7490" actId="14100"/>
        <pc:sldMkLst>
          <pc:docMk/>
          <pc:sldMk cId="3512310128" sldId="392"/>
        </pc:sldMkLst>
        <pc:picChg chg="add mod ord modCrop">
          <ac:chgData name="Laura Arends" userId="a1c91e67-eed6-4549-a4b2-f1951bd78e56" providerId="ADAL" clId="{8A2CD904-9A83-43FC-AD53-54649D80F7D0}" dt="2024-11-26T17:45:17.283" v="7490" actId="14100"/>
          <ac:picMkLst>
            <pc:docMk/>
            <pc:sldMk cId="3512310128" sldId="392"/>
            <ac:picMk id="3" creationId="{76F4DF73-E3A6-46F3-BAFE-440A75589E8E}"/>
          </ac:picMkLst>
        </pc:picChg>
        <pc:picChg chg="add del">
          <ac:chgData name="Laura Arends" userId="a1c91e67-eed6-4549-a4b2-f1951bd78e56" providerId="ADAL" clId="{8A2CD904-9A83-43FC-AD53-54649D80F7D0}" dt="2024-11-26T17:35:32.367" v="7474" actId="478"/>
          <ac:picMkLst>
            <pc:docMk/>
            <pc:sldMk cId="3512310128" sldId="392"/>
            <ac:picMk id="1026" creationId="{0188637F-7D7E-48F6-8F9A-AC10052AF177}"/>
          </ac:picMkLst>
        </pc:picChg>
      </pc:sldChg>
      <pc:sldChg chg="addSp modSp mod ord modNotesTx">
        <pc:chgData name="Laura Arends" userId="a1c91e67-eed6-4549-a4b2-f1951bd78e56" providerId="ADAL" clId="{8A2CD904-9A83-43FC-AD53-54649D80F7D0}" dt="2024-11-27T08:27:29.283" v="8756" actId="20577"/>
        <pc:sldMkLst>
          <pc:docMk/>
          <pc:sldMk cId="3819458236" sldId="393"/>
        </pc:sldMkLst>
        <pc:spChg chg="mod">
          <ac:chgData name="Laura Arends" userId="a1c91e67-eed6-4549-a4b2-f1951bd78e56" providerId="ADAL" clId="{8A2CD904-9A83-43FC-AD53-54649D80F7D0}" dt="2024-11-27T08:27:29.283" v="8756" actId="20577"/>
          <ac:spMkLst>
            <pc:docMk/>
            <pc:sldMk cId="3819458236" sldId="393"/>
            <ac:spMk id="2" creationId="{9B411EDD-8CB5-49C7-B803-5EA86950CC6D}"/>
          </ac:spMkLst>
        </pc:spChg>
        <pc:spChg chg="mod">
          <ac:chgData name="Laura Arends" userId="a1c91e67-eed6-4549-a4b2-f1951bd78e56" providerId="ADAL" clId="{8A2CD904-9A83-43FC-AD53-54649D80F7D0}" dt="2024-11-26T10:35:43.948" v="1013" actId="20577"/>
          <ac:spMkLst>
            <pc:docMk/>
            <pc:sldMk cId="3819458236" sldId="393"/>
            <ac:spMk id="3" creationId="{74A5BF1B-AC89-545A-8446-99E1D699CE4F}"/>
          </ac:spMkLst>
        </pc:spChg>
        <pc:spChg chg="mod">
          <ac:chgData name="Laura Arends" userId="a1c91e67-eed6-4549-a4b2-f1951bd78e56" providerId="ADAL" clId="{8A2CD904-9A83-43FC-AD53-54649D80F7D0}" dt="2024-11-26T11:33:30.534" v="2361" actId="20577"/>
          <ac:spMkLst>
            <pc:docMk/>
            <pc:sldMk cId="3819458236" sldId="393"/>
            <ac:spMk id="4" creationId="{3A15C94C-C096-4887-BF93-C6795EAC7994}"/>
          </ac:spMkLst>
        </pc:spChg>
        <pc:spChg chg="add mod">
          <ac:chgData name="Laura Arends" userId="a1c91e67-eed6-4549-a4b2-f1951bd78e56" providerId="ADAL" clId="{8A2CD904-9A83-43FC-AD53-54649D80F7D0}" dt="2024-11-26T10:37:56.836" v="1027" actId="255"/>
          <ac:spMkLst>
            <pc:docMk/>
            <pc:sldMk cId="3819458236" sldId="393"/>
            <ac:spMk id="7" creationId="{6F7C3067-6408-4149-8462-598B19073D6B}"/>
          </ac:spMkLst>
        </pc:spChg>
        <pc:picChg chg="add mod">
          <ac:chgData name="Laura Arends" userId="a1c91e67-eed6-4549-a4b2-f1951bd78e56" providerId="ADAL" clId="{8A2CD904-9A83-43FC-AD53-54649D80F7D0}" dt="2024-11-26T10:36:16.721" v="1019" actId="1076"/>
          <ac:picMkLst>
            <pc:docMk/>
            <pc:sldMk cId="3819458236" sldId="393"/>
            <ac:picMk id="5" creationId="{A6714227-B06A-4437-9C46-AAE9A9CCB542}"/>
          </ac:picMkLst>
        </pc:picChg>
      </pc:sldChg>
      <pc:sldChg chg="modSp mod modCm modNotesTx">
        <pc:chgData name="Laura Arends" userId="a1c91e67-eed6-4549-a4b2-f1951bd78e56" providerId="ADAL" clId="{8A2CD904-9A83-43FC-AD53-54649D80F7D0}" dt="2024-11-27T08:30:29.782" v="8765" actId="20577"/>
        <pc:sldMkLst>
          <pc:docMk/>
          <pc:sldMk cId="2442929998" sldId="394"/>
        </pc:sldMkLst>
        <pc:spChg chg="mod">
          <ac:chgData name="Laura Arends" userId="a1c91e67-eed6-4549-a4b2-f1951bd78e56" providerId="ADAL" clId="{8A2CD904-9A83-43FC-AD53-54649D80F7D0}" dt="2024-11-27T07:49:12.061" v="8711" actId="20577"/>
          <ac:spMkLst>
            <pc:docMk/>
            <pc:sldMk cId="2442929998" sldId="394"/>
            <ac:spMk id="3" creationId="{74A5BF1B-AC89-545A-8446-99E1D699CE4F}"/>
          </ac:spMkLst>
        </pc:spChg>
        <pc:spChg chg="mod">
          <ac:chgData name="Laura Arends" userId="a1c91e67-eed6-4549-a4b2-f1951bd78e56" providerId="ADAL" clId="{8A2CD904-9A83-43FC-AD53-54649D80F7D0}" dt="2024-11-26T10:38:12.149" v="1029" actId="1076"/>
          <ac:spMkLst>
            <pc:docMk/>
            <pc:sldMk cId="2442929998" sldId="394"/>
            <ac:spMk id="5" creationId="{61D17C8B-550C-412D-B09D-9A68259125A2}"/>
          </ac:spMkLst>
        </pc:spChg>
        <pc:spChg chg="mod">
          <ac:chgData name="Laura Arends" userId="a1c91e67-eed6-4549-a4b2-f1951bd78e56" providerId="ADAL" clId="{8A2CD904-9A83-43FC-AD53-54649D80F7D0}" dt="2024-11-26T12:05:40.514" v="3447" actId="1076"/>
          <ac:spMkLst>
            <pc:docMk/>
            <pc:sldMk cId="2442929998" sldId="394"/>
            <ac:spMk id="10" creationId="{C478436B-4B01-E44C-9310-D52D2C2537E3}"/>
          </ac:spMkLst>
        </pc:spChg>
        <pc:picChg chg="mod">
          <ac:chgData name="Laura Arends" userId="a1c91e67-eed6-4549-a4b2-f1951bd78e56" providerId="ADAL" clId="{8A2CD904-9A83-43FC-AD53-54649D80F7D0}" dt="2024-11-26T10:38:08.774" v="1028" actId="1076"/>
          <ac:picMkLst>
            <pc:docMk/>
            <pc:sldMk cId="2442929998" sldId="394"/>
            <ac:picMk id="4" creationId="{57F351FB-2A52-48A1-A97D-A87468E58160}"/>
          </ac:picMkLst>
        </pc:picChg>
      </pc:sldChg>
      <pc:sldChg chg="addSp delSp modSp mod ord modCm modNotesTx">
        <pc:chgData name="Laura Arends" userId="a1c91e67-eed6-4549-a4b2-f1951bd78e56" providerId="ADAL" clId="{8A2CD904-9A83-43FC-AD53-54649D80F7D0}" dt="2024-11-26T14:29:38.908" v="6908" actId="20577"/>
        <pc:sldMkLst>
          <pc:docMk/>
          <pc:sldMk cId="3515797782" sldId="395"/>
        </pc:sldMkLst>
        <pc:spChg chg="mod">
          <ac:chgData name="Laura Arends" userId="a1c91e67-eed6-4549-a4b2-f1951bd78e56" providerId="ADAL" clId="{8A2CD904-9A83-43FC-AD53-54649D80F7D0}" dt="2024-11-26T14:19:43.013" v="6133" actId="1076"/>
          <ac:spMkLst>
            <pc:docMk/>
            <pc:sldMk cId="3515797782" sldId="395"/>
            <ac:spMk id="4" creationId="{F8807400-D879-43A5-ADC4-A9022D459243}"/>
          </ac:spMkLst>
        </pc:spChg>
        <pc:spChg chg="add mod">
          <ac:chgData name="Laura Arends" userId="a1c91e67-eed6-4549-a4b2-f1951bd78e56" providerId="ADAL" clId="{8A2CD904-9A83-43FC-AD53-54649D80F7D0}" dt="2024-11-26T14:23:34.964" v="6245" actId="1076"/>
          <ac:spMkLst>
            <pc:docMk/>
            <pc:sldMk cId="3515797782" sldId="395"/>
            <ac:spMk id="7" creationId="{2C8C41EF-D1C9-458F-B923-91BFC7D4EAB4}"/>
          </ac:spMkLst>
        </pc:spChg>
        <pc:spChg chg="add del mod">
          <ac:chgData name="Laura Arends" userId="a1c91e67-eed6-4549-a4b2-f1951bd78e56" providerId="ADAL" clId="{8A2CD904-9A83-43FC-AD53-54649D80F7D0}" dt="2024-11-26T14:15:13.026" v="5419" actId="478"/>
          <ac:spMkLst>
            <pc:docMk/>
            <pc:sldMk cId="3515797782" sldId="395"/>
            <ac:spMk id="9" creationId="{74862C08-6DF2-4A13-A43A-CF2023E59453}"/>
          </ac:spMkLst>
        </pc:spChg>
        <pc:spChg chg="mod">
          <ac:chgData name="Laura Arends" userId="a1c91e67-eed6-4549-a4b2-f1951bd78e56" providerId="ADAL" clId="{8A2CD904-9A83-43FC-AD53-54649D80F7D0}" dt="2024-11-26T12:05:35.323" v="3446" actId="1076"/>
          <ac:spMkLst>
            <pc:docMk/>
            <pc:sldMk cId="3515797782" sldId="395"/>
            <ac:spMk id="10" creationId="{C478436B-4B01-E44C-9310-D52D2C2537E3}"/>
          </ac:spMkLst>
        </pc:spChg>
        <pc:spChg chg="add del mod">
          <ac:chgData name="Laura Arends" userId="a1c91e67-eed6-4549-a4b2-f1951bd78e56" providerId="ADAL" clId="{8A2CD904-9A83-43FC-AD53-54649D80F7D0}" dt="2024-11-26T10:51:35.881" v="1207" actId="478"/>
          <ac:spMkLst>
            <pc:docMk/>
            <pc:sldMk cId="3515797782" sldId="395"/>
            <ac:spMk id="12" creationId="{74A5BF1B-AC89-545A-8446-99E1D699CE4F}"/>
          </ac:spMkLst>
        </pc:spChg>
      </pc:sldChg>
      <pc:sldChg chg="addSp delSp modSp mod ord modCm modNotesTx">
        <pc:chgData name="Laura Arends" userId="a1c91e67-eed6-4549-a4b2-f1951bd78e56" providerId="ADAL" clId="{8A2CD904-9A83-43FC-AD53-54649D80F7D0}" dt="2024-11-27T07:47:50.557" v="8695"/>
        <pc:sldMkLst>
          <pc:docMk/>
          <pc:sldMk cId="1326782669" sldId="397"/>
        </pc:sldMkLst>
        <pc:spChg chg="mod">
          <ac:chgData name="Laura Arends" userId="a1c91e67-eed6-4549-a4b2-f1951bd78e56" providerId="ADAL" clId="{8A2CD904-9A83-43FC-AD53-54649D80F7D0}" dt="2024-11-26T12:11:20.490" v="3717" actId="20577"/>
          <ac:spMkLst>
            <pc:docMk/>
            <pc:sldMk cId="1326782669" sldId="397"/>
            <ac:spMk id="3" creationId="{B07247F7-DC8D-4F98-83AF-D75D2A2752F7}"/>
          </ac:spMkLst>
        </pc:spChg>
        <pc:spChg chg="add del mod">
          <ac:chgData name="Laura Arends" userId="a1c91e67-eed6-4549-a4b2-f1951bd78e56" providerId="ADAL" clId="{8A2CD904-9A83-43FC-AD53-54649D80F7D0}" dt="2024-11-26T12:08:45.593" v="3602" actId="478"/>
          <ac:spMkLst>
            <pc:docMk/>
            <pc:sldMk cId="1326782669" sldId="397"/>
            <ac:spMk id="7" creationId="{8FF77BF9-54B4-4423-83E7-EA1D92711996}"/>
          </ac:spMkLst>
        </pc:spChg>
        <pc:spChg chg="mod">
          <ac:chgData name="Laura Arends" userId="a1c91e67-eed6-4549-a4b2-f1951bd78e56" providerId="ADAL" clId="{8A2CD904-9A83-43FC-AD53-54649D80F7D0}" dt="2024-11-26T17:25:26.180" v="7462" actId="20577"/>
          <ac:spMkLst>
            <pc:docMk/>
            <pc:sldMk cId="1326782669" sldId="397"/>
            <ac:spMk id="10" creationId="{EA39251C-F2E8-49A8-9046-C24E6D8E1235}"/>
          </ac:spMkLst>
        </pc:spChg>
        <pc:picChg chg="del mod">
          <ac:chgData name="Laura Arends" userId="a1c91e67-eed6-4549-a4b2-f1951bd78e56" providerId="ADAL" clId="{8A2CD904-9A83-43FC-AD53-54649D80F7D0}" dt="2024-11-26T12:08:43.428" v="3601" actId="478"/>
          <ac:picMkLst>
            <pc:docMk/>
            <pc:sldMk cId="1326782669" sldId="397"/>
            <ac:picMk id="9" creationId="{8578DB1A-042A-43C3-A35B-74932C915D6B}"/>
          </ac:picMkLst>
        </pc:picChg>
        <pc:picChg chg="add mod modCrop">
          <ac:chgData name="Laura Arends" userId="a1c91e67-eed6-4549-a4b2-f1951bd78e56" providerId="ADAL" clId="{8A2CD904-9A83-43FC-AD53-54649D80F7D0}" dt="2024-11-26T12:09:37.686" v="3609" actId="1076"/>
          <ac:picMkLst>
            <pc:docMk/>
            <pc:sldMk cId="1326782669" sldId="397"/>
            <ac:picMk id="11" creationId="{F242C0E6-CEDB-4993-8AD5-54FA0EB4893A}"/>
          </ac:picMkLst>
        </pc:picChg>
      </pc:sldChg>
      <pc:sldChg chg="addSp modSp mod modCm modNotesTx">
        <pc:chgData name="Laura Arends" userId="a1c91e67-eed6-4549-a4b2-f1951bd78e56" providerId="ADAL" clId="{8A2CD904-9A83-43FC-AD53-54649D80F7D0}" dt="2024-11-27T08:31:19.651" v="8766"/>
        <pc:sldMkLst>
          <pc:docMk/>
          <pc:sldMk cId="437834841" sldId="398"/>
        </pc:sldMkLst>
        <pc:spChg chg="add mod">
          <ac:chgData name="Laura Arends" userId="a1c91e67-eed6-4549-a4b2-f1951bd78e56" providerId="ADAL" clId="{8A2CD904-9A83-43FC-AD53-54649D80F7D0}" dt="2024-11-27T07:51:18.585" v="8722" actId="20577"/>
          <ac:spMkLst>
            <pc:docMk/>
            <pc:sldMk cId="437834841" sldId="398"/>
            <ac:spMk id="5" creationId="{DABEEAB9-7EEE-4D45-969D-9F5F4B7F6C51}"/>
          </ac:spMkLst>
        </pc:spChg>
        <pc:spChg chg="mod">
          <ac:chgData name="Laura Arends" userId="a1c91e67-eed6-4549-a4b2-f1951bd78e56" providerId="ADAL" clId="{8A2CD904-9A83-43FC-AD53-54649D80F7D0}" dt="2024-11-26T16:43:42.747" v="7456" actId="20577"/>
          <ac:spMkLst>
            <pc:docMk/>
            <pc:sldMk cId="437834841" sldId="398"/>
            <ac:spMk id="8" creationId="{5D7B290F-39F9-4ECB-A1F8-91BBC898B175}"/>
          </ac:spMkLst>
        </pc:spChg>
        <pc:spChg chg="mod">
          <ac:chgData name="Laura Arends" userId="a1c91e67-eed6-4549-a4b2-f1951bd78e56" providerId="ADAL" clId="{8A2CD904-9A83-43FC-AD53-54649D80F7D0}" dt="2024-11-26T16:42:45.622" v="7441" actId="1076"/>
          <ac:spMkLst>
            <pc:docMk/>
            <pc:sldMk cId="437834841" sldId="398"/>
            <ac:spMk id="9" creationId="{1DAF856E-4DFE-4663-9B03-48083E0D9E75}"/>
          </ac:spMkLst>
        </pc:spChg>
        <pc:spChg chg="mod">
          <ac:chgData name="Laura Arends" userId="a1c91e67-eed6-4549-a4b2-f1951bd78e56" providerId="ADAL" clId="{8A2CD904-9A83-43FC-AD53-54649D80F7D0}" dt="2024-11-26T16:42:48.749" v="7442" actId="1076"/>
          <ac:spMkLst>
            <pc:docMk/>
            <pc:sldMk cId="437834841" sldId="398"/>
            <ac:spMk id="10" creationId="{77495519-C25D-45DC-B182-B857E235B4A7}"/>
          </ac:spMkLst>
        </pc:spChg>
      </pc:sldChg>
      <pc:sldChg chg="addSp delSp modSp mod ord modNotesTx">
        <pc:chgData name="Laura Arends" userId="a1c91e67-eed6-4549-a4b2-f1951bd78e56" providerId="ADAL" clId="{8A2CD904-9A83-43FC-AD53-54649D80F7D0}" dt="2024-11-27T07:47:58.103" v="8699"/>
        <pc:sldMkLst>
          <pc:docMk/>
          <pc:sldMk cId="1129151575" sldId="399"/>
        </pc:sldMkLst>
        <pc:spChg chg="mod">
          <ac:chgData name="Laura Arends" userId="a1c91e67-eed6-4549-a4b2-f1951bd78e56" providerId="ADAL" clId="{8A2CD904-9A83-43FC-AD53-54649D80F7D0}" dt="2024-11-26T12:30:29.561" v="4374" actId="1076"/>
          <ac:spMkLst>
            <pc:docMk/>
            <pc:sldMk cId="1129151575" sldId="399"/>
            <ac:spMk id="3" creationId="{97282E6B-AA8C-482B-B28C-053B98B85E96}"/>
          </ac:spMkLst>
        </pc:spChg>
        <pc:spChg chg="del">
          <ac:chgData name="Laura Arends" userId="a1c91e67-eed6-4549-a4b2-f1951bd78e56" providerId="ADAL" clId="{8A2CD904-9A83-43FC-AD53-54649D80F7D0}" dt="2024-11-26T11:28:08.290" v="2258" actId="478"/>
          <ac:spMkLst>
            <pc:docMk/>
            <pc:sldMk cId="1129151575" sldId="399"/>
            <ac:spMk id="7" creationId="{9FC86E22-D583-478F-8D90-E947B553F84E}"/>
          </ac:spMkLst>
        </pc:spChg>
        <pc:spChg chg="mod">
          <ac:chgData name="Laura Arends" userId="a1c91e67-eed6-4549-a4b2-f1951bd78e56" providerId="ADAL" clId="{8A2CD904-9A83-43FC-AD53-54649D80F7D0}" dt="2024-11-26T17:25:40.037" v="7468" actId="20577"/>
          <ac:spMkLst>
            <pc:docMk/>
            <pc:sldMk cId="1129151575" sldId="399"/>
            <ac:spMk id="8" creationId="{F559DFCA-2AD7-4CA1-8A3F-520D14B41AB8}"/>
          </ac:spMkLst>
        </pc:spChg>
        <pc:picChg chg="add mod modCrop">
          <ac:chgData name="Laura Arends" userId="a1c91e67-eed6-4549-a4b2-f1951bd78e56" providerId="ADAL" clId="{8A2CD904-9A83-43FC-AD53-54649D80F7D0}" dt="2024-11-26T11:28:41.511" v="2267" actId="1076"/>
          <ac:picMkLst>
            <pc:docMk/>
            <pc:sldMk cId="1129151575" sldId="399"/>
            <ac:picMk id="9" creationId="{0B82B8D9-3F84-4DFC-9DA2-862D1D1C8104}"/>
          </ac:picMkLst>
        </pc:picChg>
      </pc:sldChg>
      <pc:sldChg chg="addSp delSp modSp mod modNotesTx">
        <pc:chgData name="Laura Arends" userId="a1c91e67-eed6-4549-a4b2-f1951bd78e56" providerId="ADAL" clId="{8A2CD904-9A83-43FC-AD53-54649D80F7D0}" dt="2024-11-27T07:48:23.015" v="8706"/>
        <pc:sldMkLst>
          <pc:docMk/>
          <pc:sldMk cId="3944237921" sldId="401"/>
        </pc:sldMkLst>
        <pc:spChg chg="mod">
          <ac:chgData name="Laura Arends" userId="a1c91e67-eed6-4549-a4b2-f1951bd78e56" providerId="ADAL" clId="{8A2CD904-9A83-43FC-AD53-54649D80F7D0}" dt="2024-11-26T12:31:00.338" v="4380" actId="1076"/>
          <ac:spMkLst>
            <pc:docMk/>
            <pc:sldMk cId="3944237921" sldId="401"/>
            <ac:spMk id="2" creationId="{072A2766-00A4-4B9D-9597-C69FDB139C33}"/>
          </ac:spMkLst>
        </pc:spChg>
        <pc:spChg chg="mod">
          <ac:chgData name="Laura Arends" userId="a1c91e67-eed6-4549-a4b2-f1951bd78e56" providerId="ADAL" clId="{8A2CD904-9A83-43FC-AD53-54649D80F7D0}" dt="2024-11-26T16:44:22.206" v="7460" actId="14100"/>
          <ac:spMkLst>
            <pc:docMk/>
            <pc:sldMk cId="3944237921" sldId="401"/>
            <ac:spMk id="3" creationId="{77582C4F-5FBF-478D-B43D-AAC515108814}"/>
          </ac:spMkLst>
        </pc:spChg>
        <pc:spChg chg="del">
          <ac:chgData name="Laura Arends" userId="a1c91e67-eed6-4549-a4b2-f1951bd78e56" providerId="ADAL" clId="{8A2CD904-9A83-43FC-AD53-54649D80F7D0}" dt="2024-11-26T12:30:46.935" v="4375" actId="478"/>
          <ac:spMkLst>
            <pc:docMk/>
            <pc:sldMk cId="3944237921" sldId="401"/>
            <ac:spMk id="7" creationId="{CC7D49E4-C614-4C7B-B4DB-FE2151D5605C}"/>
          </ac:spMkLst>
        </pc:spChg>
        <pc:spChg chg="add del mod">
          <ac:chgData name="Laura Arends" userId="a1c91e67-eed6-4549-a4b2-f1951bd78e56" providerId="ADAL" clId="{8A2CD904-9A83-43FC-AD53-54649D80F7D0}" dt="2024-11-26T12:39:01.260" v="4458" actId="478"/>
          <ac:spMkLst>
            <pc:docMk/>
            <pc:sldMk cId="3944237921" sldId="401"/>
            <ac:spMk id="8" creationId="{04E2C0D4-5DA3-4FE3-BB65-ACD712C3F64A}"/>
          </ac:spMkLst>
        </pc:spChg>
        <pc:spChg chg="add del">
          <ac:chgData name="Laura Arends" userId="a1c91e67-eed6-4549-a4b2-f1951bd78e56" providerId="ADAL" clId="{8A2CD904-9A83-43FC-AD53-54649D80F7D0}" dt="2024-11-26T12:40:32.376" v="4466" actId="22"/>
          <ac:spMkLst>
            <pc:docMk/>
            <pc:sldMk cId="3944237921" sldId="401"/>
            <ac:spMk id="12" creationId="{E08761B4-B3E1-4E0B-AB70-0FF0511D1C1B}"/>
          </ac:spMkLst>
        </pc:spChg>
        <pc:picChg chg="add mod modCrop">
          <ac:chgData name="Laura Arends" userId="a1c91e67-eed6-4549-a4b2-f1951bd78e56" providerId="ADAL" clId="{8A2CD904-9A83-43FC-AD53-54649D80F7D0}" dt="2024-11-26T12:44:35.437" v="4516" actId="14100"/>
          <ac:picMkLst>
            <pc:docMk/>
            <pc:sldMk cId="3944237921" sldId="401"/>
            <ac:picMk id="10" creationId="{F6A426FA-A3CE-4A0C-B60B-8C4D0130C18F}"/>
          </ac:picMkLst>
        </pc:picChg>
        <pc:picChg chg="add mod modCrop">
          <ac:chgData name="Laura Arends" userId="a1c91e67-eed6-4549-a4b2-f1951bd78e56" providerId="ADAL" clId="{8A2CD904-9A83-43FC-AD53-54649D80F7D0}" dt="2024-11-26T12:41:26.206" v="4475" actId="1076"/>
          <ac:picMkLst>
            <pc:docMk/>
            <pc:sldMk cId="3944237921" sldId="401"/>
            <ac:picMk id="14" creationId="{BC9A77C2-F47C-4BD9-A652-A37FA4DC2B52}"/>
          </ac:picMkLst>
        </pc:picChg>
      </pc:sldChg>
      <pc:sldChg chg="addSp delSp modSp mod addCm modCm modNotesTx">
        <pc:chgData name="Laura Arends" userId="a1c91e67-eed6-4549-a4b2-f1951bd78e56" providerId="ADAL" clId="{8A2CD904-9A83-43FC-AD53-54649D80F7D0}" dt="2024-11-27T07:53:04.439" v="8728" actId="20577"/>
        <pc:sldMkLst>
          <pc:docMk/>
          <pc:sldMk cId="2593302479" sldId="402"/>
        </pc:sldMkLst>
        <pc:spChg chg="mod">
          <ac:chgData name="Laura Arends" userId="a1c91e67-eed6-4549-a4b2-f1951bd78e56" providerId="ADAL" clId="{8A2CD904-9A83-43FC-AD53-54649D80F7D0}" dt="2024-11-26T11:30:15.400" v="2290" actId="1076"/>
          <ac:spMkLst>
            <pc:docMk/>
            <pc:sldMk cId="2593302479" sldId="402"/>
            <ac:spMk id="2" creationId="{EA5F27A1-19CB-44EB-840C-14470E4C19AF}"/>
          </ac:spMkLst>
        </pc:spChg>
        <pc:spChg chg="mod">
          <ac:chgData name="Laura Arends" userId="a1c91e67-eed6-4549-a4b2-f1951bd78e56" providerId="ADAL" clId="{8A2CD904-9A83-43FC-AD53-54649D80F7D0}" dt="2024-11-27T07:53:04.439" v="8728" actId="20577"/>
          <ac:spMkLst>
            <pc:docMk/>
            <pc:sldMk cId="2593302479" sldId="402"/>
            <ac:spMk id="3" creationId="{9517C3E1-6057-4023-BF0C-CE4B11D98185}"/>
          </ac:spMkLst>
        </pc:spChg>
        <pc:spChg chg="add del mod">
          <ac:chgData name="Laura Arends" userId="a1c91e67-eed6-4549-a4b2-f1951bd78e56" providerId="ADAL" clId="{8A2CD904-9A83-43FC-AD53-54649D80F7D0}" dt="2024-11-26T11:30:42.743" v="2295" actId="1076"/>
          <ac:spMkLst>
            <pc:docMk/>
            <pc:sldMk cId="2593302479" sldId="402"/>
            <ac:spMk id="9" creationId="{D4A544E6-6B03-4667-BF95-FB8D9B89E343}"/>
          </ac:spMkLst>
        </pc:spChg>
        <pc:picChg chg="mod modCrop">
          <ac:chgData name="Laura Arends" userId="a1c91e67-eed6-4549-a4b2-f1951bd78e56" providerId="ADAL" clId="{8A2CD904-9A83-43FC-AD53-54649D80F7D0}" dt="2024-11-27T07:52:52.934" v="8724" actId="1076"/>
          <ac:picMkLst>
            <pc:docMk/>
            <pc:sldMk cId="2593302479" sldId="402"/>
            <ac:picMk id="7" creationId="{0B623FE9-0E19-4DB8-96A9-C184A28BD332}"/>
          </ac:picMkLst>
        </pc:picChg>
      </pc:sldChg>
      <pc:sldChg chg="addSp delSp modSp new mod ord modNotesTx">
        <pc:chgData name="Laura Arends" userId="a1c91e67-eed6-4549-a4b2-f1951bd78e56" providerId="ADAL" clId="{8A2CD904-9A83-43FC-AD53-54649D80F7D0}" dt="2024-11-27T07:47:53.852" v="8697"/>
        <pc:sldMkLst>
          <pc:docMk/>
          <pc:sldMk cId="3161152429" sldId="403"/>
        </pc:sldMkLst>
        <pc:spChg chg="mod">
          <ac:chgData name="Laura Arends" userId="a1c91e67-eed6-4549-a4b2-f1951bd78e56" providerId="ADAL" clId="{8A2CD904-9A83-43FC-AD53-54649D80F7D0}" dt="2024-11-26T17:25:35.483" v="7467" actId="20577"/>
          <ac:spMkLst>
            <pc:docMk/>
            <pc:sldMk cId="3161152429" sldId="403"/>
            <ac:spMk id="2" creationId="{4F709327-70A3-493F-A986-0E62E7871E7C}"/>
          </ac:spMkLst>
        </pc:spChg>
        <pc:spChg chg="mod">
          <ac:chgData name="Laura Arends" userId="a1c91e67-eed6-4549-a4b2-f1951bd78e56" providerId="ADAL" clId="{8A2CD904-9A83-43FC-AD53-54649D80F7D0}" dt="2024-11-26T16:31:22.899" v="7418" actId="20577"/>
          <ac:spMkLst>
            <pc:docMk/>
            <pc:sldMk cId="3161152429" sldId="403"/>
            <ac:spMk id="3" creationId="{58A061CD-2690-454B-82E6-72B6250DEEA2}"/>
          </ac:spMkLst>
        </pc:spChg>
        <pc:spChg chg="mod">
          <ac:chgData name="Laura Arends" userId="a1c91e67-eed6-4549-a4b2-f1951bd78e56" providerId="ADAL" clId="{8A2CD904-9A83-43FC-AD53-54649D80F7D0}" dt="2024-11-26T11:29:46.172" v="2284" actId="20577"/>
          <ac:spMkLst>
            <pc:docMk/>
            <pc:sldMk cId="3161152429" sldId="403"/>
            <ac:spMk id="6" creationId="{D745A50F-7AC5-4275-AF82-D6AF90D2CD3B}"/>
          </ac:spMkLst>
        </pc:spChg>
        <pc:spChg chg="del">
          <ac:chgData name="Laura Arends" userId="a1c91e67-eed6-4549-a4b2-f1951bd78e56" providerId="ADAL" clId="{8A2CD904-9A83-43FC-AD53-54649D80F7D0}" dt="2024-11-26T11:17:00.141" v="2224" actId="931"/>
          <ac:spMkLst>
            <pc:docMk/>
            <pc:sldMk cId="3161152429" sldId="403"/>
            <ac:spMk id="7" creationId="{7A2E5180-A504-4FB3-BEAF-2446D20260B6}"/>
          </ac:spMkLst>
        </pc:spChg>
        <pc:spChg chg="add del mod">
          <ac:chgData name="Laura Arends" userId="a1c91e67-eed6-4549-a4b2-f1951bd78e56" providerId="ADAL" clId="{8A2CD904-9A83-43FC-AD53-54649D80F7D0}" dt="2024-11-26T11:17:26.320" v="2229" actId="478"/>
          <ac:spMkLst>
            <pc:docMk/>
            <pc:sldMk cId="3161152429" sldId="403"/>
            <ac:spMk id="11" creationId="{F792A786-D536-4718-B72D-E8221A69D727}"/>
          </ac:spMkLst>
        </pc:spChg>
        <pc:picChg chg="add del mod">
          <ac:chgData name="Laura Arends" userId="a1c91e67-eed6-4549-a4b2-f1951bd78e56" providerId="ADAL" clId="{8A2CD904-9A83-43FC-AD53-54649D80F7D0}" dt="2024-11-26T11:17:24.874" v="2228" actId="478"/>
          <ac:picMkLst>
            <pc:docMk/>
            <pc:sldMk cId="3161152429" sldId="403"/>
            <ac:picMk id="9" creationId="{63B098A6-51EB-4134-877D-28E0D5059362}"/>
          </ac:picMkLst>
        </pc:picChg>
        <pc:picChg chg="add mod">
          <ac:chgData name="Laura Arends" userId="a1c91e67-eed6-4549-a4b2-f1951bd78e56" providerId="ADAL" clId="{8A2CD904-9A83-43FC-AD53-54649D80F7D0}" dt="2024-11-26T11:17:40.237" v="2232" actId="1076"/>
          <ac:picMkLst>
            <pc:docMk/>
            <pc:sldMk cId="3161152429" sldId="403"/>
            <ac:picMk id="13" creationId="{B1EA07F1-D8A7-4358-926B-304D9395352C}"/>
          </ac:picMkLst>
        </pc:picChg>
      </pc:sldChg>
      <pc:sldChg chg="addSp delSp modSp new del mod modNotesTx">
        <pc:chgData name="Laura Arends" userId="a1c91e67-eed6-4549-a4b2-f1951bd78e56" providerId="ADAL" clId="{8A2CD904-9A83-43FC-AD53-54649D80F7D0}" dt="2024-11-26T14:30:27.819" v="6953" actId="2696"/>
        <pc:sldMkLst>
          <pc:docMk/>
          <pc:sldMk cId="2279409747" sldId="404"/>
        </pc:sldMkLst>
        <pc:spChg chg="mod">
          <ac:chgData name="Laura Arends" userId="a1c91e67-eed6-4549-a4b2-f1951bd78e56" providerId="ADAL" clId="{8A2CD904-9A83-43FC-AD53-54649D80F7D0}" dt="2024-11-26T14:21:28.520" v="6207" actId="20577"/>
          <ac:spMkLst>
            <pc:docMk/>
            <pc:sldMk cId="2279409747" sldId="404"/>
            <ac:spMk id="2" creationId="{239E33AF-1C4B-411B-8ABF-A6DBFE88242F}"/>
          </ac:spMkLst>
        </pc:spChg>
        <pc:spChg chg="del">
          <ac:chgData name="Laura Arends" userId="a1c91e67-eed6-4549-a4b2-f1951bd78e56" providerId="ADAL" clId="{8A2CD904-9A83-43FC-AD53-54649D80F7D0}" dt="2024-11-26T14:20:46.205" v="6148" actId="478"/>
          <ac:spMkLst>
            <pc:docMk/>
            <pc:sldMk cId="2279409747" sldId="404"/>
            <ac:spMk id="3" creationId="{16005CAC-F1AD-4519-98AE-5B7F14448489}"/>
          </ac:spMkLst>
        </pc:spChg>
        <pc:spChg chg="mod">
          <ac:chgData name="Laura Arends" userId="a1c91e67-eed6-4549-a4b2-f1951bd78e56" providerId="ADAL" clId="{8A2CD904-9A83-43FC-AD53-54649D80F7D0}" dt="2024-11-26T14:22:00.011" v="6218" actId="20577"/>
          <ac:spMkLst>
            <pc:docMk/>
            <pc:sldMk cId="2279409747" sldId="404"/>
            <ac:spMk id="6" creationId="{BB8CB010-3EA3-4912-98A2-3B99EC6FBBA5}"/>
          </ac:spMkLst>
        </pc:spChg>
        <pc:spChg chg="add del mod">
          <ac:chgData name="Laura Arends" userId="a1c91e67-eed6-4549-a4b2-f1951bd78e56" providerId="ADAL" clId="{8A2CD904-9A83-43FC-AD53-54649D80F7D0}" dt="2024-11-26T14:22:54.525" v="6240" actId="478"/>
          <ac:spMkLst>
            <pc:docMk/>
            <pc:sldMk cId="2279409747" sldId="404"/>
            <ac:spMk id="8" creationId="{8FE25C5B-53A5-4D2F-B1E6-2970DEF57BC8}"/>
          </ac:spMkLst>
        </pc:spChg>
        <pc:spChg chg="add del">
          <ac:chgData name="Laura Arends" userId="a1c91e67-eed6-4549-a4b2-f1951bd78e56" providerId="ADAL" clId="{8A2CD904-9A83-43FC-AD53-54649D80F7D0}" dt="2024-11-26T14:20:58.638" v="6151" actId="22"/>
          <ac:spMkLst>
            <pc:docMk/>
            <pc:sldMk cId="2279409747" sldId="404"/>
            <ac:spMk id="10" creationId="{1713BF0A-FECF-4F8E-8D77-37BD7BAD2FAA}"/>
          </ac:spMkLst>
        </pc:spChg>
        <pc:spChg chg="add mod">
          <ac:chgData name="Laura Arends" userId="a1c91e67-eed6-4549-a4b2-f1951bd78e56" providerId="ADAL" clId="{8A2CD904-9A83-43FC-AD53-54649D80F7D0}" dt="2024-11-26T14:30:13.125" v="6950" actId="20577"/>
          <ac:spMkLst>
            <pc:docMk/>
            <pc:sldMk cId="2279409747" sldId="404"/>
            <ac:spMk id="12" creationId="{61A7AD4F-D647-487E-A502-C679D871F61A}"/>
          </ac:spMkLst>
        </pc:spChg>
      </pc:sldChg>
    </pc:docChg>
  </pc:docChgLst>
  <pc:docChgLst>
    <pc:chgData name="Laura Arends" userId="a1c91e67-eed6-4549-a4b2-f1951bd78e56" providerId="ADAL" clId="{FA69BBF9-7789-4346-88C9-B0B8D15E7D8E}"/>
    <pc:docChg chg="undo custSel addSld delSld modSld sldOrd">
      <pc:chgData name="Laura Arends" userId="a1c91e67-eed6-4549-a4b2-f1951bd78e56" providerId="ADAL" clId="{FA69BBF9-7789-4346-88C9-B0B8D15E7D8E}" dt="2024-10-23T14:27:26.872" v="15899" actId="20577"/>
      <pc:docMkLst>
        <pc:docMk/>
      </pc:docMkLst>
      <pc:sldChg chg="addSp delSp modSp mod modNotesTx">
        <pc:chgData name="Laura Arends" userId="a1c91e67-eed6-4549-a4b2-f1951bd78e56" providerId="ADAL" clId="{FA69BBF9-7789-4346-88C9-B0B8D15E7D8E}" dt="2024-10-23T14:10:04.595" v="15373" actId="20577"/>
        <pc:sldMkLst>
          <pc:docMk/>
          <pc:sldMk cId="3712833313" sldId="365"/>
        </pc:sldMkLst>
        <pc:spChg chg="add mod">
          <ac:chgData name="Laura Arends" userId="a1c91e67-eed6-4549-a4b2-f1951bd78e56" providerId="ADAL" clId="{FA69BBF9-7789-4346-88C9-B0B8D15E7D8E}" dt="2024-10-23T14:10:04.595" v="15373" actId="20577"/>
          <ac:spMkLst>
            <pc:docMk/>
            <pc:sldMk cId="3712833313" sldId="365"/>
            <ac:spMk id="2" creationId="{425451FD-EDE1-4FD4-8CF2-86C93A6DA416}"/>
          </ac:spMkLst>
        </pc:spChg>
        <pc:spChg chg="del mod">
          <ac:chgData name="Laura Arends" userId="a1c91e67-eed6-4549-a4b2-f1951bd78e56" providerId="ADAL" clId="{FA69BBF9-7789-4346-88C9-B0B8D15E7D8E}" dt="2024-10-15T09:16:59.295" v="1712" actId="478"/>
          <ac:spMkLst>
            <pc:docMk/>
            <pc:sldMk cId="3712833313" sldId="365"/>
            <ac:spMk id="3" creationId="{74A5BF1B-AC89-545A-8446-99E1D699CE4F}"/>
          </ac:spMkLst>
        </pc:spChg>
        <pc:spChg chg="add del mod">
          <ac:chgData name="Laura Arends" userId="a1c91e67-eed6-4549-a4b2-f1951bd78e56" providerId="ADAL" clId="{FA69BBF9-7789-4346-88C9-B0B8D15E7D8E}" dt="2024-10-15T09:17:08.618" v="1714" actId="478"/>
          <ac:spMkLst>
            <pc:docMk/>
            <pc:sldMk cId="3712833313" sldId="365"/>
            <ac:spMk id="8" creationId="{90E1F190-113F-4488-9B09-9240169812C7}"/>
          </ac:spMkLst>
        </pc:spChg>
        <pc:spChg chg="mod">
          <ac:chgData name="Laura Arends" userId="a1c91e67-eed6-4549-a4b2-f1951bd78e56" providerId="ADAL" clId="{FA69BBF9-7789-4346-88C9-B0B8D15E7D8E}" dt="2024-10-15T09:02:25.453" v="52" actId="20577"/>
          <ac:spMkLst>
            <pc:docMk/>
            <pc:sldMk cId="3712833313" sldId="365"/>
            <ac:spMk id="10" creationId="{C478436B-4B01-E44C-9310-D52D2C2537E3}"/>
          </ac:spMkLst>
        </pc:spChg>
        <pc:spChg chg="del">
          <ac:chgData name="Laura Arends" userId="a1c91e67-eed6-4549-a4b2-f1951bd78e56" providerId="ADAL" clId="{FA69BBF9-7789-4346-88C9-B0B8D15E7D8E}" dt="2024-10-15T12:59:24.923" v="8518" actId="478"/>
          <ac:spMkLst>
            <pc:docMk/>
            <pc:sldMk cId="3712833313" sldId="365"/>
            <ac:spMk id="12" creationId="{74A5BF1B-AC89-545A-8446-99E1D699CE4F}"/>
          </ac:spMkLst>
        </pc:spChg>
        <pc:picChg chg="add mod modCrop">
          <ac:chgData name="Laura Arends" userId="a1c91e67-eed6-4549-a4b2-f1951bd78e56" providerId="ADAL" clId="{FA69BBF9-7789-4346-88C9-B0B8D15E7D8E}" dt="2024-10-15T09:16:44.866" v="1710" actId="1076"/>
          <ac:picMkLst>
            <pc:docMk/>
            <pc:sldMk cId="3712833313" sldId="365"/>
            <ac:picMk id="5" creationId="{254431EB-CB33-43CD-847F-8AB9931361D3}"/>
          </ac:picMkLst>
        </pc:picChg>
      </pc:sldChg>
      <pc:sldChg chg="modSp mod">
        <pc:chgData name="Laura Arends" userId="a1c91e67-eed6-4549-a4b2-f1951bd78e56" providerId="ADAL" clId="{FA69BBF9-7789-4346-88C9-B0B8D15E7D8E}" dt="2024-10-15T08:54:51.257" v="20" actId="20577"/>
        <pc:sldMkLst>
          <pc:docMk/>
          <pc:sldMk cId="3512310128" sldId="392"/>
        </pc:sldMkLst>
        <pc:spChg chg="mod">
          <ac:chgData name="Laura Arends" userId="a1c91e67-eed6-4549-a4b2-f1951bd78e56" providerId="ADAL" clId="{FA69BBF9-7789-4346-88C9-B0B8D15E7D8E}" dt="2024-10-15T08:54:51.257" v="20" actId="20577"/>
          <ac:spMkLst>
            <pc:docMk/>
            <pc:sldMk cId="3512310128" sldId="392"/>
            <ac:spMk id="9" creationId="{00000000-0000-0000-0000-000000000000}"/>
          </ac:spMkLst>
        </pc:spChg>
      </pc:sldChg>
      <pc:sldChg chg="addSp delSp modSp mod modNotesTx">
        <pc:chgData name="Laura Arends" userId="a1c91e67-eed6-4549-a4b2-f1951bd78e56" providerId="ADAL" clId="{FA69BBF9-7789-4346-88C9-B0B8D15E7D8E}" dt="2024-10-23T14:20:28.703" v="15643" actId="1076"/>
        <pc:sldMkLst>
          <pc:docMk/>
          <pc:sldMk cId="3819458236" sldId="393"/>
        </pc:sldMkLst>
        <pc:spChg chg="add mod">
          <ac:chgData name="Laura Arends" userId="a1c91e67-eed6-4549-a4b2-f1951bd78e56" providerId="ADAL" clId="{FA69BBF9-7789-4346-88C9-B0B8D15E7D8E}" dt="2024-10-23T14:11:02.594" v="15382" actId="20577"/>
          <ac:spMkLst>
            <pc:docMk/>
            <pc:sldMk cId="3819458236" sldId="393"/>
            <ac:spMk id="2" creationId="{9B411EDD-8CB5-49C7-B803-5EA86950CC6D}"/>
          </ac:spMkLst>
        </pc:spChg>
        <pc:spChg chg="mod">
          <ac:chgData name="Laura Arends" userId="a1c91e67-eed6-4549-a4b2-f1951bd78e56" providerId="ADAL" clId="{FA69BBF9-7789-4346-88C9-B0B8D15E7D8E}" dt="2024-10-15T09:04:01.239" v="251" actId="14100"/>
          <ac:spMkLst>
            <pc:docMk/>
            <pc:sldMk cId="3819458236" sldId="393"/>
            <ac:spMk id="3" creationId="{74A5BF1B-AC89-545A-8446-99E1D699CE4F}"/>
          </ac:spMkLst>
        </pc:spChg>
        <pc:spChg chg="add mod">
          <ac:chgData name="Laura Arends" userId="a1c91e67-eed6-4549-a4b2-f1951bd78e56" providerId="ADAL" clId="{FA69BBF9-7789-4346-88C9-B0B8D15E7D8E}" dt="2024-10-23T14:20:28.703" v="15643" actId="1076"/>
          <ac:spMkLst>
            <pc:docMk/>
            <pc:sldMk cId="3819458236" sldId="393"/>
            <ac:spMk id="4" creationId="{3A15C94C-C096-4887-BF93-C6795EAC7994}"/>
          </ac:spMkLst>
        </pc:spChg>
        <pc:spChg chg="add del mod">
          <ac:chgData name="Laura Arends" userId="a1c91e67-eed6-4549-a4b2-f1951bd78e56" providerId="ADAL" clId="{FA69BBF9-7789-4346-88C9-B0B8D15E7D8E}" dt="2024-10-15T09:42:20.858" v="3700" actId="478"/>
          <ac:spMkLst>
            <pc:docMk/>
            <pc:sldMk cId="3819458236" sldId="393"/>
            <ac:spMk id="5" creationId="{EA98FAF3-9684-4EBC-B5F7-1BEFD33D419D}"/>
          </ac:spMkLst>
        </pc:spChg>
        <pc:spChg chg="mod">
          <ac:chgData name="Laura Arends" userId="a1c91e67-eed6-4549-a4b2-f1951bd78e56" providerId="ADAL" clId="{FA69BBF9-7789-4346-88C9-B0B8D15E7D8E}" dt="2024-10-15T09:18:10.809" v="1822" actId="20577"/>
          <ac:spMkLst>
            <pc:docMk/>
            <pc:sldMk cId="3819458236" sldId="393"/>
            <ac:spMk id="10" creationId="{C478436B-4B01-E44C-9310-D52D2C2537E3}"/>
          </ac:spMkLst>
        </pc:spChg>
        <pc:spChg chg="del mod">
          <ac:chgData name="Laura Arends" userId="a1c91e67-eed6-4549-a4b2-f1951bd78e56" providerId="ADAL" clId="{FA69BBF9-7789-4346-88C9-B0B8D15E7D8E}" dt="2024-10-15T12:59:45.609" v="8519" actId="478"/>
          <ac:spMkLst>
            <pc:docMk/>
            <pc:sldMk cId="3819458236" sldId="393"/>
            <ac:spMk id="12" creationId="{74A5BF1B-AC89-545A-8446-99E1D699CE4F}"/>
          </ac:spMkLst>
        </pc:spChg>
      </pc:sldChg>
      <pc:sldChg chg="addSp delSp modSp mod modNotesTx">
        <pc:chgData name="Laura Arends" userId="a1c91e67-eed6-4549-a4b2-f1951bd78e56" providerId="ADAL" clId="{FA69BBF9-7789-4346-88C9-B0B8D15E7D8E}" dt="2024-10-23T14:19:30.690" v="15640" actId="20577"/>
        <pc:sldMkLst>
          <pc:docMk/>
          <pc:sldMk cId="2442929998" sldId="394"/>
        </pc:sldMkLst>
        <pc:spChg chg="mod">
          <ac:chgData name="Laura Arends" userId="a1c91e67-eed6-4549-a4b2-f1951bd78e56" providerId="ADAL" clId="{FA69BBF9-7789-4346-88C9-B0B8D15E7D8E}" dt="2024-10-23T14:19:30.690" v="15640" actId="20577"/>
          <ac:spMkLst>
            <pc:docMk/>
            <pc:sldMk cId="2442929998" sldId="394"/>
            <ac:spMk id="3" creationId="{74A5BF1B-AC89-545A-8446-99E1D699CE4F}"/>
          </ac:spMkLst>
        </pc:spChg>
        <pc:spChg chg="add mod">
          <ac:chgData name="Laura Arends" userId="a1c91e67-eed6-4549-a4b2-f1951bd78e56" providerId="ADAL" clId="{FA69BBF9-7789-4346-88C9-B0B8D15E7D8E}" dt="2024-10-23T14:19:03.402" v="15631" actId="1076"/>
          <ac:spMkLst>
            <pc:docMk/>
            <pc:sldMk cId="2442929998" sldId="394"/>
            <ac:spMk id="5" creationId="{61D17C8B-550C-412D-B09D-9A68259125A2}"/>
          </ac:spMkLst>
        </pc:spChg>
        <pc:spChg chg="mod">
          <ac:chgData name="Laura Arends" userId="a1c91e67-eed6-4549-a4b2-f1951bd78e56" providerId="ADAL" clId="{FA69BBF9-7789-4346-88C9-B0B8D15E7D8E}" dt="2024-10-15T15:45:52.887" v="13496" actId="20577"/>
          <ac:spMkLst>
            <pc:docMk/>
            <pc:sldMk cId="2442929998" sldId="394"/>
            <ac:spMk id="10" creationId="{C478436B-4B01-E44C-9310-D52D2C2537E3}"/>
          </ac:spMkLst>
        </pc:spChg>
        <pc:spChg chg="del">
          <ac:chgData name="Laura Arends" userId="a1c91e67-eed6-4549-a4b2-f1951bd78e56" providerId="ADAL" clId="{FA69BBF9-7789-4346-88C9-B0B8D15E7D8E}" dt="2024-10-15T11:00:42.448" v="5636" actId="478"/>
          <ac:spMkLst>
            <pc:docMk/>
            <pc:sldMk cId="2442929998" sldId="394"/>
            <ac:spMk id="12" creationId="{74A5BF1B-AC89-545A-8446-99E1D699CE4F}"/>
          </ac:spMkLst>
        </pc:spChg>
        <pc:picChg chg="add mod modCrop">
          <ac:chgData name="Laura Arends" userId="a1c91e67-eed6-4549-a4b2-f1951bd78e56" providerId="ADAL" clId="{FA69BBF9-7789-4346-88C9-B0B8D15E7D8E}" dt="2024-10-23T14:18:28.309" v="15553" actId="1076"/>
          <ac:picMkLst>
            <pc:docMk/>
            <pc:sldMk cId="2442929998" sldId="394"/>
            <ac:picMk id="4" creationId="{57F351FB-2A52-48A1-A97D-A87468E58160}"/>
          </ac:picMkLst>
        </pc:picChg>
      </pc:sldChg>
      <pc:sldChg chg="addSp delSp modSp mod">
        <pc:chgData name="Laura Arends" userId="a1c91e67-eed6-4549-a4b2-f1951bd78e56" providerId="ADAL" clId="{FA69BBF9-7789-4346-88C9-B0B8D15E7D8E}" dt="2024-10-15T16:17:26.201" v="15284"/>
        <pc:sldMkLst>
          <pc:docMk/>
          <pc:sldMk cId="3515797782" sldId="395"/>
        </pc:sldMkLst>
        <pc:spChg chg="del mod">
          <ac:chgData name="Laura Arends" userId="a1c91e67-eed6-4549-a4b2-f1951bd78e56" providerId="ADAL" clId="{FA69BBF9-7789-4346-88C9-B0B8D15E7D8E}" dt="2024-10-15T10:03:11.679" v="4392" actId="478"/>
          <ac:spMkLst>
            <pc:docMk/>
            <pc:sldMk cId="3515797782" sldId="395"/>
            <ac:spMk id="3" creationId="{74A5BF1B-AC89-545A-8446-99E1D699CE4F}"/>
          </ac:spMkLst>
        </pc:spChg>
        <pc:spChg chg="add mod">
          <ac:chgData name="Laura Arends" userId="a1c91e67-eed6-4549-a4b2-f1951bd78e56" providerId="ADAL" clId="{FA69BBF9-7789-4346-88C9-B0B8D15E7D8E}" dt="2024-10-15T11:02:55.657" v="5879" actId="20577"/>
          <ac:spMkLst>
            <pc:docMk/>
            <pc:sldMk cId="3515797782" sldId="395"/>
            <ac:spMk id="4" creationId="{F8807400-D879-43A5-ADC4-A9022D459243}"/>
          </ac:spMkLst>
        </pc:spChg>
        <pc:spChg chg="add mod">
          <ac:chgData name="Laura Arends" userId="a1c91e67-eed6-4549-a4b2-f1951bd78e56" providerId="ADAL" clId="{FA69BBF9-7789-4346-88C9-B0B8D15E7D8E}" dt="2024-10-15T16:17:26.201" v="15284"/>
          <ac:spMkLst>
            <pc:docMk/>
            <pc:sldMk cId="3515797782" sldId="395"/>
            <ac:spMk id="8" creationId="{4E905FAF-E0AF-4FCB-8AF9-C99CCC18529E}"/>
          </ac:spMkLst>
        </pc:spChg>
        <pc:spChg chg="mod">
          <ac:chgData name="Laura Arends" userId="a1c91e67-eed6-4549-a4b2-f1951bd78e56" providerId="ADAL" clId="{FA69BBF9-7789-4346-88C9-B0B8D15E7D8E}" dt="2024-10-15T10:23:12.454" v="5599" actId="20577"/>
          <ac:spMkLst>
            <pc:docMk/>
            <pc:sldMk cId="3515797782" sldId="395"/>
            <ac:spMk id="10" creationId="{C478436B-4B01-E44C-9310-D52D2C2537E3}"/>
          </ac:spMkLst>
        </pc:spChg>
        <pc:spChg chg="mod">
          <ac:chgData name="Laura Arends" userId="a1c91e67-eed6-4549-a4b2-f1951bd78e56" providerId="ADAL" clId="{FA69BBF9-7789-4346-88C9-B0B8D15E7D8E}" dt="2024-10-15T10:23:22.152" v="5627" actId="27636"/>
          <ac:spMkLst>
            <pc:docMk/>
            <pc:sldMk cId="3515797782" sldId="395"/>
            <ac:spMk id="12" creationId="{74A5BF1B-AC89-545A-8446-99E1D699CE4F}"/>
          </ac:spMkLst>
        </pc:spChg>
      </pc:sldChg>
      <pc:sldChg chg="modSp new del mod modNotesTx">
        <pc:chgData name="Laura Arends" userId="a1c91e67-eed6-4549-a4b2-f1951bd78e56" providerId="ADAL" clId="{FA69BBF9-7789-4346-88C9-B0B8D15E7D8E}" dt="2024-10-15T12:54:21.115" v="8268" actId="2696"/>
        <pc:sldMkLst>
          <pc:docMk/>
          <pc:sldMk cId="610483022" sldId="396"/>
        </pc:sldMkLst>
        <pc:spChg chg="mod">
          <ac:chgData name="Laura Arends" userId="a1c91e67-eed6-4549-a4b2-f1951bd78e56" providerId="ADAL" clId="{FA69BBF9-7789-4346-88C9-B0B8D15E7D8E}" dt="2024-10-15T11:03:07.689" v="5920" actId="20577"/>
          <ac:spMkLst>
            <pc:docMk/>
            <pc:sldMk cId="610483022" sldId="396"/>
            <ac:spMk id="2" creationId="{29A10127-D536-41B1-9BBC-316F94B5F18B}"/>
          </ac:spMkLst>
        </pc:spChg>
        <pc:spChg chg="mod">
          <ac:chgData name="Laura Arends" userId="a1c91e67-eed6-4549-a4b2-f1951bd78e56" providerId="ADAL" clId="{FA69BBF9-7789-4346-88C9-B0B8D15E7D8E}" dt="2024-10-15T11:28:35.609" v="7359" actId="27636"/>
          <ac:spMkLst>
            <pc:docMk/>
            <pc:sldMk cId="610483022" sldId="396"/>
            <ac:spMk id="3" creationId="{958CD90A-8AEF-4432-AE94-CB5DE723B270}"/>
          </ac:spMkLst>
        </pc:spChg>
      </pc:sldChg>
      <pc:sldChg chg="addSp delSp new del mod">
        <pc:chgData name="Laura Arends" userId="a1c91e67-eed6-4549-a4b2-f1951bd78e56" providerId="ADAL" clId="{FA69BBF9-7789-4346-88C9-B0B8D15E7D8E}" dt="2024-10-15T11:24:42.877" v="7202" actId="680"/>
        <pc:sldMkLst>
          <pc:docMk/>
          <pc:sldMk cId="871642020" sldId="397"/>
        </pc:sldMkLst>
        <pc:spChg chg="add del">
          <ac:chgData name="Laura Arends" userId="a1c91e67-eed6-4549-a4b2-f1951bd78e56" providerId="ADAL" clId="{FA69BBF9-7789-4346-88C9-B0B8D15E7D8E}" dt="2024-10-15T11:24:42.406" v="7201" actId="478"/>
          <ac:spMkLst>
            <pc:docMk/>
            <pc:sldMk cId="871642020" sldId="397"/>
            <ac:spMk id="2" creationId="{B1D31EA6-E337-40DE-9285-96D9FBDCBE4C}"/>
          </ac:spMkLst>
        </pc:spChg>
        <pc:spChg chg="add del">
          <ac:chgData name="Laura Arends" userId="a1c91e67-eed6-4549-a4b2-f1951bd78e56" providerId="ADAL" clId="{FA69BBF9-7789-4346-88C9-B0B8D15E7D8E}" dt="2024-10-15T11:24:41.918" v="7200" actId="478"/>
          <ac:spMkLst>
            <pc:docMk/>
            <pc:sldMk cId="871642020" sldId="397"/>
            <ac:spMk id="4" creationId="{97F0ACD2-9FAE-4E11-9CE0-5D33C993A8FD}"/>
          </ac:spMkLst>
        </pc:spChg>
        <pc:spChg chg="add del">
          <ac:chgData name="Laura Arends" userId="a1c91e67-eed6-4549-a4b2-f1951bd78e56" providerId="ADAL" clId="{FA69BBF9-7789-4346-88C9-B0B8D15E7D8E}" dt="2024-10-15T11:24:34.741" v="7197" actId="22"/>
          <ac:spMkLst>
            <pc:docMk/>
            <pc:sldMk cId="871642020" sldId="397"/>
            <ac:spMk id="8" creationId="{5AB2B21D-DA78-408B-8725-B2ADEA870EF8}"/>
          </ac:spMkLst>
        </pc:spChg>
      </pc:sldChg>
      <pc:sldChg chg="addSp delSp modSp new mod modNotesTx">
        <pc:chgData name="Laura Arends" userId="a1c91e67-eed6-4549-a4b2-f1951bd78e56" providerId="ADAL" clId="{FA69BBF9-7789-4346-88C9-B0B8D15E7D8E}" dt="2024-10-23T14:23:53.361" v="15774" actId="20577"/>
        <pc:sldMkLst>
          <pc:docMk/>
          <pc:sldMk cId="1326782669" sldId="397"/>
        </pc:sldMkLst>
        <pc:spChg chg="del">
          <ac:chgData name="Laura Arends" userId="a1c91e67-eed6-4549-a4b2-f1951bd78e56" providerId="ADAL" clId="{FA69BBF9-7789-4346-88C9-B0B8D15E7D8E}" dt="2024-10-15T11:26:20.088" v="7348" actId="478"/>
          <ac:spMkLst>
            <pc:docMk/>
            <pc:sldMk cId="1326782669" sldId="397"/>
            <ac:spMk id="2" creationId="{4781F23D-5C67-4D8E-B282-14DCB2BFC469}"/>
          </ac:spMkLst>
        </pc:spChg>
        <pc:spChg chg="mod">
          <ac:chgData name="Laura Arends" userId="a1c91e67-eed6-4549-a4b2-f1951bd78e56" providerId="ADAL" clId="{FA69BBF9-7789-4346-88C9-B0B8D15E7D8E}" dt="2024-10-23T14:23:53.361" v="15774" actId="20577"/>
          <ac:spMkLst>
            <pc:docMk/>
            <pc:sldMk cId="1326782669" sldId="397"/>
            <ac:spMk id="3" creationId="{B07247F7-DC8D-4F98-83AF-D75D2A2752F7}"/>
          </ac:spMkLst>
        </pc:spChg>
        <pc:spChg chg="mod">
          <ac:chgData name="Laura Arends" userId="a1c91e67-eed6-4549-a4b2-f1951bd78e56" providerId="ADAL" clId="{FA69BBF9-7789-4346-88C9-B0B8D15E7D8E}" dt="2024-10-15T16:17:31.636" v="15285" actId="1076"/>
          <ac:spMkLst>
            <pc:docMk/>
            <pc:sldMk cId="1326782669" sldId="397"/>
            <ac:spMk id="4" creationId="{2B9D7398-E4CE-4A14-9FA7-BD8B188CA074}"/>
          </ac:spMkLst>
        </pc:spChg>
        <pc:spChg chg="mod">
          <ac:chgData name="Laura Arends" userId="a1c91e67-eed6-4549-a4b2-f1951bd78e56" providerId="ADAL" clId="{FA69BBF9-7789-4346-88C9-B0B8D15E7D8E}" dt="2024-10-15T12:54:32.969" v="8280" actId="20577"/>
          <ac:spMkLst>
            <pc:docMk/>
            <pc:sldMk cId="1326782669" sldId="397"/>
            <ac:spMk id="6" creationId="{4F2030B4-40CF-4DA8-8ECF-06FF91E80296}"/>
          </ac:spMkLst>
        </pc:spChg>
        <pc:spChg chg="del mod">
          <ac:chgData name="Laura Arends" userId="a1c91e67-eed6-4549-a4b2-f1951bd78e56" providerId="ADAL" clId="{FA69BBF9-7789-4346-88C9-B0B8D15E7D8E}" dt="2024-10-15T11:27:50.345" v="7353" actId="931"/>
          <ac:spMkLst>
            <pc:docMk/>
            <pc:sldMk cId="1326782669" sldId="397"/>
            <ac:spMk id="7" creationId="{835E2B8C-7EA6-4085-82D7-970A257C387D}"/>
          </ac:spMkLst>
        </pc:spChg>
        <pc:spChg chg="add mod">
          <ac:chgData name="Laura Arends" userId="a1c91e67-eed6-4549-a4b2-f1951bd78e56" providerId="ADAL" clId="{FA69BBF9-7789-4346-88C9-B0B8D15E7D8E}" dt="2024-10-15T12:54:39.170" v="8282" actId="20577"/>
          <ac:spMkLst>
            <pc:docMk/>
            <pc:sldMk cId="1326782669" sldId="397"/>
            <ac:spMk id="10" creationId="{EA39251C-F2E8-49A8-9046-C24E6D8E1235}"/>
          </ac:spMkLst>
        </pc:spChg>
        <pc:picChg chg="add mod">
          <ac:chgData name="Laura Arends" userId="a1c91e67-eed6-4549-a4b2-f1951bd78e56" providerId="ADAL" clId="{FA69BBF9-7789-4346-88C9-B0B8D15E7D8E}" dt="2024-10-15T11:43:19.081" v="7985" actId="1076"/>
          <ac:picMkLst>
            <pc:docMk/>
            <pc:sldMk cId="1326782669" sldId="397"/>
            <ac:picMk id="9" creationId="{8578DB1A-042A-43C3-A35B-74932C915D6B}"/>
          </ac:picMkLst>
        </pc:picChg>
      </pc:sldChg>
      <pc:sldChg chg="addSp delSp modSp new mod modNotesTx">
        <pc:chgData name="Laura Arends" userId="a1c91e67-eed6-4549-a4b2-f1951bd78e56" providerId="ADAL" clId="{FA69BBF9-7789-4346-88C9-B0B8D15E7D8E}" dt="2024-10-15T13:52:02.225" v="11440" actId="20577"/>
        <pc:sldMkLst>
          <pc:docMk/>
          <pc:sldMk cId="437834841" sldId="398"/>
        </pc:sldMkLst>
        <pc:spChg chg="mod">
          <ac:chgData name="Laura Arends" userId="a1c91e67-eed6-4549-a4b2-f1951bd78e56" providerId="ADAL" clId="{FA69BBF9-7789-4346-88C9-B0B8D15E7D8E}" dt="2024-10-15T13:51:14.453" v="11419" actId="20577"/>
          <ac:spMkLst>
            <pc:docMk/>
            <pc:sldMk cId="437834841" sldId="398"/>
            <ac:spMk id="2" creationId="{042C569E-2BA0-4C00-AF5A-0A58F0635C58}"/>
          </ac:spMkLst>
        </pc:spChg>
        <pc:spChg chg="mod">
          <ac:chgData name="Laura Arends" userId="a1c91e67-eed6-4549-a4b2-f1951bd78e56" providerId="ADAL" clId="{FA69BBF9-7789-4346-88C9-B0B8D15E7D8E}" dt="2024-10-15T11:32:05.528" v="7684" actId="20577"/>
          <ac:spMkLst>
            <pc:docMk/>
            <pc:sldMk cId="437834841" sldId="398"/>
            <ac:spMk id="4" creationId="{A30D7494-31E2-4431-9DC6-FF7D7F8CEA8B}"/>
          </ac:spMkLst>
        </pc:spChg>
        <pc:spChg chg="add del mod">
          <ac:chgData name="Laura Arends" userId="a1c91e67-eed6-4549-a4b2-f1951bd78e56" providerId="ADAL" clId="{FA69BBF9-7789-4346-88C9-B0B8D15E7D8E}" dt="2024-10-15T11:34:07.288" v="7688" actId="22"/>
          <ac:spMkLst>
            <pc:docMk/>
            <pc:sldMk cId="437834841" sldId="398"/>
            <ac:spMk id="6" creationId="{C5FAC713-F2B8-4BD0-8B69-4B4B31CFB4EE}"/>
          </ac:spMkLst>
        </pc:spChg>
        <pc:spChg chg="add mod">
          <ac:chgData name="Laura Arends" userId="a1c91e67-eed6-4549-a4b2-f1951bd78e56" providerId="ADAL" clId="{FA69BBF9-7789-4346-88C9-B0B8D15E7D8E}" dt="2024-10-15T13:51:21.650" v="11421" actId="14100"/>
          <ac:spMkLst>
            <pc:docMk/>
            <pc:sldMk cId="437834841" sldId="398"/>
            <ac:spMk id="8" creationId="{5D7B290F-39F9-4ECB-A1F8-91BBC898B175}"/>
          </ac:spMkLst>
        </pc:spChg>
        <pc:spChg chg="add mod">
          <ac:chgData name="Laura Arends" userId="a1c91e67-eed6-4549-a4b2-f1951bd78e56" providerId="ADAL" clId="{FA69BBF9-7789-4346-88C9-B0B8D15E7D8E}" dt="2024-10-15T13:23:32.353" v="9193" actId="20577"/>
          <ac:spMkLst>
            <pc:docMk/>
            <pc:sldMk cId="437834841" sldId="398"/>
            <ac:spMk id="9" creationId="{1DAF856E-4DFE-4663-9B03-48083E0D9E75}"/>
          </ac:spMkLst>
        </pc:spChg>
        <pc:spChg chg="add mod">
          <ac:chgData name="Laura Arends" userId="a1c91e67-eed6-4549-a4b2-f1951bd78e56" providerId="ADAL" clId="{FA69BBF9-7789-4346-88C9-B0B8D15E7D8E}" dt="2024-10-15T13:49:36.853" v="11376" actId="20577"/>
          <ac:spMkLst>
            <pc:docMk/>
            <pc:sldMk cId="437834841" sldId="398"/>
            <ac:spMk id="10" creationId="{77495519-C25D-45DC-B182-B857E235B4A7}"/>
          </ac:spMkLst>
        </pc:spChg>
      </pc:sldChg>
      <pc:sldChg chg="addSp delSp modSp new mod modNotesTx">
        <pc:chgData name="Laura Arends" userId="a1c91e67-eed6-4549-a4b2-f1951bd78e56" providerId="ADAL" clId="{FA69BBF9-7789-4346-88C9-B0B8D15E7D8E}" dt="2024-10-23T14:25:22.286" v="15872" actId="20577"/>
        <pc:sldMkLst>
          <pc:docMk/>
          <pc:sldMk cId="1129151575" sldId="399"/>
        </pc:sldMkLst>
        <pc:spChg chg="del">
          <ac:chgData name="Laura Arends" userId="a1c91e67-eed6-4549-a4b2-f1951bd78e56" providerId="ADAL" clId="{FA69BBF9-7789-4346-88C9-B0B8D15E7D8E}" dt="2024-10-15T12:37:29.495" v="8006"/>
          <ac:spMkLst>
            <pc:docMk/>
            <pc:sldMk cId="1129151575" sldId="399"/>
            <ac:spMk id="2" creationId="{6623A527-E6EE-4E8B-9DE4-FE6C6DC08FB6}"/>
          </ac:spMkLst>
        </pc:spChg>
        <pc:spChg chg="mod">
          <ac:chgData name="Laura Arends" userId="a1c91e67-eed6-4549-a4b2-f1951bd78e56" providerId="ADAL" clId="{FA69BBF9-7789-4346-88C9-B0B8D15E7D8E}" dt="2024-10-23T14:25:22.286" v="15872" actId="20577"/>
          <ac:spMkLst>
            <pc:docMk/>
            <pc:sldMk cId="1129151575" sldId="399"/>
            <ac:spMk id="3" creationId="{97282E6B-AA8C-482B-B28C-053B98B85E96}"/>
          </ac:spMkLst>
        </pc:spChg>
        <pc:spChg chg="mod">
          <ac:chgData name="Laura Arends" userId="a1c91e67-eed6-4549-a4b2-f1951bd78e56" providerId="ADAL" clId="{FA69BBF9-7789-4346-88C9-B0B8D15E7D8E}" dt="2024-10-15T16:17:39.934" v="15297" actId="20577"/>
          <ac:spMkLst>
            <pc:docMk/>
            <pc:sldMk cId="1129151575" sldId="399"/>
            <ac:spMk id="4" creationId="{0EF64E3D-57DF-4489-B30E-585767D71DFF}"/>
          </ac:spMkLst>
        </pc:spChg>
        <pc:spChg chg="mod">
          <ac:chgData name="Laura Arends" userId="a1c91e67-eed6-4549-a4b2-f1951bd78e56" providerId="ADAL" clId="{FA69BBF9-7789-4346-88C9-B0B8D15E7D8E}" dt="2024-10-15T12:59:15.942" v="8517" actId="20577"/>
          <ac:spMkLst>
            <pc:docMk/>
            <pc:sldMk cId="1129151575" sldId="399"/>
            <ac:spMk id="6" creationId="{D5596FC2-766B-43F2-8B8D-09BAD8BF9810}"/>
          </ac:spMkLst>
        </pc:spChg>
        <pc:spChg chg="add mod">
          <ac:chgData name="Laura Arends" userId="a1c91e67-eed6-4549-a4b2-f1951bd78e56" providerId="ADAL" clId="{FA69BBF9-7789-4346-88C9-B0B8D15E7D8E}" dt="2024-10-15T12:37:31.852" v="8007" actId="20577"/>
          <ac:spMkLst>
            <pc:docMk/>
            <pc:sldMk cId="1129151575" sldId="399"/>
            <ac:spMk id="8" creationId="{F559DFCA-2AD7-4CA1-8A3F-520D14B41AB8}"/>
          </ac:spMkLst>
        </pc:spChg>
      </pc:sldChg>
      <pc:sldChg chg="addSp delSp modSp new mod">
        <pc:chgData name="Laura Arends" userId="a1c91e67-eed6-4549-a4b2-f1951bd78e56" providerId="ADAL" clId="{FA69BBF9-7789-4346-88C9-B0B8D15E7D8E}" dt="2024-10-15T14:14:13.476" v="11748" actId="20577"/>
        <pc:sldMkLst>
          <pc:docMk/>
          <pc:sldMk cId="3987841380" sldId="400"/>
        </pc:sldMkLst>
        <pc:spChg chg="mod">
          <ac:chgData name="Laura Arends" userId="a1c91e67-eed6-4549-a4b2-f1951bd78e56" providerId="ADAL" clId="{FA69BBF9-7789-4346-88C9-B0B8D15E7D8E}" dt="2024-10-15T13:53:54.525" v="11448" actId="20577"/>
          <ac:spMkLst>
            <pc:docMk/>
            <pc:sldMk cId="3987841380" sldId="400"/>
            <ac:spMk id="4" creationId="{012A5DE4-AC19-4BF1-B9D1-F002B2ACAA64}"/>
          </ac:spMkLst>
        </pc:spChg>
        <pc:spChg chg="add del mod">
          <ac:chgData name="Laura Arends" userId="a1c91e67-eed6-4549-a4b2-f1951bd78e56" providerId="ADAL" clId="{FA69BBF9-7789-4346-88C9-B0B8D15E7D8E}" dt="2024-10-15T13:54:05.938" v="11451" actId="21"/>
          <ac:spMkLst>
            <pc:docMk/>
            <pc:sldMk cId="3987841380" sldId="400"/>
            <ac:spMk id="5" creationId="{775AC7EA-C019-4D2E-9A09-B43048E55052}"/>
          </ac:spMkLst>
        </pc:spChg>
        <pc:spChg chg="add mod">
          <ac:chgData name="Laura Arends" userId="a1c91e67-eed6-4549-a4b2-f1951bd78e56" providerId="ADAL" clId="{FA69BBF9-7789-4346-88C9-B0B8D15E7D8E}" dt="2024-10-15T13:54:17.780" v="11472" actId="20577"/>
          <ac:spMkLst>
            <pc:docMk/>
            <pc:sldMk cId="3987841380" sldId="400"/>
            <ac:spMk id="6" creationId="{68A9F818-E6A1-48B8-9C25-C3023F2BAA74}"/>
          </ac:spMkLst>
        </pc:spChg>
        <pc:spChg chg="add mod">
          <ac:chgData name="Laura Arends" userId="a1c91e67-eed6-4549-a4b2-f1951bd78e56" providerId="ADAL" clId="{FA69BBF9-7789-4346-88C9-B0B8D15E7D8E}" dt="2024-10-15T14:14:13.476" v="11748" actId="20577"/>
          <ac:spMkLst>
            <pc:docMk/>
            <pc:sldMk cId="3987841380" sldId="400"/>
            <ac:spMk id="7" creationId="{CBE0F2D5-D2C4-42D7-A672-69DCA2324AB8}"/>
          </ac:spMkLst>
        </pc:spChg>
      </pc:sldChg>
      <pc:sldChg chg="new del">
        <pc:chgData name="Laura Arends" userId="a1c91e67-eed6-4549-a4b2-f1951bd78e56" providerId="ADAL" clId="{FA69BBF9-7789-4346-88C9-B0B8D15E7D8E}" dt="2024-10-15T14:14:41.781" v="11750" actId="680"/>
        <pc:sldMkLst>
          <pc:docMk/>
          <pc:sldMk cId="3081558861" sldId="401"/>
        </pc:sldMkLst>
      </pc:sldChg>
      <pc:sldChg chg="modSp new mod">
        <pc:chgData name="Laura Arends" userId="a1c91e67-eed6-4549-a4b2-f1951bd78e56" providerId="ADAL" clId="{FA69BBF9-7789-4346-88C9-B0B8D15E7D8E}" dt="2024-10-23T14:27:26.872" v="15899" actId="20577"/>
        <pc:sldMkLst>
          <pc:docMk/>
          <pc:sldMk cId="3944237921" sldId="401"/>
        </pc:sldMkLst>
        <pc:spChg chg="mod">
          <ac:chgData name="Laura Arends" userId="a1c91e67-eed6-4549-a4b2-f1951bd78e56" providerId="ADAL" clId="{FA69BBF9-7789-4346-88C9-B0B8D15E7D8E}" dt="2024-10-15T14:16:34.558" v="11782" actId="20577"/>
          <ac:spMkLst>
            <pc:docMk/>
            <pc:sldMk cId="3944237921" sldId="401"/>
            <ac:spMk id="2" creationId="{072A2766-00A4-4B9D-9597-C69FDB139C33}"/>
          </ac:spMkLst>
        </pc:spChg>
        <pc:spChg chg="mod">
          <ac:chgData name="Laura Arends" userId="a1c91e67-eed6-4549-a4b2-f1951bd78e56" providerId="ADAL" clId="{FA69BBF9-7789-4346-88C9-B0B8D15E7D8E}" dt="2024-10-23T14:27:26.872" v="15899" actId="20577"/>
          <ac:spMkLst>
            <pc:docMk/>
            <pc:sldMk cId="3944237921" sldId="401"/>
            <ac:spMk id="3" creationId="{77582C4F-5FBF-478D-B43D-AAC515108814}"/>
          </ac:spMkLst>
        </pc:spChg>
        <pc:spChg chg="mod">
          <ac:chgData name="Laura Arends" userId="a1c91e67-eed6-4549-a4b2-f1951bd78e56" providerId="ADAL" clId="{FA69BBF9-7789-4346-88C9-B0B8D15E7D8E}" dt="2024-10-15T15:27:15.572" v="13001" actId="20577"/>
          <ac:spMkLst>
            <pc:docMk/>
            <pc:sldMk cId="3944237921" sldId="401"/>
            <ac:spMk id="4" creationId="{E7B6A520-19CE-4A4A-AFF6-FF4DD5AAA1B1}"/>
          </ac:spMkLst>
        </pc:spChg>
        <pc:spChg chg="mod">
          <ac:chgData name="Laura Arends" userId="a1c91e67-eed6-4549-a4b2-f1951bd78e56" providerId="ADAL" clId="{FA69BBF9-7789-4346-88C9-B0B8D15E7D8E}" dt="2024-10-15T15:27:02.421" v="12996" actId="20577"/>
          <ac:spMkLst>
            <pc:docMk/>
            <pc:sldMk cId="3944237921" sldId="401"/>
            <ac:spMk id="6" creationId="{C2C9EFC7-30AF-4A0C-8762-22550F7732AA}"/>
          </ac:spMkLst>
        </pc:spChg>
      </pc:sldChg>
      <pc:sldChg chg="addSp delSp modSp new mod ord">
        <pc:chgData name="Laura Arends" userId="a1c91e67-eed6-4549-a4b2-f1951bd78e56" providerId="ADAL" clId="{FA69BBF9-7789-4346-88C9-B0B8D15E7D8E}" dt="2024-10-23T14:20:05.096" v="15642"/>
        <pc:sldMkLst>
          <pc:docMk/>
          <pc:sldMk cId="2593302479" sldId="402"/>
        </pc:sldMkLst>
        <pc:spChg chg="mod">
          <ac:chgData name="Laura Arends" userId="a1c91e67-eed6-4549-a4b2-f1951bd78e56" providerId="ADAL" clId="{FA69BBF9-7789-4346-88C9-B0B8D15E7D8E}" dt="2024-10-15T15:58:30.405" v="13826" actId="20577"/>
          <ac:spMkLst>
            <pc:docMk/>
            <pc:sldMk cId="2593302479" sldId="402"/>
            <ac:spMk id="2" creationId="{EA5F27A1-19CB-44EB-840C-14470E4C19AF}"/>
          </ac:spMkLst>
        </pc:spChg>
        <pc:spChg chg="mod">
          <ac:chgData name="Laura Arends" userId="a1c91e67-eed6-4549-a4b2-f1951bd78e56" providerId="ADAL" clId="{FA69BBF9-7789-4346-88C9-B0B8D15E7D8E}" dt="2024-10-15T16:25:37.382" v="15318" actId="255"/>
          <ac:spMkLst>
            <pc:docMk/>
            <pc:sldMk cId="2593302479" sldId="402"/>
            <ac:spMk id="3" creationId="{9517C3E1-6057-4023-BF0C-CE4B11D98185}"/>
          </ac:spMkLst>
        </pc:spChg>
        <pc:spChg chg="del">
          <ac:chgData name="Laura Arends" userId="a1c91e67-eed6-4549-a4b2-f1951bd78e56" providerId="ADAL" clId="{FA69BBF9-7789-4346-88C9-B0B8D15E7D8E}" dt="2024-10-15T16:17:24.048" v="15283" actId="478"/>
          <ac:spMkLst>
            <pc:docMk/>
            <pc:sldMk cId="2593302479" sldId="402"/>
            <ac:spMk id="4" creationId="{F7DBEA29-F67A-453B-B08D-98A12CB86228}"/>
          </ac:spMkLst>
        </pc:spChg>
        <pc:spChg chg="add mod">
          <ac:chgData name="Laura Arends" userId="a1c91e67-eed6-4549-a4b2-f1951bd78e56" providerId="ADAL" clId="{FA69BBF9-7789-4346-88C9-B0B8D15E7D8E}" dt="2024-10-15T16:17:21.703" v="15282"/>
          <ac:spMkLst>
            <pc:docMk/>
            <pc:sldMk cId="2593302479" sldId="402"/>
            <ac:spMk id="8" creationId="{FD7A5B93-BD48-40A6-BBC5-2E9AC1900A36}"/>
          </ac:spMkLst>
        </pc:spChg>
        <pc:picChg chg="add mod modCrop">
          <ac:chgData name="Laura Arends" userId="a1c91e67-eed6-4549-a4b2-f1951bd78e56" providerId="ADAL" clId="{FA69BBF9-7789-4346-88C9-B0B8D15E7D8E}" dt="2024-10-15T16:25:57.890" v="15327" actId="1076"/>
          <ac:picMkLst>
            <pc:docMk/>
            <pc:sldMk cId="2593302479" sldId="402"/>
            <ac:picMk id="7" creationId="{0B623FE9-0E19-4DB8-96A9-C184A28BD332}"/>
          </ac:picMkLst>
        </pc:picChg>
        <pc:picChg chg="add mod modCrop">
          <ac:chgData name="Laura Arends" userId="a1c91e67-eed6-4549-a4b2-f1951bd78e56" providerId="ADAL" clId="{FA69BBF9-7789-4346-88C9-B0B8D15E7D8E}" dt="2024-10-15T16:25:51.588" v="15323" actId="1076"/>
          <ac:picMkLst>
            <pc:docMk/>
            <pc:sldMk cId="2593302479" sldId="402"/>
            <ac:picMk id="10" creationId="{3635F1AD-FFA9-40FC-919B-17C85F7113FF}"/>
          </ac:picMkLst>
        </pc:picChg>
      </pc:sldChg>
    </pc:docChg>
  </pc:docChgLst>
  <pc:docChgLst>
    <pc:chgData name="Sian Shaw" userId="S::sian.shaw@westminster-abbey.org::cf930bf7-ba7f-4ec0-9225-526cb0af2be3" providerId="AD" clId="Web-{012136C5-EF05-4C8E-4C2F-9E0656B5B3DA}"/>
    <pc:docChg chg="addSld modSld">
      <pc:chgData name="Sian Shaw" userId="S::sian.shaw@westminster-abbey.org::cf930bf7-ba7f-4ec0-9225-526cb0af2be3" providerId="AD" clId="Web-{012136C5-EF05-4C8E-4C2F-9E0656B5B3DA}" dt="2024-12-09T14:42:31.830" v="131" actId="20577"/>
      <pc:docMkLst>
        <pc:docMk/>
      </pc:docMkLst>
      <pc:sldChg chg="delSp modSp modNotes">
        <pc:chgData name="Sian Shaw" userId="S::sian.shaw@westminster-abbey.org::cf930bf7-ba7f-4ec0-9225-526cb0af2be3" providerId="AD" clId="Web-{012136C5-EF05-4C8E-4C2F-9E0656B5B3DA}" dt="2024-12-09T14:24:07.518" v="36" actId="1076"/>
        <pc:sldMkLst>
          <pc:docMk/>
          <pc:sldMk cId="3712833313" sldId="365"/>
        </pc:sldMkLst>
        <pc:spChg chg="del mod">
          <ac:chgData name="Sian Shaw" userId="S::sian.shaw@westminster-abbey.org::cf930bf7-ba7f-4ec0-9225-526cb0af2be3" providerId="AD" clId="Web-{012136C5-EF05-4C8E-4C2F-9E0656B5B3DA}" dt="2024-12-09T14:24:00.471" v="32"/>
          <ac:spMkLst>
            <pc:docMk/>
            <pc:sldMk cId="3712833313" sldId="365"/>
            <ac:spMk id="2" creationId="{425451FD-EDE1-4FD4-8CF2-86C93A6DA416}"/>
          </ac:spMkLst>
        </pc:spChg>
        <pc:spChg chg="del">
          <ac:chgData name="Sian Shaw" userId="S::sian.shaw@westminster-abbey.org::cf930bf7-ba7f-4ec0-9225-526cb0af2be3" providerId="AD" clId="Web-{012136C5-EF05-4C8E-4C2F-9E0656B5B3DA}" dt="2024-12-09T14:23:56.768" v="29"/>
          <ac:spMkLst>
            <pc:docMk/>
            <pc:sldMk cId="3712833313" sldId="365"/>
            <ac:spMk id="10" creationId="{C478436B-4B01-E44C-9310-D52D2C2537E3}"/>
          </ac:spMkLst>
        </pc:spChg>
        <pc:picChg chg="mod">
          <ac:chgData name="Sian Shaw" userId="S::sian.shaw@westminster-abbey.org::cf930bf7-ba7f-4ec0-9225-526cb0af2be3" providerId="AD" clId="Web-{012136C5-EF05-4C8E-4C2F-9E0656B5B3DA}" dt="2024-12-09T14:24:07.518" v="36" actId="1076"/>
          <ac:picMkLst>
            <pc:docMk/>
            <pc:sldMk cId="3712833313" sldId="365"/>
            <ac:picMk id="5" creationId="{254431EB-CB33-43CD-847F-8AB9931361D3}"/>
          </ac:picMkLst>
        </pc:picChg>
      </pc:sldChg>
      <pc:sldChg chg="addSp delSp">
        <pc:chgData name="Sian Shaw" userId="S::sian.shaw@westminster-abbey.org::cf930bf7-ba7f-4ec0-9225-526cb0af2be3" providerId="AD" clId="Web-{012136C5-EF05-4C8E-4C2F-9E0656B5B3DA}" dt="2024-12-09T14:14:35.220" v="5"/>
        <pc:sldMkLst>
          <pc:docMk/>
          <pc:sldMk cId="3512310128" sldId="392"/>
        </pc:sldMkLst>
        <pc:spChg chg="add">
          <ac:chgData name="Sian Shaw" userId="S::sian.shaw@westminster-abbey.org::cf930bf7-ba7f-4ec0-9225-526cb0af2be3" providerId="AD" clId="Web-{012136C5-EF05-4C8E-4C2F-9E0656B5B3DA}" dt="2024-12-09T14:14:35.220" v="5"/>
          <ac:spMkLst>
            <pc:docMk/>
            <pc:sldMk cId="3512310128" sldId="392"/>
            <ac:spMk id="2" creationId="{9DF1C1B0-F1BD-47BC-A23E-BFC4BDF8B584}"/>
          </ac:spMkLst>
        </pc:spChg>
        <pc:spChg chg="del">
          <ac:chgData name="Sian Shaw" userId="S::sian.shaw@westminster-abbey.org::cf930bf7-ba7f-4ec0-9225-526cb0af2be3" providerId="AD" clId="Web-{012136C5-EF05-4C8E-4C2F-9E0656B5B3DA}" dt="2024-12-09T14:14:18.501" v="4"/>
          <ac:spMkLst>
            <pc:docMk/>
            <pc:sldMk cId="3512310128" sldId="392"/>
            <ac:spMk id="8" creationId="{9DF1C1B0-F1BD-47BC-A23E-BFC4BDF8B584}"/>
          </ac:spMkLst>
        </pc:spChg>
      </pc:sldChg>
      <pc:sldChg chg="delSp modSp modNotes">
        <pc:chgData name="Sian Shaw" userId="S::sian.shaw@westminster-abbey.org::cf930bf7-ba7f-4ec0-9225-526cb0af2be3" providerId="AD" clId="Web-{012136C5-EF05-4C8E-4C2F-9E0656B5B3DA}" dt="2024-12-09T14:38:08.557" v="129" actId="20577"/>
        <pc:sldMkLst>
          <pc:docMk/>
          <pc:sldMk cId="3819458236" sldId="393"/>
        </pc:sldMkLst>
        <pc:spChg chg="mod">
          <ac:chgData name="Sian Shaw" userId="S::sian.shaw@westminster-abbey.org::cf930bf7-ba7f-4ec0-9225-526cb0af2be3" providerId="AD" clId="Web-{012136C5-EF05-4C8E-4C2F-9E0656B5B3DA}" dt="2024-12-09T14:38:08.557" v="129" actId="20577"/>
          <ac:spMkLst>
            <pc:docMk/>
            <pc:sldMk cId="3819458236" sldId="393"/>
            <ac:spMk id="2" creationId="{9B411EDD-8CB5-49C7-B803-5EA86950CC6D}"/>
          </ac:spMkLst>
        </pc:spChg>
        <pc:spChg chg="del">
          <ac:chgData name="Sian Shaw" userId="S::sian.shaw@westminster-abbey.org::cf930bf7-ba7f-4ec0-9225-526cb0af2be3" providerId="AD" clId="Web-{012136C5-EF05-4C8E-4C2F-9E0656B5B3DA}" dt="2024-12-09T14:28:51.588" v="74"/>
          <ac:spMkLst>
            <pc:docMk/>
            <pc:sldMk cId="3819458236" sldId="393"/>
            <ac:spMk id="7" creationId="{6F7C3067-6408-4149-8462-598B19073D6B}"/>
          </ac:spMkLst>
        </pc:spChg>
      </pc:sldChg>
      <pc:sldChg chg="modSp modNotes">
        <pc:chgData name="Sian Shaw" userId="S::sian.shaw@westminster-abbey.org::cf930bf7-ba7f-4ec0-9225-526cb0af2be3" providerId="AD" clId="Web-{012136C5-EF05-4C8E-4C2F-9E0656B5B3DA}" dt="2024-12-09T14:38:27.152" v="130" actId="20577"/>
        <pc:sldMkLst>
          <pc:docMk/>
          <pc:sldMk cId="2442929998" sldId="394"/>
        </pc:sldMkLst>
        <pc:spChg chg="mod">
          <ac:chgData name="Sian Shaw" userId="S::sian.shaw@westminster-abbey.org::cf930bf7-ba7f-4ec0-9225-526cb0af2be3" providerId="AD" clId="Web-{012136C5-EF05-4C8E-4C2F-9E0656B5B3DA}" dt="2024-12-09T14:38:27.152" v="130" actId="20577"/>
          <ac:spMkLst>
            <pc:docMk/>
            <pc:sldMk cId="2442929998" sldId="394"/>
            <ac:spMk id="5" creationId="{61D17C8B-550C-412D-B09D-9A68259125A2}"/>
          </ac:spMkLst>
        </pc:spChg>
      </pc:sldChg>
      <pc:sldChg chg="delSp modSp modNotes">
        <pc:chgData name="Sian Shaw" userId="S::sian.shaw@westminster-abbey.org::cf930bf7-ba7f-4ec0-9225-526cb0af2be3" providerId="AD" clId="Web-{012136C5-EF05-4C8E-4C2F-9E0656B5B3DA}" dt="2024-12-09T14:34:50.989" v="124" actId="20577"/>
        <pc:sldMkLst>
          <pc:docMk/>
          <pc:sldMk cId="3515797782" sldId="395"/>
        </pc:sldMkLst>
        <pc:spChg chg="mod">
          <ac:chgData name="Sian Shaw" userId="S::sian.shaw@westminster-abbey.org::cf930bf7-ba7f-4ec0-9225-526cb0af2be3" providerId="AD" clId="Web-{012136C5-EF05-4C8E-4C2F-9E0656B5B3DA}" dt="2024-12-09T14:18:07.664" v="23" actId="20577"/>
          <ac:spMkLst>
            <pc:docMk/>
            <pc:sldMk cId="3515797782" sldId="395"/>
            <ac:spMk id="4" creationId="{F8807400-D879-43A5-ADC4-A9022D459243}"/>
          </ac:spMkLst>
        </pc:spChg>
        <pc:spChg chg="mod">
          <ac:chgData name="Sian Shaw" userId="S::sian.shaw@westminster-abbey.org::cf930bf7-ba7f-4ec0-9225-526cb0af2be3" providerId="AD" clId="Web-{012136C5-EF05-4C8E-4C2F-9E0656B5B3DA}" dt="2024-12-09T14:34:50.989" v="124" actId="20577"/>
          <ac:spMkLst>
            <pc:docMk/>
            <pc:sldMk cId="3515797782" sldId="395"/>
            <ac:spMk id="7" creationId="{2C8C41EF-D1C9-458F-B923-91BFC7D4EAB4}"/>
          </ac:spMkLst>
        </pc:spChg>
        <pc:spChg chg="del">
          <ac:chgData name="Sian Shaw" userId="S::sian.shaw@westminster-abbey.org::cf930bf7-ba7f-4ec0-9225-526cb0af2be3" providerId="AD" clId="Web-{012136C5-EF05-4C8E-4C2F-9E0656B5B3DA}" dt="2024-12-09T14:14:50.237" v="6"/>
          <ac:spMkLst>
            <pc:docMk/>
            <pc:sldMk cId="3515797782" sldId="395"/>
            <ac:spMk id="8" creationId="{4E905FAF-E0AF-4FCB-8AF9-C99CCC18529E}"/>
          </ac:spMkLst>
        </pc:spChg>
        <pc:spChg chg="mod">
          <ac:chgData name="Sian Shaw" userId="S::sian.shaw@westminster-abbey.org::cf930bf7-ba7f-4ec0-9225-526cb0af2be3" providerId="AD" clId="Web-{012136C5-EF05-4C8E-4C2F-9E0656B5B3DA}" dt="2024-12-09T14:34:30.426" v="119" actId="1076"/>
          <ac:spMkLst>
            <pc:docMk/>
            <pc:sldMk cId="3515797782" sldId="395"/>
            <ac:spMk id="10" creationId="{C478436B-4B01-E44C-9310-D52D2C2537E3}"/>
          </ac:spMkLst>
        </pc:spChg>
      </pc:sldChg>
      <pc:sldChg chg="delSp modSp modNotes">
        <pc:chgData name="Sian Shaw" userId="S::sian.shaw@westminster-abbey.org::cf930bf7-ba7f-4ec0-9225-526cb0af2be3" providerId="AD" clId="Web-{012136C5-EF05-4C8E-4C2F-9E0656B5B3DA}" dt="2024-12-09T14:35:04.880" v="126" actId="1076"/>
        <pc:sldMkLst>
          <pc:docMk/>
          <pc:sldMk cId="1326782669" sldId="397"/>
        </pc:sldMkLst>
        <pc:spChg chg="mod">
          <ac:chgData name="Sian Shaw" userId="S::sian.shaw@westminster-abbey.org::cf930bf7-ba7f-4ec0-9225-526cb0af2be3" providerId="AD" clId="Web-{012136C5-EF05-4C8E-4C2F-9E0656B5B3DA}" dt="2024-12-09T14:35:01.349" v="125" actId="14100"/>
          <ac:spMkLst>
            <pc:docMk/>
            <pc:sldMk cId="1326782669" sldId="397"/>
            <ac:spMk id="3" creationId="{B07247F7-DC8D-4F98-83AF-D75D2A2752F7}"/>
          </ac:spMkLst>
        </pc:spChg>
        <pc:spChg chg="del">
          <ac:chgData name="Sian Shaw" userId="S::sian.shaw@westminster-abbey.org::cf930bf7-ba7f-4ec0-9225-526cb0af2be3" providerId="AD" clId="Web-{012136C5-EF05-4C8E-4C2F-9E0656B5B3DA}" dt="2024-12-09T14:14:52.158" v="7"/>
          <ac:spMkLst>
            <pc:docMk/>
            <pc:sldMk cId="1326782669" sldId="397"/>
            <ac:spMk id="4" creationId="{2B9D7398-E4CE-4A14-9FA7-BD8B188CA074}"/>
          </ac:spMkLst>
        </pc:spChg>
        <pc:spChg chg="mod">
          <ac:chgData name="Sian Shaw" userId="S::sian.shaw@westminster-abbey.org::cf930bf7-ba7f-4ec0-9225-526cb0af2be3" providerId="AD" clId="Web-{012136C5-EF05-4C8E-4C2F-9E0656B5B3DA}" dt="2024-12-09T14:19:11.728" v="26" actId="1076"/>
          <ac:spMkLst>
            <pc:docMk/>
            <pc:sldMk cId="1326782669" sldId="397"/>
            <ac:spMk id="10" creationId="{EA39251C-F2E8-49A8-9046-C24E6D8E1235}"/>
          </ac:spMkLst>
        </pc:spChg>
        <pc:picChg chg="mod">
          <ac:chgData name="Sian Shaw" userId="S::sian.shaw@westminster-abbey.org::cf930bf7-ba7f-4ec0-9225-526cb0af2be3" providerId="AD" clId="Web-{012136C5-EF05-4C8E-4C2F-9E0656B5B3DA}" dt="2024-12-09T14:35:04.880" v="126" actId="1076"/>
          <ac:picMkLst>
            <pc:docMk/>
            <pc:sldMk cId="1326782669" sldId="397"/>
            <ac:picMk id="11" creationId="{F242C0E6-CEDB-4993-8AD5-54FA0EB4893A}"/>
          </ac:picMkLst>
        </pc:picChg>
      </pc:sldChg>
      <pc:sldChg chg="delSp modNotes">
        <pc:chgData name="Sian Shaw" userId="S::sian.shaw@westminster-abbey.org::cf930bf7-ba7f-4ec0-9225-526cb0af2be3" providerId="AD" clId="Web-{012136C5-EF05-4C8E-4C2F-9E0656B5B3DA}" dt="2024-12-09T14:33:10.877" v="114"/>
        <pc:sldMkLst>
          <pc:docMk/>
          <pc:sldMk cId="437834841" sldId="398"/>
        </pc:sldMkLst>
        <pc:spChg chg="del">
          <ac:chgData name="Sian Shaw" userId="S::sian.shaw@westminster-abbey.org::cf930bf7-ba7f-4ec0-9225-526cb0af2be3" providerId="AD" clId="Web-{012136C5-EF05-4C8E-4C2F-9E0656B5B3DA}" dt="2024-12-09T14:14:11.814" v="2"/>
          <ac:spMkLst>
            <pc:docMk/>
            <pc:sldMk cId="437834841" sldId="398"/>
            <ac:spMk id="2" creationId="{042C569E-2BA0-4C00-AF5A-0A58F0635C58}"/>
          </ac:spMkLst>
        </pc:spChg>
      </pc:sldChg>
      <pc:sldChg chg="delSp modSp modNotes">
        <pc:chgData name="Sian Shaw" userId="S::sian.shaw@westminster-abbey.org::cf930bf7-ba7f-4ec0-9225-526cb0af2be3" providerId="AD" clId="Web-{012136C5-EF05-4C8E-4C2F-9E0656B5B3DA}" dt="2024-12-09T14:27:29.820" v="72"/>
        <pc:sldMkLst>
          <pc:docMk/>
          <pc:sldMk cId="1129151575" sldId="399"/>
        </pc:sldMkLst>
        <pc:spChg chg="del mod">
          <ac:chgData name="Sian Shaw" userId="S::sian.shaw@westminster-abbey.org::cf930bf7-ba7f-4ec0-9225-526cb0af2be3" providerId="AD" clId="Web-{012136C5-EF05-4C8E-4C2F-9E0656B5B3DA}" dt="2024-12-09T14:15:14.065" v="11"/>
          <ac:spMkLst>
            <pc:docMk/>
            <pc:sldMk cId="1129151575" sldId="399"/>
            <ac:spMk id="4" creationId="{0EF64E3D-57DF-4489-B30E-585767D71DFF}"/>
          </ac:spMkLst>
        </pc:spChg>
        <pc:spChg chg="mod">
          <ac:chgData name="Sian Shaw" userId="S::sian.shaw@westminster-abbey.org::cf930bf7-ba7f-4ec0-9225-526cb0af2be3" providerId="AD" clId="Web-{012136C5-EF05-4C8E-4C2F-9E0656B5B3DA}" dt="2024-12-09T14:27:16.039" v="71" actId="1076"/>
          <ac:spMkLst>
            <pc:docMk/>
            <pc:sldMk cId="1129151575" sldId="399"/>
            <ac:spMk id="8" creationId="{F559DFCA-2AD7-4CA1-8A3F-520D14B41AB8}"/>
          </ac:spMkLst>
        </pc:spChg>
      </pc:sldChg>
      <pc:sldChg chg="delSp modNotes">
        <pc:chgData name="Sian Shaw" userId="S::sian.shaw@westminster-abbey.org::cf930bf7-ba7f-4ec0-9225-526cb0af2be3" providerId="AD" clId="Web-{012136C5-EF05-4C8E-4C2F-9E0656B5B3DA}" dt="2024-12-09T14:33:29.284" v="116"/>
        <pc:sldMkLst>
          <pc:docMk/>
          <pc:sldMk cId="3987841380" sldId="400"/>
        </pc:sldMkLst>
        <pc:spChg chg="del">
          <ac:chgData name="Sian Shaw" userId="S::sian.shaw@westminster-abbey.org::cf930bf7-ba7f-4ec0-9225-526cb0af2be3" providerId="AD" clId="Web-{012136C5-EF05-4C8E-4C2F-9E0656B5B3DA}" dt="2024-12-09T14:14:14.407" v="3"/>
          <ac:spMkLst>
            <pc:docMk/>
            <pc:sldMk cId="3987841380" sldId="400"/>
            <ac:spMk id="2" creationId="{238A2ABA-FC0A-4743-824F-904A50FC038C}"/>
          </ac:spMkLst>
        </pc:spChg>
      </pc:sldChg>
      <pc:sldChg chg="delSp modSp modNotes">
        <pc:chgData name="Sian Shaw" userId="S::sian.shaw@westminster-abbey.org::cf930bf7-ba7f-4ec0-9225-526cb0af2be3" providerId="AD" clId="Web-{012136C5-EF05-4C8E-4C2F-9E0656B5B3DA}" dt="2024-12-09T14:33:01.158" v="113" actId="14100"/>
        <pc:sldMkLst>
          <pc:docMk/>
          <pc:sldMk cId="3944237921" sldId="401"/>
        </pc:sldMkLst>
        <pc:spChg chg="mod">
          <ac:chgData name="Sian Shaw" userId="S::sian.shaw@westminster-abbey.org::cf930bf7-ba7f-4ec0-9225-526cb0af2be3" providerId="AD" clId="Web-{012136C5-EF05-4C8E-4C2F-9E0656B5B3DA}" dt="2024-12-09T14:33:01.158" v="113" actId="14100"/>
          <ac:spMkLst>
            <pc:docMk/>
            <pc:sldMk cId="3944237921" sldId="401"/>
            <ac:spMk id="3" creationId="{77582C4F-5FBF-478D-B43D-AAC515108814}"/>
          </ac:spMkLst>
        </pc:spChg>
        <pc:spChg chg="del mod">
          <ac:chgData name="Sian Shaw" userId="S::sian.shaw@westminster-abbey.org::cf930bf7-ba7f-4ec0-9225-526cb0af2be3" providerId="AD" clId="Web-{012136C5-EF05-4C8E-4C2F-9E0656B5B3DA}" dt="2024-12-09T14:15:25.363" v="14"/>
          <ac:spMkLst>
            <pc:docMk/>
            <pc:sldMk cId="3944237921" sldId="401"/>
            <ac:spMk id="4" creationId="{E7B6A520-19CE-4A4A-AFF6-FF4DD5AAA1B1}"/>
          </ac:spMkLst>
        </pc:spChg>
        <pc:picChg chg="del">
          <ac:chgData name="Sian Shaw" userId="S::sian.shaw@westminster-abbey.org::cf930bf7-ba7f-4ec0-9225-526cb0af2be3" providerId="AD" clId="Web-{012136C5-EF05-4C8E-4C2F-9E0656B5B3DA}" dt="2024-12-09T14:32:51.986" v="109"/>
          <ac:picMkLst>
            <pc:docMk/>
            <pc:sldMk cId="3944237921" sldId="401"/>
            <ac:picMk id="10" creationId="{F6A426FA-A3CE-4A0C-B60B-8C4D0130C18F}"/>
          </ac:picMkLst>
        </pc:picChg>
        <pc:picChg chg="mod">
          <ac:chgData name="Sian Shaw" userId="S::sian.shaw@westminster-abbey.org::cf930bf7-ba7f-4ec0-9225-526cb0af2be3" providerId="AD" clId="Web-{012136C5-EF05-4C8E-4C2F-9E0656B5B3DA}" dt="2024-12-09T14:32:58.142" v="112" actId="1076"/>
          <ac:picMkLst>
            <pc:docMk/>
            <pc:sldMk cId="3944237921" sldId="401"/>
            <ac:picMk id="14" creationId="{BC9A77C2-F47C-4BD9-A652-A37FA4DC2B52}"/>
          </ac:picMkLst>
        </pc:picChg>
      </pc:sldChg>
      <pc:sldChg chg="delSp modSp">
        <pc:chgData name="Sian Shaw" userId="S::sian.shaw@westminster-abbey.org::cf930bf7-ba7f-4ec0-9225-526cb0af2be3" providerId="AD" clId="Web-{012136C5-EF05-4C8E-4C2F-9E0656B5B3DA}" dt="2024-12-09T14:42:31.830" v="131" actId="20577"/>
        <pc:sldMkLst>
          <pc:docMk/>
          <pc:sldMk cId="2593302479" sldId="402"/>
        </pc:sldMkLst>
        <pc:spChg chg="mod">
          <ac:chgData name="Sian Shaw" userId="S::sian.shaw@westminster-abbey.org::cf930bf7-ba7f-4ec0-9225-526cb0af2be3" providerId="AD" clId="Web-{012136C5-EF05-4C8E-4C2F-9E0656B5B3DA}" dt="2024-12-09T14:42:31.830" v="131" actId="20577"/>
          <ac:spMkLst>
            <pc:docMk/>
            <pc:sldMk cId="2593302479" sldId="402"/>
            <ac:spMk id="2" creationId="{EA5F27A1-19CB-44EB-840C-14470E4C19AF}"/>
          </ac:spMkLst>
        </pc:spChg>
        <pc:spChg chg="mod">
          <ac:chgData name="Sian Shaw" userId="S::sian.shaw@westminster-abbey.org::cf930bf7-ba7f-4ec0-9225-526cb0af2be3" providerId="AD" clId="Web-{012136C5-EF05-4C8E-4C2F-9E0656B5B3DA}" dt="2024-12-09T14:31:06.592" v="97" actId="1076"/>
          <ac:spMkLst>
            <pc:docMk/>
            <pc:sldMk cId="2593302479" sldId="402"/>
            <ac:spMk id="3" creationId="{9517C3E1-6057-4023-BF0C-CE4B11D98185}"/>
          </ac:spMkLst>
        </pc:spChg>
        <pc:spChg chg="del">
          <ac:chgData name="Sian Shaw" userId="S::sian.shaw@westminster-abbey.org::cf930bf7-ba7f-4ec0-9225-526cb0af2be3" providerId="AD" clId="Web-{012136C5-EF05-4C8E-4C2F-9E0656B5B3DA}" dt="2024-12-09T14:15:19.675" v="12"/>
          <ac:spMkLst>
            <pc:docMk/>
            <pc:sldMk cId="2593302479" sldId="402"/>
            <ac:spMk id="8" creationId="{FD7A5B93-BD48-40A6-BBC5-2E9AC1900A36}"/>
          </ac:spMkLst>
        </pc:spChg>
        <pc:picChg chg="mod">
          <ac:chgData name="Sian Shaw" userId="S::sian.shaw@westminster-abbey.org::cf930bf7-ba7f-4ec0-9225-526cb0af2be3" providerId="AD" clId="Web-{012136C5-EF05-4C8E-4C2F-9E0656B5B3DA}" dt="2024-12-09T14:31:24.452" v="100" actId="1076"/>
          <ac:picMkLst>
            <pc:docMk/>
            <pc:sldMk cId="2593302479" sldId="402"/>
            <ac:picMk id="7" creationId="{0B623FE9-0E19-4DB8-96A9-C184A28BD332}"/>
          </ac:picMkLst>
        </pc:picChg>
        <pc:picChg chg="mod">
          <ac:chgData name="Sian Shaw" userId="S::sian.shaw@westminster-abbey.org::cf930bf7-ba7f-4ec0-9225-526cb0af2be3" providerId="AD" clId="Web-{012136C5-EF05-4C8E-4C2F-9E0656B5B3DA}" dt="2024-12-09T14:31:26.577" v="101" actId="1076"/>
          <ac:picMkLst>
            <pc:docMk/>
            <pc:sldMk cId="2593302479" sldId="402"/>
            <ac:picMk id="10" creationId="{3635F1AD-FFA9-40FC-919B-17C85F7113FF}"/>
          </ac:picMkLst>
        </pc:picChg>
      </pc:sldChg>
      <pc:sldChg chg="addSp delSp modSp modNotes">
        <pc:chgData name="Sian Shaw" userId="S::sian.shaw@westminster-abbey.org::cf930bf7-ba7f-4ec0-9225-526cb0af2be3" providerId="AD" clId="Web-{012136C5-EF05-4C8E-4C2F-9E0656B5B3DA}" dt="2024-12-09T14:27:10.164" v="70" actId="1076"/>
        <pc:sldMkLst>
          <pc:docMk/>
          <pc:sldMk cId="3161152429" sldId="403"/>
        </pc:sldMkLst>
        <pc:spChg chg="mod">
          <ac:chgData name="Sian Shaw" userId="S::sian.shaw@westminster-abbey.org::cf930bf7-ba7f-4ec0-9225-526cb0af2be3" providerId="AD" clId="Web-{012136C5-EF05-4C8E-4C2F-9E0656B5B3DA}" dt="2024-12-09T14:18:57.556" v="25" actId="1076"/>
          <ac:spMkLst>
            <pc:docMk/>
            <pc:sldMk cId="3161152429" sldId="403"/>
            <ac:spMk id="2" creationId="{4F709327-70A3-493F-A986-0E62E7871E7C}"/>
          </ac:spMkLst>
        </pc:spChg>
        <pc:spChg chg="mod">
          <ac:chgData name="Sian Shaw" userId="S::sian.shaw@westminster-abbey.org::cf930bf7-ba7f-4ec0-9225-526cb0af2be3" providerId="AD" clId="Web-{012136C5-EF05-4C8E-4C2F-9E0656B5B3DA}" dt="2024-12-09T14:26:09.115" v="55" actId="1076"/>
          <ac:spMkLst>
            <pc:docMk/>
            <pc:sldMk cId="3161152429" sldId="403"/>
            <ac:spMk id="3" creationId="{58A061CD-2690-454B-82E6-72B6250DEEA2}"/>
          </ac:spMkLst>
        </pc:spChg>
        <pc:spChg chg="del">
          <ac:chgData name="Sian Shaw" userId="S::sian.shaw@westminster-abbey.org::cf930bf7-ba7f-4ec0-9225-526cb0af2be3" providerId="AD" clId="Web-{012136C5-EF05-4C8E-4C2F-9E0656B5B3DA}" dt="2024-12-09T14:14:55.002" v="8"/>
          <ac:spMkLst>
            <pc:docMk/>
            <pc:sldMk cId="3161152429" sldId="403"/>
            <ac:spMk id="4" creationId="{731E0655-552C-4B83-8005-D05EC7C0ABBD}"/>
          </ac:spMkLst>
        </pc:spChg>
        <pc:spChg chg="add mod">
          <ac:chgData name="Sian Shaw" userId="S::sian.shaw@westminster-abbey.org::cf930bf7-ba7f-4ec0-9225-526cb0af2be3" providerId="AD" clId="Web-{012136C5-EF05-4C8E-4C2F-9E0656B5B3DA}" dt="2024-12-09T14:26:59.648" v="69" actId="20577"/>
          <ac:spMkLst>
            <pc:docMk/>
            <pc:sldMk cId="3161152429" sldId="403"/>
            <ac:spMk id="8" creationId="{D071A44D-9D61-6770-4C7C-1A33FCD3FDD4}"/>
          </ac:spMkLst>
        </pc:spChg>
        <pc:picChg chg="mod">
          <ac:chgData name="Sian Shaw" userId="S::sian.shaw@westminster-abbey.org::cf930bf7-ba7f-4ec0-9225-526cb0af2be3" providerId="AD" clId="Web-{012136C5-EF05-4C8E-4C2F-9E0656B5B3DA}" dt="2024-12-09T14:27:10.164" v="70" actId="1076"/>
          <ac:picMkLst>
            <pc:docMk/>
            <pc:sldMk cId="3161152429" sldId="403"/>
            <ac:picMk id="13" creationId="{B1EA07F1-D8A7-4358-926B-304D9395352C}"/>
          </ac:picMkLst>
        </pc:picChg>
      </pc:sldChg>
      <pc:sldChg chg="mod setBg">
        <pc:chgData name="Sian Shaw" userId="S::sian.shaw@westminster-abbey.org::cf930bf7-ba7f-4ec0-9225-526cb0af2be3" providerId="AD" clId="Web-{012136C5-EF05-4C8E-4C2F-9E0656B5B3DA}" dt="2024-12-09T14:14:07.376" v="1"/>
        <pc:sldMkLst>
          <pc:docMk/>
          <pc:sldMk cId="1401324175" sldId="404"/>
        </pc:sldMkLst>
      </pc:sldChg>
      <pc:sldChg chg="modSp add replId">
        <pc:chgData name="Sian Shaw" userId="S::sian.shaw@westminster-abbey.org::cf930bf7-ba7f-4ec0-9225-526cb0af2be3" providerId="AD" clId="Web-{012136C5-EF05-4C8E-4C2F-9E0656B5B3DA}" dt="2024-12-09T14:34:01.238" v="118" actId="1076"/>
        <pc:sldMkLst>
          <pc:docMk/>
          <pc:sldMk cId="4265942526" sldId="405"/>
        </pc:sldMkLst>
        <pc:spChg chg="mod">
          <ac:chgData name="Sian Shaw" userId="S::sian.shaw@westminster-abbey.org::cf930bf7-ba7f-4ec0-9225-526cb0af2be3" providerId="AD" clId="Web-{012136C5-EF05-4C8E-4C2F-9E0656B5B3DA}" dt="2024-12-09T14:34:01.238" v="118" actId="1076"/>
          <ac:spMkLst>
            <pc:docMk/>
            <pc:sldMk cId="4265942526" sldId="405"/>
            <ac:spMk id="2" creationId="{425451FD-EDE1-4FD4-8CF2-86C93A6DA416}"/>
          </ac:spMkLst>
        </pc:spChg>
        <pc:picChg chg="mod">
          <ac:chgData name="Sian Shaw" userId="S::sian.shaw@westminster-abbey.org::cf930bf7-ba7f-4ec0-9225-526cb0af2be3" providerId="AD" clId="Web-{012136C5-EF05-4C8E-4C2F-9E0656B5B3DA}" dt="2024-12-09T14:33:57.425" v="117" actId="14100"/>
          <ac:picMkLst>
            <pc:docMk/>
            <pc:sldMk cId="4265942526" sldId="405"/>
            <ac:picMk id="5" creationId="{254431EB-CB33-43CD-847F-8AB9931361D3}"/>
          </ac:picMkLst>
        </pc:picChg>
      </pc:sldChg>
    </pc:docChg>
  </pc:docChgLst>
  <pc:docChgLst>
    <pc:chgData name="Sian Shaw" userId="S::sian.shaw@westminster-abbey.org::cf930bf7-ba7f-4ec0-9225-526cb0af2be3" providerId="AD" clId="Web-{A0FB7E3A-3A67-6784-2501-8DA642B4422E}"/>
    <pc:docChg chg="modSld">
      <pc:chgData name="Sian Shaw" userId="S::sian.shaw@westminster-abbey.org::cf930bf7-ba7f-4ec0-9225-526cb0af2be3" providerId="AD" clId="Web-{A0FB7E3A-3A67-6784-2501-8DA642B4422E}" dt="2025-01-06T14:17:54.143" v="85" actId="20577"/>
      <pc:docMkLst>
        <pc:docMk/>
      </pc:docMkLst>
      <pc:sldChg chg="modSp">
        <pc:chgData name="Sian Shaw" userId="S::sian.shaw@westminster-abbey.org::cf930bf7-ba7f-4ec0-9225-526cb0af2be3" providerId="AD" clId="Web-{A0FB7E3A-3A67-6784-2501-8DA642B4422E}" dt="2025-01-06T14:15:16.747" v="5" actId="20577"/>
        <pc:sldMkLst>
          <pc:docMk/>
          <pc:sldMk cId="1326782669" sldId="397"/>
        </pc:sldMkLst>
        <pc:spChg chg="mod">
          <ac:chgData name="Sian Shaw" userId="S::sian.shaw@westminster-abbey.org::cf930bf7-ba7f-4ec0-9225-526cb0af2be3" providerId="AD" clId="Web-{A0FB7E3A-3A67-6784-2501-8DA642B4422E}" dt="2025-01-06T14:15:16.747" v="5" actId="20577"/>
          <ac:spMkLst>
            <pc:docMk/>
            <pc:sldMk cId="1326782669" sldId="397"/>
            <ac:spMk id="3" creationId="{B07247F7-DC8D-4F98-83AF-D75D2A2752F7}"/>
          </ac:spMkLst>
        </pc:spChg>
      </pc:sldChg>
      <pc:sldChg chg="modSp">
        <pc:chgData name="Sian Shaw" userId="S::sian.shaw@westminster-abbey.org::cf930bf7-ba7f-4ec0-9225-526cb0af2be3" providerId="AD" clId="Web-{A0FB7E3A-3A67-6784-2501-8DA642B4422E}" dt="2025-01-06T14:16:24.124" v="54" actId="20577"/>
        <pc:sldMkLst>
          <pc:docMk/>
          <pc:sldMk cId="1129151575" sldId="399"/>
        </pc:sldMkLst>
        <pc:spChg chg="mod">
          <ac:chgData name="Sian Shaw" userId="S::sian.shaw@westminster-abbey.org::cf930bf7-ba7f-4ec0-9225-526cb0af2be3" providerId="AD" clId="Web-{A0FB7E3A-3A67-6784-2501-8DA642B4422E}" dt="2025-01-06T14:16:24.124" v="54" actId="20577"/>
          <ac:spMkLst>
            <pc:docMk/>
            <pc:sldMk cId="1129151575" sldId="399"/>
            <ac:spMk id="3" creationId="{97282E6B-AA8C-482B-B28C-053B98B85E96}"/>
          </ac:spMkLst>
        </pc:spChg>
      </pc:sldChg>
      <pc:sldChg chg="modSp">
        <pc:chgData name="Sian Shaw" userId="S::sian.shaw@westminster-abbey.org::cf930bf7-ba7f-4ec0-9225-526cb0af2be3" providerId="AD" clId="Web-{A0FB7E3A-3A67-6784-2501-8DA642B4422E}" dt="2025-01-06T14:17:54.143" v="85" actId="20577"/>
        <pc:sldMkLst>
          <pc:docMk/>
          <pc:sldMk cId="3944237921" sldId="401"/>
        </pc:sldMkLst>
        <pc:spChg chg="mod">
          <ac:chgData name="Sian Shaw" userId="S::sian.shaw@westminster-abbey.org::cf930bf7-ba7f-4ec0-9225-526cb0af2be3" providerId="AD" clId="Web-{A0FB7E3A-3A67-6784-2501-8DA642B4422E}" dt="2025-01-06T14:17:54.143" v="85" actId="20577"/>
          <ac:spMkLst>
            <pc:docMk/>
            <pc:sldMk cId="3944237921" sldId="401"/>
            <ac:spMk id="3" creationId="{77582C4F-5FBF-478D-B43D-AAC515108814}"/>
          </ac:spMkLst>
        </pc:spChg>
      </pc:sldChg>
      <pc:sldChg chg="modSp">
        <pc:chgData name="Sian Shaw" userId="S::sian.shaw@westminster-abbey.org::cf930bf7-ba7f-4ec0-9225-526cb0af2be3" providerId="AD" clId="Web-{A0FB7E3A-3A67-6784-2501-8DA642B4422E}" dt="2025-01-06T14:17:26.610" v="68" actId="20577"/>
        <pc:sldMkLst>
          <pc:docMk/>
          <pc:sldMk cId="2593302479" sldId="402"/>
        </pc:sldMkLst>
        <pc:spChg chg="mod">
          <ac:chgData name="Sian Shaw" userId="S::sian.shaw@westminster-abbey.org::cf930bf7-ba7f-4ec0-9225-526cb0af2be3" providerId="AD" clId="Web-{A0FB7E3A-3A67-6784-2501-8DA642B4422E}" dt="2025-01-06T14:17:26.610" v="68" actId="20577"/>
          <ac:spMkLst>
            <pc:docMk/>
            <pc:sldMk cId="2593302479" sldId="402"/>
            <ac:spMk id="3" creationId="{9517C3E1-6057-4023-BF0C-CE4B11D98185}"/>
          </ac:spMkLst>
        </pc:spChg>
      </pc:sldChg>
      <pc:sldChg chg="modSp">
        <pc:chgData name="Sian Shaw" userId="S::sian.shaw@westminster-abbey.org::cf930bf7-ba7f-4ec0-9225-526cb0af2be3" providerId="AD" clId="Web-{A0FB7E3A-3A67-6784-2501-8DA642B4422E}" dt="2025-01-06T14:15:56.327" v="29" actId="1076"/>
        <pc:sldMkLst>
          <pc:docMk/>
          <pc:sldMk cId="3161152429" sldId="403"/>
        </pc:sldMkLst>
        <pc:spChg chg="mod">
          <ac:chgData name="Sian Shaw" userId="S::sian.shaw@westminster-abbey.org::cf930bf7-ba7f-4ec0-9225-526cb0af2be3" providerId="AD" clId="Web-{A0FB7E3A-3A67-6784-2501-8DA642B4422E}" dt="2025-01-06T14:15:50.889" v="28" actId="14100"/>
          <ac:spMkLst>
            <pc:docMk/>
            <pc:sldMk cId="3161152429" sldId="403"/>
            <ac:spMk id="3" creationId="{58A061CD-2690-454B-82E6-72B6250DEEA2}"/>
          </ac:spMkLst>
        </pc:spChg>
        <pc:spChg chg="mod">
          <ac:chgData name="Sian Shaw" userId="S::sian.shaw@westminster-abbey.org::cf930bf7-ba7f-4ec0-9225-526cb0af2be3" providerId="AD" clId="Web-{A0FB7E3A-3A67-6784-2501-8DA642B4422E}" dt="2025-01-06T14:15:56.327" v="29" actId="1076"/>
          <ac:spMkLst>
            <pc:docMk/>
            <pc:sldMk cId="3161152429" sldId="403"/>
            <ac:spMk id="8" creationId="{D071A44D-9D61-6770-4C7C-1A33FCD3FDD4}"/>
          </ac:spMkLst>
        </pc:spChg>
      </pc:sldChg>
    </pc:docChg>
  </pc:docChgLst>
  <pc:docChgLst>
    <pc:chgData name="Lou Cash" userId="S::lou.cash@westminster-abbey.org::86be4a58-c22e-4e67-b9c9-cb87f0968146" providerId="AD" clId="Web-{44990614-1BE3-3940-0A13-224C654392EC}"/>
    <pc:docChg chg="mod">
      <pc:chgData name="Lou Cash" userId="S::lou.cash@westminster-abbey.org::86be4a58-c22e-4e67-b9c9-cb87f0968146" providerId="AD" clId="Web-{44990614-1BE3-3940-0A13-224C654392EC}" dt="2024-11-27T10:20:57.583" v="0"/>
      <pc:docMkLst>
        <pc:docMk/>
      </pc:docMkLst>
    </pc:docChg>
  </pc:docChgLst>
  <pc:docChgLst>
    <pc:chgData name="Sian Shaw" userId="cf930bf7-ba7f-4ec0-9225-526cb0af2be3" providerId="ADAL" clId="{706FDF45-66FA-49B3-B402-1231DF83C509}"/>
    <pc:docChg chg="custSel modSld">
      <pc:chgData name="Sian Shaw" userId="cf930bf7-ba7f-4ec0-9225-526cb0af2be3" providerId="ADAL" clId="{706FDF45-66FA-49B3-B402-1231DF83C509}" dt="2025-02-25T09:51:02.727" v="15" actId="1076"/>
      <pc:docMkLst>
        <pc:docMk/>
      </pc:docMkLst>
      <pc:sldChg chg="addSp delSp modSp mod modTransition delAnim modAnim">
        <pc:chgData name="Sian Shaw" userId="cf930bf7-ba7f-4ec0-9225-526cb0af2be3" providerId="ADAL" clId="{706FDF45-66FA-49B3-B402-1231DF83C509}" dt="2025-02-25T09:51:02.727" v="15" actId="1076"/>
        <pc:sldMkLst>
          <pc:docMk/>
          <pc:sldMk cId="1401324175" sldId="404"/>
        </pc:sldMkLst>
        <pc:spChg chg="mod">
          <ac:chgData name="Sian Shaw" userId="cf930bf7-ba7f-4ec0-9225-526cb0af2be3" providerId="ADAL" clId="{706FDF45-66FA-49B3-B402-1231DF83C509}" dt="2025-02-25T09:50:32.720" v="11" actId="20577"/>
          <ac:spMkLst>
            <pc:docMk/>
            <pc:sldMk cId="1401324175" sldId="404"/>
            <ac:spMk id="6" creationId="{8D29596F-F03A-503C-BD6F-1CB72F3C2913}"/>
          </ac:spMkLst>
        </pc:spChg>
        <pc:picChg chg="add del mod">
          <ac:chgData name="Sian Shaw" userId="cf930bf7-ba7f-4ec0-9225-526cb0af2be3" providerId="ADAL" clId="{706FDF45-66FA-49B3-B402-1231DF83C509}" dt="2025-02-25T09:32:03.229" v="3" actId="478"/>
          <ac:picMkLst>
            <pc:docMk/>
            <pc:sldMk cId="1401324175" sldId="404"/>
            <ac:picMk id="2" creationId="{85D2778F-25F9-4E39-9C30-8755DDE3E10F}"/>
          </ac:picMkLst>
        </pc:picChg>
        <pc:picChg chg="mod">
          <ac:chgData name="Sian Shaw" userId="cf930bf7-ba7f-4ec0-9225-526cb0af2be3" providerId="ADAL" clId="{706FDF45-66FA-49B3-B402-1231DF83C509}" dt="2025-02-25T09:51:02.727" v="15" actId="1076"/>
          <ac:picMkLst>
            <pc:docMk/>
            <pc:sldMk cId="1401324175" sldId="404"/>
            <ac:picMk id="5" creationId="{800649DD-CDE5-A29B-AE0A-24B24F7E5F64}"/>
          </ac:picMkLst>
        </pc:picChg>
        <pc:picChg chg="del">
          <ac:chgData name="Sian Shaw" userId="cf930bf7-ba7f-4ec0-9225-526cb0af2be3" providerId="ADAL" clId="{706FDF45-66FA-49B3-B402-1231DF83C509}" dt="2025-02-25T09:51:00.410" v="14" actId="478"/>
          <ac:picMkLst>
            <pc:docMk/>
            <pc:sldMk cId="1401324175" sldId="404"/>
            <ac:picMk id="9" creationId="{CD67C2B5-9B51-9AD6-6F45-943779BE7C4A}"/>
          </ac:picMkLst>
        </pc:picChg>
      </pc:sldChg>
    </pc:docChg>
  </pc:docChgLst>
  <pc:docChgLst>
    <pc:chgData name="Laura Arends" userId="S::laura.arends@westminster-abbey.org::a1c91e67-eed6-4549-a4b2-f1951bd78e56" providerId="AD" clId="Web-{8F89135A-7ABD-C16A-37DB-EE55EECB46A5}"/>
    <pc:docChg chg="modSld">
      <pc:chgData name="Laura Arends" userId="S::laura.arends@westminster-abbey.org::a1c91e67-eed6-4549-a4b2-f1951bd78e56" providerId="AD" clId="Web-{8F89135A-7ABD-C16A-37DB-EE55EECB46A5}" dt="2024-11-26T12:13:14.417" v="6" actId="1076"/>
      <pc:docMkLst>
        <pc:docMk/>
      </pc:docMkLst>
      <pc:sldChg chg="modSp">
        <pc:chgData name="Laura Arends" userId="S::laura.arends@westminster-abbey.org::a1c91e67-eed6-4549-a4b2-f1951bd78e56" providerId="AD" clId="Web-{8F89135A-7ABD-C16A-37DB-EE55EECB46A5}" dt="2024-11-26T12:11:38.258" v="3" actId="1076"/>
        <pc:sldMkLst>
          <pc:docMk/>
          <pc:sldMk cId="1326782669" sldId="397"/>
        </pc:sldMkLst>
        <pc:spChg chg="mod">
          <ac:chgData name="Laura Arends" userId="S::laura.arends@westminster-abbey.org::a1c91e67-eed6-4549-a4b2-f1951bd78e56" providerId="AD" clId="Web-{8F89135A-7ABD-C16A-37DB-EE55EECB46A5}" dt="2024-11-26T12:11:38.258" v="3" actId="1076"/>
          <ac:spMkLst>
            <pc:docMk/>
            <pc:sldMk cId="1326782669" sldId="397"/>
            <ac:spMk id="10" creationId="{EA39251C-F2E8-49A8-9046-C24E6D8E1235}"/>
          </ac:spMkLst>
        </pc:spChg>
      </pc:sldChg>
      <pc:sldChg chg="modSp">
        <pc:chgData name="Laura Arends" userId="S::laura.arends@westminster-abbey.org::a1c91e67-eed6-4549-a4b2-f1951bd78e56" providerId="AD" clId="Web-{8F89135A-7ABD-C16A-37DB-EE55EECB46A5}" dt="2024-11-26T12:13:14.417" v="6" actId="1076"/>
        <pc:sldMkLst>
          <pc:docMk/>
          <pc:sldMk cId="437834841" sldId="398"/>
        </pc:sldMkLst>
        <pc:spChg chg="mod">
          <ac:chgData name="Laura Arends" userId="S::laura.arends@westminster-abbey.org::a1c91e67-eed6-4549-a4b2-f1951bd78e56" providerId="AD" clId="Web-{8F89135A-7ABD-C16A-37DB-EE55EECB46A5}" dt="2024-11-26T12:13:14.417" v="6" actId="1076"/>
          <ac:spMkLst>
            <pc:docMk/>
            <pc:sldMk cId="437834841" sldId="398"/>
            <ac:spMk id="8" creationId="{5D7B290F-39F9-4ECB-A1F8-91BBC898B175}"/>
          </ac:spMkLst>
        </pc:spChg>
      </pc:sldChg>
    </pc:docChg>
  </pc:docChgLst>
  <pc:docChgLst>
    <pc:chgData name="Sophie Langsford" userId="S::sophie.langsford@westminster-abbey.org::2ea6d925-4a6e-425b-8569-87f33b9a79c6" providerId="AD" clId="Web-{A06EB21D-BAB8-B460-4A06-02509E8DE4E3}"/>
    <pc:docChg chg="mod">
      <pc:chgData name="Sophie Langsford" userId="S::sophie.langsford@westminster-abbey.org::2ea6d925-4a6e-425b-8569-87f33b9a79c6" providerId="AD" clId="Web-{A06EB21D-BAB8-B460-4A06-02509E8DE4E3}" dt="2024-11-26T16:50:45.100" v="0"/>
      <pc:docMkLst>
        <pc:docMk/>
      </pc:docMkLst>
    </pc:docChg>
  </pc:docChgLst>
  <pc:docChgLst>
    <pc:chgData name="Sian Shaw" userId="S::sian.shaw@westminster-abbey.org::cf930bf7-ba7f-4ec0-9225-526cb0af2be3" providerId="AD" clId="Web-{7B7929D6-D374-F6B4-FC59-B7BFFC772D7D}"/>
    <pc:docChg chg="modSld">
      <pc:chgData name="Sian Shaw" userId="S::sian.shaw@westminster-abbey.org::cf930bf7-ba7f-4ec0-9225-526cb0af2be3" providerId="AD" clId="Web-{7B7929D6-D374-F6B4-FC59-B7BFFC772D7D}" dt="2025-02-25T09:49:54.435" v="52" actId="1076"/>
      <pc:docMkLst>
        <pc:docMk/>
      </pc:docMkLst>
      <pc:sldChg chg="addSp delSp modSp addAnim delAnim">
        <pc:chgData name="Sian Shaw" userId="S::sian.shaw@westminster-abbey.org::cf930bf7-ba7f-4ec0-9225-526cb0af2be3" providerId="AD" clId="Web-{7B7929D6-D374-F6B4-FC59-B7BFFC772D7D}" dt="2025-02-25T09:49:54.435" v="52" actId="1076"/>
        <pc:sldMkLst>
          <pc:docMk/>
          <pc:sldMk cId="1401324175" sldId="404"/>
        </pc:sldMkLst>
        <pc:spChg chg="mod">
          <ac:chgData name="Sian Shaw" userId="S::sian.shaw@westminster-abbey.org::cf930bf7-ba7f-4ec0-9225-526cb0af2be3" providerId="AD" clId="Web-{7B7929D6-D374-F6B4-FC59-B7BFFC772D7D}" dt="2025-02-25T09:49:15.885" v="47" actId="14100"/>
          <ac:spMkLst>
            <pc:docMk/>
            <pc:sldMk cId="1401324175" sldId="404"/>
            <ac:spMk id="6" creationId="{8D29596F-F03A-503C-BD6F-1CB72F3C2913}"/>
          </ac:spMkLst>
        </pc:spChg>
        <pc:picChg chg="add del mod">
          <ac:chgData name="Sian Shaw" userId="S::sian.shaw@westminster-abbey.org::cf930bf7-ba7f-4ec0-9225-526cb0af2be3" providerId="AD" clId="Web-{7B7929D6-D374-F6B4-FC59-B7BFFC772D7D}" dt="2025-02-25T09:43:15.108" v="7"/>
          <ac:picMkLst>
            <pc:docMk/>
            <pc:sldMk cId="1401324175" sldId="404"/>
            <ac:picMk id="2" creationId="{820BDD8D-B2D4-C244-6DCA-A0F82BFEADC2}"/>
          </ac:picMkLst>
        </pc:picChg>
        <pc:picChg chg="add del mod">
          <ac:chgData name="Sian Shaw" userId="S::sian.shaw@westminster-abbey.org::cf930bf7-ba7f-4ec0-9225-526cb0af2be3" providerId="AD" clId="Web-{7B7929D6-D374-F6B4-FC59-B7BFFC772D7D}" dt="2025-02-25T09:48:06.551" v="22"/>
          <ac:picMkLst>
            <pc:docMk/>
            <pc:sldMk cId="1401324175" sldId="404"/>
            <ac:picMk id="5" creationId="{800649DD-CDE5-A29B-AE0A-24B24F7E5F64}"/>
          </ac:picMkLst>
        </pc:picChg>
        <pc:picChg chg="add del mod">
          <ac:chgData name="Sian Shaw" userId="S::sian.shaw@westminster-abbey.org::cf930bf7-ba7f-4ec0-9225-526cb0af2be3" providerId="AD" clId="Web-{7B7929D6-D374-F6B4-FC59-B7BFFC772D7D}" dt="2025-02-25T09:48:52.836" v="36"/>
          <ac:picMkLst>
            <pc:docMk/>
            <pc:sldMk cId="1401324175" sldId="404"/>
            <ac:picMk id="7" creationId="{DDB0B20D-1B3C-614A-8F84-8172385C1800}"/>
          </ac:picMkLst>
        </pc:picChg>
        <pc:picChg chg="add mod">
          <ac:chgData name="Sian Shaw" userId="S::sian.shaw@westminster-abbey.org::cf930bf7-ba7f-4ec0-9225-526cb0af2be3" providerId="AD" clId="Web-{7B7929D6-D374-F6B4-FC59-B7BFFC772D7D}" dt="2025-02-25T09:49:54.435" v="52" actId="1076"/>
          <ac:picMkLst>
            <pc:docMk/>
            <pc:sldMk cId="1401324175" sldId="404"/>
            <ac:picMk id="9" creationId="{CD67C2B5-9B51-9AD6-6F45-943779BE7C4A}"/>
          </ac:picMkLst>
        </pc:picChg>
      </pc:sldChg>
    </pc:docChg>
  </pc:docChgLst>
  <pc:docChgLst>
    <pc:chgData name="Sian Shaw" userId="S::sian.shaw@westminster-abbey.org::cf930bf7-ba7f-4ec0-9225-526cb0af2be3" providerId="AD" clId="Web-{98A75231-5FAE-8FF5-7D8D-3554064DABD3}"/>
    <pc:docChg chg="modSld">
      <pc:chgData name="Sian Shaw" userId="S::sian.shaw@westminster-abbey.org::cf930bf7-ba7f-4ec0-9225-526cb0af2be3" providerId="AD" clId="Web-{98A75231-5FAE-8FF5-7D8D-3554064DABD3}" dt="2025-02-25T09:21:49.061" v="97"/>
      <pc:docMkLst>
        <pc:docMk/>
      </pc:docMkLst>
      <pc:sldChg chg="addSp delSp modSp mod setBg">
        <pc:chgData name="Sian Shaw" userId="S::sian.shaw@westminster-abbey.org::cf930bf7-ba7f-4ec0-9225-526cb0af2be3" providerId="AD" clId="Web-{98A75231-5FAE-8FF5-7D8D-3554064DABD3}" dt="2025-02-25T09:21:49.061" v="97"/>
        <pc:sldMkLst>
          <pc:docMk/>
          <pc:sldMk cId="1401324175" sldId="404"/>
        </pc:sldMkLst>
        <pc:spChg chg="del mod">
          <ac:chgData name="Sian Shaw" userId="S::sian.shaw@westminster-abbey.org::cf930bf7-ba7f-4ec0-9225-526cb0af2be3" providerId="AD" clId="Web-{98A75231-5FAE-8FF5-7D8D-3554064DABD3}" dt="2025-02-25T09:15:10.318" v="3"/>
          <ac:spMkLst>
            <pc:docMk/>
            <pc:sldMk cId="1401324175" sldId="404"/>
            <ac:spMk id="2" creationId="{387C9A69-B756-DCE2-DFE8-242146B7813C}"/>
          </ac:spMkLst>
        </pc:spChg>
        <pc:spChg chg="add">
          <ac:chgData name="Sian Shaw" userId="S::sian.shaw@westminster-abbey.org::cf930bf7-ba7f-4ec0-9225-526cb0af2be3" providerId="AD" clId="Web-{98A75231-5FAE-8FF5-7D8D-3554064DABD3}" dt="2025-02-25T09:14:57.318" v="0"/>
          <ac:spMkLst>
            <pc:docMk/>
            <pc:sldMk cId="1401324175" sldId="404"/>
            <ac:spMk id="4" creationId="{F847C925-E421-1AF3-5AF4-10A7C2D680BF}"/>
          </ac:spMkLst>
        </pc:spChg>
        <pc:spChg chg="del mod">
          <ac:chgData name="Sian Shaw" userId="S::sian.shaw@westminster-abbey.org::cf930bf7-ba7f-4ec0-9225-526cb0af2be3" providerId="AD" clId="Web-{98A75231-5FAE-8FF5-7D8D-3554064DABD3}" dt="2025-02-25T09:15:14.912" v="6"/>
          <ac:spMkLst>
            <pc:docMk/>
            <pc:sldMk cId="1401324175" sldId="404"/>
            <ac:spMk id="5" creationId="{E82D1037-DE5B-5ECA-580F-38941C2A7BFD}"/>
          </ac:spMkLst>
        </pc:spChg>
        <pc:spChg chg="add mod">
          <ac:chgData name="Sian Shaw" userId="S::sian.shaw@westminster-abbey.org::cf930bf7-ba7f-4ec0-9225-526cb0af2be3" providerId="AD" clId="Web-{98A75231-5FAE-8FF5-7D8D-3554064DABD3}" dt="2025-02-25T09:20:16.266" v="96" actId="20577"/>
          <ac:spMkLst>
            <pc:docMk/>
            <pc:sldMk cId="1401324175" sldId="404"/>
            <ac:spMk id="6" creationId="{8D29596F-F03A-503C-BD6F-1CB72F3C2913}"/>
          </ac:spMkLst>
        </pc:spChg>
      </pc:sldChg>
    </pc:docChg>
  </pc:docChgLst>
  <pc:docChgLst>
    <pc:chgData name="Sian Shaw" userId="S::sian.shaw@westminster-abbey.org::cf930bf7-ba7f-4ec0-9225-526cb0af2be3" providerId="AD" clId="Web-{C36BF98B-E15A-8F79-E5DB-81548722CF6D}"/>
    <pc:docChg chg="modSld">
      <pc:chgData name="Sian Shaw" userId="S::sian.shaw@westminster-abbey.org::cf930bf7-ba7f-4ec0-9225-526cb0af2be3" providerId="AD" clId="Web-{C36BF98B-E15A-8F79-E5DB-81548722CF6D}" dt="2025-02-25T09:22:03.917" v="0"/>
      <pc:docMkLst>
        <pc:docMk/>
      </pc:docMkLst>
      <pc:sldChg chg="mod setBg">
        <pc:chgData name="Sian Shaw" userId="S::sian.shaw@westminster-abbey.org::cf930bf7-ba7f-4ec0-9225-526cb0af2be3" providerId="AD" clId="Web-{C36BF98B-E15A-8F79-E5DB-81548722CF6D}" dt="2025-02-25T09:22:03.917" v="0"/>
        <pc:sldMkLst>
          <pc:docMk/>
          <pc:sldMk cId="1401324175" sldId="40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04/03/2025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creativecommons.org/licenses/by-sa/2.0/"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GB" dirty="0">
              <a:ea typeface="Calibri"/>
              <a:cs typeface="Calibri"/>
            </a:endParaRPr>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24070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dirty="0">
              <a:solidFill>
                <a:srgbClr val="202122"/>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dirty="0">
              <a:solidFill>
                <a:srgbClr val="202122"/>
              </a:solidFill>
              <a:effectLst/>
              <a:latin typeface="Arial" panose="020B0604020202020204" pitchFamily="34" charset="0"/>
              <a:cs typeface="Arial"/>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10</a:t>
            </a:fld>
            <a:endParaRPr lang="en-US"/>
          </a:p>
        </p:txBody>
      </p:sp>
    </p:spTree>
    <p:extLst>
      <p:ext uri="{BB962C8B-B14F-4D97-AF65-F5344CB8AC3E}">
        <p14:creationId xmlns:p14="http://schemas.microsoft.com/office/powerpoint/2010/main" val="3933227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35657400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a:t>
            </a:r>
            <a:r>
              <a:rPr lang="en-US" baseline="0" dirty="0"/>
              <a:t>:</a:t>
            </a:r>
            <a:endParaRPr lang="en-US" dirty="0"/>
          </a:p>
          <a:p>
            <a:r>
              <a:rPr lang="en-US" dirty="0"/>
              <a:t>Andrew Angelov/Shutterstock</a:t>
            </a:r>
          </a:p>
          <a:p>
            <a:endParaRPr lang="en-US"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7654869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dirty="0">
              <a:ea typeface="Calibri"/>
              <a:cs typeface="Calibri"/>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1443194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778846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7470556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3</a:t>
            </a:fld>
            <a:endParaRPr lang="en-US"/>
          </a:p>
        </p:txBody>
      </p:sp>
    </p:spTree>
    <p:extLst>
      <p:ext uri="{BB962C8B-B14F-4D97-AF65-F5344CB8AC3E}">
        <p14:creationId xmlns:p14="http://schemas.microsoft.com/office/powerpoint/2010/main" val="3788043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4</a:t>
            </a:fld>
            <a:endParaRPr lang="en-US"/>
          </a:p>
        </p:txBody>
      </p:sp>
    </p:spTree>
    <p:extLst>
      <p:ext uri="{BB962C8B-B14F-4D97-AF65-F5344CB8AC3E}">
        <p14:creationId xmlns:p14="http://schemas.microsoft.com/office/powerpoint/2010/main" val="28613221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5</a:t>
            </a:fld>
            <a:endParaRPr lang="en-US"/>
          </a:p>
        </p:txBody>
      </p:sp>
    </p:spTree>
    <p:extLst>
      <p:ext uri="{BB962C8B-B14F-4D97-AF65-F5344CB8AC3E}">
        <p14:creationId xmlns:p14="http://schemas.microsoft.com/office/powerpoint/2010/main" val="8415929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pPr algn="l"/>
            <a:endParaRPr lang="en-GB" b="1" i="0" dirty="0">
              <a:solidFill>
                <a:srgbClr val="000000"/>
              </a:solidFill>
              <a:effectLst/>
              <a:latin typeface="system-ui"/>
            </a:endParaRPr>
          </a:p>
          <a:p>
            <a:pPr algn="l"/>
            <a:endParaRPr lang="en-GB" b="1" i="0" dirty="0">
              <a:solidFill>
                <a:srgbClr val="000000"/>
              </a:solidFill>
              <a:effectLst/>
              <a:latin typeface="system-ui"/>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2627432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GB" dirty="0"/>
          </a:p>
          <a:p>
            <a:endParaRPr lang="en-GB" dirty="0">
              <a:solidFill>
                <a:srgbClr val="1F1F1F"/>
              </a:solidFill>
              <a:latin typeface="Arial"/>
              <a:cs typeface="Arial"/>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1344351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12179995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Calibri"/>
                <a:cs typeface="Calibri"/>
              </a:rPr>
              <a:t>Image: </a:t>
            </a:r>
          </a:p>
          <a:p>
            <a:r>
              <a:rPr lang="en-GB" dirty="0">
                <a:ea typeface="Calibri"/>
                <a:cs typeface="Calibri"/>
              </a:rPr>
              <a:t>Wikimedia Commons: </a:t>
            </a:r>
            <a:r>
              <a:rPr lang="en-GB" dirty="0"/>
              <a:t>© copyright John Mathew Smith 2001 / </a:t>
            </a:r>
            <a:r>
              <a:rPr lang="en-GB" dirty="0">
                <a:hlinkClick r:id="rId3"/>
              </a:rPr>
              <a:t>CC BY-SA 2.0</a:t>
            </a:r>
            <a:endParaRPr lang="en-GB"/>
          </a:p>
          <a:p>
            <a:endParaRPr lang="en-GB" dirty="0">
              <a:ea typeface="Calibri"/>
              <a:cs typeface="Calibri"/>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9</a:t>
            </a:fld>
            <a:endParaRPr lang="en-US"/>
          </a:p>
        </p:txBody>
      </p:sp>
    </p:spTree>
    <p:extLst>
      <p:ext uri="{BB962C8B-B14F-4D97-AF65-F5344CB8AC3E}">
        <p14:creationId xmlns:p14="http://schemas.microsoft.com/office/powerpoint/2010/main" val="37703104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3/4/2025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video" Target="https://www.youtube.com/embed/JsgVZTrCM_c?feature=oembed" TargetMode="Externa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9" name="TextBox 8"/>
          <p:cNvSpPr txBox="1"/>
          <p:nvPr/>
        </p:nvSpPr>
        <p:spPr>
          <a:xfrm>
            <a:off x="363783" y="1035719"/>
            <a:ext cx="2811985" cy="523220"/>
          </a:xfrm>
          <a:prstGeom prst="rect">
            <a:avLst/>
          </a:prstGeom>
          <a:solidFill>
            <a:schemeClr val="tx2"/>
          </a:solidFill>
        </p:spPr>
        <p:txBody>
          <a:bodyPr wrap="square" lIns="91440" tIns="45720" rIns="91440" bIns="45720" rtlCol="0" anchor="t">
            <a:spAutoFit/>
          </a:bodyPr>
          <a:lstStyle/>
          <a:p>
            <a:r>
              <a:rPr lang="en-US" sz="2800" b="1" dirty="0">
                <a:solidFill>
                  <a:schemeClr val="bg1"/>
                </a:solidFill>
                <a:latin typeface="Palatino"/>
              </a:rPr>
              <a:t>Reconciliation</a:t>
            </a:r>
          </a:p>
        </p:txBody>
      </p:sp>
      <p:sp>
        <p:nvSpPr>
          <p:cNvPr id="2"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©2025 Dean and Chapter of Westminster</a:t>
            </a:r>
          </a:p>
        </p:txBody>
      </p:sp>
    </p:spTree>
    <p:extLst>
      <p:ext uri="{BB962C8B-B14F-4D97-AF65-F5344CB8AC3E}">
        <p14:creationId xmlns:p14="http://schemas.microsoft.com/office/powerpoint/2010/main" val="3512310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32928" y="1763605"/>
            <a:ext cx="4591460" cy="4848951"/>
          </a:xfrm>
        </p:spPr>
        <p:txBody>
          <a:bodyPr vert="horz" lIns="0" tIns="0" rIns="0" bIns="0" rtlCol="0" anchor="t">
            <a:normAutofit/>
          </a:bodyPr>
          <a:lstStyle/>
          <a:p>
            <a:r>
              <a:rPr lang="en-GB" sz="1600" dirty="0">
                <a:solidFill>
                  <a:srgbClr val="292C63"/>
                </a:solidFill>
                <a:cs typeface="Arial"/>
              </a:rPr>
              <a:t>I</a:t>
            </a:r>
            <a:r>
              <a:rPr lang="en-GB" sz="1800" dirty="0">
                <a:solidFill>
                  <a:srgbClr val="292C63"/>
                </a:solidFill>
                <a:cs typeface="Arial"/>
              </a:rPr>
              <a:t>n 1996, Nelson Mandela authorised the Truth and Reconciliation Commission (TRC). Here, </a:t>
            </a:r>
            <a:r>
              <a:rPr lang="en-GB" sz="1800" dirty="0">
                <a:solidFill>
                  <a:srgbClr val="292C63"/>
                </a:solidFill>
                <a:latin typeface="Arial" panose="020B0604020202020204" pitchFamily="34" charset="0"/>
                <a:cs typeface="Arial"/>
              </a:rPr>
              <a:t>v</a:t>
            </a:r>
            <a:r>
              <a:rPr lang="en-GB" sz="1800" b="0" i="0" dirty="0">
                <a:solidFill>
                  <a:srgbClr val="292C63"/>
                </a:solidFill>
                <a:effectLst/>
                <a:latin typeface="Arial" panose="020B0604020202020204" pitchFamily="34" charset="0"/>
              </a:rPr>
              <a:t>ictims gave statements about their experiences and perpetrators admitted their crimes and asked for amnesty.</a:t>
            </a:r>
          </a:p>
          <a:p>
            <a:r>
              <a:rPr lang="en-GB" sz="1800" dirty="0">
                <a:solidFill>
                  <a:srgbClr val="292C63"/>
                </a:solidFill>
                <a:latin typeface="Arial" panose="020B0604020202020204" pitchFamily="34" charset="0"/>
                <a:cs typeface="Arial"/>
              </a:rPr>
              <a:t>The TRC got its name because of its desire to reveal all the terrible things that had happened during the apartheid system (Truth), and to find a way to live together peacefully in the future (Reconciliation). </a:t>
            </a:r>
          </a:p>
          <a:p>
            <a:r>
              <a:rPr lang="en-GB" sz="1800" dirty="0">
                <a:cs typeface="Arial"/>
              </a:rPr>
              <a:t>The principles of </a:t>
            </a:r>
            <a:r>
              <a:rPr lang="en-GB" sz="1800" dirty="0"/>
              <a:t>confession, forgiveness, justice, mercy, restoration, and healing were all central to the TRC, which was chaired by Archbishop Desmond Tutu, the leader of the Anglican Church in South Africa.</a:t>
            </a:r>
            <a:endParaRPr lang="en-GB" sz="1800" dirty="0">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22996" y="957258"/>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dirty="0"/>
              <a:t>The Truth and Reconciliation Commission</a:t>
            </a:r>
          </a:p>
        </p:txBody>
      </p:sp>
      <p:pic>
        <p:nvPicPr>
          <p:cNvPr id="4" name="Picture 3">
            <a:extLst>
              <a:ext uri="{FF2B5EF4-FFF2-40B4-BE49-F238E27FC236}">
                <a16:creationId xmlns:a16="http://schemas.microsoft.com/office/drawing/2014/main" id="{57F351FB-2A52-48A1-A97D-A87468E581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105245" y="1730438"/>
            <a:ext cx="3809575" cy="3721555"/>
          </a:xfrm>
          <a:prstGeom prst="rect">
            <a:avLst/>
          </a:prstGeom>
        </p:spPr>
      </p:pic>
      <p:sp>
        <p:nvSpPr>
          <p:cNvPr id="5" name="TextBox 4">
            <a:extLst>
              <a:ext uri="{FF2B5EF4-FFF2-40B4-BE49-F238E27FC236}">
                <a16:creationId xmlns:a16="http://schemas.microsoft.com/office/drawing/2014/main" id="{61D17C8B-550C-412D-B09D-9A68259125A2}"/>
              </a:ext>
            </a:extLst>
          </p:cNvPr>
          <p:cNvSpPr txBox="1"/>
          <p:nvPr/>
        </p:nvSpPr>
        <p:spPr>
          <a:xfrm>
            <a:off x="5501801" y="5448450"/>
            <a:ext cx="3647975" cy="646331"/>
          </a:xfrm>
          <a:prstGeom prst="rect">
            <a:avLst/>
          </a:prstGeom>
          <a:noFill/>
        </p:spPr>
        <p:txBody>
          <a:bodyPr wrap="square" lIns="91440" tIns="45720" rIns="91440" bIns="45720" rtlCol="0" anchor="t">
            <a:spAutoFit/>
          </a:bodyPr>
          <a:lstStyle/>
          <a:p>
            <a:r>
              <a:rPr lang="en-GB" dirty="0"/>
              <a:t>Archbishop Desmond Tutu at Westminster Abbey in 2010</a:t>
            </a:r>
          </a:p>
        </p:txBody>
      </p:sp>
    </p:spTree>
    <p:extLst>
      <p:ext uri="{BB962C8B-B14F-4D97-AF65-F5344CB8AC3E}">
        <p14:creationId xmlns:p14="http://schemas.microsoft.com/office/powerpoint/2010/main" val="24429299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F27A1-19CB-44EB-840C-14470E4C19AF}"/>
              </a:ext>
            </a:extLst>
          </p:cNvPr>
          <p:cNvSpPr>
            <a:spLocks noGrp="1"/>
          </p:cNvSpPr>
          <p:nvPr>
            <p:ph type="title"/>
          </p:nvPr>
        </p:nvSpPr>
        <p:spPr>
          <a:xfrm>
            <a:off x="297290" y="1004616"/>
            <a:ext cx="8153625" cy="520014"/>
          </a:xfrm>
        </p:spPr>
        <p:txBody>
          <a:bodyPr/>
          <a:lstStyle/>
          <a:p>
            <a:r>
              <a:rPr lang="en-GB" dirty="0"/>
              <a:t>Historic reconciliation at Westminster Abbey</a:t>
            </a:r>
          </a:p>
        </p:txBody>
      </p:sp>
      <p:sp>
        <p:nvSpPr>
          <p:cNvPr id="3" name="Content Placeholder 2">
            <a:extLst>
              <a:ext uri="{FF2B5EF4-FFF2-40B4-BE49-F238E27FC236}">
                <a16:creationId xmlns:a16="http://schemas.microsoft.com/office/drawing/2014/main" id="{9517C3E1-6057-4023-BF0C-CE4B11D98185}"/>
              </a:ext>
            </a:extLst>
          </p:cNvPr>
          <p:cNvSpPr>
            <a:spLocks noGrp="1"/>
          </p:cNvSpPr>
          <p:nvPr>
            <p:ph idx="1"/>
          </p:nvPr>
        </p:nvSpPr>
        <p:spPr>
          <a:xfrm>
            <a:off x="420882" y="1892386"/>
            <a:ext cx="4288764" cy="3758228"/>
          </a:xfrm>
        </p:spPr>
        <p:txBody>
          <a:bodyPr vert="horz" lIns="0" tIns="0" rIns="0" bIns="0" rtlCol="0" anchor="t">
            <a:normAutofit/>
          </a:bodyPr>
          <a:lstStyle/>
          <a:p>
            <a:r>
              <a:rPr lang="en-GB" sz="1600" dirty="0"/>
              <a:t>Between 1450 and 1485, England was torn apart by the Wars of the Roses where the Houses of York and Lancaster, fought for the crown. Thousands of people were killed in this bloody civil war. </a:t>
            </a:r>
            <a:endParaRPr lang="en-GB" sz="1600" dirty="0">
              <a:cs typeface="Arial"/>
            </a:endParaRPr>
          </a:p>
          <a:p>
            <a:r>
              <a:rPr lang="en-GB" sz="1600" dirty="0"/>
              <a:t>In 1485 when Henry VII became king, the country was deeply divided. Henry built the Lady Chapel at Westminster Abbey which demonstrates some of his attempts to reconcile the two families: The Tudor Rose became the royal emblem, joining the White Rose of York and the Red Rose of Lancaster and his burial side by side with his wife, Elizabeth of York</a:t>
            </a:r>
            <a:r>
              <a:rPr lang="en-GB" dirty="0"/>
              <a:t>. </a:t>
            </a:r>
            <a:endParaRPr lang="en-GB" dirty="0">
              <a:cs typeface="Arial"/>
            </a:endParaRPr>
          </a:p>
        </p:txBody>
      </p:sp>
      <p:sp>
        <p:nvSpPr>
          <p:cNvPr id="5" name="Slide Number Placeholder 4">
            <a:extLst>
              <a:ext uri="{FF2B5EF4-FFF2-40B4-BE49-F238E27FC236}">
                <a16:creationId xmlns:a16="http://schemas.microsoft.com/office/drawing/2014/main" id="{E49E664B-2569-4B5A-8A4B-40436E1B9807}"/>
              </a:ext>
            </a:extLst>
          </p:cNvPr>
          <p:cNvSpPr>
            <a:spLocks noGrp="1"/>
          </p:cNvSpPr>
          <p:nvPr>
            <p:ph type="sldNum" sz="quarter" idx="12"/>
          </p:nvPr>
        </p:nvSpPr>
        <p:spPr/>
        <p:txBody>
          <a:bodyPr/>
          <a:lstStyle/>
          <a:p>
            <a:fld id="{48F63A3B-78C7-47BE-AE5E-E10140E04643}" type="slidenum">
              <a:rPr lang="en-US" smtClean="0"/>
              <a:t>11</a:t>
            </a:fld>
            <a:endParaRPr lang="en-US"/>
          </a:p>
        </p:txBody>
      </p:sp>
      <p:pic>
        <p:nvPicPr>
          <p:cNvPr id="7" name="Picture 6">
            <a:extLst>
              <a:ext uri="{FF2B5EF4-FFF2-40B4-BE49-F238E27FC236}">
                <a16:creationId xmlns:a16="http://schemas.microsoft.com/office/drawing/2014/main" id="{0B623FE9-0E19-4DB8-96A9-C184A28BD3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881121" y="5239538"/>
            <a:ext cx="1439689" cy="1356382"/>
          </a:xfrm>
          <a:prstGeom prst="rect">
            <a:avLst/>
          </a:prstGeom>
        </p:spPr>
      </p:pic>
      <p:pic>
        <p:nvPicPr>
          <p:cNvPr id="10" name="Picture 9">
            <a:extLst>
              <a:ext uri="{FF2B5EF4-FFF2-40B4-BE49-F238E27FC236}">
                <a16:creationId xmlns:a16="http://schemas.microsoft.com/office/drawing/2014/main" id="{3635F1AD-FFA9-40FC-919B-17C85F7113F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13039" y="2137579"/>
            <a:ext cx="3775197" cy="3513968"/>
          </a:xfrm>
          <a:prstGeom prst="rect">
            <a:avLst/>
          </a:prstGeom>
        </p:spPr>
      </p:pic>
      <p:sp>
        <p:nvSpPr>
          <p:cNvPr id="9" name="Text Placeholder 5">
            <a:extLst>
              <a:ext uri="{FF2B5EF4-FFF2-40B4-BE49-F238E27FC236}">
                <a16:creationId xmlns:a16="http://schemas.microsoft.com/office/drawing/2014/main" id="{D4A544E6-6B03-4667-BF95-FB8D9B89E343}"/>
              </a:ext>
            </a:extLst>
          </p:cNvPr>
          <p:cNvSpPr txBox="1">
            <a:spLocks/>
          </p:cNvSpPr>
          <p:nvPr/>
        </p:nvSpPr>
        <p:spPr>
          <a:xfrm>
            <a:off x="297290" y="603410"/>
            <a:ext cx="6048000" cy="257433"/>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spTree>
    <p:extLst>
      <p:ext uri="{BB962C8B-B14F-4D97-AF65-F5344CB8AC3E}">
        <p14:creationId xmlns:p14="http://schemas.microsoft.com/office/powerpoint/2010/main" val="25933024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A2766-00A4-4B9D-9597-C69FDB139C33}"/>
              </a:ext>
            </a:extLst>
          </p:cNvPr>
          <p:cNvSpPr>
            <a:spLocks noGrp="1"/>
          </p:cNvSpPr>
          <p:nvPr>
            <p:ph type="title"/>
          </p:nvPr>
        </p:nvSpPr>
        <p:spPr>
          <a:xfrm>
            <a:off x="322551" y="565321"/>
            <a:ext cx="8133625" cy="936956"/>
          </a:xfrm>
        </p:spPr>
        <p:txBody>
          <a:bodyPr/>
          <a:lstStyle/>
          <a:p>
            <a:r>
              <a:rPr lang="en-GB" dirty="0"/>
              <a:t>Sacrament of Reconciliation</a:t>
            </a:r>
          </a:p>
        </p:txBody>
      </p:sp>
      <p:sp>
        <p:nvSpPr>
          <p:cNvPr id="3" name="Content Placeholder 2">
            <a:extLst>
              <a:ext uri="{FF2B5EF4-FFF2-40B4-BE49-F238E27FC236}">
                <a16:creationId xmlns:a16="http://schemas.microsoft.com/office/drawing/2014/main" id="{77582C4F-5FBF-478D-B43D-AAC515108814}"/>
              </a:ext>
            </a:extLst>
          </p:cNvPr>
          <p:cNvSpPr>
            <a:spLocks noGrp="1"/>
          </p:cNvSpPr>
          <p:nvPr>
            <p:ph sz="half" idx="1"/>
          </p:nvPr>
        </p:nvSpPr>
        <p:spPr>
          <a:xfrm>
            <a:off x="349417" y="1711250"/>
            <a:ext cx="4371360" cy="4454600"/>
          </a:xfrm>
        </p:spPr>
        <p:txBody>
          <a:bodyPr vert="horz" lIns="0" tIns="0" rIns="0" bIns="0" rtlCol="0" anchor="t">
            <a:normAutofit fontScale="92500" lnSpcReduction="20000"/>
          </a:bodyPr>
          <a:lstStyle/>
          <a:p>
            <a:r>
              <a:rPr lang="en-GB" sz="1800" dirty="0"/>
              <a:t>Christians believe that it is important to </a:t>
            </a:r>
            <a:r>
              <a:rPr lang="en-GB" sz="1800" b="1" dirty="0"/>
              <a:t>confess</a:t>
            </a:r>
            <a:r>
              <a:rPr lang="en-GB" sz="1800" dirty="0"/>
              <a:t> their sins to God so that they can receive God’s forgiveness and be reconciled to him. Once they have confessed, a priest pronounces </a:t>
            </a:r>
            <a:r>
              <a:rPr lang="en-GB" sz="1800" b="1" dirty="0"/>
              <a:t>Absolution</a:t>
            </a:r>
            <a:r>
              <a:rPr lang="en-GB" sz="1800" dirty="0"/>
              <a:t>, declaring that God has forgiven them. </a:t>
            </a:r>
          </a:p>
          <a:p>
            <a:r>
              <a:rPr lang="en-GB" sz="1800" dirty="0"/>
              <a:t>Some Christians also say that people should </a:t>
            </a:r>
            <a:r>
              <a:rPr lang="en-GB" sz="1800" b="1" i="1" dirty="0"/>
              <a:t>do</a:t>
            </a:r>
            <a:r>
              <a:rPr lang="en-GB" sz="1800" dirty="0"/>
              <a:t> something to show how sorry they are. This is called </a:t>
            </a:r>
            <a:r>
              <a:rPr lang="en-GB" sz="1800" b="1" dirty="0"/>
              <a:t>penance</a:t>
            </a:r>
            <a:r>
              <a:rPr lang="en-GB" sz="1800" dirty="0"/>
              <a:t>. </a:t>
            </a:r>
          </a:p>
          <a:p>
            <a:r>
              <a:rPr lang="en-GB" sz="1800" dirty="0"/>
              <a:t>An example of penance might be saying the Lord’s Prayer, going on a pilgrimage or doing something for charity.</a:t>
            </a:r>
          </a:p>
          <a:p>
            <a:r>
              <a:rPr lang="en-GB" sz="1800" dirty="0"/>
              <a:t>Once the penance has been completed they are reconciled both to God and the Church.</a:t>
            </a:r>
          </a:p>
          <a:p>
            <a:r>
              <a:rPr lang="en-GB" sz="1800" dirty="0"/>
              <a:t>This a sacrament which means it is an outward sign of an invisible grace that brings a Christian closer to God.</a:t>
            </a:r>
            <a:endParaRPr lang="en-GB" sz="1800" dirty="0">
              <a:cs typeface="Arial"/>
            </a:endParaRPr>
          </a:p>
          <a:p>
            <a:endParaRPr lang="en-GB" dirty="0"/>
          </a:p>
        </p:txBody>
      </p:sp>
      <p:sp>
        <p:nvSpPr>
          <p:cNvPr id="5" name="Slide Number Placeholder 4">
            <a:extLst>
              <a:ext uri="{FF2B5EF4-FFF2-40B4-BE49-F238E27FC236}">
                <a16:creationId xmlns:a16="http://schemas.microsoft.com/office/drawing/2014/main" id="{E75270E8-748E-46B0-B015-5EF3CB2064F4}"/>
              </a:ext>
            </a:extLst>
          </p:cNvPr>
          <p:cNvSpPr>
            <a:spLocks noGrp="1"/>
          </p:cNvSpPr>
          <p:nvPr>
            <p:ph type="sldNum" sz="quarter" idx="12"/>
          </p:nvPr>
        </p:nvSpPr>
        <p:spPr/>
        <p:txBody>
          <a:bodyPr/>
          <a:lstStyle/>
          <a:p>
            <a:fld id="{5DE86334-23EC-43C1-B38B-9861E98188F3}" type="slidenum">
              <a:rPr lang="en-GB" smtClean="0"/>
              <a:t>12</a:t>
            </a:fld>
            <a:endParaRPr lang="en-GB"/>
          </a:p>
        </p:txBody>
      </p:sp>
      <p:sp>
        <p:nvSpPr>
          <p:cNvPr id="6" name="Text Placeholder 5">
            <a:extLst>
              <a:ext uri="{FF2B5EF4-FFF2-40B4-BE49-F238E27FC236}">
                <a16:creationId xmlns:a16="http://schemas.microsoft.com/office/drawing/2014/main" id="{C2C9EFC7-30AF-4A0C-8762-22550F7732AA}"/>
              </a:ext>
            </a:extLst>
          </p:cNvPr>
          <p:cNvSpPr>
            <a:spLocks noGrp="1"/>
          </p:cNvSpPr>
          <p:nvPr>
            <p:ph type="body" sz="quarter" idx="13"/>
          </p:nvPr>
        </p:nvSpPr>
        <p:spPr/>
        <p:txBody>
          <a:bodyPr/>
          <a:lstStyle/>
          <a:p>
            <a:r>
              <a:rPr lang="en-GB" dirty="0"/>
              <a:t>Learning</a:t>
            </a:r>
          </a:p>
        </p:txBody>
      </p:sp>
      <p:pic>
        <p:nvPicPr>
          <p:cNvPr id="14" name="Picture 13">
            <a:extLst>
              <a:ext uri="{FF2B5EF4-FFF2-40B4-BE49-F238E27FC236}">
                <a16:creationId xmlns:a16="http://schemas.microsoft.com/office/drawing/2014/main" id="{BC9A77C2-F47C-4BD9-A652-A37FA4DC2B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69746" y="2150344"/>
            <a:ext cx="3873338" cy="3273007"/>
          </a:xfrm>
          <a:prstGeom prst="rect">
            <a:avLst/>
          </a:prstGeom>
        </p:spPr>
      </p:pic>
    </p:spTree>
    <p:extLst>
      <p:ext uri="{BB962C8B-B14F-4D97-AF65-F5344CB8AC3E}">
        <p14:creationId xmlns:p14="http://schemas.microsoft.com/office/powerpoint/2010/main" val="39442379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5899060-36FD-4134-8B00-C53922CAB2B3}"/>
              </a:ext>
            </a:extLst>
          </p:cNvPr>
          <p:cNvSpPr>
            <a:spLocks noGrp="1"/>
          </p:cNvSpPr>
          <p:nvPr>
            <p:ph type="sldNum" sz="quarter" idx="12"/>
          </p:nvPr>
        </p:nvSpPr>
        <p:spPr/>
        <p:txBody>
          <a:bodyPr/>
          <a:lstStyle/>
          <a:p>
            <a:fld id="{5DE86334-23EC-43C1-B38B-9861E98188F3}" type="slidenum">
              <a:rPr lang="en-GB" smtClean="0"/>
              <a:t>13</a:t>
            </a:fld>
            <a:endParaRPr lang="en-GB"/>
          </a:p>
        </p:txBody>
      </p:sp>
      <p:sp>
        <p:nvSpPr>
          <p:cNvPr id="4" name="Text Placeholder 3">
            <a:extLst>
              <a:ext uri="{FF2B5EF4-FFF2-40B4-BE49-F238E27FC236}">
                <a16:creationId xmlns:a16="http://schemas.microsoft.com/office/drawing/2014/main" id="{A30D7494-31E2-4431-9DC6-FF7D7F8CEA8B}"/>
              </a:ext>
            </a:extLst>
          </p:cNvPr>
          <p:cNvSpPr>
            <a:spLocks noGrp="1"/>
          </p:cNvSpPr>
          <p:nvPr>
            <p:ph type="body" sz="quarter" idx="13"/>
          </p:nvPr>
        </p:nvSpPr>
        <p:spPr/>
        <p:txBody>
          <a:bodyPr/>
          <a:lstStyle/>
          <a:p>
            <a:r>
              <a:rPr lang="en-GB" dirty="0"/>
              <a:t>Learning</a:t>
            </a:r>
          </a:p>
        </p:txBody>
      </p:sp>
      <p:sp>
        <p:nvSpPr>
          <p:cNvPr id="8" name="TextBox 7">
            <a:extLst>
              <a:ext uri="{FF2B5EF4-FFF2-40B4-BE49-F238E27FC236}">
                <a16:creationId xmlns:a16="http://schemas.microsoft.com/office/drawing/2014/main" id="{5D7B290F-39F9-4ECB-A1F8-91BBC898B175}"/>
              </a:ext>
            </a:extLst>
          </p:cNvPr>
          <p:cNvSpPr txBox="1"/>
          <p:nvPr/>
        </p:nvSpPr>
        <p:spPr>
          <a:xfrm>
            <a:off x="429124" y="2750565"/>
            <a:ext cx="8434844" cy="2800767"/>
          </a:xfrm>
          <a:prstGeom prst="rect">
            <a:avLst/>
          </a:prstGeom>
          <a:noFill/>
        </p:spPr>
        <p:txBody>
          <a:bodyPr wrap="square" lIns="91440" tIns="45720" rIns="91440" bIns="45720" anchor="t">
            <a:spAutoFit/>
          </a:bodyPr>
          <a:lstStyle/>
          <a:p>
            <a:r>
              <a:rPr lang="en-GB" sz="1600" b="0" i="0" dirty="0">
                <a:solidFill>
                  <a:srgbClr val="002060"/>
                </a:solidFill>
                <a:effectLst/>
              </a:rPr>
              <a:t>…Jesus said to Simon Peter, ‘Simon son of John, do you love me more than these?’ He said to him, ‘Yes, Lord; you know that I love you.’ Jesus said to him, ‘Feed my lambs.’ A second time he said to him, ‘Simon son of John, do you love me?’ He said to him, ‘Yes, Lord; you know that I love you.’ Jesus said to him, ‘Tend my sheep.’ </a:t>
            </a:r>
            <a:r>
              <a:rPr lang="en-GB" sz="1600" b="1" i="0" baseline="30000" dirty="0">
                <a:solidFill>
                  <a:srgbClr val="002060"/>
                </a:solidFill>
                <a:effectLst/>
              </a:rPr>
              <a:t> </a:t>
            </a:r>
            <a:r>
              <a:rPr lang="en-GB" sz="1600" b="0" i="0" dirty="0">
                <a:solidFill>
                  <a:srgbClr val="002060"/>
                </a:solidFill>
                <a:effectLst/>
              </a:rPr>
              <a:t>He said to him the third time, ‘Simon son of John, do you love me?’ Peter felt hurt because he said to him the third time, ‘Do you love me?’ And he said to him, ‘Lord, you know everything; you know that I love you.’ Jesus said to him, ‘Feed my sheep. </a:t>
            </a:r>
            <a:r>
              <a:rPr lang="en-GB" sz="1600" b="1" i="0" baseline="30000" dirty="0">
                <a:solidFill>
                  <a:srgbClr val="002060"/>
                </a:solidFill>
                <a:effectLst/>
              </a:rPr>
              <a:t> </a:t>
            </a:r>
            <a:r>
              <a:rPr lang="en-GB" sz="1600" b="0" i="0" dirty="0">
                <a:solidFill>
                  <a:srgbClr val="002060"/>
                </a:solidFill>
                <a:effectLst/>
              </a:rPr>
              <a:t>Very truly, I tell you, when you were younger, you used to fasten your own belt and to go wherever you wished. But when you grow old, you will stretch out your hands, and someone else will fasten a belt around you and take you where you do not wish to go.’ </a:t>
            </a:r>
            <a:r>
              <a:rPr lang="en-GB" sz="1600" b="1" i="0" baseline="30000" dirty="0">
                <a:solidFill>
                  <a:srgbClr val="002060"/>
                </a:solidFill>
                <a:effectLst/>
              </a:rPr>
              <a:t> </a:t>
            </a:r>
            <a:r>
              <a:rPr lang="en-GB" sz="1600" b="0" i="0" dirty="0">
                <a:solidFill>
                  <a:srgbClr val="002060"/>
                </a:solidFill>
                <a:effectLst/>
              </a:rPr>
              <a:t>(He said this to indicate the kind of death by which he would glorify God.) After this he said to him, ‘Follow me.’</a:t>
            </a:r>
          </a:p>
        </p:txBody>
      </p:sp>
      <p:sp>
        <p:nvSpPr>
          <p:cNvPr id="9" name="Title 1">
            <a:extLst>
              <a:ext uri="{FF2B5EF4-FFF2-40B4-BE49-F238E27FC236}">
                <a16:creationId xmlns:a16="http://schemas.microsoft.com/office/drawing/2014/main" id="{1DAF856E-4DFE-4663-9B03-48083E0D9E75}"/>
              </a:ext>
            </a:extLst>
          </p:cNvPr>
          <p:cNvSpPr txBox="1">
            <a:spLocks/>
          </p:cNvSpPr>
          <p:nvPr/>
        </p:nvSpPr>
        <p:spPr>
          <a:xfrm>
            <a:off x="363794" y="845836"/>
            <a:ext cx="8132762" cy="938212"/>
          </a:xfrm>
          <a:prstGeom prst="rect">
            <a:avLst/>
          </a:prstGeom>
        </p:spPr>
        <p:txBody>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dirty="0"/>
              <a:t>Jesus and Simon Peter (John 21:15-19)</a:t>
            </a:r>
          </a:p>
        </p:txBody>
      </p:sp>
      <p:sp>
        <p:nvSpPr>
          <p:cNvPr id="10" name="TextBox 9">
            <a:extLst>
              <a:ext uri="{FF2B5EF4-FFF2-40B4-BE49-F238E27FC236}">
                <a16:creationId xmlns:a16="http://schemas.microsoft.com/office/drawing/2014/main" id="{77495519-C25D-45DC-B182-B857E235B4A7}"/>
              </a:ext>
            </a:extLst>
          </p:cNvPr>
          <p:cNvSpPr txBox="1"/>
          <p:nvPr/>
        </p:nvSpPr>
        <p:spPr>
          <a:xfrm>
            <a:off x="429124" y="1344447"/>
            <a:ext cx="8282494" cy="1323439"/>
          </a:xfrm>
          <a:prstGeom prst="rect">
            <a:avLst/>
          </a:prstGeom>
          <a:solidFill>
            <a:srgbClr val="006E73"/>
          </a:solidFill>
        </p:spPr>
        <p:txBody>
          <a:bodyPr wrap="square" rtlCol="0">
            <a:spAutoFit/>
          </a:bodyPr>
          <a:lstStyle/>
          <a:p>
            <a:r>
              <a:rPr lang="en-GB" sz="1600" dirty="0">
                <a:solidFill>
                  <a:schemeClr val="bg1"/>
                </a:solidFill>
              </a:rPr>
              <a:t>Before he dies, Jesus tells Simon Peter, one of his disciples, that he will deny him three times ‘before the cock crows’. Simon Peter objects to this affirming his loyalty. A few hours later, Jesus is arrested and, to save himself, Simon Peter denies that he knows him three times (Mark 14:30). After Jesus’ death and resurrection, he meets the disciples by the Sea of Galilee and sees Peter again.</a:t>
            </a:r>
          </a:p>
        </p:txBody>
      </p:sp>
      <p:sp>
        <p:nvSpPr>
          <p:cNvPr id="5" name="TextBox 4">
            <a:extLst>
              <a:ext uri="{FF2B5EF4-FFF2-40B4-BE49-F238E27FC236}">
                <a16:creationId xmlns:a16="http://schemas.microsoft.com/office/drawing/2014/main" id="{DABEEAB9-7EEE-4D45-969D-9F5F4B7F6C51}"/>
              </a:ext>
            </a:extLst>
          </p:cNvPr>
          <p:cNvSpPr txBox="1"/>
          <p:nvPr/>
        </p:nvSpPr>
        <p:spPr>
          <a:xfrm>
            <a:off x="429124" y="5797553"/>
            <a:ext cx="8525690" cy="369332"/>
          </a:xfrm>
          <a:prstGeom prst="rect">
            <a:avLst/>
          </a:prstGeom>
          <a:solidFill>
            <a:srgbClr val="006E73"/>
          </a:solidFill>
        </p:spPr>
        <p:txBody>
          <a:bodyPr wrap="square" rtlCol="0">
            <a:spAutoFit/>
          </a:bodyPr>
          <a:lstStyle/>
          <a:p>
            <a:r>
              <a:rPr lang="en-GB" dirty="0">
                <a:solidFill>
                  <a:schemeClr val="bg1"/>
                </a:solidFill>
              </a:rPr>
              <a:t>How does this passage illustrate reconciliation?</a:t>
            </a:r>
          </a:p>
        </p:txBody>
      </p:sp>
    </p:spTree>
    <p:extLst>
      <p:ext uri="{BB962C8B-B14F-4D97-AF65-F5344CB8AC3E}">
        <p14:creationId xmlns:p14="http://schemas.microsoft.com/office/powerpoint/2010/main" val="437834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CB9AB71-1113-803F-A79E-84BD1046F48F}"/>
              </a:ext>
            </a:extLst>
          </p:cNvPr>
          <p:cNvSpPr>
            <a:spLocks noGrp="1"/>
          </p:cNvSpPr>
          <p:nvPr>
            <p:ph type="sldNum" sz="quarter" idx="12"/>
          </p:nvPr>
        </p:nvSpPr>
        <p:spPr/>
        <p:txBody>
          <a:bodyPr/>
          <a:lstStyle/>
          <a:p>
            <a:fld id="{5DE86334-23EC-43C1-B38B-9861E98188F3}" type="slidenum">
              <a:rPr lang="en-GB" smtClean="0"/>
              <a:t>14</a:t>
            </a:fld>
            <a:endParaRPr lang="en-GB"/>
          </a:p>
        </p:txBody>
      </p:sp>
      <p:sp>
        <p:nvSpPr>
          <p:cNvPr id="8" name="Text Placeholder 3">
            <a:extLst>
              <a:ext uri="{FF2B5EF4-FFF2-40B4-BE49-F238E27FC236}">
                <a16:creationId xmlns:a16="http://schemas.microsoft.com/office/drawing/2014/main" id="{4BB2CDC8-C58F-6AB6-2526-4E0927683BF1}"/>
              </a:ext>
            </a:extLst>
          </p:cNvPr>
          <p:cNvSpPr>
            <a:spLocks noGrp="1"/>
          </p:cNvSpPr>
          <p:nvPr>
            <p:ph type="body" sz="quarter" idx="13"/>
          </p:nvPr>
        </p:nvSpPr>
        <p:spPr>
          <a:xfrm>
            <a:off x="352949" y="649833"/>
            <a:ext cx="6048000" cy="167698"/>
          </a:xfrm>
        </p:spPr>
        <p:txBody>
          <a:bodyPr/>
          <a:lstStyle/>
          <a:p>
            <a:r>
              <a:rPr lang="en-GB" dirty="0"/>
              <a:t>Learning</a:t>
            </a:r>
          </a:p>
        </p:txBody>
      </p:sp>
      <p:sp>
        <p:nvSpPr>
          <p:cNvPr id="4" name="Title 1">
            <a:extLst>
              <a:ext uri="{FF2B5EF4-FFF2-40B4-BE49-F238E27FC236}">
                <a16:creationId xmlns:a16="http://schemas.microsoft.com/office/drawing/2014/main" id="{F847C925-E421-1AF3-5AF4-10A7C2D680BF}"/>
              </a:ext>
            </a:extLst>
          </p:cNvPr>
          <p:cNvSpPr>
            <a:spLocks noGrp="1"/>
          </p:cNvSpPr>
          <p:nvPr/>
        </p:nvSpPr>
        <p:spPr>
          <a:xfrm>
            <a:off x="366363" y="834627"/>
            <a:ext cx="8139248" cy="525877"/>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dirty="0"/>
              <a:t>A Priest's Perspective</a:t>
            </a:r>
          </a:p>
        </p:txBody>
      </p:sp>
      <p:sp>
        <p:nvSpPr>
          <p:cNvPr id="6" name="TextBox 1">
            <a:extLst>
              <a:ext uri="{FF2B5EF4-FFF2-40B4-BE49-F238E27FC236}">
                <a16:creationId xmlns:a16="http://schemas.microsoft.com/office/drawing/2014/main" id="{8D29596F-F03A-503C-BD6F-1CB72F3C2913}"/>
              </a:ext>
            </a:extLst>
          </p:cNvPr>
          <p:cNvSpPr txBox="1"/>
          <p:nvPr/>
        </p:nvSpPr>
        <p:spPr>
          <a:xfrm>
            <a:off x="357574" y="1604513"/>
            <a:ext cx="3151043" cy="258532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Listen to The Reverend Dr James Hawkey, a senior priest at Westminster Abbey, share his thoughts on reconciliation. </a:t>
            </a:r>
          </a:p>
          <a:p>
            <a:endParaRPr lang="en-US" dirty="0"/>
          </a:p>
          <a:p>
            <a:endParaRPr lang="en-US" dirty="0"/>
          </a:p>
          <a:p>
            <a:r>
              <a:rPr lang="en-US" dirty="0"/>
              <a:t>To what extent do you agree and why? </a:t>
            </a:r>
            <a:endParaRPr lang="en-US" dirty="0">
              <a:cs typeface="Arial"/>
            </a:endParaRPr>
          </a:p>
        </p:txBody>
      </p:sp>
      <p:pic>
        <p:nvPicPr>
          <p:cNvPr id="5" name="Online Media 4" title="A Priest's Perspective: Reconciliation">
            <a:hlinkClick r:id="" action="ppaction://media"/>
            <a:extLst>
              <a:ext uri="{FF2B5EF4-FFF2-40B4-BE49-F238E27FC236}">
                <a16:creationId xmlns:a16="http://schemas.microsoft.com/office/drawing/2014/main" id="{800649DD-CDE5-A29B-AE0A-24B24F7E5F64}"/>
              </a:ext>
            </a:extLst>
          </p:cNvPr>
          <p:cNvPicPr>
            <a:picLocks noRot="1" noChangeAspect="1"/>
          </p:cNvPicPr>
          <p:nvPr>
            <a:videoFile r:link="rId1"/>
          </p:nvPr>
        </p:nvPicPr>
        <p:blipFill>
          <a:blip r:embed="rId4"/>
          <a:stretch>
            <a:fillRect/>
          </a:stretch>
        </p:blipFill>
        <p:spPr>
          <a:xfrm>
            <a:off x="4757805" y="1360504"/>
            <a:ext cx="2890872" cy="5125060"/>
          </a:xfrm>
          <a:prstGeom prst="rect">
            <a:avLst/>
          </a:prstGeom>
          <a:ln>
            <a:solidFill>
              <a:srgbClr val="4472C4"/>
            </a:solidFill>
          </a:ln>
        </p:spPr>
      </p:pic>
    </p:spTree>
    <p:extLst>
      <p:ext uri="{BB962C8B-B14F-4D97-AF65-F5344CB8AC3E}">
        <p14:creationId xmlns:p14="http://schemas.microsoft.com/office/powerpoint/2010/main" val="1401324175"/>
      </p:ext>
    </p:extLst>
  </p:cSld>
  <p:clrMapOvr>
    <a:masterClrMapping/>
  </p:clrMapOvr>
  <mc:AlternateContent xmlns:mc="http://schemas.openxmlformats.org/markup-compatibility/2006" xmlns:p14="http://schemas.microsoft.com/office/powerpoint/2010/main">
    <mc:Choice Requires="p14">
      <p:transition spd="slow" p14:dur="2000" advTm="16746"/>
    </mc:Choice>
    <mc:Fallback xmlns="">
      <p:transition spd="slow" advTm="16746"/>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681D278-975A-41D6-86D5-AB8B3C9B0C12}"/>
              </a:ext>
            </a:extLst>
          </p:cNvPr>
          <p:cNvSpPr>
            <a:spLocks noGrp="1"/>
          </p:cNvSpPr>
          <p:nvPr>
            <p:ph type="sldNum" sz="quarter" idx="12"/>
          </p:nvPr>
        </p:nvSpPr>
        <p:spPr/>
        <p:txBody>
          <a:bodyPr/>
          <a:lstStyle/>
          <a:p>
            <a:fld id="{5DE86334-23EC-43C1-B38B-9861E98188F3}" type="slidenum">
              <a:rPr lang="en-GB" smtClean="0"/>
              <a:t>15</a:t>
            </a:fld>
            <a:endParaRPr lang="en-GB"/>
          </a:p>
        </p:txBody>
      </p:sp>
      <p:sp>
        <p:nvSpPr>
          <p:cNvPr id="4" name="Text Placeholder 3">
            <a:extLst>
              <a:ext uri="{FF2B5EF4-FFF2-40B4-BE49-F238E27FC236}">
                <a16:creationId xmlns:a16="http://schemas.microsoft.com/office/drawing/2014/main" id="{012A5DE4-AC19-4BF1-B9D1-F002B2ACAA64}"/>
              </a:ext>
            </a:extLst>
          </p:cNvPr>
          <p:cNvSpPr>
            <a:spLocks noGrp="1"/>
          </p:cNvSpPr>
          <p:nvPr>
            <p:ph type="body" sz="quarter" idx="13"/>
          </p:nvPr>
        </p:nvSpPr>
        <p:spPr/>
        <p:txBody>
          <a:bodyPr/>
          <a:lstStyle/>
          <a:p>
            <a:r>
              <a:rPr lang="en-GB" dirty="0"/>
              <a:t>Learning</a:t>
            </a:r>
          </a:p>
        </p:txBody>
      </p:sp>
      <p:sp>
        <p:nvSpPr>
          <p:cNvPr id="6" name="Title 1">
            <a:extLst>
              <a:ext uri="{FF2B5EF4-FFF2-40B4-BE49-F238E27FC236}">
                <a16:creationId xmlns:a16="http://schemas.microsoft.com/office/drawing/2014/main" id="{68A9F818-E6A1-48B8-9C25-C3023F2BAA74}"/>
              </a:ext>
            </a:extLst>
          </p:cNvPr>
          <p:cNvSpPr txBox="1">
            <a:spLocks/>
          </p:cNvSpPr>
          <p:nvPr/>
        </p:nvSpPr>
        <p:spPr>
          <a:xfrm>
            <a:off x="366713" y="1075802"/>
            <a:ext cx="8132762" cy="938212"/>
          </a:xfrm>
          <a:prstGeom prst="rect">
            <a:avLst/>
          </a:prstGeom>
        </p:spPr>
        <p:txBody>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dirty="0"/>
              <a:t>Discussion Questions</a:t>
            </a:r>
          </a:p>
        </p:txBody>
      </p:sp>
      <p:pic>
        <p:nvPicPr>
          <p:cNvPr id="5" name="Picture 4" descr="A person talking to a person&#10;&#10;Description automatically generated">
            <a:extLst>
              <a:ext uri="{FF2B5EF4-FFF2-40B4-BE49-F238E27FC236}">
                <a16:creationId xmlns:a16="http://schemas.microsoft.com/office/drawing/2014/main" id="{EAEF1AFB-8F85-B410-5315-61E232D02910}"/>
              </a:ext>
            </a:extLst>
          </p:cNvPr>
          <p:cNvPicPr>
            <a:picLocks noChangeAspect="1"/>
          </p:cNvPicPr>
          <p:nvPr/>
        </p:nvPicPr>
        <p:blipFill>
          <a:blip r:embed="rId3"/>
          <a:stretch>
            <a:fillRect/>
          </a:stretch>
        </p:blipFill>
        <p:spPr>
          <a:xfrm>
            <a:off x="5221642" y="1715963"/>
            <a:ext cx="3400425" cy="4524375"/>
          </a:xfrm>
          <a:prstGeom prst="rect">
            <a:avLst/>
          </a:prstGeom>
        </p:spPr>
      </p:pic>
      <p:sp>
        <p:nvSpPr>
          <p:cNvPr id="8" name="TextBox 3">
            <a:extLst>
              <a:ext uri="{FF2B5EF4-FFF2-40B4-BE49-F238E27FC236}">
                <a16:creationId xmlns:a16="http://schemas.microsoft.com/office/drawing/2014/main" id="{94B784E3-7787-407F-8234-E75C2A4CA545}"/>
              </a:ext>
            </a:extLst>
          </p:cNvPr>
          <p:cNvSpPr txBox="1"/>
          <p:nvPr/>
        </p:nvSpPr>
        <p:spPr>
          <a:xfrm>
            <a:off x="531244" y="2014992"/>
            <a:ext cx="4260420" cy="2308324"/>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dirty="0">
                <a:solidFill>
                  <a:schemeClr val="bg1"/>
                </a:solidFill>
                <a:cs typeface="Arial"/>
              </a:rPr>
              <a:t>Is it more important to be reconciled with God or with other people?</a:t>
            </a:r>
          </a:p>
          <a:p>
            <a:endParaRPr lang="en-GB" dirty="0">
              <a:solidFill>
                <a:schemeClr val="bg1"/>
              </a:solidFill>
              <a:cs typeface="Arial"/>
            </a:endParaRPr>
          </a:p>
          <a:p>
            <a:r>
              <a:rPr lang="en-GB" dirty="0">
                <a:solidFill>
                  <a:schemeClr val="bg1"/>
                </a:solidFill>
                <a:cs typeface="Arial"/>
              </a:rPr>
              <a:t>Can you have reconciliation without forgiveness?</a:t>
            </a:r>
          </a:p>
          <a:p>
            <a:endParaRPr lang="en-GB" dirty="0">
              <a:solidFill>
                <a:schemeClr val="bg1"/>
              </a:solidFill>
              <a:cs typeface="Arial"/>
            </a:endParaRPr>
          </a:p>
          <a:p>
            <a:r>
              <a:rPr lang="en-GB" dirty="0">
                <a:solidFill>
                  <a:schemeClr val="bg1"/>
                </a:solidFill>
                <a:cs typeface="Arial"/>
              </a:rPr>
              <a:t>Nelson Mandela is the best example of reconciliation in modern times. Discuss.</a:t>
            </a:r>
            <a:endParaRPr lang="en-GB" dirty="0">
              <a:solidFill>
                <a:schemeClr val="bg1"/>
              </a:solidFill>
            </a:endParaRPr>
          </a:p>
        </p:txBody>
      </p:sp>
    </p:spTree>
    <p:extLst>
      <p:ext uri="{BB962C8B-B14F-4D97-AF65-F5344CB8AC3E}">
        <p14:creationId xmlns:p14="http://schemas.microsoft.com/office/powerpoint/2010/main" val="3987841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ea typeface="+mn-lt"/>
                <a:cs typeface="+mn-lt"/>
              </a:rPr>
              <a:t>Thank you for downloading this resource. We hope that it has been a useful teaching tool in your classroom.</a:t>
            </a: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cs typeface="Arial"/>
            </a:endParaRPr>
          </a:p>
          <a:p>
            <a:endParaRPr lang="en-GB" u="sng">
              <a:ea typeface="+mn-lt"/>
              <a:cs typeface="+mn-lt"/>
            </a:endParaRPr>
          </a:p>
        </p:txBody>
      </p:sp>
      <p:sp>
        <p:nvSpPr>
          <p:cNvPr id="3" name="Footer Placeholder 2">
            <a:extLst>
              <a:ext uri="{FF2B5EF4-FFF2-40B4-BE49-F238E27FC236}">
                <a16:creationId xmlns:a16="http://schemas.microsoft.com/office/drawing/2014/main" id="{5A6216B5-5F97-35BD-E4C2-8BB1055F50AF}"/>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©2025 Dean and Chapter of Westminster</a:t>
            </a: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5" name="Picture 4">
            <a:extLst>
              <a:ext uri="{FF2B5EF4-FFF2-40B4-BE49-F238E27FC236}">
                <a16:creationId xmlns:a16="http://schemas.microsoft.com/office/drawing/2014/main" id="{254431EB-CB33-43CD-847F-8AB9931361D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53119" y="1044508"/>
            <a:ext cx="5630947" cy="5457181"/>
          </a:xfrm>
          <a:prstGeom prst="rect">
            <a:avLst/>
          </a:prstGeom>
        </p:spPr>
      </p:pic>
    </p:spTree>
    <p:extLst>
      <p:ext uri="{BB962C8B-B14F-4D97-AF65-F5344CB8AC3E}">
        <p14:creationId xmlns:p14="http://schemas.microsoft.com/office/powerpoint/2010/main" val="3712833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dirty="0"/>
              <a:t>Reconciliation</a:t>
            </a:r>
          </a:p>
        </p:txBody>
      </p:sp>
      <p:sp>
        <p:nvSpPr>
          <p:cNvPr id="2" name="TextBox 1">
            <a:extLst>
              <a:ext uri="{FF2B5EF4-FFF2-40B4-BE49-F238E27FC236}">
                <a16:creationId xmlns:a16="http://schemas.microsoft.com/office/drawing/2014/main" id="{425451FD-EDE1-4FD4-8CF2-86C93A6DA416}"/>
              </a:ext>
            </a:extLst>
          </p:cNvPr>
          <p:cNvSpPr txBox="1"/>
          <p:nvPr/>
        </p:nvSpPr>
        <p:spPr>
          <a:xfrm>
            <a:off x="5323010" y="2211119"/>
            <a:ext cx="3466537" cy="3693319"/>
          </a:xfrm>
          <a:prstGeom prst="rect">
            <a:avLst/>
          </a:prstGeom>
          <a:noFill/>
        </p:spPr>
        <p:txBody>
          <a:bodyPr wrap="square" lIns="91440" tIns="45720" rIns="91440" bIns="45720" rtlCol="0" anchor="t">
            <a:spAutoFit/>
          </a:bodyPr>
          <a:lstStyle/>
          <a:p>
            <a:r>
              <a:rPr lang="en-GB" dirty="0">
                <a:cs typeface="Arial"/>
              </a:rPr>
              <a:t>Look closely at this memorial: </a:t>
            </a:r>
            <a:endParaRPr lang="en-GB" dirty="0"/>
          </a:p>
          <a:p>
            <a:endParaRPr lang="en-GB" dirty="0"/>
          </a:p>
          <a:p>
            <a:pPr>
              <a:buSzPct val="109000"/>
            </a:pPr>
            <a:r>
              <a:rPr lang="en-GB" dirty="0"/>
              <a:t>What can you see here?</a:t>
            </a:r>
          </a:p>
          <a:p>
            <a:pPr>
              <a:buSzPct val="109000"/>
            </a:pPr>
            <a:endParaRPr lang="en-GB" dirty="0"/>
          </a:p>
          <a:p>
            <a:pPr>
              <a:buSzPct val="109000"/>
            </a:pPr>
            <a:r>
              <a:rPr lang="en-GB" dirty="0"/>
              <a:t>What words can you see written around the name in the middle?</a:t>
            </a:r>
          </a:p>
          <a:p>
            <a:pPr>
              <a:buSzPct val="109000"/>
            </a:pPr>
            <a:endParaRPr lang="en-GB" dirty="0"/>
          </a:p>
          <a:p>
            <a:pPr>
              <a:buSzPct val="109000"/>
            </a:pPr>
            <a:r>
              <a:rPr lang="en-GB" dirty="0"/>
              <a:t>Do you know what these words mean?</a:t>
            </a:r>
          </a:p>
          <a:p>
            <a:pPr>
              <a:buSzPct val="109000"/>
            </a:pPr>
            <a:endParaRPr lang="en-GB" dirty="0"/>
          </a:p>
          <a:p>
            <a:pPr>
              <a:buSzPct val="109000"/>
            </a:pPr>
            <a:r>
              <a:rPr lang="en-GB" dirty="0"/>
              <a:t>What do you know about Nelson Mandela?</a:t>
            </a:r>
          </a:p>
          <a:p>
            <a:pPr marL="342900" indent="-342900">
              <a:buAutoNum type="arabicPeriod"/>
            </a:pPr>
            <a:endParaRPr lang="en-GB" dirty="0"/>
          </a:p>
        </p:txBody>
      </p:sp>
      <p:pic>
        <p:nvPicPr>
          <p:cNvPr id="5" name="Picture 4">
            <a:extLst>
              <a:ext uri="{FF2B5EF4-FFF2-40B4-BE49-F238E27FC236}">
                <a16:creationId xmlns:a16="http://schemas.microsoft.com/office/drawing/2014/main" id="{254431EB-CB33-43CD-847F-8AB9931361D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1402" y="1966705"/>
            <a:ext cx="4670673" cy="4496725"/>
          </a:xfrm>
          <a:prstGeom prst="rect">
            <a:avLst/>
          </a:prstGeom>
        </p:spPr>
      </p:pic>
    </p:spTree>
    <p:extLst>
      <p:ext uri="{BB962C8B-B14F-4D97-AF65-F5344CB8AC3E}">
        <p14:creationId xmlns:p14="http://schemas.microsoft.com/office/powerpoint/2010/main" val="4265942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3794" y="1089322"/>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dirty="0"/>
              <a:t>Defining reconciliation</a:t>
            </a:r>
          </a:p>
        </p:txBody>
      </p:sp>
      <p:sp>
        <p:nvSpPr>
          <p:cNvPr id="4" name="Content Placeholder 3">
            <a:extLst>
              <a:ext uri="{FF2B5EF4-FFF2-40B4-BE49-F238E27FC236}">
                <a16:creationId xmlns:a16="http://schemas.microsoft.com/office/drawing/2014/main" id="{F8807400-D879-43A5-ADC4-A9022D459243}"/>
              </a:ext>
            </a:extLst>
          </p:cNvPr>
          <p:cNvSpPr>
            <a:spLocks noGrp="1"/>
          </p:cNvSpPr>
          <p:nvPr>
            <p:ph idx="1"/>
          </p:nvPr>
        </p:nvSpPr>
        <p:spPr>
          <a:xfrm>
            <a:off x="363794" y="1868613"/>
            <a:ext cx="8139248" cy="1286414"/>
          </a:xfrm>
        </p:spPr>
        <p:txBody>
          <a:bodyPr vert="horz" lIns="0" tIns="0" rIns="0" bIns="0" rtlCol="0" anchor="t">
            <a:normAutofit/>
          </a:bodyPr>
          <a:lstStyle/>
          <a:p>
            <a:endParaRPr lang="en-GB" sz="2100" dirty="0">
              <a:solidFill>
                <a:srgbClr val="292C63"/>
              </a:solidFill>
              <a:cs typeface="Arial"/>
            </a:endParaRPr>
          </a:p>
          <a:p>
            <a:r>
              <a:rPr lang="en-GB" sz="2100" dirty="0">
                <a:solidFill>
                  <a:srgbClr val="292C63"/>
                </a:solidFill>
                <a:cs typeface="Arial"/>
              </a:rPr>
              <a:t>The act of causing two people or groups to become friendly again after an argument or disagreement.</a:t>
            </a:r>
            <a:endParaRPr lang="en-GB" sz="2100">
              <a:solidFill>
                <a:srgbClr val="292C63"/>
              </a:solidFill>
              <a:cs typeface="Arial"/>
            </a:endParaRPr>
          </a:p>
          <a:p>
            <a:endParaRPr lang="en-GB" dirty="0"/>
          </a:p>
        </p:txBody>
      </p:sp>
      <p:sp>
        <p:nvSpPr>
          <p:cNvPr id="7" name="TextBox 6">
            <a:extLst>
              <a:ext uri="{FF2B5EF4-FFF2-40B4-BE49-F238E27FC236}">
                <a16:creationId xmlns:a16="http://schemas.microsoft.com/office/drawing/2014/main" id="{2C8C41EF-D1C9-458F-B923-91BFC7D4EAB4}"/>
              </a:ext>
            </a:extLst>
          </p:cNvPr>
          <p:cNvSpPr txBox="1"/>
          <p:nvPr/>
        </p:nvSpPr>
        <p:spPr>
          <a:xfrm>
            <a:off x="363794" y="3574539"/>
            <a:ext cx="8373164" cy="2031325"/>
          </a:xfrm>
          <a:prstGeom prst="rect">
            <a:avLst/>
          </a:prstGeom>
          <a:solidFill>
            <a:srgbClr val="006E73"/>
          </a:solidFill>
        </p:spPr>
        <p:txBody>
          <a:bodyPr wrap="square" lIns="91440" tIns="45720" rIns="91440" bIns="45720" rtlCol="0" anchor="t">
            <a:spAutoFit/>
          </a:bodyPr>
          <a:lstStyle/>
          <a:p>
            <a:r>
              <a:rPr lang="en-GB" dirty="0">
                <a:solidFill>
                  <a:schemeClr val="bg1"/>
                </a:solidFill>
              </a:rPr>
              <a:t>Can you think of any times when you have been reconciled with someone following an argument? Think about in your own family, friendship groups or school.</a:t>
            </a:r>
          </a:p>
          <a:p>
            <a:endParaRPr lang="en-GB" dirty="0">
              <a:solidFill>
                <a:schemeClr val="bg1"/>
              </a:solidFill>
            </a:endParaRPr>
          </a:p>
          <a:p>
            <a:r>
              <a:rPr lang="en-GB" dirty="0">
                <a:solidFill>
                  <a:schemeClr val="bg1"/>
                </a:solidFill>
              </a:rPr>
              <a:t>How did you feel before and after?</a:t>
            </a:r>
          </a:p>
          <a:p>
            <a:endParaRPr lang="en-GB" dirty="0">
              <a:solidFill>
                <a:schemeClr val="bg1"/>
              </a:solidFill>
            </a:endParaRPr>
          </a:p>
          <a:p>
            <a:r>
              <a:rPr lang="en-GB" dirty="0">
                <a:solidFill>
                  <a:schemeClr val="bg1"/>
                </a:solidFill>
              </a:rPr>
              <a:t>Did you have to do anything in order for the reconciliation to happen?</a:t>
            </a:r>
            <a:endParaRPr lang="en-GB" dirty="0">
              <a:solidFill>
                <a:schemeClr val="bg1"/>
              </a:solidFill>
              <a:cs typeface="Arial"/>
            </a:endParaRPr>
          </a:p>
        </p:txBody>
      </p:sp>
    </p:spTree>
    <p:extLst>
      <p:ext uri="{BB962C8B-B14F-4D97-AF65-F5344CB8AC3E}">
        <p14:creationId xmlns:p14="http://schemas.microsoft.com/office/powerpoint/2010/main" val="3515797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7247F7-DC8D-4F98-83AF-D75D2A2752F7}"/>
              </a:ext>
            </a:extLst>
          </p:cNvPr>
          <p:cNvSpPr>
            <a:spLocks noGrp="1"/>
          </p:cNvSpPr>
          <p:nvPr>
            <p:ph sz="half" idx="1"/>
          </p:nvPr>
        </p:nvSpPr>
        <p:spPr>
          <a:xfrm>
            <a:off x="352949" y="1958255"/>
            <a:ext cx="4662700" cy="4656633"/>
          </a:xfrm>
        </p:spPr>
        <p:txBody>
          <a:bodyPr vert="horz" lIns="0" tIns="0" rIns="0" bIns="0" rtlCol="0" anchor="t">
            <a:noAutofit/>
          </a:bodyPr>
          <a:lstStyle/>
          <a:p>
            <a:r>
              <a:rPr lang="en-GB" sz="1800" b="1" dirty="0"/>
              <a:t>A Broken Relationship</a:t>
            </a:r>
          </a:p>
          <a:p>
            <a:r>
              <a:rPr lang="en-GB" sz="1800" dirty="0"/>
              <a:t>God’s intention is for humanity to live in close relationship with him but due to sin, people have become separated from God and each other. </a:t>
            </a:r>
            <a:endParaRPr lang="en-GB" sz="1800" dirty="0">
              <a:cs typeface="Arial"/>
            </a:endParaRPr>
          </a:p>
          <a:p>
            <a:r>
              <a:rPr lang="en-GB" sz="1800" dirty="0"/>
              <a:t>In the first book of the Bible, Adam and Eve sin by disobeying God’s commandment not to eat from the Tree of the Knowledge of Good and Evil. God punishes them by sending them out of the Garden of Eden, away from his presence. Their act of disobedience brings sin into the world, and leaves people separated from God, the ultimate expression of which is death.</a:t>
            </a:r>
          </a:p>
        </p:txBody>
      </p:sp>
      <p:sp>
        <p:nvSpPr>
          <p:cNvPr id="5" name="Slide Number Placeholder 4">
            <a:extLst>
              <a:ext uri="{FF2B5EF4-FFF2-40B4-BE49-F238E27FC236}">
                <a16:creationId xmlns:a16="http://schemas.microsoft.com/office/drawing/2014/main" id="{B7CBF981-5874-4FD1-AC72-D4C2296E6BC6}"/>
              </a:ext>
            </a:extLst>
          </p:cNvPr>
          <p:cNvSpPr>
            <a:spLocks noGrp="1"/>
          </p:cNvSpPr>
          <p:nvPr>
            <p:ph type="sldNum" sz="quarter" idx="12"/>
          </p:nvPr>
        </p:nvSpPr>
        <p:spPr/>
        <p:txBody>
          <a:bodyPr/>
          <a:lstStyle/>
          <a:p>
            <a:fld id="{5DE86334-23EC-43C1-B38B-9861E98188F3}" type="slidenum">
              <a:rPr lang="en-GB" smtClean="0"/>
              <a:t>6</a:t>
            </a:fld>
            <a:endParaRPr lang="en-GB"/>
          </a:p>
        </p:txBody>
      </p:sp>
      <p:sp>
        <p:nvSpPr>
          <p:cNvPr id="6" name="Text Placeholder 5">
            <a:extLst>
              <a:ext uri="{FF2B5EF4-FFF2-40B4-BE49-F238E27FC236}">
                <a16:creationId xmlns:a16="http://schemas.microsoft.com/office/drawing/2014/main" id="{4F2030B4-40CF-4DA8-8ECF-06FF91E80296}"/>
              </a:ext>
            </a:extLst>
          </p:cNvPr>
          <p:cNvSpPr>
            <a:spLocks noGrp="1"/>
          </p:cNvSpPr>
          <p:nvPr>
            <p:ph type="body" sz="quarter" idx="13"/>
          </p:nvPr>
        </p:nvSpPr>
        <p:spPr/>
        <p:txBody>
          <a:bodyPr/>
          <a:lstStyle/>
          <a:p>
            <a:r>
              <a:rPr lang="en-GB" dirty="0"/>
              <a:t>Learning</a:t>
            </a:r>
          </a:p>
        </p:txBody>
      </p:sp>
      <p:sp>
        <p:nvSpPr>
          <p:cNvPr id="10" name="Title 1">
            <a:extLst>
              <a:ext uri="{FF2B5EF4-FFF2-40B4-BE49-F238E27FC236}">
                <a16:creationId xmlns:a16="http://schemas.microsoft.com/office/drawing/2014/main" id="{EA39251C-F2E8-49A8-9046-C24E6D8E1235}"/>
              </a:ext>
            </a:extLst>
          </p:cNvPr>
          <p:cNvSpPr>
            <a:spLocks noGrp="1"/>
          </p:cNvSpPr>
          <p:nvPr>
            <p:ph type="title"/>
          </p:nvPr>
        </p:nvSpPr>
        <p:spPr>
          <a:xfrm>
            <a:off x="352949" y="975190"/>
            <a:ext cx="8139248" cy="421177"/>
          </a:xfrm>
        </p:spPr>
        <p:txBody>
          <a:bodyPr/>
          <a:lstStyle/>
          <a:p>
            <a:r>
              <a:rPr lang="en-GB" dirty="0"/>
              <a:t>Christian idea of Reconciliation</a:t>
            </a:r>
          </a:p>
        </p:txBody>
      </p:sp>
      <p:pic>
        <p:nvPicPr>
          <p:cNvPr id="11" name="Picture 10">
            <a:extLst>
              <a:ext uri="{FF2B5EF4-FFF2-40B4-BE49-F238E27FC236}">
                <a16:creationId xmlns:a16="http://schemas.microsoft.com/office/drawing/2014/main" id="{F242C0E6-CEDB-4993-8AD5-54FA0EB4893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61505" y="1610287"/>
            <a:ext cx="3562185" cy="4813540"/>
          </a:xfrm>
          <a:prstGeom prst="rect">
            <a:avLst/>
          </a:prstGeom>
        </p:spPr>
      </p:pic>
    </p:spTree>
    <p:extLst>
      <p:ext uri="{BB962C8B-B14F-4D97-AF65-F5344CB8AC3E}">
        <p14:creationId xmlns:p14="http://schemas.microsoft.com/office/powerpoint/2010/main" val="13267826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09327-70A3-493F-A986-0E62E7871E7C}"/>
              </a:ext>
            </a:extLst>
          </p:cNvPr>
          <p:cNvSpPr>
            <a:spLocks noGrp="1"/>
          </p:cNvSpPr>
          <p:nvPr>
            <p:ph type="title"/>
          </p:nvPr>
        </p:nvSpPr>
        <p:spPr>
          <a:xfrm>
            <a:off x="366363" y="827248"/>
            <a:ext cx="8119248" cy="606278"/>
          </a:xfrm>
        </p:spPr>
        <p:txBody>
          <a:bodyPr/>
          <a:lstStyle/>
          <a:p>
            <a:r>
              <a:rPr lang="en-GB" dirty="0"/>
              <a:t>Christian idea of Reconciliation</a:t>
            </a:r>
          </a:p>
        </p:txBody>
      </p:sp>
      <p:sp>
        <p:nvSpPr>
          <p:cNvPr id="3" name="Content Placeholder 2">
            <a:extLst>
              <a:ext uri="{FF2B5EF4-FFF2-40B4-BE49-F238E27FC236}">
                <a16:creationId xmlns:a16="http://schemas.microsoft.com/office/drawing/2014/main" id="{58A061CD-2690-454B-82E6-72B6250DEEA2}"/>
              </a:ext>
            </a:extLst>
          </p:cNvPr>
          <p:cNvSpPr>
            <a:spLocks noGrp="1"/>
          </p:cNvSpPr>
          <p:nvPr>
            <p:ph sz="half" idx="1"/>
          </p:nvPr>
        </p:nvSpPr>
        <p:spPr>
          <a:xfrm>
            <a:off x="349417" y="1567906"/>
            <a:ext cx="4868164" cy="3804549"/>
          </a:xfrm>
        </p:spPr>
        <p:txBody>
          <a:bodyPr vert="horz" lIns="0" tIns="0" rIns="0" bIns="0" rtlCol="0" anchor="t">
            <a:normAutofit fontScale="92500" lnSpcReduction="10000"/>
          </a:bodyPr>
          <a:lstStyle/>
          <a:p>
            <a:r>
              <a:rPr lang="en-GB" sz="1800" b="1" dirty="0"/>
              <a:t>Jesus’s death</a:t>
            </a:r>
          </a:p>
          <a:p>
            <a:r>
              <a:rPr lang="en-GB" sz="1800" dirty="0"/>
              <a:t>However, God’s love for humanity was so great that he sent his son, Jesus, to </a:t>
            </a:r>
            <a:r>
              <a:rPr lang="en-GB" sz="1800" b="1" dirty="0"/>
              <a:t>reconcile</a:t>
            </a:r>
            <a:r>
              <a:rPr lang="en-GB" sz="1800" dirty="0"/>
              <a:t> all people to himself, taking the punishment for sin, that is death, upon himself. His life, death, and resurrection are seen as the sacrifice which </a:t>
            </a:r>
            <a:r>
              <a:rPr lang="en-GB" sz="1800" b="1" dirty="0"/>
              <a:t>atones </a:t>
            </a:r>
            <a:r>
              <a:rPr lang="en-GB" sz="1800" dirty="0"/>
              <a:t>for sins and restores the broken relationship.</a:t>
            </a:r>
          </a:p>
          <a:p>
            <a:r>
              <a:rPr lang="en-GB" sz="1800" b="1" dirty="0"/>
              <a:t>Restoration of Relationship:</a:t>
            </a:r>
            <a:r>
              <a:rPr lang="en-GB" sz="1800" dirty="0"/>
              <a:t> Once reconciled, the close relationship between humans and God is restored. Christians seek to show this through their love for others, obedience and worship. This new community of restored relationship is called the Church. </a:t>
            </a:r>
            <a:endParaRPr lang="en-GB" sz="1800" dirty="0">
              <a:cs typeface="Arial"/>
            </a:endParaRPr>
          </a:p>
          <a:p>
            <a:endParaRPr lang="en-GB" sz="1800" dirty="0"/>
          </a:p>
          <a:p>
            <a:endParaRPr lang="en-GB" dirty="0"/>
          </a:p>
        </p:txBody>
      </p:sp>
      <p:sp>
        <p:nvSpPr>
          <p:cNvPr id="5" name="Slide Number Placeholder 4">
            <a:extLst>
              <a:ext uri="{FF2B5EF4-FFF2-40B4-BE49-F238E27FC236}">
                <a16:creationId xmlns:a16="http://schemas.microsoft.com/office/drawing/2014/main" id="{C871BE79-EE2E-4A3C-8AB8-7EF71FC8F7EA}"/>
              </a:ext>
            </a:extLst>
          </p:cNvPr>
          <p:cNvSpPr>
            <a:spLocks noGrp="1"/>
          </p:cNvSpPr>
          <p:nvPr>
            <p:ph type="sldNum" sz="quarter" idx="12"/>
          </p:nvPr>
        </p:nvSpPr>
        <p:spPr/>
        <p:txBody>
          <a:bodyPr/>
          <a:lstStyle/>
          <a:p>
            <a:fld id="{5DE86334-23EC-43C1-B38B-9861E98188F3}" type="slidenum">
              <a:rPr lang="en-GB" smtClean="0"/>
              <a:t>7</a:t>
            </a:fld>
            <a:endParaRPr lang="en-GB"/>
          </a:p>
        </p:txBody>
      </p:sp>
      <p:sp>
        <p:nvSpPr>
          <p:cNvPr id="6" name="Text Placeholder 5">
            <a:extLst>
              <a:ext uri="{FF2B5EF4-FFF2-40B4-BE49-F238E27FC236}">
                <a16:creationId xmlns:a16="http://schemas.microsoft.com/office/drawing/2014/main" id="{D745A50F-7AC5-4275-AF82-D6AF90D2CD3B}"/>
              </a:ext>
            </a:extLst>
          </p:cNvPr>
          <p:cNvSpPr>
            <a:spLocks noGrp="1"/>
          </p:cNvSpPr>
          <p:nvPr>
            <p:ph type="body" sz="quarter" idx="13"/>
          </p:nvPr>
        </p:nvSpPr>
        <p:spPr/>
        <p:txBody>
          <a:bodyPr/>
          <a:lstStyle/>
          <a:p>
            <a:r>
              <a:rPr lang="en-GB" dirty="0"/>
              <a:t>Learning</a:t>
            </a:r>
          </a:p>
        </p:txBody>
      </p:sp>
      <p:pic>
        <p:nvPicPr>
          <p:cNvPr id="13" name="Picture 12">
            <a:extLst>
              <a:ext uri="{FF2B5EF4-FFF2-40B4-BE49-F238E27FC236}">
                <a16:creationId xmlns:a16="http://schemas.microsoft.com/office/drawing/2014/main" id="{B1EA07F1-D8A7-4358-926B-304D939535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76180" y="1122208"/>
            <a:ext cx="3204026" cy="4252072"/>
          </a:xfrm>
          <a:prstGeom prst="rect">
            <a:avLst/>
          </a:prstGeom>
        </p:spPr>
      </p:pic>
      <p:sp>
        <p:nvSpPr>
          <p:cNvPr id="8" name="TextBox 7">
            <a:extLst>
              <a:ext uri="{FF2B5EF4-FFF2-40B4-BE49-F238E27FC236}">
                <a16:creationId xmlns:a16="http://schemas.microsoft.com/office/drawing/2014/main" id="{D071A44D-9D61-6770-4C7C-1A33FCD3FDD4}"/>
              </a:ext>
            </a:extLst>
          </p:cNvPr>
          <p:cNvSpPr txBox="1"/>
          <p:nvPr/>
        </p:nvSpPr>
        <p:spPr>
          <a:xfrm>
            <a:off x="349417" y="5411189"/>
            <a:ext cx="8416296" cy="1200329"/>
          </a:xfrm>
          <a:prstGeom prst="rect">
            <a:avLst/>
          </a:prstGeom>
          <a:solidFill>
            <a:srgbClr val="006E73"/>
          </a:solidFill>
        </p:spPr>
        <p:txBody>
          <a:bodyPr wrap="square" lIns="91440" tIns="45720" rIns="91440" bIns="45720" rtlCol="0" anchor="t">
            <a:spAutoFit/>
          </a:bodyPr>
          <a:lstStyle/>
          <a:p>
            <a:r>
              <a:rPr lang="en-GB" dirty="0">
                <a:solidFill>
                  <a:schemeClr val="bg1"/>
                </a:solidFill>
                <a:latin typeface="Arial"/>
                <a:ea typeface="Calibri"/>
                <a:cs typeface="Calibri"/>
              </a:rPr>
              <a:t>Atonement – T</a:t>
            </a:r>
            <a:r>
              <a:rPr lang="en-GB" dirty="0">
                <a:solidFill>
                  <a:schemeClr val="bg1"/>
                </a:solidFill>
              </a:rPr>
              <a:t>he action of making amends for a wrong or injury; </a:t>
            </a:r>
            <a:r>
              <a:rPr lang="en-GB" dirty="0">
                <a:solidFill>
                  <a:schemeClr val="bg1"/>
                </a:solidFill>
                <a:latin typeface="Arial"/>
                <a:ea typeface="Calibri"/>
                <a:cs typeface="Calibri"/>
              </a:rPr>
              <a:t>‘At-one-</a:t>
            </a:r>
            <a:r>
              <a:rPr lang="en-GB" dirty="0" err="1">
                <a:solidFill>
                  <a:schemeClr val="bg1"/>
                </a:solidFill>
                <a:latin typeface="Arial"/>
                <a:ea typeface="Calibri"/>
                <a:cs typeface="Calibri"/>
              </a:rPr>
              <a:t>ment</a:t>
            </a:r>
            <a:r>
              <a:rPr lang="en-GB" dirty="0">
                <a:solidFill>
                  <a:schemeClr val="bg1"/>
                </a:solidFill>
                <a:latin typeface="Arial"/>
                <a:ea typeface="Calibri"/>
                <a:cs typeface="Calibri"/>
              </a:rPr>
              <a:t>’ - the belief in reconciliation brought about by an action such as a sacrifice. </a:t>
            </a:r>
            <a:r>
              <a:rPr lang="en-GB" dirty="0">
                <a:solidFill>
                  <a:schemeClr val="bg1"/>
                </a:solidFill>
              </a:rPr>
              <a:t> God and humanity are brought together as one through the death and resurrection of Jesus.</a:t>
            </a:r>
            <a:endParaRPr lang="en-US" dirty="0">
              <a:solidFill>
                <a:schemeClr val="bg1"/>
              </a:solidFill>
            </a:endParaRPr>
          </a:p>
        </p:txBody>
      </p:sp>
    </p:spTree>
    <p:extLst>
      <p:ext uri="{BB962C8B-B14F-4D97-AF65-F5344CB8AC3E}">
        <p14:creationId xmlns:p14="http://schemas.microsoft.com/office/powerpoint/2010/main" val="3161152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282E6B-AA8C-482B-B28C-053B98B85E96}"/>
              </a:ext>
            </a:extLst>
          </p:cNvPr>
          <p:cNvSpPr>
            <a:spLocks noGrp="1"/>
          </p:cNvSpPr>
          <p:nvPr>
            <p:ph sz="half" idx="1"/>
          </p:nvPr>
        </p:nvSpPr>
        <p:spPr>
          <a:xfrm>
            <a:off x="546894" y="2168035"/>
            <a:ext cx="3886200" cy="3921549"/>
          </a:xfrm>
        </p:spPr>
        <p:txBody>
          <a:bodyPr vert="horz" lIns="0" tIns="0" rIns="0" bIns="0" rtlCol="0" anchor="t">
            <a:normAutofit lnSpcReduction="10000"/>
          </a:bodyPr>
          <a:lstStyle/>
          <a:p>
            <a:r>
              <a:rPr lang="en-GB" sz="1800" b="1" dirty="0"/>
              <a:t>Grace and Forgiveness</a:t>
            </a:r>
          </a:p>
          <a:p>
            <a:r>
              <a:rPr lang="en-GB" sz="1800" dirty="0"/>
              <a:t>Humanity is reconciled to God through his grace. God freely offers forgiveness to those who repent and believe in Jesus Christ. By accepting that forgiveness, people are reconciled to God.</a:t>
            </a:r>
          </a:p>
          <a:p>
            <a:endParaRPr lang="en-GB" sz="1800" dirty="0"/>
          </a:p>
          <a:p>
            <a:r>
              <a:rPr lang="en-GB" sz="1800" b="1" dirty="0"/>
              <a:t>Holy Spirit's Work</a:t>
            </a:r>
          </a:p>
          <a:p>
            <a:r>
              <a:rPr lang="en-GB" sz="1800" dirty="0"/>
              <a:t>The Holy Spirit plays a crucial role in reconciliation, transforming people's hearts and minds, making them more like Jesus. </a:t>
            </a:r>
          </a:p>
        </p:txBody>
      </p:sp>
      <p:sp>
        <p:nvSpPr>
          <p:cNvPr id="5" name="Slide Number Placeholder 4">
            <a:extLst>
              <a:ext uri="{FF2B5EF4-FFF2-40B4-BE49-F238E27FC236}">
                <a16:creationId xmlns:a16="http://schemas.microsoft.com/office/drawing/2014/main" id="{698D27C0-B3D2-4720-B558-BB46E2A1FF38}"/>
              </a:ext>
            </a:extLst>
          </p:cNvPr>
          <p:cNvSpPr>
            <a:spLocks noGrp="1"/>
          </p:cNvSpPr>
          <p:nvPr>
            <p:ph type="sldNum" sz="quarter" idx="12"/>
          </p:nvPr>
        </p:nvSpPr>
        <p:spPr/>
        <p:txBody>
          <a:bodyPr/>
          <a:lstStyle/>
          <a:p>
            <a:fld id="{5DE86334-23EC-43C1-B38B-9861E98188F3}" type="slidenum">
              <a:rPr lang="en-GB" smtClean="0"/>
              <a:t>8</a:t>
            </a:fld>
            <a:endParaRPr lang="en-GB"/>
          </a:p>
        </p:txBody>
      </p:sp>
      <p:sp>
        <p:nvSpPr>
          <p:cNvPr id="6" name="Text Placeholder 5">
            <a:extLst>
              <a:ext uri="{FF2B5EF4-FFF2-40B4-BE49-F238E27FC236}">
                <a16:creationId xmlns:a16="http://schemas.microsoft.com/office/drawing/2014/main" id="{D5596FC2-766B-43F2-8B8D-09BAD8BF9810}"/>
              </a:ext>
            </a:extLst>
          </p:cNvPr>
          <p:cNvSpPr>
            <a:spLocks noGrp="1"/>
          </p:cNvSpPr>
          <p:nvPr>
            <p:ph type="body" sz="quarter" idx="13"/>
          </p:nvPr>
        </p:nvSpPr>
        <p:spPr/>
        <p:txBody>
          <a:bodyPr/>
          <a:lstStyle/>
          <a:p>
            <a:r>
              <a:rPr lang="en-GB" dirty="0"/>
              <a:t>Learning</a:t>
            </a:r>
          </a:p>
        </p:txBody>
      </p:sp>
      <p:sp>
        <p:nvSpPr>
          <p:cNvPr id="8" name="Title 1">
            <a:extLst>
              <a:ext uri="{FF2B5EF4-FFF2-40B4-BE49-F238E27FC236}">
                <a16:creationId xmlns:a16="http://schemas.microsoft.com/office/drawing/2014/main" id="{F559DFCA-2AD7-4CA1-8A3F-520D14B41AB8}"/>
              </a:ext>
            </a:extLst>
          </p:cNvPr>
          <p:cNvSpPr>
            <a:spLocks noGrp="1"/>
          </p:cNvSpPr>
          <p:nvPr>
            <p:ph type="title"/>
          </p:nvPr>
        </p:nvSpPr>
        <p:spPr>
          <a:xfrm>
            <a:off x="366713" y="654200"/>
            <a:ext cx="8132762" cy="938212"/>
          </a:xfrm>
        </p:spPr>
        <p:txBody>
          <a:bodyPr/>
          <a:lstStyle/>
          <a:p>
            <a:r>
              <a:rPr lang="en-GB" dirty="0"/>
              <a:t>Christian idea of Reconciliation </a:t>
            </a:r>
          </a:p>
        </p:txBody>
      </p:sp>
      <p:pic>
        <p:nvPicPr>
          <p:cNvPr id="9" name="Picture 8">
            <a:extLst>
              <a:ext uri="{FF2B5EF4-FFF2-40B4-BE49-F238E27FC236}">
                <a16:creationId xmlns:a16="http://schemas.microsoft.com/office/drawing/2014/main" id="{0B82B8D9-3F84-4DFC-9DA2-862D1D1C810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25224" y="2138926"/>
            <a:ext cx="3697357" cy="3813807"/>
          </a:xfrm>
          <a:prstGeom prst="rect">
            <a:avLst/>
          </a:prstGeom>
        </p:spPr>
      </p:pic>
    </p:spTree>
    <p:extLst>
      <p:ext uri="{BB962C8B-B14F-4D97-AF65-F5344CB8AC3E}">
        <p14:creationId xmlns:p14="http://schemas.microsoft.com/office/powerpoint/2010/main" val="11291515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2581274" cy="3758228"/>
          </a:xfrm>
        </p:spPr>
        <p:txBody>
          <a:bodyPr vert="horz" lIns="0" tIns="0" rIns="0" bIns="0" rtlCol="0" anchor="t">
            <a:normAutofit/>
          </a:bodyPr>
          <a:lstStyle/>
          <a:p>
            <a:endParaRPr lang="en-GB" dirty="0">
              <a:cs typeface="Arial"/>
            </a:endParaRPr>
          </a:p>
          <a:p>
            <a:endParaRPr lang="en-GB" dirty="0">
              <a:cs typeface="Arial"/>
            </a:endParaRPr>
          </a:p>
          <a:p>
            <a:endParaRPr lang="en-GB" dirty="0">
              <a:cs typeface="Arial"/>
            </a:endParaRPr>
          </a:p>
          <a:p>
            <a:endParaRPr lang="en-GB" dirty="0"/>
          </a:p>
          <a:p>
            <a:endParaRPr lang="en-GB" dirty="0">
              <a:cs typeface="Arial"/>
            </a:endParaRPr>
          </a:p>
          <a:p>
            <a:endParaRPr lang="en-GB" dirty="0">
              <a:cs typeface="Arial"/>
            </a:endParaRPr>
          </a:p>
          <a:p>
            <a:endParaRPr lang="en-GB" dirty="0">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263646" y="1184967"/>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dirty="0"/>
              <a:t>Nelson Mandela (1918-2013)</a:t>
            </a:r>
          </a:p>
        </p:txBody>
      </p:sp>
      <p:sp>
        <p:nvSpPr>
          <p:cNvPr id="2" name="TextBox 1">
            <a:extLst>
              <a:ext uri="{FF2B5EF4-FFF2-40B4-BE49-F238E27FC236}">
                <a16:creationId xmlns:a16="http://schemas.microsoft.com/office/drawing/2014/main" id="{9B411EDD-8CB5-49C7-B803-5EA86950CC6D}"/>
              </a:ext>
            </a:extLst>
          </p:cNvPr>
          <p:cNvSpPr txBox="1"/>
          <p:nvPr/>
        </p:nvSpPr>
        <p:spPr>
          <a:xfrm>
            <a:off x="3118584" y="2030159"/>
            <a:ext cx="5550181" cy="3139321"/>
          </a:xfrm>
          <a:prstGeom prst="rect">
            <a:avLst/>
          </a:prstGeom>
          <a:noFill/>
        </p:spPr>
        <p:txBody>
          <a:bodyPr wrap="square" lIns="91440" tIns="45720" rIns="91440" bIns="45720" rtlCol="0" anchor="t">
            <a:spAutoFit/>
          </a:bodyPr>
          <a:lstStyle/>
          <a:p>
            <a:r>
              <a:rPr lang="en-GB" dirty="0"/>
              <a:t>Between 1948 and 1991, South Africa imposed the Apartheid system where people were segregated by the colour of their skin. The ‘white’ minority held all the power and wealth, while the ‘black’, ’coloured’, and ’Indian’ majority lived in oppression and poverty.</a:t>
            </a:r>
          </a:p>
          <a:p>
            <a:r>
              <a:rPr lang="en-GB" dirty="0"/>
              <a:t>Mandela spent much of his life leading the opposition to Apartheid and was imprisoned for 27 years. After his release, in 1994 he was elected as the first democratically elected black President of South Africa and faced the enormous task of uniting a country torn apart by fear, anger and violence.</a:t>
            </a:r>
          </a:p>
        </p:txBody>
      </p:sp>
      <p:sp>
        <p:nvSpPr>
          <p:cNvPr id="4" name="TextBox 3">
            <a:extLst>
              <a:ext uri="{FF2B5EF4-FFF2-40B4-BE49-F238E27FC236}">
                <a16:creationId xmlns:a16="http://schemas.microsoft.com/office/drawing/2014/main" id="{3A15C94C-C096-4887-BF93-C6795EAC7994}"/>
              </a:ext>
            </a:extLst>
          </p:cNvPr>
          <p:cNvSpPr txBox="1"/>
          <p:nvPr/>
        </p:nvSpPr>
        <p:spPr>
          <a:xfrm>
            <a:off x="433873" y="5516830"/>
            <a:ext cx="8297680" cy="923330"/>
          </a:xfrm>
          <a:prstGeom prst="rect">
            <a:avLst/>
          </a:prstGeom>
          <a:solidFill>
            <a:srgbClr val="006E73"/>
          </a:solidFill>
        </p:spPr>
        <p:txBody>
          <a:bodyPr wrap="square" rtlCol="0">
            <a:spAutoFit/>
          </a:bodyPr>
          <a:lstStyle/>
          <a:p>
            <a:r>
              <a:rPr lang="en-GB" dirty="0">
                <a:solidFill>
                  <a:schemeClr val="bg1"/>
                </a:solidFill>
              </a:rPr>
              <a:t>With a partner, discuss some of the concerns that Nelson Mandela would have needed to take into account when deciding on his policies once he became President.</a:t>
            </a:r>
          </a:p>
        </p:txBody>
      </p:sp>
      <p:pic>
        <p:nvPicPr>
          <p:cNvPr id="5" name="Picture 4">
            <a:extLst>
              <a:ext uri="{FF2B5EF4-FFF2-40B4-BE49-F238E27FC236}">
                <a16:creationId xmlns:a16="http://schemas.microsoft.com/office/drawing/2014/main" id="{A6714227-B06A-4437-9C46-AAE9A9CCB5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8021" y="2014656"/>
            <a:ext cx="2455700" cy="3176038"/>
          </a:xfrm>
          <a:prstGeom prst="rect">
            <a:avLst/>
          </a:prstGeom>
        </p:spPr>
      </p:pic>
    </p:spTree>
    <p:extLst>
      <p:ext uri="{BB962C8B-B14F-4D97-AF65-F5344CB8AC3E}">
        <p14:creationId xmlns:p14="http://schemas.microsoft.com/office/powerpoint/2010/main" val="3819458236"/>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5" ma:contentTypeDescription="Create a new document." ma:contentTypeScope="" ma:versionID="dbb7e620a0820995d33432c68ecc65f4">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dfbb388bfde2558486b023b58044002c"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6DFB34-79B6-42F9-9F4E-31EC78F6B1AB}">
  <ds:schemaRefs>
    <ds:schemaRef ds:uri="http://schemas.microsoft.com/sharepoint/v3/contenttype/forms"/>
  </ds:schemaRefs>
</ds:datastoreItem>
</file>

<file path=customXml/itemProps2.xml><?xml version="1.0" encoding="utf-8"?>
<ds:datastoreItem xmlns:ds="http://schemas.openxmlformats.org/officeDocument/2006/customXml" ds:itemID="{1A15D884-D5DA-41A4-A541-13D1D4A2BCC8}">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b9f7f328-d3ff-4819-955b-35535df07bba"/>
    <ds:schemaRef ds:uri="2bde14ae-7622-460c-a38b-b0381bac6d2e"/>
  </ds:schemaRefs>
</ds:datastoreItem>
</file>

<file path=customXml/itemProps3.xml><?xml version="1.0" encoding="utf-8"?>
<ds:datastoreItem xmlns:ds="http://schemas.openxmlformats.org/officeDocument/2006/customXml" ds:itemID="{69E63AFF-798D-4AEA-9EC3-5561D53AD8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1098</TotalTime>
  <Words>1593</Words>
  <Application>Microsoft Office PowerPoint</Application>
  <PresentationFormat>On-screen Show (4:3)</PresentationFormat>
  <Paragraphs>144</Paragraphs>
  <Slides>15</Slides>
  <Notes>15</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Palatino</vt:lpstr>
      <vt:lpstr>system-ui</vt:lpstr>
      <vt:lpstr>Office Theme</vt:lpstr>
      <vt:lpstr>PowerPoint Presentation</vt:lpstr>
      <vt:lpstr>PowerPoint Presentation</vt:lpstr>
      <vt:lpstr>PowerPoint Presentation</vt:lpstr>
      <vt:lpstr>PowerPoint Presentation</vt:lpstr>
      <vt:lpstr>PowerPoint Presentation</vt:lpstr>
      <vt:lpstr>Christian idea of Reconciliation</vt:lpstr>
      <vt:lpstr>Christian idea of Reconciliation</vt:lpstr>
      <vt:lpstr>Christian idea of Reconciliation </vt:lpstr>
      <vt:lpstr>PowerPoint Presentation</vt:lpstr>
      <vt:lpstr>PowerPoint Presentation</vt:lpstr>
      <vt:lpstr>Historic reconciliation at Westminster Abbey</vt:lpstr>
      <vt:lpstr>Sacrament of Reconciliation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427</cp:revision>
  <dcterms:created xsi:type="dcterms:W3CDTF">2019-02-11T11:01:41Z</dcterms:created>
  <dcterms:modified xsi:type="dcterms:W3CDTF">2025-03-04T12:36:44Z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0x010100AC412A2BCB8F724392C8D81FB2E38975</vt:lpwstr>
  </property>
  <property fmtid="{D5CDD505-2E9C-101B-9397-08002B2CF9AE}" pid="3" name="Order">
    <vt:r8>2466000</vt:r8>
  </property>
  <property fmtid="{D5CDD505-2E9C-101B-9397-08002B2CF9AE}" pid="4" name="MediaServiceImageTags">
    <vt:lpwstr/>
  </property>
</Properties>
</file>