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5"/>
  </p:notesMasterIdLst>
  <p:sldIdLst>
    <p:sldId id="341" r:id="rId5"/>
    <p:sldId id="316" r:id="rId6"/>
    <p:sldId id="358" r:id="rId7"/>
    <p:sldId id="359" r:id="rId8"/>
    <p:sldId id="360" r:id="rId9"/>
    <p:sldId id="361" r:id="rId10"/>
    <p:sldId id="362" r:id="rId11"/>
    <p:sldId id="363" r:id="rId12"/>
    <p:sldId id="364" r:id="rId13"/>
    <p:sldId id="355" r:id="rId1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eanor Lovegrove" initials="EL" lastIdx="2" clrIdx="0">
    <p:extLst>
      <p:ext uri="{19B8F6BF-5375-455C-9EA6-DF929625EA0E}">
        <p15:presenceInfo xmlns:p15="http://schemas.microsoft.com/office/powerpoint/2012/main" userId="Eleanor Lovegrove" providerId="None"/>
      </p:ext>
    </p:extLst>
  </p:cmAuthor>
  <p:cmAuthor id="2" name="Laura Arends" initials="LA" lastIdx="2" clrIdx="1">
    <p:extLst>
      <p:ext uri="{19B8F6BF-5375-455C-9EA6-DF929625EA0E}">
        <p15:presenceInfo xmlns:p15="http://schemas.microsoft.com/office/powerpoint/2012/main" userId="Laura Arend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1B68E"/>
    <a:srgbClr val="9D9D9D"/>
    <a:srgbClr val="006E73"/>
    <a:srgbClr val="000000"/>
    <a:srgbClr val="E03540"/>
    <a:srgbClr val="F98228"/>
    <a:srgbClr val="74C8E6"/>
    <a:srgbClr val="6A86E2"/>
    <a:srgbClr val="96C88E"/>
    <a:srgbClr val="292C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D9673D9-21A3-F307-B126-F687F7F7B9D6}" v="9" dt="2024-01-31T15:28:45.928"/>
    <p1510:client id="{34358050-A690-0453-4A92-EB11E95185FD}" v="36" dt="2024-01-31T11:26:28.755"/>
    <p1510:client id="{499EC133-FE30-6F2D-3EE7-D63363597E1D}" v="7" dt="2024-01-31T11:09:53.325"/>
    <p1510:client id="{80ACF329-6C03-79A9-4EE9-EF4833611E65}" v="5" dt="2024-01-31T12:09:15.497"/>
    <p1510:client id="{A8687080-D0AE-4D70-452B-EE4984ABCFE4}" v="24" dt="2024-01-31T12:52:42.822"/>
    <p1510:client id="{F0E01D2B-1F20-8F30-DC23-3A379767F543}" v="13" dt="2024-01-31T08:48:32.533"/>
    <p1510:client id="{FA6504A2-35E7-F2D2-84A2-131F9BB8BE5F}" v="1" dt="2024-01-31T08:41:10.29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ophie Holland" userId="S::sophie.holland@westminster-abbey.org::973f5038-f617-450a-8546-88bc9d3463c3" providerId="AD" clId="Web-{A8687080-D0AE-4D70-452B-EE4984ABCFE4}"/>
    <pc:docChg chg="modSld">
      <pc:chgData name="Sophie Holland" userId="S::sophie.holland@westminster-abbey.org::973f5038-f617-450a-8546-88bc9d3463c3" providerId="AD" clId="Web-{A8687080-D0AE-4D70-452B-EE4984ABCFE4}" dt="2024-01-31T12:51:52.662" v="11" actId="20577"/>
      <pc:docMkLst>
        <pc:docMk/>
      </pc:docMkLst>
      <pc:sldChg chg="modSp">
        <pc:chgData name="Sophie Holland" userId="S::sophie.holland@westminster-abbey.org::973f5038-f617-450a-8546-88bc9d3463c3" providerId="AD" clId="Web-{A8687080-D0AE-4D70-452B-EE4984ABCFE4}" dt="2024-01-31T12:51:18.379" v="9" actId="20577"/>
        <pc:sldMkLst>
          <pc:docMk/>
          <pc:sldMk cId="167822707" sldId="358"/>
        </pc:sldMkLst>
        <pc:spChg chg="mod">
          <ac:chgData name="Sophie Holland" userId="S::sophie.holland@westminster-abbey.org::973f5038-f617-450a-8546-88bc9d3463c3" providerId="AD" clId="Web-{A8687080-D0AE-4D70-452B-EE4984ABCFE4}" dt="2024-01-31T12:51:18.379" v="9" actId="20577"/>
          <ac:spMkLst>
            <pc:docMk/>
            <pc:sldMk cId="167822707" sldId="358"/>
            <ac:spMk id="7" creationId="{00000000-0000-0000-0000-000000000000}"/>
          </ac:spMkLst>
        </pc:spChg>
      </pc:sldChg>
      <pc:sldChg chg="modSp">
        <pc:chgData name="Sophie Holland" userId="S::sophie.holland@westminster-abbey.org::973f5038-f617-450a-8546-88bc9d3463c3" providerId="AD" clId="Web-{A8687080-D0AE-4D70-452B-EE4984ABCFE4}" dt="2024-01-31T12:51:52.662" v="11" actId="20577"/>
        <pc:sldMkLst>
          <pc:docMk/>
          <pc:sldMk cId="1119244648" sldId="360"/>
        </pc:sldMkLst>
        <pc:spChg chg="mod">
          <ac:chgData name="Sophie Holland" userId="S::sophie.holland@westminster-abbey.org::973f5038-f617-450a-8546-88bc9d3463c3" providerId="AD" clId="Web-{A8687080-D0AE-4D70-452B-EE4984ABCFE4}" dt="2024-01-31T12:51:52.662" v="11" actId="20577"/>
          <ac:spMkLst>
            <pc:docMk/>
            <pc:sldMk cId="1119244648" sldId="360"/>
            <ac:spMk id="3" creationId="{2CC14859-7D2B-C146-A874-8A16B12EE623}"/>
          </ac:spMkLst>
        </pc:spChg>
      </pc:sldChg>
    </pc:docChg>
  </pc:docChgLst>
  <pc:docChgLst>
    <pc:chgData name="Lou Cash" userId="S::lou.cash@westminster-abbey.org::86be4a58-c22e-4e67-b9c9-cb87f0968146" providerId="AD" clId="Web-{247B75C1-9644-8811-A193-46C94E4ED097}"/>
    <pc:docChg chg="modSld sldOrd">
      <pc:chgData name="Lou Cash" userId="S::lou.cash@westminster-abbey.org::86be4a58-c22e-4e67-b9c9-cb87f0968146" providerId="AD" clId="Web-{247B75C1-9644-8811-A193-46C94E4ED097}" dt="2021-11-26T11:55:46.666" v="8" actId="20577"/>
      <pc:docMkLst>
        <pc:docMk/>
      </pc:docMkLst>
      <pc:sldChg chg="modSp ord">
        <pc:chgData name="Lou Cash" userId="S::lou.cash@westminster-abbey.org::86be4a58-c22e-4e67-b9c9-cb87f0968146" providerId="AD" clId="Web-{247B75C1-9644-8811-A193-46C94E4ED097}" dt="2021-11-26T11:55:46.666" v="8" actId="20577"/>
        <pc:sldMkLst>
          <pc:docMk/>
          <pc:sldMk cId="927207849" sldId="316"/>
        </pc:sldMkLst>
        <pc:spChg chg="mod">
          <ac:chgData name="Lou Cash" userId="S::lou.cash@westminster-abbey.org::86be4a58-c22e-4e67-b9c9-cb87f0968146" providerId="AD" clId="Web-{247B75C1-9644-8811-A193-46C94E4ED097}" dt="2021-11-26T11:55:46.666" v="8" actId="20577"/>
          <ac:spMkLst>
            <pc:docMk/>
            <pc:sldMk cId="927207849" sldId="316"/>
            <ac:spMk id="11" creationId="{9DC6E8CD-F385-1742-8A3A-93E1A6C062FE}"/>
          </ac:spMkLst>
        </pc:spChg>
      </pc:sldChg>
    </pc:docChg>
  </pc:docChgLst>
  <pc:docChgLst>
    <pc:chgData name="Sian Shaw" userId="S::sian.shaw@westminster-abbey.org::cf930bf7-ba7f-4ec0-9225-526cb0af2be3" providerId="AD" clId="Web-{0D9673D9-21A3-F307-B126-F687F7F7B9D6}"/>
    <pc:docChg chg="modSld">
      <pc:chgData name="Sian Shaw" userId="S::sian.shaw@westminster-abbey.org::cf930bf7-ba7f-4ec0-9225-526cb0af2be3" providerId="AD" clId="Web-{0D9673D9-21A3-F307-B126-F687F7F7B9D6}" dt="2024-01-31T15:28:45.928" v="12" actId="20577"/>
      <pc:docMkLst>
        <pc:docMk/>
      </pc:docMkLst>
      <pc:sldChg chg="addSp delSp modSp modNotes">
        <pc:chgData name="Sian Shaw" userId="S::sian.shaw@westminster-abbey.org::cf930bf7-ba7f-4ec0-9225-526cb0af2be3" providerId="AD" clId="Web-{0D9673D9-21A3-F307-B126-F687F7F7B9D6}" dt="2024-01-31T15:26:47.628" v="11" actId="20577"/>
        <pc:sldMkLst>
          <pc:docMk/>
          <pc:sldMk cId="2067105542" sldId="361"/>
        </pc:sldMkLst>
        <pc:spChg chg="mod">
          <ac:chgData name="Sian Shaw" userId="S::sian.shaw@westminster-abbey.org::cf930bf7-ba7f-4ec0-9225-526cb0af2be3" providerId="AD" clId="Web-{0D9673D9-21A3-F307-B126-F687F7F7B9D6}" dt="2024-01-31T15:26:47.628" v="11" actId="20577"/>
          <ac:spMkLst>
            <pc:docMk/>
            <pc:sldMk cId="2067105542" sldId="361"/>
            <ac:spMk id="3" creationId="{63AAA43C-BF02-804E-BBDA-1E68D31053F2}"/>
          </ac:spMkLst>
        </pc:spChg>
        <pc:picChg chg="del">
          <ac:chgData name="Sian Shaw" userId="S::sian.shaw@westminster-abbey.org::cf930bf7-ba7f-4ec0-9225-526cb0af2be3" providerId="AD" clId="Web-{0D9673D9-21A3-F307-B126-F687F7F7B9D6}" dt="2024-01-31T15:24:38.078" v="0"/>
          <ac:picMkLst>
            <pc:docMk/>
            <pc:sldMk cId="2067105542" sldId="361"/>
            <ac:picMk id="6" creationId="{00000000-0000-0000-0000-000000000000}"/>
          </ac:picMkLst>
        </pc:picChg>
        <pc:picChg chg="add mod">
          <ac:chgData name="Sian Shaw" userId="S::sian.shaw@westminster-abbey.org::cf930bf7-ba7f-4ec0-9225-526cb0af2be3" providerId="AD" clId="Web-{0D9673D9-21A3-F307-B126-F687F7F7B9D6}" dt="2024-01-31T15:24:44.313" v="2" actId="1076"/>
          <ac:picMkLst>
            <pc:docMk/>
            <pc:sldMk cId="2067105542" sldId="361"/>
            <ac:picMk id="7" creationId="{88658FCC-90D5-4FC5-4572-D547FF96C824}"/>
          </ac:picMkLst>
        </pc:picChg>
      </pc:sldChg>
      <pc:sldChg chg="modSp">
        <pc:chgData name="Sian Shaw" userId="S::sian.shaw@westminster-abbey.org::cf930bf7-ba7f-4ec0-9225-526cb0af2be3" providerId="AD" clId="Web-{0D9673D9-21A3-F307-B126-F687F7F7B9D6}" dt="2024-01-31T15:28:45.928" v="12" actId="20577"/>
        <pc:sldMkLst>
          <pc:docMk/>
          <pc:sldMk cId="2760530821" sldId="363"/>
        </pc:sldMkLst>
        <pc:spChg chg="mod">
          <ac:chgData name="Sian Shaw" userId="S::sian.shaw@westminster-abbey.org::cf930bf7-ba7f-4ec0-9225-526cb0af2be3" providerId="AD" clId="Web-{0D9673D9-21A3-F307-B126-F687F7F7B9D6}" dt="2024-01-31T15:28:45.928" v="12" actId="20577"/>
          <ac:spMkLst>
            <pc:docMk/>
            <pc:sldMk cId="2760530821" sldId="363"/>
            <ac:spMk id="3" creationId="{7A05E08D-0B00-1145-84A5-9897F2C65236}"/>
          </ac:spMkLst>
        </pc:spChg>
      </pc:sldChg>
    </pc:docChg>
  </pc:docChgLst>
  <pc:docChgLst>
    <pc:chgData name="Sophie Holland" userId="S::sophie.holland@westminster-abbey.org::973f5038-f617-450a-8546-88bc9d3463c3" providerId="AD" clId="Web-{F0E01D2B-1F20-8F30-DC23-3A379767F543}"/>
    <pc:docChg chg="modSld">
      <pc:chgData name="Sophie Holland" userId="S::sophie.holland@westminster-abbey.org::973f5038-f617-450a-8546-88bc9d3463c3" providerId="AD" clId="Web-{F0E01D2B-1F20-8F30-DC23-3A379767F543}" dt="2024-01-31T08:48:32.533" v="12" actId="1076"/>
      <pc:docMkLst>
        <pc:docMk/>
      </pc:docMkLst>
      <pc:sldChg chg="modSp">
        <pc:chgData name="Sophie Holland" userId="S::sophie.holland@westminster-abbey.org::973f5038-f617-450a-8546-88bc9d3463c3" providerId="AD" clId="Web-{F0E01D2B-1F20-8F30-DC23-3A379767F543}" dt="2024-01-31T08:48:06.110" v="11" actId="20577"/>
        <pc:sldMkLst>
          <pc:docMk/>
          <pc:sldMk cId="1119244648" sldId="360"/>
        </pc:sldMkLst>
        <pc:spChg chg="mod">
          <ac:chgData name="Sophie Holland" userId="S::sophie.holland@westminster-abbey.org::973f5038-f617-450a-8546-88bc9d3463c3" providerId="AD" clId="Web-{F0E01D2B-1F20-8F30-DC23-3A379767F543}" dt="2024-01-31T08:48:06.110" v="11" actId="20577"/>
          <ac:spMkLst>
            <pc:docMk/>
            <pc:sldMk cId="1119244648" sldId="360"/>
            <ac:spMk id="3" creationId="{2CC14859-7D2B-C146-A874-8A16B12EE623}"/>
          </ac:spMkLst>
        </pc:spChg>
      </pc:sldChg>
      <pc:sldChg chg="modSp">
        <pc:chgData name="Sophie Holland" userId="S::sophie.holland@westminster-abbey.org::973f5038-f617-450a-8546-88bc9d3463c3" providerId="AD" clId="Web-{F0E01D2B-1F20-8F30-DC23-3A379767F543}" dt="2024-01-31T08:48:32.533" v="12" actId="1076"/>
        <pc:sldMkLst>
          <pc:docMk/>
          <pc:sldMk cId="2760530821" sldId="363"/>
        </pc:sldMkLst>
        <pc:picChg chg="mod">
          <ac:chgData name="Sophie Holland" userId="S::sophie.holland@westminster-abbey.org::973f5038-f617-450a-8546-88bc9d3463c3" providerId="AD" clId="Web-{F0E01D2B-1F20-8F30-DC23-3A379767F543}" dt="2024-01-31T08:48:32.533" v="12" actId="1076"/>
          <ac:picMkLst>
            <pc:docMk/>
            <pc:sldMk cId="2760530821" sldId="363"/>
            <ac:picMk id="6" creationId="{00000000-0000-0000-0000-000000000000}"/>
          </ac:picMkLst>
        </pc:picChg>
      </pc:sldChg>
    </pc:docChg>
  </pc:docChgLst>
  <pc:docChgLst>
    <pc:chgData name="Sophie Holland" userId="S::sophie.holland@westminster-abbey.org::973f5038-f617-450a-8546-88bc9d3463c3" providerId="AD" clId="Web-{FA6504A2-35E7-F2D2-84A2-131F9BB8BE5F}"/>
    <pc:docChg chg="modSld">
      <pc:chgData name="Sophie Holland" userId="S::sophie.holland@westminster-abbey.org::973f5038-f617-450a-8546-88bc9d3463c3" providerId="AD" clId="Web-{FA6504A2-35E7-F2D2-84A2-131F9BB8BE5F}" dt="2024-01-31T08:41:21.482" v="14"/>
      <pc:docMkLst>
        <pc:docMk/>
      </pc:docMkLst>
      <pc:sldChg chg="modNotes">
        <pc:chgData name="Sophie Holland" userId="S::sophie.holland@westminster-abbey.org::973f5038-f617-450a-8546-88bc9d3463c3" providerId="AD" clId="Web-{FA6504A2-35E7-F2D2-84A2-131F9BB8BE5F}" dt="2024-01-31T08:41:12.309" v="2"/>
        <pc:sldMkLst>
          <pc:docMk/>
          <pc:sldMk cId="927207849" sldId="316"/>
        </pc:sldMkLst>
      </pc:sldChg>
      <pc:sldChg chg="modSp modNotes">
        <pc:chgData name="Sophie Holland" userId="S::sophie.holland@westminster-abbey.org::973f5038-f617-450a-8546-88bc9d3463c3" providerId="AD" clId="Web-{FA6504A2-35E7-F2D2-84A2-131F9BB8BE5F}" dt="2024-01-31T08:41:11.622" v="1"/>
        <pc:sldMkLst>
          <pc:docMk/>
          <pc:sldMk cId="4213500498" sldId="341"/>
        </pc:sldMkLst>
        <pc:spChg chg="mod">
          <ac:chgData name="Sophie Holland" userId="S::sophie.holland@westminster-abbey.org::973f5038-f617-450a-8546-88bc9d3463c3" providerId="AD" clId="Web-{FA6504A2-35E7-F2D2-84A2-131F9BB8BE5F}" dt="2024-01-31T08:41:10.293" v="0" actId="20577"/>
          <ac:spMkLst>
            <pc:docMk/>
            <pc:sldMk cId="4213500498" sldId="341"/>
            <ac:spMk id="8" creationId="{9DF1C1B0-F1BD-47BC-A23E-BFC4BDF8B584}"/>
          </ac:spMkLst>
        </pc:spChg>
      </pc:sldChg>
      <pc:sldChg chg="modNotes">
        <pc:chgData name="Sophie Holland" userId="S::sophie.holland@westminster-abbey.org::973f5038-f617-450a-8546-88bc9d3463c3" providerId="AD" clId="Web-{FA6504A2-35E7-F2D2-84A2-131F9BB8BE5F}" dt="2024-01-31T08:41:21.482" v="14"/>
        <pc:sldMkLst>
          <pc:docMk/>
          <pc:sldMk cId="511511028" sldId="355"/>
        </pc:sldMkLst>
      </pc:sldChg>
      <pc:sldChg chg="modNotes">
        <pc:chgData name="Sophie Holland" userId="S::sophie.holland@westminster-abbey.org::973f5038-f617-450a-8546-88bc9d3463c3" providerId="AD" clId="Web-{FA6504A2-35E7-F2D2-84A2-131F9BB8BE5F}" dt="2024-01-31T08:41:13.356" v="3"/>
        <pc:sldMkLst>
          <pc:docMk/>
          <pc:sldMk cId="4230893454" sldId="359"/>
        </pc:sldMkLst>
      </pc:sldChg>
      <pc:sldChg chg="modNotes">
        <pc:chgData name="Sophie Holland" userId="S::sophie.holland@westminster-abbey.org::973f5038-f617-450a-8546-88bc9d3463c3" providerId="AD" clId="Web-{FA6504A2-35E7-F2D2-84A2-131F9BB8BE5F}" dt="2024-01-31T08:41:15.122" v="6"/>
        <pc:sldMkLst>
          <pc:docMk/>
          <pc:sldMk cId="1119244648" sldId="360"/>
        </pc:sldMkLst>
      </pc:sldChg>
      <pc:sldChg chg="modNotes">
        <pc:chgData name="Sophie Holland" userId="S::sophie.holland@westminster-abbey.org::973f5038-f617-450a-8546-88bc9d3463c3" providerId="AD" clId="Web-{FA6504A2-35E7-F2D2-84A2-131F9BB8BE5F}" dt="2024-01-31T08:41:16.247" v="8"/>
        <pc:sldMkLst>
          <pc:docMk/>
          <pc:sldMk cId="2067105542" sldId="361"/>
        </pc:sldMkLst>
      </pc:sldChg>
      <pc:sldChg chg="modNotes">
        <pc:chgData name="Sophie Holland" userId="S::sophie.holland@westminster-abbey.org::973f5038-f617-450a-8546-88bc9d3463c3" providerId="AD" clId="Web-{FA6504A2-35E7-F2D2-84A2-131F9BB8BE5F}" dt="2024-01-31T08:41:18.059" v="10"/>
        <pc:sldMkLst>
          <pc:docMk/>
          <pc:sldMk cId="3279429730" sldId="362"/>
        </pc:sldMkLst>
      </pc:sldChg>
      <pc:sldChg chg="modNotes">
        <pc:chgData name="Sophie Holland" userId="S::sophie.holland@westminster-abbey.org::973f5038-f617-450a-8546-88bc9d3463c3" providerId="AD" clId="Web-{FA6504A2-35E7-F2D2-84A2-131F9BB8BE5F}" dt="2024-01-31T08:41:19.231" v="11"/>
        <pc:sldMkLst>
          <pc:docMk/>
          <pc:sldMk cId="2760530821" sldId="363"/>
        </pc:sldMkLst>
      </pc:sldChg>
    </pc:docChg>
  </pc:docChgLst>
  <pc:docChgLst>
    <pc:chgData name="Sophie Holland" userId="S::sophie.holland@westminster-abbey.org::973f5038-f617-450a-8546-88bc9d3463c3" providerId="AD" clId="Web-{80ACF329-6C03-79A9-4EE9-EF4833611E65}"/>
    <pc:docChg chg="modSld">
      <pc:chgData name="Sophie Holland" userId="S::sophie.holland@westminster-abbey.org::973f5038-f617-450a-8546-88bc9d3463c3" providerId="AD" clId="Web-{80ACF329-6C03-79A9-4EE9-EF4833611E65}" dt="2024-01-31T12:09:15.497" v="4" actId="1076"/>
      <pc:docMkLst>
        <pc:docMk/>
      </pc:docMkLst>
      <pc:sldChg chg="modSp">
        <pc:chgData name="Sophie Holland" userId="S::sophie.holland@westminster-abbey.org::973f5038-f617-450a-8546-88bc9d3463c3" providerId="AD" clId="Web-{80ACF329-6C03-79A9-4EE9-EF4833611E65}" dt="2024-01-31T12:09:15.497" v="4" actId="1076"/>
        <pc:sldMkLst>
          <pc:docMk/>
          <pc:sldMk cId="2760530821" sldId="363"/>
        </pc:sldMkLst>
        <pc:spChg chg="mod">
          <ac:chgData name="Sophie Holland" userId="S::sophie.holland@westminster-abbey.org::973f5038-f617-450a-8546-88bc9d3463c3" providerId="AD" clId="Web-{80ACF329-6C03-79A9-4EE9-EF4833611E65}" dt="2024-01-31T12:09:04.293" v="1" actId="20577"/>
          <ac:spMkLst>
            <pc:docMk/>
            <pc:sldMk cId="2760530821" sldId="363"/>
            <ac:spMk id="3" creationId="{7A05E08D-0B00-1145-84A5-9897F2C65236}"/>
          </ac:spMkLst>
        </pc:spChg>
        <pc:picChg chg="mod">
          <ac:chgData name="Sophie Holland" userId="S::sophie.holland@westminster-abbey.org::973f5038-f617-450a-8546-88bc9d3463c3" providerId="AD" clId="Web-{80ACF329-6C03-79A9-4EE9-EF4833611E65}" dt="2024-01-31T12:09:15.497" v="4" actId="1076"/>
          <ac:picMkLst>
            <pc:docMk/>
            <pc:sldMk cId="2760530821" sldId="363"/>
            <ac:picMk id="6" creationId="{00000000-0000-0000-0000-000000000000}"/>
          </ac:picMkLst>
        </pc:picChg>
      </pc:sldChg>
    </pc:docChg>
  </pc:docChgLst>
  <pc:docChgLst>
    <pc:chgData name="Sophie Holland" userId="S::sophie.holland@westminster-abbey.org::973f5038-f617-450a-8546-88bc9d3463c3" providerId="AD" clId="Web-{499EC133-FE30-6F2D-3EE7-D63363597E1D}"/>
    <pc:docChg chg="modSld">
      <pc:chgData name="Sophie Holland" userId="S::sophie.holland@westminster-abbey.org::973f5038-f617-450a-8546-88bc9d3463c3" providerId="AD" clId="Web-{499EC133-FE30-6F2D-3EE7-D63363597E1D}" dt="2024-01-31T11:09:53.325" v="6" actId="20577"/>
      <pc:docMkLst>
        <pc:docMk/>
      </pc:docMkLst>
      <pc:sldChg chg="modSp">
        <pc:chgData name="Sophie Holland" userId="S::sophie.holland@westminster-abbey.org::973f5038-f617-450a-8546-88bc9d3463c3" providerId="AD" clId="Web-{499EC133-FE30-6F2D-3EE7-D63363597E1D}" dt="2024-01-31T11:09:53.325" v="6" actId="20577"/>
        <pc:sldMkLst>
          <pc:docMk/>
          <pc:sldMk cId="2760530821" sldId="363"/>
        </pc:sldMkLst>
        <pc:spChg chg="mod">
          <ac:chgData name="Sophie Holland" userId="S::sophie.holland@westminster-abbey.org::973f5038-f617-450a-8546-88bc9d3463c3" providerId="AD" clId="Web-{499EC133-FE30-6F2D-3EE7-D63363597E1D}" dt="2024-01-31T11:09:53.325" v="6" actId="20577"/>
          <ac:spMkLst>
            <pc:docMk/>
            <pc:sldMk cId="2760530821" sldId="363"/>
            <ac:spMk id="3" creationId="{7A05E08D-0B00-1145-84A5-9897F2C65236}"/>
          </ac:spMkLst>
        </pc:spChg>
      </pc:sldChg>
    </pc:docChg>
  </pc:docChgLst>
  <pc:docChgLst>
    <pc:chgData name="Sophie Holland" userId="S::sophie.holland@westminster-abbey.org::973f5038-f617-450a-8546-88bc9d3463c3" providerId="AD" clId="Web-{34358050-A690-0453-4A92-EB11E95185FD}"/>
    <pc:docChg chg="modSld">
      <pc:chgData name="Sophie Holland" userId="S::sophie.holland@westminster-abbey.org::973f5038-f617-450a-8546-88bc9d3463c3" providerId="AD" clId="Web-{34358050-A690-0453-4A92-EB11E95185FD}" dt="2024-01-31T11:26:28.755" v="29" actId="20577"/>
      <pc:docMkLst>
        <pc:docMk/>
      </pc:docMkLst>
      <pc:sldChg chg="modSp">
        <pc:chgData name="Sophie Holland" userId="S::sophie.holland@westminster-abbey.org::973f5038-f617-450a-8546-88bc9d3463c3" providerId="AD" clId="Web-{34358050-A690-0453-4A92-EB11E95185FD}" dt="2024-01-31T11:13:40.755" v="6" actId="14100"/>
        <pc:sldMkLst>
          <pc:docMk/>
          <pc:sldMk cId="4230893454" sldId="359"/>
        </pc:sldMkLst>
        <pc:spChg chg="mod">
          <ac:chgData name="Sophie Holland" userId="S::sophie.holland@westminster-abbey.org::973f5038-f617-450a-8546-88bc9d3463c3" providerId="AD" clId="Web-{34358050-A690-0453-4A92-EB11E95185FD}" dt="2024-01-31T11:13:40.755" v="6" actId="14100"/>
          <ac:spMkLst>
            <pc:docMk/>
            <pc:sldMk cId="4230893454" sldId="359"/>
            <ac:spMk id="5" creationId="{A158AF8E-F3C0-2C41-8395-BB4273599D52}"/>
          </ac:spMkLst>
        </pc:spChg>
      </pc:sldChg>
      <pc:sldChg chg="modSp">
        <pc:chgData name="Sophie Holland" userId="S::sophie.holland@westminster-abbey.org::973f5038-f617-450a-8546-88bc9d3463c3" providerId="AD" clId="Web-{34358050-A690-0453-4A92-EB11E95185FD}" dt="2024-01-31T11:15:51.885" v="23" actId="1076"/>
        <pc:sldMkLst>
          <pc:docMk/>
          <pc:sldMk cId="1119244648" sldId="360"/>
        </pc:sldMkLst>
        <pc:spChg chg="mod">
          <ac:chgData name="Sophie Holland" userId="S::sophie.holland@westminster-abbey.org::973f5038-f617-450a-8546-88bc9d3463c3" providerId="AD" clId="Web-{34358050-A690-0453-4A92-EB11E95185FD}" dt="2024-01-31T11:15:51.885" v="23" actId="1076"/>
          <ac:spMkLst>
            <pc:docMk/>
            <pc:sldMk cId="1119244648" sldId="360"/>
            <ac:spMk id="3" creationId="{2CC14859-7D2B-C146-A874-8A16B12EE623}"/>
          </ac:spMkLst>
        </pc:spChg>
      </pc:sldChg>
      <pc:sldChg chg="modSp">
        <pc:chgData name="Sophie Holland" userId="S::sophie.holland@westminster-abbey.org::973f5038-f617-450a-8546-88bc9d3463c3" providerId="AD" clId="Web-{34358050-A690-0453-4A92-EB11E95185FD}" dt="2024-01-31T11:26:00.566" v="25" actId="20577"/>
        <pc:sldMkLst>
          <pc:docMk/>
          <pc:sldMk cId="3279429730" sldId="362"/>
        </pc:sldMkLst>
        <pc:spChg chg="mod">
          <ac:chgData name="Sophie Holland" userId="S::sophie.holland@westminster-abbey.org::973f5038-f617-450a-8546-88bc9d3463c3" providerId="AD" clId="Web-{34358050-A690-0453-4A92-EB11E95185FD}" dt="2024-01-31T11:26:00.566" v="25" actId="20577"/>
          <ac:spMkLst>
            <pc:docMk/>
            <pc:sldMk cId="3279429730" sldId="362"/>
            <ac:spMk id="7" creationId="{00000000-0000-0000-0000-000000000000}"/>
          </ac:spMkLst>
        </pc:spChg>
      </pc:sldChg>
      <pc:sldChg chg="modSp">
        <pc:chgData name="Sophie Holland" userId="S::sophie.holland@westminster-abbey.org::973f5038-f617-450a-8546-88bc9d3463c3" providerId="AD" clId="Web-{34358050-A690-0453-4A92-EB11E95185FD}" dt="2024-01-31T11:26:15.958" v="27" actId="20577"/>
        <pc:sldMkLst>
          <pc:docMk/>
          <pc:sldMk cId="2760530821" sldId="363"/>
        </pc:sldMkLst>
        <pc:spChg chg="mod">
          <ac:chgData name="Sophie Holland" userId="S::sophie.holland@westminster-abbey.org::973f5038-f617-450a-8546-88bc9d3463c3" providerId="AD" clId="Web-{34358050-A690-0453-4A92-EB11E95185FD}" dt="2024-01-31T11:26:15.958" v="27" actId="20577"/>
          <ac:spMkLst>
            <pc:docMk/>
            <pc:sldMk cId="2760530821" sldId="363"/>
            <ac:spMk id="3" creationId="{7A05E08D-0B00-1145-84A5-9897F2C65236}"/>
          </ac:spMkLst>
        </pc:spChg>
      </pc:sldChg>
      <pc:sldChg chg="modSp">
        <pc:chgData name="Sophie Holland" userId="S::sophie.holland@westminster-abbey.org::973f5038-f617-450a-8546-88bc9d3463c3" providerId="AD" clId="Web-{34358050-A690-0453-4A92-EB11E95185FD}" dt="2024-01-31T11:26:28.755" v="29" actId="20577"/>
        <pc:sldMkLst>
          <pc:docMk/>
          <pc:sldMk cId="158363773" sldId="364"/>
        </pc:sldMkLst>
        <pc:spChg chg="mod">
          <ac:chgData name="Sophie Holland" userId="S::sophie.holland@westminster-abbey.org::973f5038-f617-450a-8546-88bc9d3463c3" providerId="AD" clId="Web-{34358050-A690-0453-4A92-EB11E95185FD}" dt="2024-01-31T11:26:28.755" v="29" actId="20577"/>
          <ac:spMkLst>
            <pc:docMk/>
            <pc:sldMk cId="158363773" sldId="364"/>
            <ac:spMk id="3" creationId="{5A06651B-894F-F94C-B9C0-576394079659}"/>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31/01/2024</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©2024 Dean</a:t>
            </a:r>
            <a:r>
              <a:rPr lang="en-US" baseline="0"/>
              <a:t> &amp; Chapter of Westminster</a:t>
            </a:r>
            <a:endParaRPr lang="en-GB"/>
          </a:p>
          <a:p>
            <a:endParaRPr lang="en-GB"/>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3994720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Images: </a:t>
            </a:r>
          </a:p>
          <a:p>
            <a:r>
              <a:rPr lang="en-US"/>
              <a:t>Congregation – ©2024 </a:t>
            </a:r>
            <a:r>
              <a:rPr lang="en-US" baseline="0"/>
              <a:t>Dean &amp; Chapter of Westminster</a:t>
            </a:r>
            <a:r>
              <a:rPr lang="en-US"/>
              <a:t> </a:t>
            </a:r>
            <a:endParaRPr lang="en-US" baseline="0">
              <a:ea typeface="Calibri"/>
              <a:cs typeface="Calibri"/>
            </a:endParaRPr>
          </a:p>
          <a:p>
            <a:r>
              <a:rPr lang="en-US" baseline="0"/>
              <a:t>Quire – ©</a:t>
            </a:r>
            <a:r>
              <a:rPr lang="en-US"/>
              <a:t>2024 </a:t>
            </a:r>
            <a:r>
              <a:rPr lang="en-US" baseline="0"/>
              <a:t>Dean &amp; Chapter of Westminster</a:t>
            </a:r>
            <a:r>
              <a:rPr lang="en-US"/>
              <a:t> </a:t>
            </a:r>
            <a:endParaRPr lang="en-US" baseline="0">
              <a:ea typeface="Calibri"/>
              <a:cs typeface="Calibri"/>
            </a:endParaRPr>
          </a:p>
          <a:p>
            <a:r>
              <a:rPr lang="en-US" baseline="0"/>
              <a:t>Dean delivering sermon – ©</a:t>
            </a:r>
            <a:r>
              <a:rPr lang="en-US"/>
              <a:t>2024 </a:t>
            </a:r>
            <a:r>
              <a:rPr lang="en-US" baseline="0"/>
              <a:t>Dean &amp; Chapter of Westminster</a:t>
            </a:r>
            <a:r>
              <a:rPr lang="en-US"/>
              <a:t> </a:t>
            </a:r>
            <a:endParaRPr lang="en-US">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10</a:t>
            </a:fld>
            <a:endParaRPr lang="en-US"/>
          </a:p>
        </p:txBody>
      </p:sp>
    </p:spTree>
    <p:extLst>
      <p:ext uri="{BB962C8B-B14F-4D97-AF65-F5344CB8AC3E}">
        <p14:creationId xmlns:p14="http://schemas.microsoft.com/office/powerpoint/2010/main" val="10162575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©2024 Dean</a:t>
            </a:r>
            <a:r>
              <a:rPr lang="en-US" baseline="0"/>
              <a:t> &amp; Chapter of Westminster</a:t>
            </a:r>
            <a:endParaRPr lang="en-GB"/>
          </a:p>
          <a:p>
            <a:endParaRPr lang="en-GB"/>
          </a:p>
        </p:txBody>
      </p:sp>
      <p:sp>
        <p:nvSpPr>
          <p:cNvPr id="4" name="Slide Number Placeholder 3"/>
          <p:cNvSpPr>
            <a:spLocks noGrp="1"/>
          </p:cNvSpPr>
          <p:nvPr>
            <p:ph type="sldNum" sz="quarter" idx="10"/>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37328312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a:t>
            </a:r>
            <a:r>
              <a:rPr lang="en-US" baseline="0"/>
              <a:t> full sermon transcript can be found here: </a:t>
            </a:r>
            <a:r>
              <a:rPr lang="en-GB"/>
              <a:t>https://www.westminster-abbey.org/abbey-sermons/sermon-at-the-sung-eucharist-on-easter-day-2019 </a:t>
            </a:r>
            <a:endParaRPr lang="en-US"/>
          </a:p>
        </p:txBody>
      </p:sp>
      <p:sp>
        <p:nvSpPr>
          <p:cNvPr id="4" name="Slide Number Placeholder 3"/>
          <p:cNvSpPr>
            <a:spLocks noGrp="1"/>
          </p:cNvSpPr>
          <p:nvPr>
            <p:ph type="sldNum" sz="quarter" idx="5"/>
          </p:nvPr>
        </p:nvSpPr>
        <p:spPr/>
        <p:txBody>
          <a:bodyPr/>
          <a:lstStyle/>
          <a:p>
            <a:fld id="{F747F985-A9C5-9346-821E-ABAE6B283852}" type="slidenum">
              <a:rPr lang="en-US" smtClean="0"/>
              <a:t>3</a:t>
            </a:fld>
            <a:endParaRPr lang="en-US"/>
          </a:p>
        </p:txBody>
      </p:sp>
    </p:spTree>
    <p:extLst>
      <p:ext uri="{BB962C8B-B14F-4D97-AF65-F5344CB8AC3E}">
        <p14:creationId xmlns:p14="http://schemas.microsoft.com/office/powerpoint/2010/main" val="27573505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Image:</a:t>
            </a:r>
          </a:p>
          <a:p>
            <a:r>
              <a:rPr lang="en-US"/>
              <a:t>©2024 Dean &amp; Chapter of Westminster </a:t>
            </a:r>
            <a:endParaRPr lang="en-US">
              <a:ea typeface="Calibri"/>
              <a:cs typeface="Calibri"/>
            </a:endParaRPr>
          </a:p>
          <a:p>
            <a:endParaRPr lang="en-US"/>
          </a:p>
        </p:txBody>
      </p:sp>
      <p:sp>
        <p:nvSpPr>
          <p:cNvPr id="4" name="Slide Number Placeholder 3"/>
          <p:cNvSpPr>
            <a:spLocks noGrp="1"/>
          </p:cNvSpPr>
          <p:nvPr>
            <p:ph type="sldNum" sz="quarter" idx="5"/>
          </p:nvPr>
        </p:nvSpPr>
        <p:spPr/>
        <p:txBody>
          <a:bodyPr/>
          <a:lstStyle/>
          <a:p>
            <a:fld id="{F747F985-A9C5-9346-821E-ABAE6B283852}" type="slidenum">
              <a:rPr lang="en-US" smtClean="0"/>
              <a:t>4</a:t>
            </a:fld>
            <a:endParaRPr lang="en-US"/>
          </a:p>
        </p:txBody>
      </p:sp>
    </p:spTree>
    <p:extLst>
      <p:ext uri="{BB962C8B-B14F-4D97-AF65-F5344CB8AC3E}">
        <p14:creationId xmlns:p14="http://schemas.microsoft.com/office/powerpoint/2010/main" val="4616402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Images:</a:t>
            </a:r>
            <a:r>
              <a:rPr lang="en-US" baseline="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a:t>Palm Sunday service – </a:t>
            </a:r>
            <a:r>
              <a:rPr lang="en-US"/>
              <a:t>©2024 Dean</a:t>
            </a:r>
            <a:r>
              <a:rPr lang="en-US" baseline="0"/>
              <a:t> &amp; Chapter of Westminster</a:t>
            </a:r>
            <a:endParaRPr lang="en-GB">
              <a:ea typeface="Calibri" panose="020F0502020204030204"/>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Palm Sunday, laying of palms - ©2024 Dean</a:t>
            </a:r>
            <a:r>
              <a:rPr lang="en-US" baseline="0"/>
              <a:t> &amp; Chapter of Westminster</a:t>
            </a:r>
            <a:endParaRPr lang="en-GB">
              <a:ea typeface="Calibri" panose="020F0502020204030204"/>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Palm Sunday procession - ©2024 Dean</a:t>
            </a:r>
            <a:r>
              <a:rPr lang="en-US" baseline="0"/>
              <a:t> &amp; Chapter of Westminster</a:t>
            </a:r>
            <a:endParaRPr lang="en-GB"/>
          </a:p>
          <a:p>
            <a:endParaRPr lang="en-US"/>
          </a:p>
        </p:txBody>
      </p:sp>
      <p:sp>
        <p:nvSpPr>
          <p:cNvPr id="4" name="Slide Number Placeholder 3"/>
          <p:cNvSpPr>
            <a:spLocks noGrp="1"/>
          </p:cNvSpPr>
          <p:nvPr>
            <p:ph type="sldNum" sz="quarter" idx="5"/>
          </p:nvPr>
        </p:nvSpPr>
        <p:spPr/>
        <p:txBody>
          <a:bodyPr/>
          <a:lstStyle/>
          <a:p>
            <a:fld id="{F747F985-A9C5-9346-821E-ABAE6B283852}" type="slidenum">
              <a:rPr lang="en-US" smtClean="0"/>
              <a:t>5</a:t>
            </a:fld>
            <a:endParaRPr lang="en-US"/>
          </a:p>
        </p:txBody>
      </p:sp>
    </p:spTree>
    <p:extLst>
      <p:ext uri="{BB962C8B-B14F-4D97-AF65-F5344CB8AC3E}">
        <p14:creationId xmlns:p14="http://schemas.microsoft.com/office/powerpoint/2010/main" val="17042511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Images: </a:t>
            </a:r>
            <a:endParaRPr lang="en-US"/>
          </a:p>
          <a:p>
            <a:r>
              <a:rPr lang="en-US" dirty="0"/>
              <a:t>Painting of Last Supper behind the High Altar – ©2024 Dean &amp; Chapter of Westminster </a:t>
            </a:r>
            <a:endParaRPr lang="en-US" dirty="0">
              <a:ea typeface="Calibri"/>
              <a:cs typeface="Calibri"/>
            </a:endParaRPr>
          </a:p>
          <a:p>
            <a:r>
              <a:rPr lang="en-US" dirty="0"/>
              <a:t>Close-up of Maundy money – ©2024 Dean &amp; Chapter of Westminster </a:t>
            </a:r>
            <a:endParaRPr lang="en-US" dirty="0">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6</a:t>
            </a:fld>
            <a:endParaRPr lang="en-US"/>
          </a:p>
        </p:txBody>
      </p:sp>
    </p:spTree>
    <p:extLst>
      <p:ext uri="{BB962C8B-B14F-4D97-AF65-F5344CB8AC3E}">
        <p14:creationId xmlns:p14="http://schemas.microsoft.com/office/powerpoint/2010/main" val="25937957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Images: </a:t>
            </a:r>
          </a:p>
          <a:p>
            <a:r>
              <a:rPr lang="en-US"/>
              <a:t>Depiction of the Crucifixion in the Litlyngton</a:t>
            </a:r>
            <a:r>
              <a:rPr lang="en-US" baseline="0"/>
              <a:t> Missal – </a:t>
            </a:r>
            <a:r>
              <a:rPr lang="en-US"/>
              <a:t>©2024 Dean &amp; Chapter of Westminster </a:t>
            </a:r>
            <a:endParaRPr lang="en-US">
              <a:ea typeface="Calibri"/>
              <a:cs typeface="Calibri"/>
            </a:endParaRPr>
          </a:p>
          <a:p>
            <a:r>
              <a:rPr lang="en-US"/>
              <a:t>Crucifixion</a:t>
            </a:r>
            <a:r>
              <a:rPr lang="en-US" baseline="0"/>
              <a:t> on the High Altar - </a:t>
            </a:r>
            <a:r>
              <a:rPr lang="en-US"/>
              <a:t>©2024 Dean &amp; Chapter of Westminster </a:t>
            </a:r>
            <a:endParaRPr lang="en-US">
              <a:ea typeface="Calibri" panose="020F0502020204030204"/>
              <a:cs typeface="Calibri" panose="020F0502020204030204"/>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7</a:t>
            </a:fld>
            <a:endParaRPr lang="en-US"/>
          </a:p>
        </p:txBody>
      </p:sp>
    </p:spTree>
    <p:extLst>
      <p:ext uri="{BB962C8B-B14F-4D97-AF65-F5344CB8AC3E}">
        <p14:creationId xmlns:p14="http://schemas.microsoft.com/office/powerpoint/2010/main" val="10297239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Image:</a:t>
            </a:r>
          </a:p>
          <a:p>
            <a:r>
              <a:rPr lang="en-US"/>
              <a:t>©2024 Dean &amp; Chapter of Westminster </a:t>
            </a:r>
            <a:endParaRPr lang="en-US">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8</a:t>
            </a:fld>
            <a:endParaRPr lang="en-US"/>
          </a:p>
        </p:txBody>
      </p:sp>
    </p:spTree>
    <p:extLst>
      <p:ext uri="{BB962C8B-B14F-4D97-AF65-F5344CB8AC3E}">
        <p14:creationId xmlns:p14="http://schemas.microsoft.com/office/powerpoint/2010/main" val="24913748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Image by </a:t>
            </a:r>
            <a:r>
              <a:rPr lang="en-US" err="1"/>
              <a:t>astize</a:t>
            </a:r>
            <a:r>
              <a:rPr lang="en-US"/>
              <a:t> from </a:t>
            </a:r>
            <a:r>
              <a:rPr lang="en-US" err="1"/>
              <a:t>Pixabay</a:t>
            </a:r>
            <a:endParaRPr lang="en-US"/>
          </a:p>
        </p:txBody>
      </p:sp>
      <p:sp>
        <p:nvSpPr>
          <p:cNvPr id="4" name="Slide Number Placeholder 3"/>
          <p:cNvSpPr>
            <a:spLocks noGrp="1"/>
          </p:cNvSpPr>
          <p:nvPr>
            <p:ph type="sldNum" sz="quarter" idx="5"/>
          </p:nvPr>
        </p:nvSpPr>
        <p:spPr/>
        <p:txBody>
          <a:bodyPr/>
          <a:lstStyle/>
          <a:p>
            <a:fld id="{F747F985-A9C5-9346-821E-ABAE6B283852}" type="slidenum">
              <a:rPr lang="en-US" smtClean="0"/>
              <a:t>9</a:t>
            </a:fld>
            <a:endParaRPr lang="en-US"/>
          </a:p>
        </p:txBody>
      </p:sp>
    </p:spTree>
    <p:extLst>
      <p:ext uri="{BB962C8B-B14F-4D97-AF65-F5344CB8AC3E}">
        <p14:creationId xmlns:p14="http://schemas.microsoft.com/office/powerpoint/2010/main" val="387110205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 title goes here</a:t>
            </a:r>
          </a:p>
          <a:p>
            <a:r>
              <a:rPr lang="en-US"/>
              <a:t>Date </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a:t>Click to add subheading</a:t>
            </a:r>
            <a:endParaRPr lang="en-GB"/>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a:t>Thank you.</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a:t>Facebook</a:t>
            </a:r>
          </a:p>
          <a:p>
            <a:pPr lvl="0"/>
            <a:r>
              <a:rPr lang="en-US"/>
              <a:t>Twitter</a:t>
            </a:r>
          </a:p>
          <a:p>
            <a:pPr lvl="0"/>
            <a:r>
              <a:rPr lang="en-US"/>
              <a:t>Insta</a:t>
            </a:r>
          </a:p>
          <a:p>
            <a:pPr lvl="0"/>
            <a:r>
              <a:rPr lang="en-US"/>
              <a:t>YouTube</a:t>
            </a:r>
          </a:p>
          <a:p>
            <a:pPr lvl="0"/>
            <a:r>
              <a:rPr lang="en-US"/>
              <a:t>Tumbler</a:t>
            </a:r>
          </a:p>
          <a:p>
            <a:pPr lvl="0"/>
            <a:r>
              <a:rPr lang="en-US"/>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1/31/2024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a:t>Main divider heading.</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77" r:id="rId15"/>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0.xml"/><Relationship Id="rId1" Type="http://schemas.openxmlformats.org/officeDocument/2006/relationships/slideLayout" Target="../slideLayouts/slideLayout15.xml"/><Relationship Id="rId5" Type="http://schemas.openxmlformats.org/officeDocument/2006/relationships/image" Target="../media/image23.jpeg"/><Relationship Id="rId4" Type="http://schemas.openxmlformats.org/officeDocument/2006/relationships/image" Target="../media/image22.jpeg"/></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15.xml"/><Relationship Id="rId5" Type="http://schemas.openxmlformats.org/officeDocument/2006/relationships/image" Target="../media/image14.jpeg"/><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15.xml"/><Relationship Id="rId4" Type="http://schemas.openxmlformats.org/officeDocument/2006/relationships/image" Target="../media/image16.jpeg"/></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xml"/><Relationship Id="rId1" Type="http://schemas.openxmlformats.org/officeDocument/2006/relationships/slideLayout" Target="../slideLayouts/slideLayout15.xml"/><Relationship Id="rId4" Type="http://schemas.openxmlformats.org/officeDocument/2006/relationships/image" Target="../media/image18.jpeg"/></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a:t>
            </a:fld>
            <a:endParaRPr lang="en-GB" sz="700">
              <a:solidFill>
                <a:schemeClr val="bg1"/>
              </a:solidFill>
            </a:endParaRPr>
          </a:p>
        </p:txBody>
      </p:sp>
      <p:sp>
        <p:nvSpPr>
          <p:cNvPr id="8" name="Footer Placeholder 2">
            <a:extLst>
              <a:ext uri="{FF2B5EF4-FFF2-40B4-BE49-F238E27FC236}">
                <a16:creationId xmlns:a16="http://schemas.microsoft.com/office/drawing/2014/main" id="{9DF1C1B0-F1BD-47BC-A23E-BFC4BDF8B584}"/>
              </a:ext>
            </a:extLst>
          </p:cNvPr>
          <p:cNvSpPr txBox="1">
            <a:spLocks/>
          </p:cNvSpPr>
          <p:nvPr/>
        </p:nvSpPr>
        <p:spPr>
          <a:xfrm>
            <a:off x="352949" y="6502955"/>
            <a:ext cx="3086100" cy="167697"/>
          </a:xfrm>
          <a:prstGeom prst="rect">
            <a:avLst/>
          </a:prstGeom>
        </p:spPr>
        <p:txBody>
          <a:bodyPr lIns="91440" tIns="45720" rIns="91440" bIns="45720" anchor="t"/>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a:solidFill>
                  <a:schemeClr val="bg1"/>
                </a:solidFill>
              </a:rPr>
              <a:t>©2024 Dean and Chapter of Westminster</a:t>
            </a:r>
          </a:p>
        </p:txBody>
      </p:sp>
      <p:sp>
        <p:nvSpPr>
          <p:cNvPr id="9" name="TextBox 8"/>
          <p:cNvSpPr txBox="1"/>
          <p:nvPr/>
        </p:nvSpPr>
        <p:spPr>
          <a:xfrm>
            <a:off x="352949" y="1068552"/>
            <a:ext cx="2010241" cy="523220"/>
          </a:xfrm>
          <a:prstGeom prst="rect">
            <a:avLst/>
          </a:prstGeom>
          <a:solidFill>
            <a:schemeClr val="tx2"/>
          </a:solidFill>
        </p:spPr>
        <p:txBody>
          <a:bodyPr wrap="square" rtlCol="0">
            <a:spAutoFit/>
          </a:bodyPr>
          <a:lstStyle/>
          <a:p>
            <a:r>
              <a:rPr lang="en-GB" sz="2800" b="1">
                <a:solidFill>
                  <a:schemeClr val="bg1"/>
                </a:solidFill>
                <a:latin typeface="+mj-lt"/>
              </a:rPr>
              <a:t>Holy Week</a:t>
            </a:r>
          </a:p>
        </p:txBody>
      </p:sp>
      <p:sp>
        <p:nvSpPr>
          <p:cNvPr id="10" name="Title 8">
            <a:extLst>
              <a:ext uri="{FF2B5EF4-FFF2-40B4-BE49-F238E27FC236}">
                <a16:creationId xmlns:a16="http://schemas.microsoft.com/office/drawing/2014/main" id="{F89B5B11-7758-448D-AC81-23E46063A519}"/>
              </a:ext>
            </a:extLst>
          </p:cNvPr>
          <p:cNvSpPr txBox="1">
            <a:spLocks/>
          </p:cNvSpPr>
          <p:nvPr/>
        </p:nvSpPr>
        <p:spPr>
          <a:xfrm>
            <a:off x="352950" y="1736668"/>
            <a:ext cx="3292775" cy="389015"/>
          </a:xfrm>
          <a:prstGeom prst="rect">
            <a:avLst/>
          </a:prstGeom>
          <a:solidFill>
            <a:schemeClr val="tx2"/>
          </a:solidFill>
        </p:spPr>
        <p:txBody>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GB" sz="2000" b="0">
                <a:solidFill>
                  <a:schemeClr val="bg1"/>
                </a:solidFill>
              </a:rPr>
              <a:t>A short guide for secondary</a:t>
            </a:r>
          </a:p>
        </p:txBody>
      </p:sp>
    </p:spTree>
    <p:extLst>
      <p:ext uri="{BB962C8B-B14F-4D97-AF65-F5344CB8AC3E}">
        <p14:creationId xmlns:p14="http://schemas.microsoft.com/office/powerpoint/2010/main" val="42135004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39326" y="4491696"/>
            <a:ext cx="3222080" cy="2185644"/>
          </a:xfrm>
          <a:prstGeom prst="rect">
            <a:avLst/>
          </a:prstGeom>
        </p:spPr>
      </p:pic>
      <p:sp>
        <p:nvSpPr>
          <p:cNvPr id="2" name="Title 1">
            <a:extLst>
              <a:ext uri="{FF2B5EF4-FFF2-40B4-BE49-F238E27FC236}">
                <a16:creationId xmlns:a16="http://schemas.microsoft.com/office/drawing/2014/main" id="{4EB3484E-DC25-AC4D-AD01-82D33C9C5C5F}"/>
              </a:ext>
            </a:extLst>
          </p:cNvPr>
          <p:cNvSpPr>
            <a:spLocks noGrp="1"/>
          </p:cNvSpPr>
          <p:nvPr>
            <p:ph type="title"/>
          </p:nvPr>
        </p:nvSpPr>
        <p:spPr>
          <a:xfrm>
            <a:off x="362752" y="981530"/>
            <a:ext cx="8139248" cy="467927"/>
          </a:xfrm>
        </p:spPr>
        <p:txBody>
          <a:bodyPr/>
          <a:lstStyle/>
          <a:p>
            <a:r>
              <a:rPr lang="en-US"/>
              <a:t>Marking Holy Week at Westminster Abbey</a:t>
            </a:r>
          </a:p>
        </p:txBody>
      </p:sp>
      <p:sp>
        <p:nvSpPr>
          <p:cNvPr id="3" name="Content Placeholder 2">
            <a:extLst>
              <a:ext uri="{FF2B5EF4-FFF2-40B4-BE49-F238E27FC236}">
                <a16:creationId xmlns:a16="http://schemas.microsoft.com/office/drawing/2014/main" id="{B99F8B6E-3CF7-C044-A5EB-9C539EB087A2}"/>
              </a:ext>
            </a:extLst>
          </p:cNvPr>
          <p:cNvSpPr>
            <a:spLocks noGrp="1"/>
          </p:cNvSpPr>
          <p:nvPr>
            <p:ph idx="1"/>
          </p:nvPr>
        </p:nvSpPr>
        <p:spPr>
          <a:xfrm>
            <a:off x="409887" y="1601250"/>
            <a:ext cx="8258734" cy="692629"/>
          </a:xfrm>
        </p:spPr>
        <p:txBody>
          <a:bodyPr>
            <a:normAutofit/>
          </a:bodyPr>
          <a:lstStyle/>
          <a:p>
            <a:r>
              <a:rPr lang="en-US" sz="1600"/>
              <a:t>Holy Week is a significant time at Westminster Abbey when we welcome thousands of worshipers to our services.</a:t>
            </a:r>
          </a:p>
        </p:txBody>
      </p:sp>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5" name="Picture 4"/>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239326" y="2281707"/>
            <a:ext cx="3299928" cy="2209990"/>
          </a:xfrm>
          <a:prstGeom prst="rect">
            <a:avLst/>
          </a:prstGeom>
        </p:spPr>
      </p:pic>
      <p:pic>
        <p:nvPicPr>
          <p:cNvPr id="6" name="Picture 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432376" y="2281706"/>
            <a:ext cx="2930423" cy="4395634"/>
          </a:xfrm>
          <a:prstGeom prst="rect">
            <a:avLst/>
          </a:prstGeom>
        </p:spPr>
      </p:pic>
    </p:spTree>
    <p:extLst>
      <p:ext uri="{BB962C8B-B14F-4D97-AF65-F5344CB8AC3E}">
        <p14:creationId xmlns:p14="http://schemas.microsoft.com/office/powerpoint/2010/main" val="5115110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584791" y="1311518"/>
            <a:ext cx="4912241" cy="2323713"/>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a:solidFill>
                  <a:schemeClr val="bg1"/>
                </a:solidFill>
                <a:latin typeface="+mj-lt"/>
              </a:rPr>
              <a:t>Information for teachers </a:t>
            </a:r>
            <a:endParaRPr lang="en-GB">
              <a:solidFill>
                <a:schemeClr val="bg1"/>
              </a:solidFill>
            </a:endParaRPr>
          </a:p>
          <a:p>
            <a:r>
              <a:rPr lang="en-GB">
                <a:solidFill>
                  <a:schemeClr val="bg1"/>
                </a:solidFill>
              </a:rPr>
              <a:t>Thank you for downloading this resource. We hope that it has been a useful teaching tool in your classroom.</a:t>
            </a:r>
          </a:p>
          <a:p>
            <a:r>
              <a:rPr lang="en-GB">
                <a:solidFill>
                  <a:schemeClr val="bg1"/>
                </a:solidFill>
                <a:ea typeface="+mn-lt"/>
                <a:cs typeface="+mn-lt"/>
              </a:rPr>
              <a:t>As we continue to grow our free catalogue of teaching resources, we’d really appreciate a few minutes of your time to let us know what you liked and what could be improved. Please complete this </a:t>
            </a:r>
            <a:r>
              <a:rPr lang="en-GB" u="sng">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r>
              <a:rPr lang="en-GB">
                <a:solidFill>
                  <a:schemeClr val="bg1"/>
                </a:solidFill>
                <a:ea typeface="+mn-lt"/>
                <a:cs typeface="+mn-lt"/>
              </a:rPr>
              <a:t>.</a:t>
            </a:r>
            <a:endParaRPr lang="en-GB">
              <a:solidFill>
                <a:schemeClr val="bg1"/>
              </a:solidFill>
            </a:endParaRPr>
          </a:p>
          <a:p>
            <a:endParaRPr lang="en-US">
              <a:solidFill>
                <a:schemeClr val="bg1"/>
              </a:solidFill>
              <a:cs typeface="Arial"/>
            </a:endParaRPr>
          </a:p>
        </p:txBody>
      </p:sp>
    </p:spTree>
    <p:extLst>
      <p:ext uri="{BB962C8B-B14F-4D97-AF65-F5344CB8AC3E}">
        <p14:creationId xmlns:p14="http://schemas.microsoft.com/office/powerpoint/2010/main" val="9272078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78436B-4B01-E44C-9310-D52D2C2537E3}"/>
              </a:ext>
            </a:extLst>
          </p:cNvPr>
          <p:cNvSpPr>
            <a:spLocks noGrp="1"/>
          </p:cNvSpPr>
          <p:nvPr>
            <p:ph type="title"/>
          </p:nvPr>
        </p:nvSpPr>
        <p:spPr>
          <a:xfrm>
            <a:off x="362752" y="1126432"/>
            <a:ext cx="8139248" cy="540216"/>
          </a:xfrm>
        </p:spPr>
        <p:txBody>
          <a:bodyPr/>
          <a:lstStyle/>
          <a:p>
            <a:r>
              <a:rPr lang="en-US"/>
              <a:t>What is Holy Week?</a:t>
            </a:r>
          </a:p>
        </p:txBody>
      </p:sp>
      <p:sp>
        <p:nvSpPr>
          <p:cNvPr id="3" name="Content Placeholder 2">
            <a:extLst>
              <a:ext uri="{FF2B5EF4-FFF2-40B4-BE49-F238E27FC236}">
                <a16:creationId xmlns:a16="http://schemas.microsoft.com/office/drawing/2014/main" id="{CF47EDB7-E2B6-304F-8E49-1C030DA302A6}"/>
              </a:ext>
            </a:extLst>
          </p:cNvPr>
          <p:cNvSpPr>
            <a:spLocks noGrp="1"/>
          </p:cNvSpPr>
          <p:nvPr>
            <p:ph idx="1"/>
          </p:nvPr>
        </p:nvSpPr>
        <p:spPr>
          <a:xfrm>
            <a:off x="362752" y="1818719"/>
            <a:ext cx="8282484" cy="680738"/>
          </a:xfrm>
        </p:spPr>
        <p:txBody>
          <a:bodyPr>
            <a:normAutofit/>
          </a:bodyPr>
          <a:lstStyle/>
          <a:p>
            <a:r>
              <a:rPr lang="en-US" sz="1600"/>
              <a:t>Holy Week is when Christians reflect on the week leading up to Jesus’ death by crucifixion. This is a very solemn time for Christians. </a:t>
            </a:r>
            <a:endParaRPr lang="en-GB" sz="1600"/>
          </a:p>
          <a:p>
            <a:pPr algn="ctr"/>
            <a:endParaRPr lang="en-US"/>
          </a:p>
          <a:p>
            <a:endParaRPr lang="en-US"/>
          </a:p>
        </p:txBody>
      </p:sp>
      <p:sp>
        <p:nvSpPr>
          <p:cNvPr id="4" name="Title 1">
            <a:extLst>
              <a:ext uri="{FF2B5EF4-FFF2-40B4-BE49-F238E27FC236}">
                <a16:creationId xmlns:a16="http://schemas.microsoft.com/office/drawing/2014/main" id="{EC8A5CE6-0C51-D349-A78D-DD58D27563D2}"/>
              </a:ext>
            </a:extLst>
          </p:cNvPr>
          <p:cNvSpPr txBox="1">
            <a:spLocks/>
          </p:cNvSpPr>
          <p:nvPr/>
        </p:nvSpPr>
        <p:spPr>
          <a:xfrm>
            <a:off x="263646" y="2710546"/>
            <a:ext cx="7886700" cy="637116"/>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a:t>When is Holy Week celebrated?</a:t>
            </a:r>
          </a:p>
        </p:txBody>
      </p:sp>
      <p:sp>
        <p:nvSpPr>
          <p:cNvPr id="5" name="Rectangle 4">
            <a:extLst>
              <a:ext uri="{FF2B5EF4-FFF2-40B4-BE49-F238E27FC236}">
                <a16:creationId xmlns:a16="http://schemas.microsoft.com/office/drawing/2014/main" id="{850D5A8C-0BB0-2844-9B73-4CF94D994290}"/>
              </a:ext>
            </a:extLst>
          </p:cNvPr>
          <p:cNvSpPr/>
          <p:nvPr/>
        </p:nvSpPr>
        <p:spPr>
          <a:xfrm>
            <a:off x="263646" y="3366508"/>
            <a:ext cx="7886699" cy="584775"/>
          </a:xfrm>
          <a:prstGeom prst="rect">
            <a:avLst/>
          </a:prstGeom>
        </p:spPr>
        <p:txBody>
          <a:bodyPr wrap="square">
            <a:spAutoFit/>
          </a:bodyPr>
          <a:lstStyle/>
          <a:p>
            <a:r>
              <a:rPr lang="en-GB" sz="1600"/>
              <a:t>Holy Week is the last week of Lent, and the week before Eastertide.</a:t>
            </a:r>
          </a:p>
          <a:p>
            <a:endParaRPr lang="en-GB" sz="1600"/>
          </a:p>
        </p:txBody>
      </p:sp>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7" name="TextBox 6"/>
          <p:cNvSpPr txBox="1"/>
          <p:nvPr/>
        </p:nvSpPr>
        <p:spPr>
          <a:xfrm>
            <a:off x="263646" y="4373462"/>
            <a:ext cx="8654723" cy="1754326"/>
          </a:xfrm>
          <a:prstGeom prst="rect">
            <a:avLst/>
          </a:prstGeom>
          <a:solidFill>
            <a:schemeClr val="tx2"/>
          </a:solidFill>
        </p:spPr>
        <p:txBody>
          <a:bodyPr wrap="square" lIns="91440" tIns="45720" rIns="91440" bIns="45720" rtlCol="0" anchor="t">
            <a:spAutoFit/>
          </a:bodyPr>
          <a:lstStyle/>
          <a:p>
            <a:pPr algn="ctr"/>
            <a:r>
              <a:rPr lang="en-GB" dirty="0">
                <a:solidFill>
                  <a:schemeClr val="bg1"/>
                </a:solidFill>
              </a:rPr>
              <a:t>“On Easter Day itself, as we celebrate the great festival of the Resurrection of our Lord Jesus Christ, we enter fully into the joy of the risen Lord. Our Lord Jesus Christ is risen from the dead. He is risen indeed.”  </a:t>
            </a:r>
            <a:endParaRPr lang="en-GB">
              <a:solidFill>
                <a:schemeClr val="bg1"/>
              </a:solidFill>
            </a:endParaRPr>
          </a:p>
          <a:p>
            <a:pPr algn="ctr"/>
            <a:endParaRPr lang="en-GB">
              <a:solidFill>
                <a:schemeClr val="bg1"/>
              </a:solidFill>
            </a:endParaRPr>
          </a:p>
          <a:p>
            <a:pPr algn="ctr"/>
            <a:r>
              <a:rPr lang="en-GB" dirty="0">
                <a:solidFill>
                  <a:schemeClr val="bg1"/>
                </a:solidFill>
              </a:rPr>
              <a:t>The Very Reverend Dr John Hall KCVO, Dean of Westminster, 2006-2019</a:t>
            </a:r>
            <a:endParaRPr lang="en-GB" dirty="0">
              <a:solidFill>
                <a:schemeClr val="bg1"/>
              </a:solidFill>
              <a:cs typeface="Arial"/>
            </a:endParaRPr>
          </a:p>
          <a:p>
            <a:pPr algn="ctr"/>
            <a:r>
              <a:rPr lang="en-US" dirty="0">
                <a:solidFill>
                  <a:schemeClr val="bg1"/>
                </a:solidFill>
              </a:rPr>
              <a:t>21</a:t>
            </a:r>
            <a:r>
              <a:rPr lang="en-US" baseline="30000" dirty="0">
                <a:solidFill>
                  <a:schemeClr val="bg1"/>
                </a:solidFill>
              </a:rPr>
              <a:t>st</a:t>
            </a:r>
            <a:r>
              <a:rPr lang="en-US" dirty="0">
                <a:solidFill>
                  <a:schemeClr val="bg1"/>
                </a:solidFill>
              </a:rPr>
              <a:t> April 2019</a:t>
            </a:r>
            <a:endParaRPr lang="en-GB" dirty="0">
              <a:solidFill>
                <a:schemeClr val="bg1"/>
              </a:solidFill>
            </a:endParaRPr>
          </a:p>
        </p:txBody>
      </p:sp>
    </p:spTree>
    <p:extLst>
      <p:ext uri="{BB962C8B-B14F-4D97-AF65-F5344CB8AC3E}">
        <p14:creationId xmlns:p14="http://schemas.microsoft.com/office/powerpoint/2010/main" val="1678227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BBB89B-8AD8-E041-8ABA-5BE77B3182D1}"/>
              </a:ext>
            </a:extLst>
          </p:cNvPr>
          <p:cNvSpPr>
            <a:spLocks noGrp="1"/>
          </p:cNvSpPr>
          <p:nvPr>
            <p:ph type="title"/>
          </p:nvPr>
        </p:nvSpPr>
        <p:spPr>
          <a:xfrm>
            <a:off x="378238" y="1077259"/>
            <a:ext cx="8139248" cy="503553"/>
          </a:xfrm>
        </p:spPr>
        <p:txBody>
          <a:bodyPr/>
          <a:lstStyle/>
          <a:p>
            <a:r>
              <a:rPr lang="en-US"/>
              <a:t>How is Holy Week celebrated?</a:t>
            </a:r>
          </a:p>
        </p:txBody>
      </p:sp>
      <p:sp>
        <p:nvSpPr>
          <p:cNvPr id="5" name="TextBox 4">
            <a:extLst>
              <a:ext uri="{FF2B5EF4-FFF2-40B4-BE49-F238E27FC236}">
                <a16:creationId xmlns:a16="http://schemas.microsoft.com/office/drawing/2014/main" id="{A158AF8E-F3C0-2C41-8395-BB4273599D52}"/>
              </a:ext>
            </a:extLst>
          </p:cNvPr>
          <p:cNvSpPr txBox="1"/>
          <p:nvPr/>
        </p:nvSpPr>
        <p:spPr>
          <a:xfrm>
            <a:off x="378238" y="3544709"/>
            <a:ext cx="3483422" cy="1569660"/>
          </a:xfrm>
          <a:prstGeom prst="rect">
            <a:avLst/>
          </a:prstGeom>
          <a:noFill/>
        </p:spPr>
        <p:txBody>
          <a:bodyPr wrap="square" lIns="91440" tIns="45720" rIns="91440" bIns="45720" rtlCol="0" anchor="t">
            <a:spAutoFit/>
          </a:bodyPr>
          <a:lstStyle/>
          <a:p>
            <a:r>
              <a:rPr lang="en-US" sz="1600"/>
              <a:t>The four key days of Holy Week are:</a:t>
            </a:r>
          </a:p>
          <a:p>
            <a:endParaRPr lang="en-US" sz="1600"/>
          </a:p>
          <a:p>
            <a:pPr marL="342900" indent="-342900">
              <a:buFont typeface="Arial" panose="020B0604020202020204" pitchFamily="34" charset="0"/>
              <a:buChar char="•"/>
            </a:pPr>
            <a:r>
              <a:rPr lang="en-US" sz="1600"/>
              <a:t>Palm Sunday</a:t>
            </a:r>
          </a:p>
          <a:p>
            <a:pPr marL="342900" indent="-342900">
              <a:buFont typeface="Arial" panose="020B0604020202020204" pitchFamily="34" charset="0"/>
              <a:buChar char="•"/>
            </a:pPr>
            <a:r>
              <a:rPr lang="en-US" sz="1600"/>
              <a:t>Maundy Thursday</a:t>
            </a:r>
          </a:p>
          <a:p>
            <a:pPr marL="342900" indent="-342900">
              <a:buFont typeface="Arial" panose="020B0604020202020204" pitchFamily="34" charset="0"/>
              <a:buChar char="•"/>
            </a:pPr>
            <a:r>
              <a:rPr lang="en-US" sz="1600"/>
              <a:t>Good Friday</a:t>
            </a:r>
          </a:p>
          <a:p>
            <a:pPr marL="342900" indent="-342900">
              <a:buFont typeface="Arial" panose="020B0604020202020204" pitchFamily="34" charset="0"/>
              <a:buChar char="•"/>
            </a:pPr>
            <a:r>
              <a:rPr lang="en-US" sz="1600"/>
              <a:t>Holy Saturday</a:t>
            </a:r>
          </a:p>
        </p:txBody>
      </p:sp>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4" name="Rectangle 3"/>
          <p:cNvSpPr/>
          <p:nvPr/>
        </p:nvSpPr>
        <p:spPr>
          <a:xfrm>
            <a:off x="378238" y="1845667"/>
            <a:ext cx="8005741" cy="1323439"/>
          </a:xfrm>
          <a:prstGeom prst="rect">
            <a:avLst/>
          </a:prstGeom>
        </p:spPr>
        <p:txBody>
          <a:bodyPr wrap="square">
            <a:spAutoFit/>
          </a:bodyPr>
          <a:lstStyle/>
          <a:p>
            <a:r>
              <a:rPr lang="en-US" sz="1600"/>
              <a:t>Within the Church, Holy Week is celebrated across the full week, with four key holy days – not including Easter Sunday. </a:t>
            </a:r>
          </a:p>
          <a:p>
            <a:endParaRPr lang="en-GB" sz="1600"/>
          </a:p>
          <a:p>
            <a:r>
              <a:rPr lang="en-GB" sz="1600"/>
              <a:t>Traditionally, Christians celebrate this period by attending Church services and may continue to fast from food and festivities as they did during Lent. </a:t>
            </a:r>
          </a:p>
        </p:txBody>
      </p:sp>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046403" y="3433961"/>
            <a:ext cx="4337576" cy="2891717"/>
          </a:xfrm>
          <a:prstGeom prst="rect">
            <a:avLst/>
          </a:prstGeom>
        </p:spPr>
      </p:pic>
    </p:spTree>
    <p:extLst>
      <p:ext uri="{BB962C8B-B14F-4D97-AF65-F5344CB8AC3E}">
        <p14:creationId xmlns:p14="http://schemas.microsoft.com/office/powerpoint/2010/main" val="42308934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DD8463-9FDC-5C45-B7AA-3753DD1EF0E1}"/>
              </a:ext>
            </a:extLst>
          </p:cNvPr>
          <p:cNvSpPr>
            <a:spLocks noGrp="1"/>
          </p:cNvSpPr>
          <p:nvPr>
            <p:ph type="title"/>
          </p:nvPr>
        </p:nvSpPr>
        <p:spPr>
          <a:xfrm>
            <a:off x="362752" y="1068779"/>
            <a:ext cx="8139248" cy="491678"/>
          </a:xfrm>
        </p:spPr>
        <p:txBody>
          <a:bodyPr/>
          <a:lstStyle/>
          <a:p>
            <a:r>
              <a:rPr lang="en-US"/>
              <a:t>Key Holy Days: Palm Sunday</a:t>
            </a:r>
          </a:p>
        </p:txBody>
      </p:sp>
      <p:sp>
        <p:nvSpPr>
          <p:cNvPr id="3" name="Content Placeholder 2">
            <a:extLst>
              <a:ext uri="{FF2B5EF4-FFF2-40B4-BE49-F238E27FC236}">
                <a16:creationId xmlns:a16="http://schemas.microsoft.com/office/drawing/2014/main" id="{2CC14859-7D2B-C146-A874-8A16B12EE623}"/>
              </a:ext>
            </a:extLst>
          </p:cNvPr>
          <p:cNvSpPr>
            <a:spLocks noGrp="1"/>
          </p:cNvSpPr>
          <p:nvPr>
            <p:ph idx="1"/>
          </p:nvPr>
        </p:nvSpPr>
        <p:spPr>
          <a:xfrm>
            <a:off x="362753" y="1850194"/>
            <a:ext cx="5625976" cy="2619338"/>
          </a:xfrm>
        </p:spPr>
        <p:txBody>
          <a:bodyPr vert="horz" lIns="0" tIns="0" rIns="0" bIns="0" rtlCol="0" anchor="t">
            <a:normAutofit lnSpcReduction="10000"/>
          </a:bodyPr>
          <a:lstStyle/>
          <a:p>
            <a:r>
              <a:rPr lang="en-GB" sz="1600" dirty="0">
                <a:cs typeface="Arial"/>
              </a:rPr>
              <a:t>On Palm Sunday, the Church celebrates Jesus arriving to Jerusalem on a donkey. This was to observe the Jewish festival of Passover. </a:t>
            </a:r>
          </a:p>
          <a:p>
            <a:r>
              <a:rPr lang="en-GB" sz="1600" dirty="0"/>
              <a:t>Jesus was met by crowds who laid cloaks and palms for him to walk on and called him the Son of David, and the Messiah. </a:t>
            </a:r>
            <a:endParaRPr lang="en-GB" sz="1600" dirty="0">
              <a:cs typeface="Arial"/>
            </a:endParaRPr>
          </a:p>
          <a:p>
            <a:r>
              <a:rPr lang="en-GB" sz="1600" dirty="0"/>
              <a:t>Many of these people would later turn on Jesus and call for his execution.</a:t>
            </a:r>
            <a:endParaRPr lang="en-GB" sz="1600" dirty="0">
              <a:cs typeface="Arial"/>
            </a:endParaRPr>
          </a:p>
          <a:p>
            <a:r>
              <a:rPr lang="en-GB" sz="1600" dirty="0"/>
              <a:t>To celebrate, most churches use palm crosses during the Palm Sunday service. </a:t>
            </a:r>
            <a:endParaRPr lang="en-GB" sz="1600" dirty="0">
              <a:cs typeface="Arial"/>
            </a:endParaRPr>
          </a:p>
          <a:p>
            <a:endParaRPr lang="en-GB"/>
          </a:p>
          <a:p>
            <a:endParaRPr lang="en-GB"/>
          </a:p>
          <a:p>
            <a:endParaRPr lang="en-US"/>
          </a:p>
        </p:txBody>
      </p:sp>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2752" y="4462043"/>
            <a:ext cx="2692728" cy="1795152"/>
          </a:xfrm>
          <a:prstGeom prst="rect">
            <a:avLst/>
          </a:prstGeom>
        </p:spPr>
      </p:pic>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287646" y="4456474"/>
            <a:ext cx="2701082" cy="1800721"/>
          </a:xfrm>
          <a:prstGeom prst="rect">
            <a:avLst/>
          </a:prstGeom>
        </p:spPr>
      </p:pic>
      <p:pic>
        <p:nvPicPr>
          <p:cNvPr id="7" name="Picture 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74138" y="1672539"/>
            <a:ext cx="2803097" cy="4204646"/>
          </a:xfrm>
          <a:prstGeom prst="rect">
            <a:avLst/>
          </a:prstGeom>
        </p:spPr>
      </p:pic>
    </p:spTree>
    <p:extLst>
      <p:ext uri="{BB962C8B-B14F-4D97-AF65-F5344CB8AC3E}">
        <p14:creationId xmlns:p14="http://schemas.microsoft.com/office/powerpoint/2010/main" val="11192446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5911DD-FDEA-2740-986A-76597EF88EE0}"/>
              </a:ext>
            </a:extLst>
          </p:cNvPr>
          <p:cNvSpPr>
            <a:spLocks noGrp="1"/>
          </p:cNvSpPr>
          <p:nvPr>
            <p:ph type="title"/>
          </p:nvPr>
        </p:nvSpPr>
        <p:spPr>
          <a:xfrm>
            <a:off x="362752" y="1033153"/>
            <a:ext cx="8139248" cy="574805"/>
          </a:xfrm>
        </p:spPr>
        <p:txBody>
          <a:bodyPr/>
          <a:lstStyle/>
          <a:p>
            <a:r>
              <a:rPr lang="en-US"/>
              <a:t>Key Holy Days: Maundy Thursday</a:t>
            </a:r>
          </a:p>
        </p:txBody>
      </p:sp>
      <p:sp>
        <p:nvSpPr>
          <p:cNvPr id="3" name="Content Placeholder 2">
            <a:extLst>
              <a:ext uri="{FF2B5EF4-FFF2-40B4-BE49-F238E27FC236}">
                <a16:creationId xmlns:a16="http://schemas.microsoft.com/office/drawing/2014/main" id="{63AAA43C-BF02-804E-BBDA-1E68D31053F2}"/>
              </a:ext>
            </a:extLst>
          </p:cNvPr>
          <p:cNvSpPr>
            <a:spLocks noGrp="1"/>
          </p:cNvSpPr>
          <p:nvPr>
            <p:ph idx="1"/>
          </p:nvPr>
        </p:nvSpPr>
        <p:spPr>
          <a:xfrm>
            <a:off x="362752" y="1828707"/>
            <a:ext cx="8139248" cy="2390801"/>
          </a:xfrm>
        </p:spPr>
        <p:txBody>
          <a:bodyPr vert="horz" lIns="0" tIns="0" rIns="0" bIns="0" rtlCol="0" anchor="t">
            <a:noAutofit/>
          </a:bodyPr>
          <a:lstStyle/>
          <a:p>
            <a:r>
              <a:rPr lang="en-US" sz="1600" dirty="0">
                <a:latin typeface="Arial"/>
                <a:cs typeface="Calibri"/>
              </a:rPr>
              <a:t>Maundy Thursday takes place on the Thursday before Easter. This is when Christians remember the Last Supper, when Jesus blessed wine and bread, and shared it with his 12 disciples. Jesus also washed the feet of his disciples as a sign of humility and service. </a:t>
            </a:r>
            <a:endParaRPr lang="en-GB" sz="1600">
              <a:latin typeface="Arial"/>
              <a:cs typeface="Calibri"/>
            </a:endParaRPr>
          </a:p>
          <a:p>
            <a:r>
              <a:rPr lang="en-US" sz="1600" dirty="0">
                <a:latin typeface="Arial"/>
                <a:cs typeface="Calibri"/>
              </a:rPr>
              <a:t>It was on this evening that Judas betrayed Jesus in the Garden of Gethsemane which led to his crucifixion the next day.  </a:t>
            </a:r>
            <a:endParaRPr lang="en-GB" sz="1600">
              <a:latin typeface="Arial"/>
              <a:cs typeface="Calibri"/>
            </a:endParaRPr>
          </a:p>
          <a:p>
            <a:r>
              <a:rPr lang="en-US" sz="1600" dirty="0">
                <a:latin typeface="Arial"/>
                <a:cs typeface="Calibri"/>
              </a:rPr>
              <a:t>Christians remember the Last Supper and Jesus’ sacrifice during the Eucharist Service where bread and wine are offered in worship, and consecrated, before being shared. </a:t>
            </a:r>
            <a:endParaRPr lang="en-GB" sz="1600">
              <a:latin typeface="Arial"/>
              <a:cs typeface="Calibri"/>
            </a:endParaRPr>
          </a:p>
          <a:p>
            <a:r>
              <a:rPr lang="en-US" sz="1600" dirty="0">
                <a:latin typeface="Arial"/>
                <a:cs typeface="Calibri"/>
              </a:rPr>
              <a:t>At a special service at a large cathedral, the monarch gives ‘maundy money’ to members of the community. This sometimes happens at Westminster Abbey.  </a:t>
            </a:r>
            <a:endParaRPr lang="en-GB" sz="1600">
              <a:latin typeface="Arial"/>
              <a:cs typeface="Calibri"/>
            </a:endParaRPr>
          </a:p>
          <a:p>
            <a:endParaRPr lang="en-GB" sz="1600" dirty="0">
              <a:cs typeface="Arial"/>
            </a:endParaRPr>
          </a:p>
        </p:txBody>
      </p:sp>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3646" y="4509153"/>
            <a:ext cx="4716726" cy="1701952"/>
          </a:xfrm>
          <a:prstGeom prst="rect">
            <a:avLst/>
          </a:prstGeom>
        </p:spPr>
      </p:pic>
      <p:pic>
        <p:nvPicPr>
          <p:cNvPr id="7" name="Picture 6" descr="A group of red and white bags&#10;&#10;Description automatically generated">
            <a:extLst>
              <a:ext uri="{FF2B5EF4-FFF2-40B4-BE49-F238E27FC236}">
                <a16:creationId xmlns:a16="http://schemas.microsoft.com/office/drawing/2014/main" id="{88658FCC-90D5-4FC5-4572-D547FF96C824}"/>
              </a:ext>
            </a:extLst>
          </p:cNvPr>
          <p:cNvPicPr>
            <a:picLocks noChangeAspect="1"/>
          </p:cNvPicPr>
          <p:nvPr/>
        </p:nvPicPr>
        <p:blipFill>
          <a:blip r:embed="rId4"/>
          <a:stretch>
            <a:fillRect/>
          </a:stretch>
        </p:blipFill>
        <p:spPr>
          <a:xfrm>
            <a:off x="5229495" y="4503168"/>
            <a:ext cx="3343275" cy="1733550"/>
          </a:xfrm>
          <a:prstGeom prst="rect">
            <a:avLst/>
          </a:prstGeom>
        </p:spPr>
      </p:pic>
    </p:spTree>
    <p:extLst>
      <p:ext uri="{BB962C8B-B14F-4D97-AF65-F5344CB8AC3E}">
        <p14:creationId xmlns:p14="http://schemas.microsoft.com/office/powerpoint/2010/main" val="20671055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A7539D-47A9-BF43-9C4C-1BD1B363CA32}"/>
              </a:ext>
            </a:extLst>
          </p:cNvPr>
          <p:cNvSpPr>
            <a:spLocks noGrp="1"/>
          </p:cNvSpPr>
          <p:nvPr>
            <p:ph type="title"/>
          </p:nvPr>
        </p:nvSpPr>
        <p:spPr>
          <a:xfrm>
            <a:off x="362752" y="931157"/>
            <a:ext cx="8139248" cy="586680"/>
          </a:xfrm>
        </p:spPr>
        <p:txBody>
          <a:bodyPr/>
          <a:lstStyle/>
          <a:p>
            <a:r>
              <a:rPr lang="en-US"/>
              <a:t>Key Holy Days: Good Friday</a:t>
            </a:r>
          </a:p>
        </p:txBody>
      </p:sp>
      <p:sp>
        <p:nvSpPr>
          <p:cNvPr id="3" name="Content Placeholder 2">
            <a:extLst>
              <a:ext uri="{FF2B5EF4-FFF2-40B4-BE49-F238E27FC236}">
                <a16:creationId xmlns:a16="http://schemas.microsoft.com/office/drawing/2014/main" id="{7A05E08D-0B00-1145-84A5-9897F2C65236}"/>
              </a:ext>
            </a:extLst>
          </p:cNvPr>
          <p:cNvSpPr>
            <a:spLocks noGrp="1"/>
          </p:cNvSpPr>
          <p:nvPr>
            <p:ph idx="1"/>
          </p:nvPr>
        </p:nvSpPr>
        <p:spPr>
          <a:xfrm>
            <a:off x="362752" y="1738088"/>
            <a:ext cx="8139248" cy="1021460"/>
          </a:xfrm>
        </p:spPr>
        <p:txBody>
          <a:bodyPr>
            <a:normAutofit/>
          </a:bodyPr>
          <a:lstStyle/>
          <a:p>
            <a:r>
              <a:rPr lang="en-GB" sz="1600"/>
              <a:t>This is the most solemn of all days in the Christian faith – the day of Jesus’ crucifixion. </a:t>
            </a:r>
          </a:p>
          <a:p>
            <a:r>
              <a:rPr lang="en-GB" sz="1600"/>
              <a:t>Christians will attend special services at their local church, where they will think about Jesus’ suffering and death. </a:t>
            </a:r>
          </a:p>
        </p:txBody>
      </p:sp>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23910" y="2640795"/>
            <a:ext cx="2175471" cy="2750859"/>
          </a:xfrm>
          <a:prstGeom prst="rect">
            <a:avLst/>
          </a:prstGeom>
        </p:spPr>
      </p:pic>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69405" y="2640795"/>
            <a:ext cx="1876320" cy="2755917"/>
          </a:xfrm>
          <a:prstGeom prst="rect">
            <a:avLst/>
          </a:prstGeom>
        </p:spPr>
      </p:pic>
      <p:sp>
        <p:nvSpPr>
          <p:cNvPr id="7" name="TextBox 6"/>
          <p:cNvSpPr txBox="1"/>
          <p:nvPr/>
        </p:nvSpPr>
        <p:spPr>
          <a:xfrm>
            <a:off x="362752" y="5463566"/>
            <a:ext cx="8282484" cy="1323439"/>
          </a:xfrm>
          <a:prstGeom prst="rect">
            <a:avLst/>
          </a:prstGeom>
          <a:noFill/>
        </p:spPr>
        <p:txBody>
          <a:bodyPr wrap="square" lIns="91440" tIns="45720" rIns="91440" bIns="45720" rtlCol="0" anchor="t">
            <a:spAutoFit/>
          </a:bodyPr>
          <a:lstStyle/>
          <a:p>
            <a:r>
              <a:rPr lang="en-GB" sz="1600"/>
              <a:t>Some services will be based on the last sentences uttered by Jesus. People will often venerate a cross during the service, either by kissing it or kneeling by it. </a:t>
            </a:r>
          </a:p>
          <a:p>
            <a:endParaRPr lang="en-GB" sz="1600"/>
          </a:p>
          <a:p>
            <a:r>
              <a:rPr lang="en-GB" sz="1600"/>
              <a:t>Some churches see congregations undertaking a procession through the local area with a replica of the cross. </a:t>
            </a:r>
          </a:p>
        </p:txBody>
      </p:sp>
    </p:spTree>
    <p:extLst>
      <p:ext uri="{BB962C8B-B14F-4D97-AF65-F5344CB8AC3E}">
        <p14:creationId xmlns:p14="http://schemas.microsoft.com/office/powerpoint/2010/main" val="32794297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A7539D-47A9-BF43-9C4C-1BD1B363CA32}"/>
              </a:ext>
            </a:extLst>
          </p:cNvPr>
          <p:cNvSpPr>
            <a:spLocks noGrp="1"/>
          </p:cNvSpPr>
          <p:nvPr>
            <p:ph type="title"/>
          </p:nvPr>
        </p:nvSpPr>
        <p:spPr>
          <a:xfrm>
            <a:off x="362752" y="997526"/>
            <a:ext cx="8139248" cy="574805"/>
          </a:xfrm>
        </p:spPr>
        <p:txBody>
          <a:bodyPr/>
          <a:lstStyle/>
          <a:p>
            <a:r>
              <a:rPr lang="en-US"/>
              <a:t>Key Holy Days: Holy Saturday</a:t>
            </a:r>
          </a:p>
        </p:txBody>
      </p:sp>
      <p:sp>
        <p:nvSpPr>
          <p:cNvPr id="3" name="Content Placeholder 2">
            <a:extLst>
              <a:ext uri="{FF2B5EF4-FFF2-40B4-BE49-F238E27FC236}">
                <a16:creationId xmlns:a16="http://schemas.microsoft.com/office/drawing/2014/main" id="{7A05E08D-0B00-1145-84A5-9897F2C65236}"/>
              </a:ext>
            </a:extLst>
          </p:cNvPr>
          <p:cNvSpPr>
            <a:spLocks noGrp="1"/>
          </p:cNvSpPr>
          <p:nvPr>
            <p:ph idx="1"/>
          </p:nvPr>
        </p:nvSpPr>
        <p:spPr>
          <a:xfrm>
            <a:off x="362752" y="1896191"/>
            <a:ext cx="8139248" cy="2153295"/>
          </a:xfrm>
        </p:spPr>
        <p:txBody>
          <a:bodyPr vert="horz" lIns="0" tIns="0" rIns="0" bIns="0" rtlCol="0" anchor="t">
            <a:normAutofit/>
          </a:bodyPr>
          <a:lstStyle/>
          <a:p>
            <a:r>
              <a:rPr lang="en-GB" sz="1600" dirty="0"/>
              <a:t>Holy Saturday is the day after Good Friday. This was the day when Jesus’ body was in the tomb.</a:t>
            </a:r>
            <a:endParaRPr lang="en-US" sz="1600" dirty="0">
              <a:cs typeface="Arial"/>
            </a:endParaRPr>
          </a:p>
          <a:p>
            <a:r>
              <a:rPr lang="en-GB" sz="1600" dirty="0"/>
              <a:t>Christians take part in a special evening service, where they mourn the death of Jesus and prepare for his resurrection.  </a:t>
            </a:r>
            <a:endParaRPr lang="en-GB" dirty="0"/>
          </a:p>
          <a:p>
            <a:endParaRPr lang="en-GB"/>
          </a:p>
          <a:p>
            <a:endParaRPr lang="en-US"/>
          </a:p>
        </p:txBody>
      </p:sp>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6" name="Picture 5"/>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641274" y="3106304"/>
            <a:ext cx="5427306" cy="3551836"/>
          </a:xfrm>
          <a:prstGeom prst="rect">
            <a:avLst/>
          </a:prstGeom>
        </p:spPr>
      </p:pic>
    </p:spTree>
    <p:extLst>
      <p:ext uri="{BB962C8B-B14F-4D97-AF65-F5344CB8AC3E}">
        <p14:creationId xmlns:p14="http://schemas.microsoft.com/office/powerpoint/2010/main" val="27605308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345FF6-A3CB-FF41-9D45-F25374F543A4}"/>
              </a:ext>
            </a:extLst>
          </p:cNvPr>
          <p:cNvSpPr>
            <a:spLocks noGrp="1"/>
          </p:cNvSpPr>
          <p:nvPr>
            <p:ph type="title"/>
          </p:nvPr>
        </p:nvSpPr>
        <p:spPr>
          <a:xfrm>
            <a:off x="362752" y="1080654"/>
            <a:ext cx="8139248" cy="634182"/>
          </a:xfrm>
        </p:spPr>
        <p:txBody>
          <a:bodyPr/>
          <a:lstStyle/>
          <a:p>
            <a:r>
              <a:rPr lang="en-US"/>
              <a:t>Holy Week Bible Verses</a:t>
            </a:r>
          </a:p>
        </p:txBody>
      </p:sp>
      <p:sp>
        <p:nvSpPr>
          <p:cNvPr id="3" name="Content Placeholder 2">
            <a:extLst>
              <a:ext uri="{FF2B5EF4-FFF2-40B4-BE49-F238E27FC236}">
                <a16:creationId xmlns:a16="http://schemas.microsoft.com/office/drawing/2014/main" id="{5A06651B-894F-F94C-B9C0-576394079659}"/>
              </a:ext>
            </a:extLst>
          </p:cNvPr>
          <p:cNvSpPr>
            <a:spLocks noGrp="1"/>
          </p:cNvSpPr>
          <p:nvPr>
            <p:ph idx="1"/>
          </p:nvPr>
        </p:nvSpPr>
        <p:spPr>
          <a:xfrm>
            <a:off x="362752" y="2525634"/>
            <a:ext cx="3868967" cy="965711"/>
          </a:xfrm>
        </p:spPr>
        <p:txBody>
          <a:bodyPr vert="horz" lIns="0" tIns="0" rIns="0" bIns="0" rtlCol="0" anchor="t">
            <a:normAutofit/>
          </a:bodyPr>
          <a:lstStyle/>
          <a:p>
            <a:r>
              <a:rPr lang="en-GB" sz="1600"/>
              <a:t>The events of Holy Week are covered extensively in the Gospels of Matthew, Mark, Luke and John.</a:t>
            </a:r>
          </a:p>
          <a:p>
            <a:endParaRPr lang="en-GB"/>
          </a:p>
          <a:p>
            <a:pPr algn="ctr"/>
            <a:endParaRPr lang="en-GB" i="1"/>
          </a:p>
          <a:p>
            <a:endParaRPr lang="en-GB"/>
          </a:p>
        </p:txBody>
      </p:sp>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5" name="TextBox 4"/>
          <p:cNvSpPr txBox="1"/>
          <p:nvPr/>
        </p:nvSpPr>
        <p:spPr>
          <a:xfrm>
            <a:off x="362753" y="4952854"/>
            <a:ext cx="8472490" cy="1200329"/>
          </a:xfrm>
          <a:prstGeom prst="rect">
            <a:avLst/>
          </a:prstGeom>
          <a:solidFill>
            <a:schemeClr val="tx2"/>
          </a:solidFill>
        </p:spPr>
        <p:txBody>
          <a:bodyPr wrap="square" rtlCol="0">
            <a:spAutoFit/>
          </a:bodyPr>
          <a:lstStyle/>
          <a:p>
            <a:pPr algn="ctr"/>
            <a:r>
              <a:rPr lang="en-GB">
                <a:solidFill>
                  <a:schemeClr val="bg1"/>
                </a:solidFill>
              </a:rPr>
              <a:t>Jesus said unto her, I am the resurrection, and the life: he that believeth on me, though he die, yet shall he live</a:t>
            </a:r>
          </a:p>
          <a:p>
            <a:pPr algn="ctr"/>
            <a:endParaRPr lang="en-GB">
              <a:solidFill>
                <a:schemeClr val="bg1"/>
              </a:solidFill>
            </a:endParaRPr>
          </a:p>
          <a:p>
            <a:pPr algn="ctr"/>
            <a:r>
              <a:rPr lang="en-GB">
                <a:solidFill>
                  <a:schemeClr val="bg1"/>
                </a:solidFill>
              </a:rPr>
              <a:t>St John 11:25 </a:t>
            </a:r>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19595" y="1896295"/>
            <a:ext cx="4117219" cy="2746956"/>
          </a:xfrm>
          <a:prstGeom prst="rect">
            <a:avLst/>
          </a:prstGeom>
        </p:spPr>
      </p:pic>
    </p:spTree>
    <p:extLst>
      <p:ext uri="{BB962C8B-B14F-4D97-AF65-F5344CB8AC3E}">
        <p14:creationId xmlns:p14="http://schemas.microsoft.com/office/powerpoint/2010/main" val="158363773"/>
      </p:ext>
    </p:extLst>
  </p:cSld>
  <p:clrMapOvr>
    <a:masterClrMapping/>
  </p:clrMapOvr>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cf8bedca-0699-49e1-97e1-14424d7eca52" xsi:nil="true"/>
    <lcf76f155ced4ddcb4097134ff3c332f xmlns="40e3bd4d-ad2a-475f-b877-b0398ba3b99b">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99B12D7A456C14398158806C91B7301" ma:contentTypeVersion="18" ma:contentTypeDescription="Create a new document." ma:contentTypeScope="" ma:versionID="0429756ed8ba81dbddda45ad14d8650e">
  <xsd:schema xmlns:xsd="http://www.w3.org/2001/XMLSchema" xmlns:xs="http://www.w3.org/2001/XMLSchema" xmlns:p="http://schemas.microsoft.com/office/2006/metadata/properties" xmlns:ns2="40e3bd4d-ad2a-475f-b877-b0398ba3b99b" xmlns:ns3="cf8bedca-0699-49e1-97e1-14424d7eca52" targetNamespace="http://schemas.microsoft.com/office/2006/metadata/properties" ma:root="true" ma:fieldsID="1b4aac7dd7a8f5906ab5e06823f4e447" ns2:_="" ns3:_="">
    <xsd:import namespace="40e3bd4d-ad2a-475f-b877-b0398ba3b99b"/>
    <xsd:import namespace="cf8bedca-0699-49e1-97e1-14424d7eca5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OCR" minOccurs="0"/>
                <xsd:element ref="ns2:MediaServiceLocation"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e3bd4d-ad2a-475f-b877-b0398ba3b9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4e4e769-92f6-4c7b-a54a-0c1998c9313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f8bedca-0699-49e1-97e1-14424d7eca5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ee0e94cf-848f-4704-af7b-940beeeecf82}" ma:internalName="TaxCatchAll" ma:showField="CatchAllData" ma:web="cf8bedca-0699-49e1-97e1-14424d7eca5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D19DE14-822B-4EA7-9474-0C1BF51144F5}">
  <ds:schemaRefs>
    <ds:schemaRef ds:uri="40e3bd4d-ad2a-475f-b877-b0398ba3b99b"/>
    <ds:schemaRef ds:uri="cf8bedca-0699-49e1-97e1-14424d7eca52"/>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A69AF4FE-447B-45E6-90FC-D74908DC83BC}">
  <ds:schemaRefs>
    <ds:schemaRef ds:uri="http://schemas.microsoft.com/sharepoint/v3/contenttype/forms"/>
  </ds:schemaRefs>
</ds:datastoreItem>
</file>

<file path=customXml/itemProps3.xml><?xml version="1.0" encoding="utf-8"?>
<ds:datastoreItem xmlns:ds="http://schemas.openxmlformats.org/officeDocument/2006/customXml" ds:itemID="{A360A163-4D34-445D-834E-F53385F3913A}">
  <ds:schemaRefs>
    <ds:schemaRef ds:uri="40e3bd4d-ad2a-475f-b877-b0398ba3b99b"/>
    <ds:schemaRef ds:uri="cf8bedca-0699-49e1-97e1-14424d7eca5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Theme</Template>
  <Application>Microsoft Office PowerPoint</Application>
  <PresentationFormat>On-screen Show (4:3)</PresentationFormat>
  <Slides>10</Slides>
  <Notes>10</Notes>
  <HiddenSlides>0</HiddenSlide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PowerPoint Presentation</vt:lpstr>
      <vt:lpstr>PowerPoint Presentation</vt:lpstr>
      <vt:lpstr>What is Holy Week?</vt:lpstr>
      <vt:lpstr>How is Holy Week celebrated?</vt:lpstr>
      <vt:lpstr>Key Holy Days: Palm Sunday</vt:lpstr>
      <vt:lpstr>Key Holy Days: Maundy Thursday</vt:lpstr>
      <vt:lpstr>Key Holy Days: Good Friday</vt:lpstr>
      <vt:lpstr>Key Holy Days: Holy Saturday</vt:lpstr>
      <vt:lpstr>Holy Week Bible Verses</vt:lpstr>
      <vt:lpstr>Marking Holy Week at Westminster Abbey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revision>19</cp:revision>
  <dcterms:created xsi:type="dcterms:W3CDTF">2019-02-11T11:01:41Z</dcterms:created>
  <dcterms:modified xsi:type="dcterms:W3CDTF">2024-01-31T15:28:56Z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0x010100899B12D7A456C14398158806C91B7301</vt:lpwstr>
  </property>
  <property fmtid="{D5CDD505-2E9C-101B-9397-08002B2CF9AE}" pid="3" name="Order">
    <vt:r8>2467200</vt:r8>
  </property>
  <property fmtid="{D5CDD505-2E9C-101B-9397-08002B2CF9AE}" pid="4" name="MediaServiceImageTags">
    <vt:lpwstr/>
  </property>
</Properties>
</file>