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9"/>
  </p:notesMasterIdLst>
  <p:sldIdLst>
    <p:sldId id="422" r:id="rId5"/>
    <p:sldId id="423" r:id="rId6"/>
    <p:sldId id="424" r:id="rId7"/>
    <p:sldId id="416" r:id="rId8"/>
    <p:sldId id="427" r:id="rId9"/>
    <p:sldId id="428" r:id="rId10"/>
    <p:sldId id="429" r:id="rId11"/>
    <p:sldId id="426" r:id="rId12"/>
    <p:sldId id="419" r:id="rId13"/>
    <p:sldId id="421" r:id="rId14"/>
    <p:sldId id="431" r:id="rId15"/>
    <p:sldId id="430" r:id="rId16"/>
    <p:sldId id="425" r:id="rId17"/>
    <p:sldId id="413"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29"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9" clrIdx="4">
    <p:extLst>
      <p:ext uri="{19B8F6BF-5375-455C-9EA6-DF929625EA0E}">
        <p15:presenceInfo xmlns:p15="http://schemas.microsoft.com/office/powerpoint/2012/main" userId="S-1-5-21-1719820890-308836166-311576647-3638" providerId="AD"/>
      </p:ext>
    </p:extLst>
  </p:cmAuthor>
  <p:cmAuthor id="6" name="Elizabeth Cash" initials="EC" lastIdx="6" clrIdx="5">
    <p:extLst>
      <p:ext uri="{19B8F6BF-5375-455C-9EA6-DF929625EA0E}">
        <p15:presenceInfo xmlns:p15="http://schemas.microsoft.com/office/powerpoint/2012/main" userId="bcc1ae1252594c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144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BB28AC56-DF67-1987-B593-B47A318FA509}"/>
    <pc:docChg chg="modSld">
      <pc:chgData name="Sophie Holland" userId="S::sophie.holland@westminster-abbey.org::973f5038-f617-450a-8546-88bc9d3463c3" providerId="AD" clId="Web-{BB28AC56-DF67-1987-B593-B47A318FA509}" dt="2023-09-29T08:16:29.116" v="8"/>
      <pc:docMkLst>
        <pc:docMk/>
      </pc:docMkLst>
      <pc:sldChg chg="modNotes">
        <pc:chgData name="Sophie Holland" userId="S::sophie.holland@westminster-abbey.org::973f5038-f617-450a-8546-88bc9d3463c3" providerId="AD" clId="Web-{BB28AC56-DF67-1987-B593-B47A318FA509}" dt="2023-09-29T08:16:08.537" v="0"/>
        <pc:sldMkLst>
          <pc:docMk/>
          <pc:sldMk cId="927207849" sldId="316"/>
        </pc:sldMkLst>
      </pc:sldChg>
      <pc:sldChg chg="modSp modNotes">
        <pc:chgData name="Sophie Holland" userId="S::sophie.holland@westminster-abbey.org::973f5038-f617-450a-8546-88bc9d3463c3" providerId="AD" clId="Web-{BB28AC56-DF67-1987-B593-B47A318FA509}" dt="2023-09-29T08:16:29.116" v="8"/>
        <pc:sldMkLst>
          <pc:docMk/>
          <pc:sldMk cId="4213500498" sldId="341"/>
        </pc:sldMkLst>
        <pc:spChg chg="mod">
          <ac:chgData name="Sophie Holland" userId="S::sophie.holland@westminster-abbey.org::973f5038-f617-450a-8546-88bc9d3463c3" providerId="AD" clId="Web-{BB28AC56-DF67-1987-B593-B47A318FA509}" dt="2023-09-29T08:16:26.022" v="7"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BB28AC56-DF67-1987-B593-B47A318FA509}" dt="2023-09-29T08:16:19.162" v="4"/>
        <pc:sldMkLst>
          <pc:docMk/>
          <pc:sldMk cId="1117161415" sldId="410"/>
        </pc:sldMkLst>
      </pc:sldChg>
      <pc:sldChg chg="modNotes">
        <pc:chgData name="Sophie Holland" userId="S::sophie.holland@westminster-abbey.org::973f5038-f617-450a-8546-88bc9d3463c3" providerId="AD" clId="Web-{BB28AC56-DF67-1987-B593-B47A318FA509}" dt="2023-09-29T08:16:20.553" v="5"/>
        <pc:sldMkLst>
          <pc:docMk/>
          <pc:sldMk cId="2653388028" sldId="411"/>
        </pc:sldMkLst>
      </pc:sldChg>
      <pc:sldChg chg="modNotes">
        <pc:chgData name="Sophie Holland" userId="S::sophie.holland@westminster-abbey.org::973f5038-f617-450a-8546-88bc9d3463c3" providerId="AD" clId="Web-{BB28AC56-DF67-1987-B593-B47A318FA509}" dt="2023-09-29T08:16:23.006" v="6"/>
        <pc:sldMkLst>
          <pc:docMk/>
          <pc:sldMk cId="1070701371" sldId="413"/>
        </pc:sldMkLst>
      </pc:sldChg>
      <pc:sldChg chg="modNotes">
        <pc:chgData name="Sophie Holland" userId="S::sophie.holland@westminster-abbey.org::973f5038-f617-450a-8546-88bc9d3463c3" providerId="AD" clId="Web-{BB28AC56-DF67-1987-B593-B47A318FA509}" dt="2023-09-29T08:16:17.740" v="3"/>
        <pc:sldMkLst>
          <pc:docMk/>
          <pc:sldMk cId="3327073038" sldId="414"/>
        </pc:sldMkLst>
      </pc:sldChg>
      <pc:sldChg chg="modNotes">
        <pc:chgData name="Sophie Holland" userId="S::sophie.holland@westminster-abbey.org::973f5038-f617-450a-8546-88bc9d3463c3" providerId="AD" clId="Web-{BB28AC56-DF67-1987-B593-B47A318FA509}" dt="2023-09-29T08:16:10.693" v="1"/>
        <pc:sldMkLst>
          <pc:docMk/>
          <pc:sldMk cId="3519666521" sldId="415"/>
        </pc:sldMkLst>
      </pc:sldChg>
      <pc:sldChg chg="modNotes">
        <pc:chgData name="Sophie Holland" userId="S::sophie.holland@westminster-abbey.org::973f5038-f617-450a-8546-88bc9d3463c3" providerId="AD" clId="Web-{BB28AC56-DF67-1987-B593-B47A318FA509}" dt="2023-09-29T08:16:15.756" v="2"/>
        <pc:sldMkLst>
          <pc:docMk/>
          <pc:sldMk cId="1307566488" sldId="417"/>
        </pc:sldMkLst>
      </pc:sldChg>
    </pc:docChg>
  </pc:docChgLst>
  <pc:docChgLst>
    <pc:chgData name="Lou Cash" userId="S::lou.cash@westminster-abbey.org::86be4a58-c22e-4e67-b9c9-cb87f0968146" providerId="AD" clId="Web-{84B3EB60-5437-BEB1-F235-D0FF17CFDAA1}"/>
    <pc:docChg chg="modSld">
      <pc:chgData name="Lou Cash" userId="S::lou.cash@westminster-abbey.org::86be4a58-c22e-4e67-b9c9-cb87f0968146" providerId="AD" clId="Web-{84B3EB60-5437-BEB1-F235-D0FF17CFDAA1}" dt="2021-11-26T11:54:03.523" v="4" actId="20577"/>
      <pc:docMkLst>
        <pc:docMk/>
      </pc:docMkLst>
      <pc:sldChg chg="modSp">
        <pc:chgData name="Lou Cash" userId="S::lou.cash@westminster-abbey.org::86be4a58-c22e-4e67-b9c9-cb87f0968146" providerId="AD" clId="Web-{84B3EB60-5437-BEB1-F235-D0FF17CFDAA1}" dt="2021-11-26T11:54:03.523" v="4" actId="20577"/>
        <pc:sldMkLst>
          <pc:docMk/>
          <pc:sldMk cId="927207849" sldId="316"/>
        </pc:sldMkLst>
        <pc:spChg chg="mod">
          <ac:chgData name="Lou Cash" userId="S::lou.cash@westminster-abbey.org::86be4a58-c22e-4e67-b9c9-cb87f0968146" providerId="AD" clId="Web-{84B3EB60-5437-BEB1-F235-D0FF17CFDAA1}" dt="2021-11-26T11:54:03.523" v="4" actId="20577"/>
          <ac:spMkLst>
            <pc:docMk/>
            <pc:sldMk cId="927207849" sldId="316"/>
            <ac:spMk id="11" creationId="{9DC6E8CD-F385-1742-8A3A-93E1A6C062FE}"/>
          </ac:spMkLst>
        </pc:spChg>
      </pc:sldChg>
    </pc:docChg>
  </pc:docChgLst>
  <pc:docChgLst>
    <pc:chgData name="Lou Cash" userId="S::lou.cash@westminster-abbey.org::86be4a58-c22e-4e67-b9c9-cb87f0968146" providerId="AD" clId="Web-{9945823E-E67E-9AE8-85B0-EC04950F777C}"/>
    <pc:docChg chg="modSld sldOrd">
      <pc:chgData name="Lou Cash" userId="S::lou.cash@westminster-abbey.org::86be4a58-c22e-4e67-b9c9-cb87f0968146" providerId="AD" clId="Web-{9945823E-E67E-9AE8-85B0-EC04950F777C}" dt="2021-11-26T11:45:28.420" v="149" actId="20577"/>
      <pc:docMkLst>
        <pc:docMk/>
      </pc:docMkLst>
      <pc:sldChg chg="modSp ord">
        <pc:chgData name="Lou Cash" userId="S::lou.cash@westminster-abbey.org::86be4a58-c22e-4e67-b9c9-cb87f0968146" providerId="AD" clId="Web-{9945823E-E67E-9AE8-85B0-EC04950F777C}" dt="2021-11-26T11:45:28.420" v="149" actId="20577"/>
        <pc:sldMkLst>
          <pc:docMk/>
          <pc:sldMk cId="927207849" sldId="316"/>
        </pc:sldMkLst>
        <pc:spChg chg="mod">
          <ac:chgData name="Lou Cash" userId="S::lou.cash@westminster-abbey.org::86be4a58-c22e-4e67-b9c9-cb87f0968146" providerId="AD" clId="Web-{9945823E-E67E-9AE8-85B0-EC04950F777C}" dt="2021-11-26T11:45:28.420" v="149" actId="20577"/>
          <ac:spMkLst>
            <pc:docMk/>
            <pc:sldMk cId="927207849" sldId="316"/>
            <ac:spMk id="11" creationId="{9DC6E8CD-F385-1742-8A3A-93E1A6C062FE}"/>
          </ac:spMkLst>
        </pc:spChg>
      </pc:sldChg>
    </pc:docChg>
  </pc:docChgLst>
  <pc:docChgLst>
    <pc:chgData name="Sophie Holland" userId="S::sophie.holland@westminster-abbey.org::973f5038-f617-450a-8546-88bc9d3463c3" providerId="AD" clId="Web-{CFB59481-14C5-A85A-7721-AD1501F09400}"/>
    <pc:docChg chg="modSld">
      <pc:chgData name="Sophie Holland" userId="S::sophie.holland@westminster-abbey.org::973f5038-f617-450a-8546-88bc9d3463c3" providerId="AD" clId="Web-{CFB59481-14C5-A85A-7721-AD1501F09400}" dt="2023-10-02T13:22:01.795" v="27" actId="20577"/>
      <pc:docMkLst>
        <pc:docMk/>
      </pc:docMkLst>
      <pc:sldChg chg="modSp">
        <pc:chgData name="Sophie Holland" userId="S::sophie.holland@westminster-abbey.org::973f5038-f617-450a-8546-88bc9d3463c3" providerId="AD" clId="Web-{CFB59481-14C5-A85A-7721-AD1501F09400}" dt="2023-10-02T13:22:01.795" v="27" actId="20577"/>
        <pc:sldMkLst>
          <pc:docMk/>
          <pc:sldMk cId="3838147008" sldId="419"/>
        </pc:sldMkLst>
        <pc:spChg chg="mod">
          <ac:chgData name="Sophie Holland" userId="S::sophie.holland@westminster-abbey.org::973f5038-f617-450a-8546-88bc9d3463c3" providerId="AD" clId="Web-{CFB59481-14C5-A85A-7721-AD1501F09400}" dt="2023-10-02T13:22:01.795" v="27" actId="20577"/>
          <ac:spMkLst>
            <pc:docMk/>
            <pc:sldMk cId="3838147008" sldId="419"/>
            <ac:spMk id="19" creationId="{EFEFAAAE-2282-0A19-62B1-3BC713F4383A}"/>
          </ac:spMkLst>
        </pc:spChg>
      </pc:sldChg>
      <pc:sldChg chg="modSp">
        <pc:chgData name="Sophie Holland" userId="S::sophie.holland@westminster-abbey.org::973f5038-f617-450a-8546-88bc9d3463c3" providerId="AD" clId="Web-{CFB59481-14C5-A85A-7721-AD1501F09400}" dt="2023-10-02T11:32:20.202" v="15" actId="20577"/>
        <pc:sldMkLst>
          <pc:docMk/>
          <pc:sldMk cId="4106447307" sldId="421"/>
        </pc:sldMkLst>
        <pc:spChg chg="mod">
          <ac:chgData name="Sophie Holland" userId="S::sophie.holland@westminster-abbey.org::973f5038-f617-450a-8546-88bc9d3463c3" providerId="AD" clId="Web-{CFB59481-14C5-A85A-7721-AD1501F09400}" dt="2023-10-02T11:32:20.202" v="15" actId="20577"/>
          <ac:spMkLst>
            <pc:docMk/>
            <pc:sldMk cId="4106447307" sldId="421"/>
            <ac:spMk id="19" creationId="{EFEFAAAE-2282-0A19-62B1-3BC713F4383A}"/>
          </ac:spMkLst>
        </pc:spChg>
      </pc:sldChg>
      <pc:sldChg chg="modSp">
        <pc:chgData name="Sophie Holland" userId="S::sophie.holland@westminster-abbey.org::973f5038-f617-450a-8546-88bc9d3463c3" providerId="AD" clId="Web-{CFB59481-14C5-A85A-7721-AD1501F09400}" dt="2023-10-02T11:31:25.355" v="0" actId="20577"/>
        <pc:sldMkLst>
          <pc:docMk/>
          <pc:sldMk cId="3776851204" sldId="427"/>
        </pc:sldMkLst>
        <pc:spChg chg="mod">
          <ac:chgData name="Sophie Holland" userId="S::sophie.holland@westminster-abbey.org::973f5038-f617-450a-8546-88bc9d3463c3" providerId="AD" clId="Web-{CFB59481-14C5-A85A-7721-AD1501F09400}" dt="2023-10-02T11:31:25.355" v="0" actId="20577"/>
          <ac:spMkLst>
            <pc:docMk/>
            <pc:sldMk cId="3776851204" sldId="427"/>
            <ac:spMk id="7" creationId="{3D7D19F2-23D0-4FAB-AB6D-000C1732392B}"/>
          </ac:spMkLst>
        </pc:spChg>
      </pc:sldChg>
      <pc:sldChg chg="modSp">
        <pc:chgData name="Sophie Holland" userId="S::sophie.holland@westminster-abbey.org::973f5038-f617-450a-8546-88bc9d3463c3" providerId="AD" clId="Web-{CFB59481-14C5-A85A-7721-AD1501F09400}" dt="2023-10-02T13:13:38.593" v="23" actId="20577"/>
        <pc:sldMkLst>
          <pc:docMk/>
          <pc:sldMk cId="156115372" sldId="429"/>
        </pc:sldMkLst>
        <pc:spChg chg="mod">
          <ac:chgData name="Sophie Holland" userId="S::sophie.holland@westminster-abbey.org::973f5038-f617-450a-8546-88bc9d3463c3" providerId="AD" clId="Web-{CFB59481-14C5-A85A-7721-AD1501F09400}" dt="2023-10-02T13:13:38.593" v="23" actId="20577"/>
          <ac:spMkLst>
            <pc:docMk/>
            <pc:sldMk cId="156115372" sldId="429"/>
            <ac:spMk id="3" creationId="{2FC2E7F8-1972-4904-A961-95D3110DA18A}"/>
          </ac:spMkLst>
        </pc:spChg>
      </pc:sldChg>
      <pc:sldChg chg="modSp">
        <pc:chgData name="Sophie Holland" userId="S::sophie.holland@westminster-abbey.org::973f5038-f617-450a-8546-88bc9d3463c3" providerId="AD" clId="Web-{CFB59481-14C5-A85A-7721-AD1501F09400}" dt="2023-10-02T11:32:03.841" v="13" actId="1076"/>
        <pc:sldMkLst>
          <pc:docMk/>
          <pc:sldMk cId="2886675755" sldId="431"/>
        </pc:sldMkLst>
        <pc:spChg chg="mod">
          <ac:chgData name="Sophie Holland" userId="S::sophie.holland@westminster-abbey.org::973f5038-f617-450a-8546-88bc9d3463c3" providerId="AD" clId="Web-{CFB59481-14C5-A85A-7721-AD1501F09400}" dt="2023-10-02T11:32:03.841" v="13" actId="1076"/>
          <ac:spMkLst>
            <pc:docMk/>
            <pc:sldMk cId="2886675755" sldId="431"/>
            <ac:spMk id="3" creationId="{EFF968D5-16DC-45CC-A93A-3BFF23402730}"/>
          </ac:spMkLst>
        </pc:spChg>
      </pc:sldChg>
    </pc:docChg>
  </pc:docChgLst>
  <pc:docChgLst>
    <pc:chgData name="Sophie Holland" userId="S::sophie.holland@westminster-abbey.org::973f5038-f617-450a-8546-88bc9d3463c3" providerId="AD" clId="Web-{55B77D6A-9607-DE01-E3E4-B7247E0B8F9E}"/>
    <pc:docChg chg="addSld delSld modSld sldOrd">
      <pc:chgData name="Sophie Holland" userId="S::sophie.holland@westminster-abbey.org::973f5038-f617-450a-8546-88bc9d3463c3" providerId="AD" clId="Web-{55B77D6A-9607-DE01-E3E4-B7247E0B8F9E}" dt="2023-10-02T11:26:07.914" v="883" actId="14100"/>
      <pc:docMkLst>
        <pc:docMk/>
      </pc:docMkLst>
      <pc:sldChg chg="del">
        <pc:chgData name="Sophie Holland" userId="S::sophie.holland@westminster-abbey.org::973f5038-f617-450a-8546-88bc9d3463c3" providerId="AD" clId="Web-{55B77D6A-9607-DE01-E3E4-B7247E0B8F9E}" dt="2023-10-02T08:55:28.863" v="5"/>
        <pc:sldMkLst>
          <pc:docMk/>
          <pc:sldMk cId="927207849" sldId="316"/>
        </pc:sldMkLst>
      </pc:sldChg>
      <pc:sldChg chg="del">
        <pc:chgData name="Sophie Holland" userId="S::sophie.holland@westminster-abbey.org::973f5038-f617-450a-8546-88bc9d3463c3" providerId="AD" clId="Web-{55B77D6A-9607-DE01-E3E4-B7247E0B8F9E}" dt="2023-10-02T08:54:34.596" v="1"/>
        <pc:sldMkLst>
          <pc:docMk/>
          <pc:sldMk cId="4213500498" sldId="341"/>
        </pc:sldMkLst>
      </pc:sldChg>
      <pc:sldChg chg="del">
        <pc:chgData name="Sophie Holland" userId="S::sophie.holland@westminster-abbey.org::973f5038-f617-450a-8546-88bc9d3463c3" providerId="AD" clId="Web-{55B77D6A-9607-DE01-E3E4-B7247E0B8F9E}" dt="2023-10-02T09:23:18.905" v="368"/>
        <pc:sldMkLst>
          <pc:docMk/>
          <pc:sldMk cId="3527696603" sldId="407"/>
        </pc:sldMkLst>
      </pc:sldChg>
      <pc:sldChg chg="addSp delSp modSp del">
        <pc:chgData name="Sophie Holland" userId="S::sophie.holland@westminster-abbey.org::973f5038-f617-450a-8546-88bc9d3463c3" providerId="AD" clId="Web-{55B77D6A-9607-DE01-E3E4-B7247E0B8F9E}" dt="2023-10-02T09:04:29.142" v="128"/>
        <pc:sldMkLst>
          <pc:docMk/>
          <pc:sldMk cId="2653388028" sldId="411"/>
        </pc:sldMkLst>
        <pc:spChg chg="mod">
          <ac:chgData name="Sophie Holland" userId="S::sophie.holland@westminster-abbey.org::973f5038-f617-450a-8546-88bc9d3463c3" providerId="AD" clId="Web-{55B77D6A-9607-DE01-E3E4-B7247E0B8F9E}" dt="2023-10-02T09:04:05.892" v="127" actId="14100"/>
          <ac:spMkLst>
            <pc:docMk/>
            <pc:sldMk cId="2653388028" sldId="411"/>
            <ac:spMk id="3" creationId="{2827EC11-0DB8-45AE-8E68-A7046B369B59}"/>
          </ac:spMkLst>
        </pc:spChg>
        <pc:spChg chg="add del mod">
          <ac:chgData name="Sophie Holland" userId="S::sophie.holland@westminster-abbey.org::973f5038-f617-450a-8546-88bc9d3463c3" providerId="AD" clId="Web-{55B77D6A-9607-DE01-E3E4-B7247E0B8F9E}" dt="2023-10-02T09:01:44.654" v="114"/>
          <ac:spMkLst>
            <pc:docMk/>
            <pc:sldMk cId="2653388028" sldId="411"/>
            <ac:spMk id="8" creationId="{E18D7164-6CCB-DE26-A285-C7BD2D21FB69}"/>
          </ac:spMkLst>
        </pc:spChg>
      </pc:sldChg>
      <pc:sldChg chg="modSp del">
        <pc:chgData name="Sophie Holland" userId="S::sophie.holland@westminster-abbey.org::973f5038-f617-450a-8546-88bc9d3463c3" providerId="AD" clId="Web-{55B77D6A-9607-DE01-E3E4-B7247E0B8F9E}" dt="2023-10-02T10:11:53.043" v="776"/>
        <pc:sldMkLst>
          <pc:docMk/>
          <pc:sldMk cId="3327073038" sldId="414"/>
        </pc:sldMkLst>
        <pc:spChg chg="mod">
          <ac:chgData name="Sophie Holland" userId="S::sophie.holland@westminster-abbey.org::973f5038-f617-450a-8546-88bc9d3463c3" providerId="AD" clId="Web-{55B77D6A-9607-DE01-E3E4-B7247E0B8F9E}" dt="2023-10-02T10:10:23.306" v="770" actId="20577"/>
          <ac:spMkLst>
            <pc:docMk/>
            <pc:sldMk cId="3327073038" sldId="414"/>
            <ac:spMk id="3" creationId="{EFF968D5-16DC-45CC-A93A-3BFF23402730}"/>
          </ac:spMkLst>
        </pc:spChg>
      </pc:sldChg>
      <pc:sldChg chg="del">
        <pc:chgData name="Sophie Holland" userId="S::sophie.holland@westminster-abbey.org::973f5038-f617-450a-8546-88bc9d3463c3" providerId="AD" clId="Web-{55B77D6A-9607-DE01-E3E4-B7247E0B8F9E}" dt="2023-10-02T08:56:01.567" v="12"/>
        <pc:sldMkLst>
          <pc:docMk/>
          <pc:sldMk cId="3519666521" sldId="415"/>
        </pc:sldMkLst>
      </pc:sldChg>
      <pc:sldChg chg="modSp">
        <pc:chgData name="Sophie Holland" userId="S::sophie.holland@westminster-abbey.org::973f5038-f617-450a-8546-88bc9d3463c3" providerId="AD" clId="Web-{55B77D6A-9607-DE01-E3E4-B7247E0B8F9E}" dt="2023-10-02T08:58:50.275" v="20" actId="1076"/>
        <pc:sldMkLst>
          <pc:docMk/>
          <pc:sldMk cId="1698740135" sldId="416"/>
        </pc:sldMkLst>
        <pc:spChg chg="mod">
          <ac:chgData name="Sophie Holland" userId="S::sophie.holland@westminster-abbey.org::973f5038-f617-450a-8546-88bc9d3463c3" providerId="AD" clId="Web-{55B77D6A-9607-DE01-E3E4-B7247E0B8F9E}" dt="2023-10-02T08:58:50.275" v="20" actId="1076"/>
          <ac:spMkLst>
            <pc:docMk/>
            <pc:sldMk cId="1698740135" sldId="416"/>
            <ac:spMk id="5" creationId="{258EACFD-1F39-4E10-A1CD-071BD98770BC}"/>
          </ac:spMkLst>
        </pc:spChg>
      </pc:sldChg>
      <pc:sldChg chg="del">
        <pc:chgData name="Sophie Holland" userId="S::sophie.holland@westminster-abbey.org::973f5038-f617-450a-8546-88bc9d3463c3" providerId="AD" clId="Web-{55B77D6A-9607-DE01-E3E4-B7247E0B8F9E}" dt="2023-10-02T09:19:14.836" v="338"/>
        <pc:sldMkLst>
          <pc:docMk/>
          <pc:sldMk cId="1307566488" sldId="417"/>
        </pc:sldMkLst>
      </pc:sldChg>
      <pc:sldChg chg="del">
        <pc:chgData name="Sophie Holland" userId="S::sophie.holland@westminster-abbey.org::973f5038-f617-450a-8546-88bc9d3463c3" providerId="AD" clId="Web-{55B77D6A-9607-DE01-E3E4-B7247E0B8F9E}" dt="2023-10-02T08:59:27.682" v="23"/>
        <pc:sldMkLst>
          <pc:docMk/>
          <pc:sldMk cId="177525066" sldId="418"/>
        </pc:sldMkLst>
      </pc:sldChg>
      <pc:sldChg chg="del">
        <pc:chgData name="Sophie Holland" userId="S::sophie.holland@westminster-abbey.org::973f5038-f617-450a-8546-88bc9d3463c3" providerId="AD" clId="Web-{55B77D6A-9607-DE01-E3E4-B7247E0B8F9E}" dt="2023-10-02T09:36:22.925" v="559"/>
        <pc:sldMkLst>
          <pc:docMk/>
          <pc:sldMk cId="3304196496" sldId="420"/>
        </pc:sldMkLst>
      </pc:sldChg>
      <pc:sldChg chg="addSp delSp modSp">
        <pc:chgData name="Sophie Holland" userId="S::sophie.holland@westminster-abbey.org::973f5038-f617-450a-8546-88bc9d3463c3" providerId="AD" clId="Web-{55B77D6A-9607-DE01-E3E4-B7247E0B8F9E}" dt="2023-10-02T11:25:03.644" v="877" actId="20577"/>
        <pc:sldMkLst>
          <pc:docMk/>
          <pc:sldMk cId="4106447307" sldId="421"/>
        </pc:sldMkLst>
        <pc:spChg chg="add del mod">
          <ac:chgData name="Sophie Holland" userId="S::sophie.holland@westminster-abbey.org::973f5038-f617-450a-8546-88bc9d3463c3" providerId="AD" clId="Web-{55B77D6A-9607-DE01-E3E4-B7247E0B8F9E}" dt="2023-10-02T09:40:19.978" v="631"/>
          <ac:spMkLst>
            <pc:docMk/>
            <pc:sldMk cId="4106447307" sldId="421"/>
            <ac:spMk id="5" creationId="{F0D084BC-05E9-65AC-B0BC-8350BE4C2EC2}"/>
          </ac:spMkLst>
        </pc:spChg>
        <pc:spChg chg="mod">
          <ac:chgData name="Sophie Holland" userId="S::sophie.holland@westminster-abbey.org::973f5038-f617-450a-8546-88bc9d3463c3" providerId="AD" clId="Web-{55B77D6A-9607-DE01-E3E4-B7247E0B8F9E}" dt="2023-10-02T11:25:03.644" v="877" actId="20577"/>
          <ac:spMkLst>
            <pc:docMk/>
            <pc:sldMk cId="4106447307" sldId="421"/>
            <ac:spMk id="19" creationId="{EFEFAAAE-2282-0A19-62B1-3BC713F4383A}"/>
          </ac:spMkLst>
        </pc:spChg>
        <pc:picChg chg="del mod">
          <ac:chgData name="Sophie Holland" userId="S::sophie.holland@westminster-abbey.org::973f5038-f617-450a-8546-88bc9d3463c3" providerId="AD" clId="Web-{55B77D6A-9607-DE01-E3E4-B7247E0B8F9E}" dt="2023-10-02T10:09:02.491" v="760"/>
          <ac:picMkLst>
            <pc:docMk/>
            <pc:sldMk cId="4106447307" sldId="421"/>
            <ac:picMk id="2" creationId="{F40E6431-80A5-499E-CCEB-FB88FE398568}"/>
          </ac:picMkLst>
        </pc:picChg>
        <pc:picChg chg="add mod">
          <ac:chgData name="Sophie Holland" userId="S::sophie.holland@westminster-abbey.org::973f5038-f617-450a-8546-88bc9d3463c3" providerId="AD" clId="Web-{55B77D6A-9607-DE01-E3E4-B7247E0B8F9E}" dt="2023-10-02T10:09:37.274" v="765" actId="1076"/>
          <ac:picMkLst>
            <pc:docMk/>
            <pc:sldMk cId="4106447307" sldId="421"/>
            <ac:picMk id="6" creationId="{D0BF428D-F09D-D174-149A-724C20FA7034}"/>
          </ac:picMkLst>
        </pc:picChg>
      </pc:sldChg>
      <pc:sldChg chg="modSp add">
        <pc:chgData name="Sophie Holland" userId="S::sophie.holland@westminster-abbey.org::973f5038-f617-450a-8546-88bc9d3463c3" providerId="AD" clId="Web-{55B77D6A-9607-DE01-E3E4-B7247E0B8F9E}" dt="2023-10-02T09:05:27.331" v="130" actId="14100"/>
        <pc:sldMkLst>
          <pc:docMk/>
          <pc:sldMk cId="267708183" sldId="422"/>
        </pc:sldMkLst>
        <pc:spChg chg="mod">
          <ac:chgData name="Sophie Holland" userId="S::sophie.holland@westminster-abbey.org::973f5038-f617-450a-8546-88bc9d3463c3" providerId="AD" clId="Web-{55B77D6A-9607-DE01-E3E4-B7247E0B8F9E}" dt="2023-10-02T09:05:27.331" v="130" actId="14100"/>
          <ac:spMkLst>
            <pc:docMk/>
            <pc:sldMk cId="267708183" sldId="422"/>
            <ac:spMk id="11" creationId="{01148192-A584-45C5-8DCB-F0C09FCB0900}"/>
          </ac:spMkLst>
        </pc:spChg>
      </pc:sldChg>
      <pc:sldChg chg="add">
        <pc:chgData name="Sophie Holland" userId="S::sophie.holland@westminster-abbey.org::973f5038-f617-450a-8546-88bc9d3463c3" providerId="AD" clId="Web-{55B77D6A-9607-DE01-E3E4-B7247E0B8F9E}" dt="2023-10-02T08:55:12.769" v="4"/>
        <pc:sldMkLst>
          <pc:docMk/>
          <pc:sldMk cId="670432318" sldId="423"/>
        </pc:sldMkLst>
      </pc:sldChg>
      <pc:sldChg chg="modSp add">
        <pc:chgData name="Sophie Holland" userId="S::sophie.holland@westminster-abbey.org::973f5038-f617-450a-8546-88bc9d3463c3" providerId="AD" clId="Web-{55B77D6A-9607-DE01-E3E4-B7247E0B8F9E}" dt="2023-10-02T10:13:30.123" v="796" actId="20577"/>
        <pc:sldMkLst>
          <pc:docMk/>
          <pc:sldMk cId="1323330315" sldId="424"/>
        </pc:sldMkLst>
        <pc:spChg chg="mod">
          <ac:chgData name="Sophie Holland" userId="S::sophie.holland@westminster-abbey.org::973f5038-f617-450a-8546-88bc9d3463c3" providerId="AD" clId="Web-{55B77D6A-9607-DE01-E3E4-B7247E0B8F9E}" dt="2023-10-02T08:55:49.739" v="11" actId="20577"/>
          <ac:spMkLst>
            <pc:docMk/>
            <pc:sldMk cId="1323330315" sldId="424"/>
            <ac:spMk id="5" creationId="{258EACFD-1F39-4E10-A1CD-071BD98770BC}"/>
          </ac:spMkLst>
        </pc:spChg>
        <pc:spChg chg="mod">
          <ac:chgData name="Sophie Holland" userId="S::sophie.holland@westminster-abbey.org::973f5038-f617-450a-8546-88bc9d3463c3" providerId="AD" clId="Web-{55B77D6A-9607-DE01-E3E4-B7247E0B8F9E}" dt="2023-10-02T10:13:30.123" v="796" actId="20577"/>
          <ac:spMkLst>
            <pc:docMk/>
            <pc:sldMk cId="1323330315" sldId="424"/>
            <ac:spMk id="6" creationId="{333BF1AF-61B5-46E7-8E3B-5CD127F0ED74}"/>
          </ac:spMkLst>
        </pc:spChg>
      </pc:sldChg>
      <pc:sldChg chg="add">
        <pc:chgData name="Sophie Holland" userId="S::sophie.holland@westminster-abbey.org::973f5038-f617-450a-8546-88bc9d3463c3" providerId="AD" clId="Web-{55B77D6A-9607-DE01-E3E4-B7247E0B8F9E}" dt="2023-10-02T08:59:24.619" v="22"/>
        <pc:sldMkLst>
          <pc:docMk/>
          <pc:sldMk cId="1374158575" sldId="425"/>
        </pc:sldMkLst>
      </pc:sldChg>
      <pc:sldChg chg="add del">
        <pc:chgData name="Sophie Holland" userId="S::sophie.holland@westminster-abbey.org::973f5038-f617-450a-8546-88bc9d3463c3" providerId="AD" clId="Web-{55B77D6A-9607-DE01-E3E4-B7247E0B8F9E}" dt="2023-10-02T08:58:58.322" v="21"/>
        <pc:sldMkLst>
          <pc:docMk/>
          <pc:sldMk cId="3019396273" sldId="425"/>
        </pc:sldMkLst>
      </pc:sldChg>
      <pc:sldChg chg="modSp add">
        <pc:chgData name="Sophie Holland" userId="S::sophie.holland@westminster-abbey.org::973f5038-f617-450a-8546-88bc9d3463c3" providerId="AD" clId="Web-{55B77D6A-9607-DE01-E3E4-B7247E0B8F9E}" dt="2023-10-02T10:42:53.350" v="837" actId="20577"/>
        <pc:sldMkLst>
          <pc:docMk/>
          <pc:sldMk cId="2250814068" sldId="426"/>
        </pc:sldMkLst>
        <pc:spChg chg="mod">
          <ac:chgData name="Sophie Holland" userId="S::sophie.holland@westminster-abbey.org::973f5038-f617-450a-8546-88bc9d3463c3" providerId="AD" clId="Web-{55B77D6A-9607-DE01-E3E4-B7247E0B8F9E}" dt="2023-10-02T10:42:53.350" v="837" actId="20577"/>
          <ac:spMkLst>
            <pc:docMk/>
            <pc:sldMk cId="2250814068" sldId="426"/>
            <ac:spMk id="3" creationId="{2827EC11-0DB8-45AE-8E68-A7046B369B59}"/>
          </ac:spMkLst>
        </pc:spChg>
      </pc:sldChg>
      <pc:sldChg chg="modSp add">
        <pc:chgData name="Sophie Holland" userId="S::sophie.holland@westminster-abbey.org::973f5038-f617-450a-8546-88bc9d3463c3" providerId="AD" clId="Web-{55B77D6A-9607-DE01-E3E4-B7247E0B8F9E}" dt="2023-10-02T10:39:12.992" v="827" actId="20577"/>
        <pc:sldMkLst>
          <pc:docMk/>
          <pc:sldMk cId="3776851204" sldId="427"/>
        </pc:sldMkLst>
        <pc:spChg chg="mod">
          <ac:chgData name="Sophie Holland" userId="S::sophie.holland@westminster-abbey.org::973f5038-f617-450a-8546-88bc9d3463c3" providerId="AD" clId="Web-{55B77D6A-9607-DE01-E3E4-B7247E0B8F9E}" dt="2023-10-02T09:41:47.183" v="636" actId="20577"/>
          <ac:spMkLst>
            <pc:docMk/>
            <pc:sldMk cId="3776851204" sldId="427"/>
            <ac:spMk id="3" creationId="{E8E99F75-BB8F-4A51-A573-112512ECF9D6}"/>
          </ac:spMkLst>
        </pc:spChg>
        <pc:spChg chg="mod">
          <ac:chgData name="Sophie Holland" userId="S::sophie.holland@westminster-abbey.org::973f5038-f617-450a-8546-88bc9d3463c3" providerId="AD" clId="Web-{55B77D6A-9607-DE01-E3E4-B7247E0B8F9E}" dt="2023-10-02T10:39:12.992" v="827" actId="20577"/>
          <ac:spMkLst>
            <pc:docMk/>
            <pc:sldMk cId="3776851204" sldId="427"/>
            <ac:spMk id="7" creationId="{3D7D19F2-23D0-4FAB-AB6D-000C1732392B}"/>
          </ac:spMkLst>
        </pc:spChg>
        <pc:picChg chg="mod">
          <ac:chgData name="Sophie Holland" userId="S::sophie.holland@westminster-abbey.org::973f5038-f617-450a-8546-88bc9d3463c3" providerId="AD" clId="Web-{55B77D6A-9607-DE01-E3E4-B7247E0B8F9E}" dt="2023-10-02T09:17:32.068" v="336" actId="1076"/>
          <ac:picMkLst>
            <pc:docMk/>
            <pc:sldMk cId="3776851204" sldId="427"/>
            <ac:picMk id="9" creationId="{F44A8B00-4B0B-48DB-8365-97F3DCEE806B}"/>
          </ac:picMkLst>
        </pc:picChg>
      </pc:sldChg>
      <pc:sldChg chg="addSp delSp modSp add ord">
        <pc:chgData name="Sophie Holland" userId="S::sophie.holland@westminster-abbey.org::973f5038-f617-450a-8546-88bc9d3463c3" providerId="AD" clId="Web-{55B77D6A-9607-DE01-E3E4-B7247E0B8F9E}" dt="2023-10-02T11:21:01.096" v="839" actId="20577"/>
        <pc:sldMkLst>
          <pc:docMk/>
          <pc:sldMk cId="2987481182" sldId="428"/>
        </pc:sldMkLst>
        <pc:spChg chg="add del mod">
          <ac:chgData name="Sophie Holland" userId="S::sophie.holland@westminster-abbey.org::973f5038-f617-450a-8546-88bc9d3463c3" providerId="AD" clId="Web-{55B77D6A-9607-DE01-E3E4-B7247E0B8F9E}" dt="2023-10-02T11:21:01.096" v="839" actId="20577"/>
          <ac:spMkLst>
            <pc:docMk/>
            <pc:sldMk cId="2987481182" sldId="428"/>
            <ac:spMk id="3" creationId="{A53E3763-51D1-46C6-A4E6-FFCC59BA6722}"/>
          </ac:spMkLst>
        </pc:spChg>
        <pc:spChg chg="add del mod">
          <ac:chgData name="Sophie Holland" userId="S::sophie.holland@westminster-abbey.org::973f5038-f617-450a-8546-88bc9d3463c3" providerId="AD" clId="Web-{55B77D6A-9607-DE01-E3E4-B7247E0B8F9E}" dt="2023-10-02T10:03:38.249" v="703"/>
          <ac:spMkLst>
            <pc:docMk/>
            <pc:sldMk cId="2987481182" sldId="428"/>
            <ac:spMk id="5" creationId="{E316D29B-82E3-C878-E78B-1EF9BA092807}"/>
          </ac:spMkLst>
        </pc:spChg>
        <pc:picChg chg="del mod">
          <ac:chgData name="Sophie Holland" userId="S::sophie.holland@westminster-abbey.org::973f5038-f617-450a-8546-88bc9d3463c3" providerId="AD" clId="Web-{55B77D6A-9607-DE01-E3E4-B7247E0B8F9E}" dt="2023-10-02T10:04:24.937" v="742"/>
          <ac:picMkLst>
            <pc:docMk/>
            <pc:sldMk cId="2987481182" sldId="428"/>
            <ac:picMk id="7" creationId="{AEF011F0-C5AA-44F7-8178-ABA5999A6077}"/>
          </ac:picMkLst>
        </pc:picChg>
        <pc:picChg chg="add mod modCrop">
          <ac:chgData name="Sophie Holland" userId="S::sophie.holland@westminster-abbey.org::973f5038-f617-450a-8546-88bc9d3463c3" providerId="AD" clId="Web-{55B77D6A-9607-DE01-E3E4-B7247E0B8F9E}" dt="2023-10-02T10:06:58.848" v="758" actId="1076"/>
          <ac:picMkLst>
            <pc:docMk/>
            <pc:sldMk cId="2987481182" sldId="428"/>
            <ac:picMk id="8" creationId="{E2522FE1-A577-7D11-8609-83ED3C4372FA}"/>
          </ac:picMkLst>
        </pc:picChg>
      </pc:sldChg>
      <pc:sldChg chg="modSp add">
        <pc:chgData name="Sophie Holland" userId="S::sophie.holland@westminster-abbey.org::973f5038-f617-450a-8546-88bc9d3463c3" providerId="AD" clId="Web-{55B77D6A-9607-DE01-E3E4-B7247E0B8F9E}" dt="2023-10-02T11:24:04.202" v="875" actId="20577"/>
        <pc:sldMkLst>
          <pc:docMk/>
          <pc:sldMk cId="156115372" sldId="429"/>
        </pc:sldMkLst>
        <pc:spChg chg="mod">
          <ac:chgData name="Sophie Holland" userId="S::sophie.holland@westminster-abbey.org::973f5038-f617-450a-8546-88bc9d3463c3" providerId="AD" clId="Web-{55B77D6A-9607-DE01-E3E4-B7247E0B8F9E}" dt="2023-10-02T11:24:04.202" v="875" actId="20577"/>
          <ac:spMkLst>
            <pc:docMk/>
            <pc:sldMk cId="156115372" sldId="429"/>
            <ac:spMk id="3" creationId="{2FC2E7F8-1972-4904-A961-95D3110DA18A}"/>
          </ac:spMkLst>
        </pc:spChg>
      </pc:sldChg>
      <pc:sldChg chg="modSp add">
        <pc:chgData name="Sophie Holland" userId="S::sophie.holland@westminster-abbey.org::973f5038-f617-450a-8546-88bc9d3463c3" providerId="AD" clId="Web-{55B77D6A-9607-DE01-E3E4-B7247E0B8F9E}" dt="2023-10-02T11:26:07.914" v="883" actId="14100"/>
        <pc:sldMkLst>
          <pc:docMk/>
          <pc:sldMk cId="3225677611" sldId="430"/>
        </pc:sldMkLst>
        <pc:spChg chg="mod">
          <ac:chgData name="Sophie Holland" userId="S::sophie.holland@westminster-abbey.org::973f5038-f617-450a-8546-88bc9d3463c3" providerId="AD" clId="Web-{55B77D6A-9607-DE01-E3E4-B7247E0B8F9E}" dt="2023-10-02T10:12:11.231" v="793" actId="20577"/>
          <ac:spMkLst>
            <pc:docMk/>
            <pc:sldMk cId="3225677611" sldId="430"/>
            <ac:spMk id="2" creationId="{65197D18-C6B9-4E88-B749-701FFBC47E40}"/>
          </ac:spMkLst>
        </pc:spChg>
        <pc:spChg chg="mod">
          <ac:chgData name="Sophie Holland" userId="S::sophie.holland@westminster-abbey.org::973f5038-f617-450a-8546-88bc9d3463c3" providerId="AD" clId="Web-{55B77D6A-9607-DE01-E3E4-B7247E0B8F9E}" dt="2023-10-02T11:26:07.914" v="883" actId="14100"/>
          <ac:spMkLst>
            <pc:docMk/>
            <pc:sldMk cId="3225677611" sldId="430"/>
            <ac:spMk id="3" creationId="{AE9EF1B7-468B-4E43-9591-68EDC4205FB6}"/>
          </ac:spMkLst>
        </pc:spChg>
      </pc:sldChg>
      <pc:sldChg chg="modSp add">
        <pc:chgData name="Sophie Holland" userId="S::sophie.holland@westminster-abbey.org::973f5038-f617-450a-8546-88bc9d3463c3" providerId="AD" clId="Web-{55B77D6A-9607-DE01-E3E4-B7247E0B8F9E}" dt="2023-10-02T10:11:19.370" v="775" actId="20577"/>
        <pc:sldMkLst>
          <pc:docMk/>
          <pc:sldMk cId="2886675755" sldId="431"/>
        </pc:sldMkLst>
        <pc:spChg chg="mod">
          <ac:chgData name="Sophie Holland" userId="S::sophie.holland@westminster-abbey.org::973f5038-f617-450a-8546-88bc9d3463c3" providerId="AD" clId="Web-{55B77D6A-9607-DE01-E3E4-B7247E0B8F9E}" dt="2023-10-02T10:10:56.166" v="771" actId="20577"/>
          <ac:spMkLst>
            <pc:docMk/>
            <pc:sldMk cId="2886675755" sldId="431"/>
            <ac:spMk id="2" creationId="{BF3F0156-4F0C-4076-BD0A-84BE781F5C33}"/>
          </ac:spMkLst>
        </pc:spChg>
        <pc:spChg chg="mod">
          <ac:chgData name="Sophie Holland" userId="S::sophie.holland@westminster-abbey.org::973f5038-f617-450a-8546-88bc9d3463c3" providerId="AD" clId="Web-{55B77D6A-9607-DE01-E3E4-B7247E0B8F9E}" dt="2023-10-02T10:11:19.370" v="775" actId="20577"/>
          <ac:spMkLst>
            <pc:docMk/>
            <pc:sldMk cId="2886675755" sldId="431"/>
            <ac:spMk id="3" creationId="{EFF968D5-16DC-45CC-A93A-3BFF23402730}"/>
          </ac:spMkLst>
        </pc:spChg>
      </pc:sldChg>
    </pc:docChg>
  </pc:docChgLst>
  <pc:docChgLst>
    <pc:chgData name="Sophie Holland" userId="S::sophie.holland@westminster-abbey.org::973f5038-f617-450a-8546-88bc9d3463c3" providerId="AD" clId="Web-{4AC73402-D2DA-9B43-217A-1CB26BA59E1C}"/>
    <pc:docChg chg="modSld">
      <pc:chgData name="Sophie Holland" userId="S::sophie.holland@westminster-abbey.org::973f5038-f617-450a-8546-88bc9d3463c3" providerId="AD" clId="Web-{4AC73402-D2DA-9B43-217A-1CB26BA59E1C}" dt="2023-10-02T08:39:51.182" v="62" actId="20577"/>
      <pc:docMkLst>
        <pc:docMk/>
      </pc:docMkLst>
      <pc:sldChg chg="addSp delSp modSp modNotes">
        <pc:chgData name="Sophie Holland" userId="S::sophie.holland@westminster-abbey.org::973f5038-f617-450a-8546-88bc9d3463c3" providerId="AD" clId="Web-{4AC73402-D2DA-9B43-217A-1CB26BA59E1C}" dt="2023-10-02T08:39:51.182" v="62" actId="20577"/>
        <pc:sldMkLst>
          <pc:docMk/>
          <pc:sldMk cId="3327073038" sldId="414"/>
        </pc:sldMkLst>
        <pc:spChg chg="mod">
          <ac:chgData name="Sophie Holland" userId="S::sophie.holland@westminster-abbey.org::973f5038-f617-450a-8546-88bc9d3463c3" providerId="AD" clId="Web-{4AC73402-D2DA-9B43-217A-1CB26BA59E1C}" dt="2023-10-02T08:39:51.182" v="62" actId="20577"/>
          <ac:spMkLst>
            <pc:docMk/>
            <pc:sldMk cId="3327073038" sldId="414"/>
            <ac:spMk id="7" creationId="{48822F8C-4D15-D6FE-516D-E42F01D13B31}"/>
          </ac:spMkLst>
        </pc:spChg>
        <pc:picChg chg="add mod">
          <ac:chgData name="Sophie Holland" userId="S::sophie.holland@westminster-abbey.org::973f5038-f617-450a-8546-88bc9d3463c3" providerId="AD" clId="Web-{4AC73402-D2DA-9B43-217A-1CB26BA59E1C}" dt="2023-10-02T08:37:10.021" v="18" actId="1076"/>
          <ac:picMkLst>
            <pc:docMk/>
            <pc:sldMk cId="3327073038" sldId="414"/>
            <ac:picMk id="4" creationId="{86C7C8A5-D0C6-5819-034B-AD072EE27BD1}"/>
          </ac:picMkLst>
        </pc:picChg>
        <pc:picChg chg="add mod">
          <ac:chgData name="Sophie Holland" userId="S::sophie.holland@westminster-abbey.org::973f5038-f617-450a-8546-88bc9d3463c3" providerId="AD" clId="Web-{4AC73402-D2DA-9B43-217A-1CB26BA59E1C}" dt="2023-10-02T08:38:22.148" v="26" actId="1076"/>
          <ac:picMkLst>
            <pc:docMk/>
            <pc:sldMk cId="3327073038" sldId="414"/>
            <ac:picMk id="6" creationId="{4ADDE65A-2D2A-6395-02B5-BDD4ACAADC7C}"/>
          </ac:picMkLst>
        </pc:picChg>
        <pc:picChg chg="del">
          <ac:chgData name="Sophie Holland" userId="S::sophie.holland@westminster-abbey.org::973f5038-f617-450a-8546-88bc9d3463c3" providerId="AD" clId="Web-{4AC73402-D2DA-9B43-217A-1CB26BA59E1C}" dt="2023-10-02T08:36:53.442" v="13"/>
          <ac:picMkLst>
            <pc:docMk/>
            <pc:sldMk cId="3327073038" sldId="414"/>
            <ac:picMk id="8" creationId="{0458B891-F49A-45D9-98B8-8846938C0AAA}"/>
          </ac:picMkLst>
        </pc:picChg>
        <pc:picChg chg="del mod">
          <ac:chgData name="Sophie Holland" userId="S::sophie.holland@westminster-abbey.org::973f5038-f617-450a-8546-88bc9d3463c3" providerId="AD" clId="Web-{4AC73402-D2DA-9B43-217A-1CB26BA59E1C}" dt="2023-10-02T08:38:02.741" v="25"/>
          <ac:picMkLst>
            <pc:docMk/>
            <pc:sldMk cId="3327073038" sldId="414"/>
            <ac:picMk id="11" creationId="{D2232600-8BF3-FF2A-8F74-494DDDEE1777}"/>
          </ac:picMkLst>
        </pc:picChg>
      </pc:sldChg>
      <pc:sldChg chg="modSp">
        <pc:chgData name="Sophie Holland" userId="S::sophie.holland@westminster-abbey.org::973f5038-f617-450a-8546-88bc9d3463c3" providerId="AD" clId="Web-{4AC73402-D2DA-9B43-217A-1CB26BA59E1C}" dt="2023-10-02T08:26:51.628" v="4" actId="20577"/>
        <pc:sldMkLst>
          <pc:docMk/>
          <pc:sldMk cId="1307566488" sldId="417"/>
        </pc:sldMkLst>
        <pc:spChg chg="mod">
          <ac:chgData name="Sophie Holland" userId="S::sophie.holland@westminster-abbey.org::973f5038-f617-450a-8546-88bc9d3463c3" providerId="AD" clId="Web-{4AC73402-D2DA-9B43-217A-1CB26BA59E1C}" dt="2023-10-02T08:26:51.628" v="4" actId="20577"/>
          <ac:spMkLst>
            <pc:docMk/>
            <pc:sldMk cId="1307566488" sldId="417"/>
            <ac:spMk id="3" creationId="{E8E99F75-BB8F-4A51-A573-112512ECF9D6}"/>
          </ac:spMkLst>
        </pc:spChg>
      </pc:sldChg>
      <pc:sldChg chg="modSp">
        <pc:chgData name="Sophie Holland" userId="S::sophie.holland@westminster-abbey.org::973f5038-f617-450a-8546-88bc9d3463c3" providerId="AD" clId="Web-{4AC73402-D2DA-9B43-217A-1CB26BA59E1C}" dt="2023-10-02T08:31:59.324" v="6" actId="20577"/>
        <pc:sldMkLst>
          <pc:docMk/>
          <pc:sldMk cId="3304196496" sldId="420"/>
        </pc:sldMkLst>
        <pc:spChg chg="mod">
          <ac:chgData name="Sophie Holland" userId="S::sophie.holland@westminster-abbey.org::973f5038-f617-450a-8546-88bc9d3463c3" providerId="AD" clId="Web-{4AC73402-D2DA-9B43-217A-1CB26BA59E1C}" dt="2023-10-02T08:31:59.324" v="6" actId="20577"/>
          <ac:spMkLst>
            <pc:docMk/>
            <pc:sldMk cId="3304196496" sldId="420"/>
            <ac:spMk id="3" creationId="{2FC2E7F8-1972-4904-A961-95D3110DA18A}"/>
          </ac:spMkLst>
        </pc:spChg>
      </pc:sldChg>
      <pc:sldChg chg="modSp">
        <pc:chgData name="Sophie Holland" userId="S::sophie.holland@westminster-abbey.org::973f5038-f617-450a-8546-88bc9d3463c3" providerId="AD" clId="Web-{4AC73402-D2DA-9B43-217A-1CB26BA59E1C}" dt="2023-10-02T08:35:26.221" v="12" actId="1076"/>
        <pc:sldMkLst>
          <pc:docMk/>
          <pc:sldMk cId="4106447307" sldId="421"/>
        </pc:sldMkLst>
        <pc:spChg chg="mod">
          <ac:chgData name="Sophie Holland" userId="S::sophie.holland@westminster-abbey.org::973f5038-f617-450a-8546-88bc9d3463c3" providerId="AD" clId="Web-{4AC73402-D2DA-9B43-217A-1CB26BA59E1C}" dt="2023-10-02T08:35:26.221" v="12" actId="1076"/>
          <ac:spMkLst>
            <pc:docMk/>
            <pc:sldMk cId="4106447307" sldId="421"/>
            <ac:spMk id="19" creationId="{EFEFAAAE-2282-0A19-62B1-3BC713F4383A}"/>
          </ac:spMkLst>
        </pc:spChg>
      </pc:sldChg>
    </pc:docChg>
  </pc:docChgLst>
  <pc:docChgLst>
    <pc:chgData name="Sophie Holland" userId="S::sophie.holland@westminster-abbey.org::973f5038-f617-450a-8546-88bc9d3463c3" providerId="AD" clId="Web-{A9BF804B-E67B-7DE0-9500-7ED954A1F6D5}"/>
    <pc:docChg chg="addSld delSld modSld sldOrd">
      <pc:chgData name="Sophie Holland" userId="S::sophie.holland@westminster-abbey.org::973f5038-f617-450a-8546-88bc9d3463c3" providerId="AD" clId="Web-{A9BF804B-E67B-7DE0-9500-7ED954A1F6D5}" dt="2023-09-29T13:37:57.908" v="2428" actId="20577"/>
      <pc:docMkLst>
        <pc:docMk/>
      </pc:docMkLst>
      <pc:sldChg chg="modSp">
        <pc:chgData name="Sophie Holland" userId="S::sophie.holland@westminster-abbey.org::973f5038-f617-450a-8546-88bc9d3463c3" providerId="AD" clId="Web-{A9BF804B-E67B-7DE0-9500-7ED954A1F6D5}" dt="2023-09-29T12:37:48.121" v="1506" actId="20577"/>
        <pc:sldMkLst>
          <pc:docMk/>
          <pc:sldMk cId="3527696603" sldId="407"/>
        </pc:sldMkLst>
        <pc:spChg chg="mod">
          <ac:chgData name="Sophie Holland" userId="S::sophie.holland@westminster-abbey.org::973f5038-f617-450a-8546-88bc9d3463c3" providerId="AD" clId="Web-{A9BF804B-E67B-7DE0-9500-7ED954A1F6D5}" dt="2023-09-29T12:37:48.121" v="1506" actId="20577"/>
          <ac:spMkLst>
            <pc:docMk/>
            <pc:sldMk cId="3527696603" sldId="407"/>
            <ac:spMk id="3" creationId="{A53E3763-51D1-46C6-A4E6-FFCC59BA6722}"/>
          </ac:spMkLst>
        </pc:spChg>
      </pc:sldChg>
      <pc:sldChg chg="modSp ord">
        <pc:chgData name="Sophie Holland" userId="S::sophie.holland@westminster-abbey.org::973f5038-f617-450a-8546-88bc9d3463c3" providerId="AD" clId="Web-{A9BF804B-E67B-7DE0-9500-7ED954A1F6D5}" dt="2023-09-29T13:23:46.139" v="2236" actId="20577"/>
        <pc:sldMkLst>
          <pc:docMk/>
          <pc:sldMk cId="1621233053" sldId="409"/>
        </pc:sldMkLst>
        <pc:spChg chg="mod">
          <ac:chgData name="Sophie Holland" userId="S::sophie.holland@westminster-abbey.org::973f5038-f617-450a-8546-88bc9d3463c3" providerId="AD" clId="Web-{A9BF804B-E67B-7DE0-9500-7ED954A1F6D5}" dt="2023-09-29T13:23:46.139" v="2236" actId="20577"/>
          <ac:spMkLst>
            <pc:docMk/>
            <pc:sldMk cId="1621233053" sldId="409"/>
            <ac:spMk id="9" creationId="{66980EDD-CE4C-4D56-91CD-549AA987BE10}"/>
          </ac:spMkLst>
        </pc:spChg>
      </pc:sldChg>
      <pc:sldChg chg="modSp del ord">
        <pc:chgData name="Sophie Holland" userId="S::sophie.holland@westminster-abbey.org::973f5038-f617-450a-8546-88bc9d3463c3" providerId="AD" clId="Web-{A9BF804B-E67B-7DE0-9500-7ED954A1F6D5}" dt="2023-09-29T12:35:37.587" v="1489"/>
        <pc:sldMkLst>
          <pc:docMk/>
          <pc:sldMk cId="1117161415" sldId="410"/>
        </pc:sldMkLst>
        <pc:spChg chg="mod">
          <ac:chgData name="Sophie Holland" userId="S::sophie.holland@westminster-abbey.org::973f5038-f617-450a-8546-88bc9d3463c3" providerId="AD" clId="Web-{A9BF804B-E67B-7DE0-9500-7ED954A1F6D5}" dt="2023-09-29T12:34:34.554" v="1487" actId="20577"/>
          <ac:spMkLst>
            <pc:docMk/>
            <pc:sldMk cId="1117161415" sldId="410"/>
            <ac:spMk id="3" creationId="{2FC2E7F8-1972-4904-A961-95D3110DA18A}"/>
          </ac:spMkLst>
        </pc:spChg>
      </pc:sldChg>
      <pc:sldChg chg="addSp delSp modSp ord">
        <pc:chgData name="Sophie Holland" userId="S::sophie.holland@westminster-abbey.org::973f5038-f617-450a-8546-88bc9d3463c3" providerId="AD" clId="Web-{A9BF804B-E67B-7DE0-9500-7ED954A1F6D5}" dt="2023-09-29T13:25:02.843" v="2254"/>
        <pc:sldMkLst>
          <pc:docMk/>
          <pc:sldMk cId="2653388028" sldId="411"/>
        </pc:sldMkLst>
        <pc:spChg chg="mod">
          <ac:chgData name="Sophie Holland" userId="S::sophie.holland@westminster-abbey.org::973f5038-f617-450a-8546-88bc9d3463c3" providerId="AD" clId="Web-{A9BF804B-E67B-7DE0-9500-7ED954A1F6D5}" dt="2023-09-29T13:24:52.999" v="2252" actId="20577"/>
          <ac:spMkLst>
            <pc:docMk/>
            <pc:sldMk cId="2653388028" sldId="411"/>
            <ac:spMk id="3" creationId="{2827EC11-0DB8-45AE-8E68-A7046B369B59}"/>
          </ac:spMkLst>
        </pc:spChg>
        <pc:spChg chg="add del mod">
          <ac:chgData name="Sophie Holland" userId="S::sophie.holland@westminster-abbey.org::973f5038-f617-450a-8546-88bc9d3463c3" providerId="AD" clId="Web-{A9BF804B-E67B-7DE0-9500-7ED954A1F6D5}" dt="2023-09-29T13:25:02.843" v="2254"/>
          <ac:spMkLst>
            <pc:docMk/>
            <pc:sldMk cId="2653388028" sldId="411"/>
            <ac:spMk id="4" creationId="{8B770585-110E-E7E8-500F-18553BE0ACD1}"/>
          </ac:spMkLst>
        </pc:spChg>
      </pc:sldChg>
      <pc:sldChg chg="modSp ord">
        <pc:chgData name="Sophie Holland" userId="S::sophie.holland@westminster-abbey.org::973f5038-f617-450a-8546-88bc9d3463c3" providerId="AD" clId="Web-{A9BF804B-E67B-7DE0-9500-7ED954A1F6D5}" dt="2023-09-29T13:37:57.908" v="2428" actId="20577"/>
        <pc:sldMkLst>
          <pc:docMk/>
          <pc:sldMk cId="3327073038" sldId="414"/>
        </pc:sldMkLst>
        <pc:spChg chg="mod">
          <ac:chgData name="Sophie Holland" userId="S::sophie.holland@westminster-abbey.org::973f5038-f617-450a-8546-88bc9d3463c3" providerId="AD" clId="Web-{A9BF804B-E67B-7DE0-9500-7ED954A1F6D5}" dt="2023-09-29T13:25:24.766" v="2255" actId="20577"/>
          <ac:spMkLst>
            <pc:docMk/>
            <pc:sldMk cId="3327073038" sldId="414"/>
            <ac:spMk id="2" creationId="{BF3F0156-4F0C-4076-BD0A-84BE781F5C33}"/>
          </ac:spMkLst>
        </pc:spChg>
        <pc:spChg chg="mod">
          <ac:chgData name="Sophie Holland" userId="S::sophie.holland@westminster-abbey.org::973f5038-f617-450a-8546-88bc9d3463c3" providerId="AD" clId="Web-{A9BF804B-E67B-7DE0-9500-7ED954A1F6D5}" dt="2023-09-29T13:37:57.908" v="2428" actId="20577"/>
          <ac:spMkLst>
            <pc:docMk/>
            <pc:sldMk cId="3327073038" sldId="414"/>
            <ac:spMk id="3" creationId="{EFF968D5-16DC-45CC-A93A-3BFF23402730}"/>
          </ac:spMkLst>
        </pc:spChg>
      </pc:sldChg>
      <pc:sldChg chg="modSp">
        <pc:chgData name="Sophie Holland" userId="S::sophie.holland@westminster-abbey.org::973f5038-f617-450a-8546-88bc9d3463c3" providerId="AD" clId="Web-{A9BF804B-E67B-7DE0-9500-7ED954A1F6D5}" dt="2023-09-29T10:51:55.818" v="6" actId="20577"/>
        <pc:sldMkLst>
          <pc:docMk/>
          <pc:sldMk cId="3519666521" sldId="415"/>
        </pc:sldMkLst>
        <pc:spChg chg="mod">
          <ac:chgData name="Sophie Holland" userId="S::sophie.holland@westminster-abbey.org::973f5038-f617-450a-8546-88bc9d3463c3" providerId="AD" clId="Web-{A9BF804B-E67B-7DE0-9500-7ED954A1F6D5}" dt="2023-09-29T10:51:55.818" v="6" actId="20577"/>
          <ac:spMkLst>
            <pc:docMk/>
            <pc:sldMk cId="3519666521" sldId="415"/>
            <ac:spMk id="5" creationId="{258EACFD-1F39-4E10-A1CD-071BD98770BC}"/>
          </ac:spMkLst>
        </pc:spChg>
      </pc:sldChg>
      <pc:sldChg chg="delSp modSp ord">
        <pc:chgData name="Sophie Holland" userId="S::sophie.holland@westminster-abbey.org::973f5038-f617-450a-8546-88bc9d3463c3" providerId="AD" clId="Web-{A9BF804B-E67B-7DE0-9500-7ED954A1F6D5}" dt="2023-09-29T12:22:44.194" v="1185" actId="20577"/>
        <pc:sldMkLst>
          <pc:docMk/>
          <pc:sldMk cId="1698740135" sldId="416"/>
        </pc:sldMkLst>
        <pc:spChg chg="mod">
          <ac:chgData name="Sophie Holland" userId="S::sophie.holland@westminster-abbey.org::973f5038-f617-450a-8546-88bc9d3463c3" providerId="AD" clId="Web-{A9BF804B-E67B-7DE0-9500-7ED954A1F6D5}" dt="2023-09-29T12:22:44.194" v="1185" actId="20577"/>
          <ac:spMkLst>
            <pc:docMk/>
            <pc:sldMk cId="1698740135" sldId="416"/>
            <ac:spMk id="5" creationId="{258EACFD-1F39-4E10-A1CD-071BD98770BC}"/>
          </ac:spMkLst>
        </pc:spChg>
        <pc:spChg chg="del">
          <ac:chgData name="Sophie Holland" userId="S::sophie.holland@westminster-abbey.org::973f5038-f617-450a-8546-88bc9d3463c3" providerId="AD" clId="Web-{A9BF804B-E67B-7DE0-9500-7ED954A1F6D5}" dt="2023-09-29T10:55:13.182" v="12"/>
          <ac:spMkLst>
            <pc:docMk/>
            <pc:sldMk cId="1698740135" sldId="416"/>
            <ac:spMk id="6" creationId="{A8CB5A80-A9B7-4351-9D30-2DAAB75CE5D0}"/>
          </ac:spMkLst>
        </pc:spChg>
        <pc:spChg chg="del">
          <ac:chgData name="Sophie Holland" userId="S::sophie.holland@westminster-abbey.org::973f5038-f617-450a-8546-88bc9d3463c3" providerId="AD" clId="Web-{A9BF804B-E67B-7DE0-9500-7ED954A1F6D5}" dt="2023-09-29T10:55:07.354" v="11"/>
          <ac:spMkLst>
            <pc:docMk/>
            <pc:sldMk cId="1698740135" sldId="416"/>
            <ac:spMk id="7" creationId="{DF70C16B-6D1C-4D05-9810-0855B379B6DD}"/>
          </ac:spMkLst>
        </pc:spChg>
      </pc:sldChg>
      <pc:sldChg chg="addSp delSp modSp ord">
        <pc:chgData name="Sophie Holland" userId="S::sophie.holland@westminster-abbey.org::973f5038-f617-450a-8546-88bc9d3463c3" providerId="AD" clId="Web-{A9BF804B-E67B-7DE0-9500-7ED954A1F6D5}" dt="2023-09-29T13:20:56.713" v="2193"/>
        <pc:sldMkLst>
          <pc:docMk/>
          <pc:sldMk cId="1307566488" sldId="417"/>
        </pc:sldMkLst>
        <pc:spChg chg="mod">
          <ac:chgData name="Sophie Holland" userId="S::sophie.holland@westminster-abbey.org::973f5038-f617-450a-8546-88bc9d3463c3" providerId="AD" clId="Web-{A9BF804B-E67B-7DE0-9500-7ED954A1F6D5}" dt="2023-09-29T12:26:04.980" v="1225" actId="20577"/>
          <ac:spMkLst>
            <pc:docMk/>
            <pc:sldMk cId="1307566488" sldId="417"/>
            <ac:spMk id="3" creationId="{E8E99F75-BB8F-4A51-A573-112512ECF9D6}"/>
          </ac:spMkLst>
        </pc:spChg>
        <pc:spChg chg="add del mod">
          <ac:chgData name="Sophie Holland" userId="S::sophie.holland@westminster-abbey.org::973f5038-f617-450a-8546-88bc9d3463c3" providerId="AD" clId="Web-{A9BF804B-E67B-7DE0-9500-7ED954A1F6D5}" dt="2023-09-29T11:27:24.492" v="288"/>
          <ac:spMkLst>
            <pc:docMk/>
            <pc:sldMk cId="1307566488" sldId="417"/>
            <ac:spMk id="7" creationId="{BF306F82-531C-DB44-22C9-13190B8BF5FA}"/>
          </ac:spMkLst>
        </pc:spChg>
        <pc:spChg chg="del mod">
          <ac:chgData name="Sophie Holland" userId="S::sophie.holland@westminster-abbey.org::973f5038-f617-450a-8546-88bc9d3463c3" providerId="AD" clId="Web-{A9BF804B-E67B-7DE0-9500-7ED954A1F6D5}" dt="2023-09-29T11:41:10.636" v="642"/>
          <ac:spMkLst>
            <pc:docMk/>
            <pc:sldMk cId="1307566488" sldId="417"/>
            <ac:spMk id="9" creationId="{BDEB4A07-994C-4F88-A3F8-078669AECF26}"/>
          </ac:spMkLst>
        </pc:spChg>
        <pc:spChg chg="add del mod">
          <ac:chgData name="Sophie Holland" userId="S::sophie.holland@westminster-abbey.org::973f5038-f617-450a-8546-88bc9d3463c3" providerId="AD" clId="Web-{A9BF804B-E67B-7DE0-9500-7ED954A1F6D5}" dt="2023-09-29T11:55:18.844" v="817"/>
          <ac:spMkLst>
            <pc:docMk/>
            <pc:sldMk cId="1307566488" sldId="417"/>
            <ac:spMk id="11" creationId="{C9CEEBA7-B17B-9C9E-F7DC-F9E42F00DA83}"/>
          </ac:spMkLst>
        </pc:spChg>
        <pc:spChg chg="add del mod">
          <ac:chgData name="Sophie Holland" userId="S::sophie.holland@westminster-abbey.org::973f5038-f617-450a-8546-88bc9d3463c3" providerId="AD" clId="Web-{A9BF804B-E67B-7DE0-9500-7ED954A1F6D5}" dt="2023-09-29T11:35:36.988" v="466"/>
          <ac:spMkLst>
            <pc:docMk/>
            <pc:sldMk cId="1307566488" sldId="417"/>
            <ac:spMk id="12" creationId="{7BAFE51E-BE39-E490-B45D-BE5CB32FEE5D}"/>
          </ac:spMkLst>
        </pc:spChg>
        <pc:spChg chg="add mod">
          <ac:chgData name="Sophie Holland" userId="S::sophie.holland@westminster-abbey.org::973f5038-f617-450a-8546-88bc9d3463c3" providerId="AD" clId="Web-{A9BF804B-E67B-7DE0-9500-7ED954A1F6D5}" dt="2023-09-29T12:27:07.200" v="1235" actId="20577"/>
          <ac:spMkLst>
            <pc:docMk/>
            <pc:sldMk cId="1307566488" sldId="417"/>
            <ac:spMk id="14" creationId="{2E8E5293-D635-8959-A9E8-56B358F03123}"/>
          </ac:spMkLst>
        </pc:spChg>
        <pc:spChg chg="add del mod">
          <ac:chgData name="Sophie Holland" userId="S::sophie.holland@westminster-abbey.org::973f5038-f617-450a-8546-88bc9d3463c3" providerId="AD" clId="Web-{A9BF804B-E67B-7DE0-9500-7ED954A1F6D5}" dt="2023-09-29T13:20:56.713" v="2193"/>
          <ac:spMkLst>
            <pc:docMk/>
            <pc:sldMk cId="1307566488" sldId="417"/>
            <ac:spMk id="15" creationId="{575067FF-001A-D1AB-CDE5-C0E5403F358C}"/>
          </ac:spMkLst>
        </pc:spChg>
        <pc:picChg chg="mod">
          <ac:chgData name="Sophie Holland" userId="S::sophie.holland@westminster-abbey.org::973f5038-f617-450a-8546-88bc9d3463c3" providerId="AD" clId="Web-{A9BF804B-E67B-7DE0-9500-7ED954A1F6D5}" dt="2023-09-29T11:54:39.452" v="815" actId="14100"/>
          <ac:picMkLst>
            <pc:docMk/>
            <pc:sldMk cId="1307566488" sldId="417"/>
            <ac:picMk id="6" creationId="{9F9D9843-A67D-4506-BE69-5D8C16093F9E}"/>
          </ac:picMkLst>
        </pc:picChg>
        <pc:picChg chg="mod">
          <ac:chgData name="Sophie Holland" userId="S::sophie.holland@westminster-abbey.org::973f5038-f617-450a-8546-88bc9d3463c3" providerId="AD" clId="Web-{A9BF804B-E67B-7DE0-9500-7ED954A1F6D5}" dt="2023-09-29T11:41:39.559" v="643" actId="1076"/>
          <ac:picMkLst>
            <pc:docMk/>
            <pc:sldMk cId="1307566488" sldId="417"/>
            <ac:picMk id="8" creationId="{2C6D1EA3-30AA-454F-88C2-3F3C9ADD554B}"/>
          </ac:picMkLst>
        </pc:picChg>
        <pc:picChg chg="add del mod">
          <ac:chgData name="Sophie Holland" userId="S::sophie.holland@westminster-abbey.org::973f5038-f617-450a-8546-88bc9d3463c3" providerId="AD" clId="Web-{A9BF804B-E67B-7DE0-9500-7ED954A1F6D5}" dt="2023-09-29T11:37:05.006" v="469"/>
          <ac:picMkLst>
            <pc:docMk/>
            <pc:sldMk cId="1307566488" sldId="417"/>
            <ac:picMk id="13" creationId="{A5E37FCD-8679-5757-BEC0-C45D61D2C90D}"/>
          </ac:picMkLst>
        </pc:picChg>
      </pc:sldChg>
      <pc:sldChg chg="addSp delSp modSp add ord replId">
        <pc:chgData name="Sophie Holland" userId="S::sophie.holland@westminster-abbey.org::973f5038-f617-450a-8546-88bc9d3463c3" providerId="AD" clId="Web-{A9BF804B-E67B-7DE0-9500-7ED954A1F6D5}" dt="2023-09-29T13:33:11.636" v="2423" actId="1076"/>
        <pc:sldMkLst>
          <pc:docMk/>
          <pc:sldMk cId="3838147008" sldId="419"/>
        </pc:sldMkLst>
        <pc:spChg chg="mod">
          <ac:chgData name="Sophie Holland" userId="S::sophie.holland@westminster-abbey.org::973f5038-f617-450a-8546-88bc9d3463c3" providerId="AD" clId="Web-{A9BF804B-E67B-7DE0-9500-7ED954A1F6D5}" dt="2023-09-29T11:01:41.066" v="41" actId="20577"/>
          <ac:spMkLst>
            <pc:docMk/>
            <pc:sldMk cId="3838147008" sldId="419"/>
            <ac:spMk id="3" creationId="{AE2341C7-2EB1-49BC-8EC2-A80E742D7646}"/>
          </ac:spMkLst>
        </pc:spChg>
        <pc:spChg chg="del mod">
          <ac:chgData name="Sophie Holland" userId="S::sophie.holland@westminster-abbey.org::973f5038-f617-450a-8546-88bc9d3463c3" providerId="AD" clId="Web-{A9BF804B-E67B-7DE0-9500-7ED954A1F6D5}" dt="2023-09-29T10:55:03.291" v="10"/>
          <ac:spMkLst>
            <pc:docMk/>
            <pc:sldMk cId="3838147008" sldId="419"/>
            <ac:spMk id="5" creationId="{258EACFD-1F39-4E10-A1CD-071BD98770BC}"/>
          </ac:spMkLst>
        </pc:spChg>
        <pc:spChg chg="del">
          <ac:chgData name="Sophie Holland" userId="S::sophie.holland@westminster-abbey.org::973f5038-f617-450a-8546-88bc9d3463c3" providerId="AD" clId="Web-{A9BF804B-E67B-7DE0-9500-7ED954A1F6D5}" dt="2023-09-29T13:07:07.459" v="1760"/>
          <ac:spMkLst>
            <pc:docMk/>
            <pc:sldMk cId="3838147008" sldId="419"/>
            <ac:spMk id="6" creationId="{A8CB5A80-A9B7-4351-9D30-2DAAB75CE5D0}"/>
          </ac:spMkLst>
        </pc:spChg>
        <pc:spChg chg="del mod">
          <ac:chgData name="Sophie Holland" userId="S::sophie.holland@westminster-abbey.org::973f5038-f617-450a-8546-88bc9d3463c3" providerId="AD" clId="Web-{A9BF804B-E67B-7DE0-9500-7ED954A1F6D5}" dt="2023-09-29T13:06:53.834" v="1756"/>
          <ac:spMkLst>
            <pc:docMk/>
            <pc:sldMk cId="3838147008" sldId="419"/>
            <ac:spMk id="7" creationId="{DF70C16B-6D1C-4D05-9810-0855B379B6DD}"/>
          </ac:spMkLst>
        </pc:spChg>
        <pc:spChg chg="add del mod">
          <ac:chgData name="Sophie Holland" userId="S::sophie.holland@westminster-abbey.org::973f5038-f617-450a-8546-88bc9d3463c3" providerId="AD" clId="Web-{A9BF804B-E67B-7DE0-9500-7ED954A1F6D5}" dt="2023-09-29T13:03:02.657" v="1677"/>
          <ac:spMkLst>
            <pc:docMk/>
            <pc:sldMk cId="3838147008" sldId="419"/>
            <ac:spMk id="9" creationId="{B266CCED-66CA-D3BD-0D24-52D84658A092}"/>
          </ac:spMkLst>
        </pc:spChg>
        <pc:spChg chg="add mod">
          <ac:chgData name="Sophie Holland" userId="S::sophie.holland@westminster-abbey.org::973f5038-f617-450a-8546-88bc9d3463c3" providerId="AD" clId="Web-{A9BF804B-E67B-7DE0-9500-7ED954A1F6D5}" dt="2023-09-29T11:57:13.534" v="828" actId="20577"/>
          <ac:spMkLst>
            <pc:docMk/>
            <pc:sldMk cId="3838147008" sldId="419"/>
            <ac:spMk id="10" creationId="{3B3AC08F-1DA6-E1F1-BA2B-DDE9BB776D5C}"/>
          </ac:spMkLst>
        </pc:spChg>
        <pc:spChg chg="add del">
          <ac:chgData name="Sophie Holland" userId="S::sophie.holland@westminster-abbey.org::973f5038-f617-450a-8546-88bc9d3463c3" providerId="AD" clId="Web-{A9BF804B-E67B-7DE0-9500-7ED954A1F6D5}" dt="2023-09-29T11:56:39.220" v="824"/>
          <ac:spMkLst>
            <pc:docMk/>
            <pc:sldMk cId="3838147008" sldId="419"/>
            <ac:spMk id="11" creationId="{3B3AC08F-1DA6-E1F1-BA2B-DDE9BB776D5C}"/>
          </ac:spMkLst>
        </pc:spChg>
        <pc:spChg chg="add del mod">
          <ac:chgData name="Sophie Holland" userId="S::sophie.holland@westminster-abbey.org::973f5038-f617-450a-8546-88bc9d3463c3" providerId="AD" clId="Web-{A9BF804B-E67B-7DE0-9500-7ED954A1F6D5}" dt="2023-09-29T13:30:31.945" v="2412"/>
          <ac:spMkLst>
            <pc:docMk/>
            <pc:sldMk cId="3838147008" sldId="419"/>
            <ac:spMk id="12" creationId="{3B3AC08F-1DA6-E1F1-BA2B-DDE9BB776D5C}"/>
          </ac:spMkLst>
        </pc:spChg>
        <pc:spChg chg="add del">
          <ac:chgData name="Sophie Holland" userId="S::sophie.holland@westminster-abbey.org::973f5038-f617-450a-8546-88bc9d3463c3" providerId="AD" clId="Web-{A9BF804B-E67B-7DE0-9500-7ED954A1F6D5}" dt="2023-09-29T11:57:18.049" v="830"/>
          <ac:spMkLst>
            <pc:docMk/>
            <pc:sldMk cId="3838147008" sldId="419"/>
            <ac:spMk id="13" creationId="{3B3AC08F-1DA6-E1F1-BA2B-DDE9BB776D5C}"/>
          </ac:spMkLst>
        </pc:spChg>
        <pc:spChg chg="add del mod">
          <ac:chgData name="Sophie Holland" userId="S::sophie.holland@westminster-abbey.org::973f5038-f617-450a-8546-88bc9d3463c3" providerId="AD" clId="Web-{A9BF804B-E67B-7DE0-9500-7ED954A1F6D5}" dt="2023-09-29T11:57:48.206" v="833"/>
          <ac:spMkLst>
            <pc:docMk/>
            <pc:sldMk cId="3838147008" sldId="419"/>
            <ac:spMk id="14" creationId="{3B3AC08F-1DA6-E1F1-BA2B-DDE9BB776D5C}"/>
          </ac:spMkLst>
        </pc:spChg>
        <pc:spChg chg="add mod">
          <ac:chgData name="Sophie Holland" userId="S::sophie.holland@westminster-abbey.org::973f5038-f617-450a-8546-88bc9d3463c3" providerId="AD" clId="Web-{A9BF804B-E67B-7DE0-9500-7ED954A1F6D5}" dt="2023-09-29T13:17:52.537" v="2107" actId="20577"/>
          <ac:spMkLst>
            <pc:docMk/>
            <pc:sldMk cId="3838147008" sldId="419"/>
            <ac:spMk id="16" creationId="{EB65D521-1074-4913-E233-84DCF14B401D}"/>
          </ac:spMkLst>
        </pc:spChg>
        <pc:spChg chg="add del mod">
          <ac:chgData name="Sophie Holland" userId="S::sophie.holland@westminster-abbey.org::973f5038-f617-450a-8546-88bc9d3463c3" providerId="AD" clId="Web-{A9BF804B-E67B-7DE0-9500-7ED954A1F6D5}" dt="2023-09-29T13:12:42.998" v="1932"/>
          <ac:spMkLst>
            <pc:docMk/>
            <pc:sldMk cId="3838147008" sldId="419"/>
            <ac:spMk id="18" creationId="{5090838B-49CE-5F03-E7EE-E07E2DD866E2}"/>
          </ac:spMkLst>
        </pc:spChg>
        <pc:spChg chg="add mod">
          <ac:chgData name="Sophie Holland" userId="S::sophie.holland@westminster-abbey.org::973f5038-f617-450a-8546-88bc9d3463c3" providerId="AD" clId="Web-{A9BF804B-E67B-7DE0-9500-7ED954A1F6D5}" dt="2023-09-29T13:33:11.636" v="2423" actId="1076"/>
          <ac:spMkLst>
            <pc:docMk/>
            <pc:sldMk cId="3838147008" sldId="419"/>
            <ac:spMk id="19" creationId="{EFEFAAAE-2282-0A19-62B1-3BC713F4383A}"/>
          </ac:spMkLst>
        </pc:spChg>
      </pc:sldChg>
      <pc:sldChg chg="addSp delSp modSp add">
        <pc:chgData name="Sophie Holland" userId="S::sophie.holland@westminster-abbey.org::973f5038-f617-450a-8546-88bc9d3463c3" providerId="AD" clId="Web-{A9BF804B-E67B-7DE0-9500-7ED954A1F6D5}" dt="2023-09-29T13:27:11.237" v="2256" actId="20577"/>
        <pc:sldMkLst>
          <pc:docMk/>
          <pc:sldMk cId="3304196496" sldId="420"/>
        </pc:sldMkLst>
        <pc:spChg chg="mod">
          <ac:chgData name="Sophie Holland" userId="S::sophie.holland@westminster-abbey.org::973f5038-f617-450a-8546-88bc9d3463c3" providerId="AD" clId="Web-{A9BF804B-E67B-7DE0-9500-7ED954A1F6D5}" dt="2023-09-29T13:27:11.237" v="2256" actId="20577"/>
          <ac:spMkLst>
            <pc:docMk/>
            <pc:sldMk cId="3304196496" sldId="420"/>
            <ac:spMk id="3" creationId="{2FC2E7F8-1972-4904-A961-95D3110DA18A}"/>
          </ac:spMkLst>
        </pc:spChg>
        <pc:spChg chg="add del">
          <ac:chgData name="Sophie Holland" userId="S::sophie.holland@westminster-abbey.org::973f5038-f617-450a-8546-88bc9d3463c3" providerId="AD" clId="Web-{A9BF804B-E67B-7DE0-9500-7ED954A1F6D5}" dt="2023-09-29T12:51:46.688" v="1576"/>
          <ac:spMkLst>
            <pc:docMk/>
            <pc:sldMk cId="3304196496" sldId="420"/>
            <ac:spMk id="8" creationId="{DA6EC475-CA71-17C5-8CEA-11126FE02A32}"/>
          </ac:spMkLst>
        </pc:spChg>
      </pc:sldChg>
      <pc:sldChg chg="add del">
        <pc:chgData name="Sophie Holland" userId="S::sophie.holland@westminster-abbey.org::973f5038-f617-450a-8546-88bc9d3463c3" providerId="AD" clId="Web-{A9BF804B-E67B-7DE0-9500-7ED954A1F6D5}" dt="2023-09-29T12:36:37.589" v="1494"/>
        <pc:sldMkLst>
          <pc:docMk/>
          <pc:sldMk cId="2972210316" sldId="421"/>
        </pc:sldMkLst>
      </pc:sldChg>
    </pc:docChg>
  </pc:docChgLst>
  <pc:docChgLst>
    <pc:chgData name="Sophie Holland" userId="S::sophie.holland@westminster-abbey.org::973f5038-f617-450a-8546-88bc9d3463c3" providerId="AD" clId="Web-{4677C0C4-D442-6F06-6604-57A5B5460BA6}"/>
    <pc:docChg chg="modSld">
      <pc:chgData name="Sophie Holland" userId="S::sophie.holland@westminster-abbey.org::973f5038-f617-450a-8546-88bc9d3463c3" providerId="AD" clId="Web-{4677C0C4-D442-6F06-6604-57A5B5460BA6}" dt="2023-10-04T15:56:06.841" v="11" actId="20577"/>
      <pc:docMkLst>
        <pc:docMk/>
      </pc:docMkLst>
      <pc:sldChg chg="modSp">
        <pc:chgData name="Sophie Holland" userId="S::sophie.holland@westminster-abbey.org::973f5038-f617-450a-8546-88bc9d3463c3" providerId="AD" clId="Web-{4677C0C4-D442-6F06-6604-57A5B5460BA6}" dt="2023-10-04T15:55:27.840" v="5" actId="20577"/>
        <pc:sldMkLst>
          <pc:docMk/>
          <pc:sldMk cId="3225677611" sldId="430"/>
        </pc:sldMkLst>
        <pc:spChg chg="mod">
          <ac:chgData name="Sophie Holland" userId="S::sophie.holland@westminster-abbey.org::973f5038-f617-450a-8546-88bc9d3463c3" providerId="AD" clId="Web-{4677C0C4-D442-6F06-6604-57A5B5460BA6}" dt="2023-10-04T15:55:27.840" v="5" actId="20577"/>
          <ac:spMkLst>
            <pc:docMk/>
            <pc:sldMk cId="3225677611" sldId="430"/>
            <ac:spMk id="3" creationId="{AE9EF1B7-468B-4E43-9591-68EDC4205FB6}"/>
          </ac:spMkLst>
        </pc:spChg>
      </pc:sldChg>
      <pc:sldChg chg="modSp">
        <pc:chgData name="Sophie Holland" userId="S::sophie.holland@westminster-abbey.org::973f5038-f617-450a-8546-88bc9d3463c3" providerId="AD" clId="Web-{4677C0C4-D442-6F06-6604-57A5B5460BA6}" dt="2023-10-04T15:56:06.841" v="11" actId="20577"/>
        <pc:sldMkLst>
          <pc:docMk/>
          <pc:sldMk cId="2886675755" sldId="431"/>
        </pc:sldMkLst>
        <pc:spChg chg="mod">
          <ac:chgData name="Sophie Holland" userId="S::sophie.holland@westminster-abbey.org::973f5038-f617-450a-8546-88bc9d3463c3" providerId="AD" clId="Web-{4677C0C4-D442-6F06-6604-57A5B5460BA6}" dt="2023-10-04T15:56:06.841" v="11" actId="20577"/>
          <ac:spMkLst>
            <pc:docMk/>
            <pc:sldMk cId="2886675755" sldId="431"/>
            <ac:spMk id="3" creationId="{EFF968D5-16DC-45CC-A93A-3BFF23402730}"/>
          </ac:spMkLst>
        </pc:spChg>
      </pc:sldChg>
    </pc:docChg>
  </pc:docChgLst>
  <pc:docChgLst>
    <pc:chgData name="Sophie Holland" userId="S::sophie.holland@westminster-abbey.org::973f5038-f617-450a-8546-88bc9d3463c3" providerId="AD" clId="Web-{8A656FF8-068B-942C-3FC3-ED6BB1CB5103}"/>
    <pc:docChg chg="addSld delSld modSld">
      <pc:chgData name="Sophie Holland" userId="S::sophie.holland@westminster-abbey.org::973f5038-f617-450a-8546-88bc9d3463c3" providerId="AD" clId="Web-{8A656FF8-068B-942C-3FC3-ED6BB1CB5103}" dt="2023-09-29T16:59:17.133" v="1637" actId="1076"/>
      <pc:docMkLst>
        <pc:docMk/>
      </pc:docMkLst>
      <pc:sldChg chg="modSp">
        <pc:chgData name="Sophie Holland" userId="S::sophie.holland@westminster-abbey.org::973f5038-f617-450a-8546-88bc9d3463c3" providerId="AD" clId="Web-{8A656FF8-068B-942C-3FC3-ED6BB1CB5103}" dt="2023-09-29T15:04:50.076" v="620" actId="20577"/>
        <pc:sldMkLst>
          <pc:docMk/>
          <pc:sldMk cId="3527696603" sldId="407"/>
        </pc:sldMkLst>
        <pc:spChg chg="mod">
          <ac:chgData name="Sophie Holland" userId="S::sophie.holland@westminster-abbey.org::973f5038-f617-450a-8546-88bc9d3463c3" providerId="AD" clId="Web-{8A656FF8-068B-942C-3FC3-ED6BB1CB5103}" dt="2023-09-29T15:04:50.076" v="620" actId="20577"/>
          <ac:spMkLst>
            <pc:docMk/>
            <pc:sldMk cId="3527696603" sldId="407"/>
            <ac:spMk id="3" creationId="{A53E3763-51D1-46C6-A4E6-FFCC59BA6722}"/>
          </ac:spMkLst>
        </pc:spChg>
      </pc:sldChg>
      <pc:sldChg chg="addSp delSp modSp del">
        <pc:chgData name="Sophie Holland" userId="S::sophie.holland@westminster-abbey.org::973f5038-f617-450a-8546-88bc9d3463c3" providerId="AD" clId="Web-{8A656FF8-068B-942C-3FC3-ED6BB1CB5103}" dt="2023-09-29T15:39:40.696" v="1025"/>
        <pc:sldMkLst>
          <pc:docMk/>
          <pc:sldMk cId="1621233053" sldId="409"/>
        </pc:sldMkLst>
        <pc:spChg chg="del">
          <ac:chgData name="Sophie Holland" userId="S::sophie.holland@westminster-abbey.org::973f5038-f617-450a-8546-88bc9d3463c3" providerId="AD" clId="Web-{8A656FF8-068B-942C-3FC3-ED6BB1CB5103}" dt="2023-09-29T15:09:01.786" v="666"/>
          <ac:spMkLst>
            <pc:docMk/>
            <pc:sldMk cId="1621233053" sldId="409"/>
            <ac:spMk id="3" creationId="{AE9EF1B7-468B-4E43-9591-68EDC4205FB6}"/>
          </ac:spMkLst>
        </pc:spChg>
        <pc:spChg chg="mod">
          <ac:chgData name="Sophie Holland" userId="S::sophie.holland@westminster-abbey.org::973f5038-f617-450a-8546-88bc9d3463c3" providerId="AD" clId="Web-{8A656FF8-068B-942C-3FC3-ED6BB1CB5103}" dt="2023-09-29T15:12:13.620" v="698" actId="20577"/>
          <ac:spMkLst>
            <pc:docMk/>
            <pc:sldMk cId="1621233053" sldId="409"/>
            <ac:spMk id="9" creationId="{66980EDD-CE4C-4D56-91CD-549AA987BE10}"/>
          </ac:spMkLst>
        </pc:spChg>
        <pc:spChg chg="add del mod">
          <ac:chgData name="Sophie Holland" userId="S::sophie.holland@westminster-abbey.org::973f5038-f617-450a-8546-88bc9d3463c3" providerId="AD" clId="Web-{8A656FF8-068B-942C-3FC3-ED6BB1CB5103}" dt="2023-09-29T15:09:05.505" v="667"/>
          <ac:spMkLst>
            <pc:docMk/>
            <pc:sldMk cId="1621233053" sldId="409"/>
            <ac:spMk id="11" creationId="{E3C8A839-AF04-37DE-0068-6378ADEEF31F}"/>
          </ac:spMkLst>
        </pc:spChg>
        <pc:picChg chg="mod">
          <ac:chgData name="Sophie Holland" userId="S::sophie.holland@westminster-abbey.org::973f5038-f617-450a-8546-88bc9d3463c3" providerId="AD" clId="Web-{8A656FF8-068B-942C-3FC3-ED6BB1CB5103}" dt="2023-09-29T15:13:08.746" v="702" actId="1076"/>
          <ac:picMkLst>
            <pc:docMk/>
            <pc:sldMk cId="1621233053" sldId="409"/>
            <ac:picMk id="6" creationId="{DC16C338-9EF3-4DE6-9716-C6B902CE8B86}"/>
          </ac:picMkLst>
        </pc:picChg>
        <pc:picChg chg="mod">
          <ac:chgData name="Sophie Holland" userId="S::sophie.holland@westminster-abbey.org::973f5038-f617-450a-8546-88bc9d3463c3" providerId="AD" clId="Web-{8A656FF8-068B-942C-3FC3-ED6BB1CB5103}" dt="2023-09-29T15:13:04.215" v="701" actId="1076"/>
          <ac:picMkLst>
            <pc:docMk/>
            <pc:sldMk cId="1621233053" sldId="409"/>
            <ac:picMk id="7" creationId="{FDB45C3D-E5BD-434C-9208-A4A9BB67CC68}"/>
          </ac:picMkLst>
        </pc:picChg>
      </pc:sldChg>
      <pc:sldChg chg="modSp">
        <pc:chgData name="Sophie Holland" userId="S::sophie.holland@westminster-abbey.org::973f5038-f617-450a-8546-88bc9d3463c3" providerId="AD" clId="Web-{8A656FF8-068B-942C-3FC3-ED6BB1CB5103}" dt="2023-09-29T14:47:44.298" v="470" actId="20577"/>
        <pc:sldMkLst>
          <pc:docMk/>
          <pc:sldMk cId="2653388028" sldId="411"/>
        </pc:sldMkLst>
        <pc:spChg chg="mod">
          <ac:chgData name="Sophie Holland" userId="S::sophie.holland@westminster-abbey.org::973f5038-f617-450a-8546-88bc9d3463c3" providerId="AD" clId="Web-{8A656FF8-068B-942C-3FC3-ED6BB1CB5103}" dt="2023-09-29T14:47:44.298" v="470" actId="20577"/>
          <ac:spMkLst>
            <pc:docMk/>
            <pc:sldMk cId="2653388028" sldId="411"/>
            <ac:spMk id="3" creationId="{2827EC11-0DB8-45AE-8E68-A7046B369B59}"/>
          </ac:spMkLst>
        </pc:spChg>
      </pc:sldChg>
      <pc:sldChg chg="addSp delSp modSp modNotes">
        <pc:chgData name="Sophie Holland" userId="S::sophie.holland@westminster-abbey.org::973f5038-f617-450a-8546-88bc9d3463c3" providerId="AD" clId="Web-{8A656FF8-068B-942C-3FC3-ED6BB1CB5103}" dt="2023-09-29T16:10:02.465" v="1518"/>
        <pc:sldMkLst>
          <pc:docMk/>
          <pc:sldMk cId="3327073038" sldId="414"/>
        </pc:sldMkLst>
        <pc:spChg chg="mod">
          <ac:chgData name="Sophie Holland" userId="S::sophie.holland@westminster-abbey.org::973f5038-f617-450a-8546-88bc9d3463c3" providerId="AD" clId="Web-{8A656FF8-068B-942C-3FC3-ED6BB1CB5103}" dt="2023-09-29T15:23:52.889" v="923" actId="20577"/>
          <ac:spMkLst>
            <pc:docMk/>
            <pc:sldMk cId="3327073038" sldId="414"/>
            <ac:spMk id="2" creationId="{BF3F0156-4F0C-4076-BD0A-84BE781F5C33}"/>
          </ac:spMkLst>
        </pc:spChg>
        <pc:spChg chg="mod">
          <ac:chgData name="Sophie Holland" userId="S::sophie.holland@westminster-abbey.org::973f5038-f617-450a-8546-88bc9d3463c3" providerId="AD" clId="Web-{8A656FF8-068B-942C-3FC3-ED6BB1CB5103}" dt="2023-09-29T15:49:33.119" v="1241" actId="20577"/>
          <ac:spMkLst>
            <pc:docMk/>
            <pc:sldMk cId="3327073038" sldId="414"/>
            <ac:spMk id="3" creationId="{EFF968D5-16DC-45CC-A93A-3BFF23402730}"/>
          </ac:spMkLst>
        </pc:spChg>
        <pc:spChg chg="add mod">
          <ac:chgData name="Sophie Holland" userId="S::sophie.holland@westminster-abbey.org::973f5038-f617-450a-8546-88bc9d3463c3" providerId="AD" clId="Web-{8A656FF8-068B-942C-3FC3-ED6BB1CB5103}" dt="2023-09-29T15:59:13.791" v="1501" actId="20577"/>
          <ac:spMkLst>
            <pc:docMk/>
            <pc:sldMk cId="3327073038" sldId="414"/>
            <ac:spMk id="7" creationId="{48822F8C-4D15-D6FE-516D-E42F01D13B31}"/>
          </ac:spMkLst>
        </pc:spChg>
        <pc:spChg chg="add del mod">
          <ac:chgData name="Sophie Holland" userId="S::sophie.holland@westminster-abbey.org::973f5038-f617-450a-8546-88bc9d3463c3" providerId="AD" clId="Web-{8A656FF8-068B-942C-3FC3-ED6BB1CB5103}" dt="2023-09-29T15:18:25.567" v="870"/>
          <ac:spMkLst>
            <pc:docMk/>
            <pc:sldMk cId="3327073038" sldId="414"/>
            <ac:spMk id="17" creationId="{721828EB-9DEE-59BD-F3BF-17CB04338125}"/>
          </ac:spMkLst>
        </pc:spChg>
        <pc:picChg chg="del mod">
          <ac:chgData name="Sophie Holland" userId="S::sophie.holland@westminster-abbey.org::973f5038-f617-450a-8546-88bc9d3463c3" providerId="AD" clId="Web-{8A656FF8-068B-942C-3FC3-ED6BB1CB5103}" dt="2023-09-29T15:15:10.046" v="703"/>
          <ac:picMkLst>
            <pc:docMk/>
            <pc:sldMk cId="3327073038" sldId="414"/>
            <ac:picMk id="6" creationId="{5817B73F-B2E1-426D-A932-42670A2B6F08}"/>
          </ac:picMkLst>
        </pc:picChg>
        <pc:picChg chg="mod">
          <ac:chgData name="Sophie Holland" userId="S::sophie.holland@westminster-abbey.org::973f5038-f617-450a-8546-88bc9d3463c3" providerId="AD" clId="Web-{8A656FF8-068B-942C-3FC3-ED6BB1CB5103}" dt="2023-09-29T15:19:20.444" v="876" actId="1076"/>
          <ac:picMkLst>
            <pc:docMk/>
            <pc:sldMk cId="3327073038" sldId="414"/>
            <ac:picMk id="8" creationId="{0458B891-F49A-45D9-98B8-8846938C0AAA}"/>
          </ac:picMkLst>
        </pc:picChg>
        <pc:picChg chg="add mod">
          <ac:chgData name="Sophie Holland" userId="S::sophie.holland@westminster-abbey.org::973f5038-f617-450a-8546-88bc9d3463c3" providerId="AD" clId="Web-{8A656FF8-068B-942C-3FC3-ED6BB1CB5103}" dt="2023-09-29T15:19:23.975" v="877" actId="1076"/>
          <ac:picMkLst>
            <pc:docMk/>
            <pc:sldMk cId="3327073038" sldId="414"/>
            <ac:picMk id="11" creationId="{D2232600-8BF3-FF2A-8F74-494DDDEE1777}"/>
          </ac:picMkLst>
        </pc:picChg>
        <pc:picChg chg="add del">
          <ac:chgData name="Sophie Holland" userId="S::sophie.holland@westminster-abbey.org::973f5038-f617-450a-8546-88bc9d3463c3" providerId="AD" clId="Web-{8A656FF8-068B-942C-3FC3-ED6BB1CB5103}" dt="2023-09-29T15:15:47.282" v="713"/>
          <ac:picMkLst>
            <pc:docMk/>
            <pc:sldMk cId="3327073038" sldId="414"/>
            <ac:picMk id="13" creationId="{383091A5-64A5-7063-247B-8B76148090F4}"/>
          </ac:picMkLst>
        </pc:picChg>
        <pc:picChg chg="add del">
          <ac:chgData name="Sophie Holland" userId="S::sophie.holland@westminster-abbey.org::973f5038-f617-450a-8546-88bc9d3463c3" providerId="AD" clId="Web-{8A656FF8-068B-942C-3FC3-ED6BB1CB5103}" dt="2023-09-29T15:16:01.954" v="715"/>
          <ac:picMkLst>
            <pc:docMk/>
            <pc:sldMk cId="3327073038" sldId="414"/>
            <ac:picMk id="15" creationId="{64577646-D905-86FB-B088-CABBB52D9B41}"/>
          </ac:picMkLst>
        </pc:picChg>
      </pc:sldChg>
      <pc:sldChg chg="modSp">
        <pc:chgData name="Sophie Holland" userId="S::sophie.holland@westminster-abbey.org::973f5038-f617-450a-8546-88bc9d3463c3" providerId="AD" clId="Web-{8A656FF8-068B-942C-3FC3-ED6BB1CB5103}" dt="2023-09-29T14:44:59.012" v="444" actId="20577"/>
        <pc:sldMkLst>
          <pc:docMk/>
          <pc:sldMk cId="1698740135" sldId="416"/>
        </pc:sldMkLst>
        <pc:spChg chg="mod">
          <ac:chgData name="Sophie Holland" userId="S::sophie.holland@westminster-abbey.org::973f5038-f617-450a-8546-88bc9d3463c3" providerId="AD" clId="Web-{8A656FF8-068B-942C-3FC3-ED6BB1CB5103}" dt="2023-09-29T14:44:59.012" v="444" actId="20577"/>
          <ac:spMkLst>
            <pc:docMk/>
            <pc:sldMk cId="1698740135" sldId="416"/>
            <ac:spMk id="5" creationId="{258EACFD-1F39-4E10-A1CD-071BD98770BC}"/>
          </ac:spMkLst>
        </pc:spChg>
      </pc:sldChg>
      <pc:sldChg chg="addSp delSp modSp modNotes">
        <pc:chgData name="Sophie Holland" userId="S::sophie.holland@westminster-abbey.org::973f5038-f617-450a-8546-88bc9d3463c3" providerId="AD" clId="Web-{8A656FF8-068B-942C-3FC3-ED6BB1CB5103}" dt="2023-09-29T16:59:17.133" v="1637" actId="1076"/>
        <pc:sldMkLst>
          <pc:docMk/>
          <pc:sldMk cId="3838147008" sldId="419"/>
        </pc:sldMkLst>
        <pc:spChg chg="del">
          <ac:chgData name="Sophie Holland" userId="S::sophie.holland@westminster-abbey.org::973f5038-f617-450a-8546-88bc9d3463c3" providerId="AD" clId="Web-{8A656FF8-068B-942C-3FC3-ED6BB1CB5103}" dt="2023-09-29T15:39:48.774" v="1026"/>
          <ac:spMkLst>
            <pc:docMk/>
            <pc:sldMk cId="3838147008" sldId="419"/>
            <ac:spMk id="16" creationId="{EB65D521-1074-4913-E233-84DCF14B401D}"/>
          </ac:spMkLst>
        </pc:spChg>
        <pc:spChg chg="mod">
          <ac:chgData name="Sophie Holland" userId="S::sophie.holland@westminster-abbey.org::973f5038-f617-450a-8546-88bc9d3463c3" providerId="AD" clId="Web-{8A656FF8-068B-942C-3FC3-ED6BB1CB5103}" dt="2023-09-29T16:59:17.133" v="1637" actId="1076"/>
          <ac:spMkLst>
            <pc:docMk/>
            <pc:sldMk cId="3838147008" sldId="419"/>
            <ac:spMk id="19" creationId="{EFEFAAAE-2282-0A19-62B1-3BC713F4383A}"/>
          </ac:spMkLst>
        </pc:spChg>
        <pc:picChg chg="add mod ord">
          <ac:chgData name="Sophie Holland" userId="S::sophie.holland@westminster-abbey.org::973f5038-f617-450a-8546-88bc9d3463c3" providerId="AD" clId="Web-{8A656FF8-068B-942C-3FC3-ED6BB1CB5103}" dt="2023-09-29T16:06:37.037" v="1505"/>
          <ac:picMkLst>
            <pc:docMk/>
            <pc:sldMk cId="3838147008" sldId="419"/>
            <ac:picMk id="2" creationId="{4A61647A-B1C1-3678-D498-CE46A5CB3AE2}"/>
          </ac:picMkLst>
        </pc:picChg>
        <pc:picChg chg="del">
          <ac:chgData name="Sophie Holland" userId="S::sophie.holland@westminster-abbey.org::973f5038-f617-450a-8546-88bc9d3463c3" providerId="AD" clId="Web-{8A656FF8-068B-942C-3FC3-ED6BB1CB5103}" dt="2023-09-29T16:06:39.006" v="1506"/>
          <ac:picMkLst>
            <pc:docMk/>
            <pc:sldMk cId="3838147008" sldId="419"/>
            <ac:picMk id="8" creationId="{2D0EB241-41C4-4E1A-A424-8D83DF1D7710}"/>
          </ac:picMkLst>
        </pc:picChg>
      </pc:sldChg>
      <pc:sldChg chg="addSp delSp modSp">
        <pc:chgData name="Sophie Holland" userId="S::sophie.holland@westminster-abbey.org::973f5038-f617-450a-8546-88bc9d3463c3" providerId="AD" clId="Web-{8A656FF8-068B-942C-3FC3-ED6BB1CB5103}" dt="2023-09-29T14:56:23.125" v="528"/>
        <pc:sldMkLst>
          <pc:docMk/>
          <pc:sldMk cId="3304196496" sldId="420"/>
        </pc:sldMkLst>
        <pc:spChg chg="mod">
          <ac:chgData name="Sophie Holland" userId="S::sophie.holland@westminster-abbey.org::973f5038-f617-450a-8546-88bc9d3463c3" providerId="AD" clId="Web-{8A656FF8-068B-942C-3FC3-ED6BB1CB5103}" dt="2023-09-29T14:56:17.093" v="527" actId="20577"/>
          <ac:spMkLst>
            <pc:docMk/>
            <pc:sldMk cId="3304196496" sldId="420"/>
            <ac:spMk id="3" creationId="{2FC2E7F8-1972-4904-A961-95D3110DA18A}"/>
          </ac:spMkLst>
        </pc:spChg>
        <pc:spChg chg="add del mod">
          <ac:chgData name="Sophie Holland" userId="S::sophie.holland@westminster-abbey.org::973f5038-f617-450a-8546-88bc9d3463c3" providerId="AD" clId="Web-{8A656FF8-068B-942C-3FC3-ED6BB1CB5103}" dt="2023-09-29T14:56:23.125" v="528"/>
          <ac:spMkLst>
            <pc:docMk/>
            <pc:sldMk cId="3304196496" sldId="420"/>
            <ac:spMk id="4" creationId="{423F478D-0C7E-20C8-6F41-CAFCC5A033B7}"/>
          </ac:spMkLst>
        </pc:spChg>
      </pc:sldChg>
      <pc:sldChg chg="addSp delSp modSp add replId modNotes">
        <pc:chgData name="Sophie Holland" userId="S::sophie.holland@westminster-abbey.org::973f5038-f617-450a-8546-88bc9d3463c3" providerId="AD" clId="Web-{8A656FF8-068B-942C-3FC3-ED6BB1CB5103}" dt="2023-09-29T16:58:42.927" v="1636" actId="20577"/>
        <pc:sldMkLst>
          <pc:docMk/>
          <pc:sldMk cId="4106447307" sldId="421"/>
        </pc:sldMkLst>
        <pc:spChg chg="del">
          <ac:chgData name="Sophie Holland" userId="S::sophie.holland@westminster-abbey.org::973f5038-f617-450a-8546-88bc9d3463c3" providerId="AD" clId="Web-{8A656FF8-068B-942C-3FC3-ED6BB1CB5103}" dt="2023-09-29T15:39:55.462" v="1027"/>
          <ac:spMkLst>
            <pc:docMk/>
            <pc:sldMk cId="4106447307" sldId="421"/>
            <ac:spMk id="16" creationId="{EB65D521-1074-4913-E233-84DCF14B401D}"/>
          </ac:spMkLst>
        </pc:spChg>
        <pc:spChg chg="mod">
          <ac:chgData name="Sophie Holland" userId="S::sophie.holland@westminster-abbey.org::973f5038-f617-450a-8546-88bc9d3463c3" providerId="AD" clId="Web-{8A656FF8-068B-942C-3FC3-ED6BB1CB5103}" dt="2023-09-29T16:58:42.927" v="1636" actId="20577"/>
          <ac:spMkLst>
            <pc:docMk/>
            <pc:sldMk cId="4106447307" sldId="421"/>
            <ac:spMk id="19" creationId="{EFEFAAAE-2282-0A19-62B1-3BC713F4383A}"/>
          </ac:spMkLst>
        </pc:spChg>
        <pc:picChg chg="add mod ord modCrop">
          <ac:chgData name="Sophie Holland" userId="S::sophie.holland@westminster-abbey.org::973f5038-f617-450a-8546-88bc9d3463c3" providerId="AD" clId="Web-{8A656FF8-068B-942C-3FC3-ED6BB1CB5103}" dt="2023-09-29T16:16:16.537" v="1560"/>
          <ac:picMkLst>
            <pc:docMk/>
            <pc:sldMk cId="4106447307" sldId="421"/>
            <ac:picMk id="2" creationId="{F40E6431-80A5-499E-CCEB-FB88FE398568}"/>
          </ac:picMkLst>
        </pc:picChg>
        <pc:picChg chg="del mod">
          <ac:chgData name="Sophie Holland" userId="S::sophie.holland@westminster-abbey.org::973f5038-f617-450a-8546-88bc9d3463c3" providerId="AD" clId="Web-{8A656FF8-068B-942C-3FC3-ED6BB1CB5103}" dt="2023-09-29T16:16:17.647" v="1561"/>
          <ac:picMkLst>
            <pc:docMk/>
            <pc:sldMk cId="4106447307" sldId="421"/>
            <ac:picMk id="8" creationId="{2D0EB241-41C4-4E1A-A424-8D83DF1D7710}"/>
          </ac:picMkLst>
        </pc:picChg>
      </pc:sldChg>
    </pc:docChg>
  </pc:docChgLst>
  <pc:docChgLst>
    <pc:chgData name="Sophie Holland" userId="S::sophie.holland@westminster-abbey.org::973f5038-f617-450a-8546-88bc9d3463c3" providerId="AD" clId="Web-{85272F69-CDD0-3EE5-437C-80E8F95B6F5F}"/>
    <pc:docChg chg="modSld">
      <pc:chgData name="Sophie Holland" userId="S::sophie.holland@westminster-abbey.org::973f5038-f617-450a-8546-88bc9d3463c3" providerId="AD" clId="Web-{85272F69-CDD0-3EE5-437C-80E8F95B6F5F}" dt="2023-10-02T08:51:06.134" v="6" actId="20577"/>
      <pc:docMkLst>
        <pc:docMk/>
      </pc:docMkLst>
      <pc:sldChg chg="modSp">
        <pc:chgData name="Sophie Holland" userId="S::sophie.holland@westminster-abbey.org::973f5038-f617-450a-8546-88bc9d3463c3" providerId="AD" clId="Web-{85272F69-CDD0-3EE5-437C-80E8F95B6F5F}" dt="2023-10-02T08:50:50.493" v="3" actId="20577"/>
        <pc:sldMkLst>
          <pc:docMk/>
          <pc:sldMk cId="2653388028" sldId="411"/>
        </pc:sldMkLst>
        <pc:spChg chg="mod">
          <ac:chgData name="Sophie Holland" userId="S::sophie.holland@westminster-abbey.org::973f5038-f617-450a-8546-88bc9d3463c3" providerId="AD" clId="Web-{85272F69-CDD0-3EE5-437C-80E8F95B6F5F}" dt="2023-10-02T08:50:50.493" v="3" actId="20577"/>
          <ac:spMkLst>
            <pc:docMk/>
            <pc:sldMk cId="2653388028" sldId="411"/>
            <ac:spMk id="3" creationId="{2827EC11-0DB8-45AE-8E68-A7046B369B59}"/>
          </ac:spMkLst>
        </pc:spChg>
      </pc:sldChg>
      <pc:sldChg chg="modSp">
        <pc:chgData name="Sophie Holland" userId="S::sophie.holland@westminster-abbey.org::973f5038-f617-450a-8546-88bc9d3463c3" providerId="AD" clId="Web-{85272F69-CDD0-3EE5-437C-80E8F95B6F5F}" dt="2023-10-02T08:51:06.134" v="6" actId="20577"/>
        <pc:sldMkLst>
          <pc:docMk/>
          <pc:sldMk cId="3838147008" sldId="419"/>
        </pc:sldMkLst>
        <pc:spChg chg="mod">
          <ac:chgData name="Sophie Holland" userId="S::sophie.holland@westminster-abbey.org::973f5038-f617-450a-8546-88bc9d3463c3" providerId="AD" clId="Web-{85272F69-CDD0-3EE5-437C-80E8F95B6F5F}" dt="2023-10-02T08:51:06.134" v="6" actId="20577"/>
          <ac:spMkLst>
            <pc:docMk/>
            <pc:sldMk cId="3838147008" sldId="419"/>
            <ac:spMk id="19" creationId="{EFEFAAAE-2282-0A19-62B1-3BC713F4383A}"/>
          </ac:spMkLst>
        </pc:spChg>
      </pc:sldChg>
    </pc:docChg>
  </pc:docChgLst>
  <pc:docChgLst>
    <pc:chgData name="Sophie Holland" userId="S::sophie.holland@westminster-abbey.org::973f5038-f617-450a-8546-88bc9d3463c3" providerId="AD" clId="Web-{3A8A2573-F005-36BD-7100-756573ABAB30}"/>
    <pc:docChg chg="sldOrd">
      <pc:chgData name="Sophie Holland" userId="S::sophie.holland@westminster-abbey.org::973f5038-f617-450a-8546-88bc9d3463c3" providerId="AD" clId="Web-{3A8A2573-F005-36BD-7100-756573ABAB30}" dt="2023-09-29T08:37:36.295" v="0"/>
      <pc:docMkLst>
        <pc:docMk/>
      </pc:docMkLst>
      <pc:sldChg chg="ord">
        <pc:chgData name="Sophie Holland" userId="S::sophie.holland@westminster-abbey.org::973f5038-f617-450a-8546-88bc9d3463c3" providerId="AD" clId="Web-{3A8A2573-F005-36BD-7100-756573ABAB30}" dt="2023-09-29T08:37:36.295" v="0"/>
        <pc:sldMkLst>
          <pc:docMk/>
          <pc:sldMk cId="1698740135" sldId="4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16/11/2023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pPr>
              <a:defRPr/>
            </a:pPr>
            <a:r>
              <a:rPr lang="en-US"/>
              <a:t>©2023 Dean &amp; Chapter of </a:t>
            </a:r>
            <a:r>
              <a:rPr lang="en-US" b="0" i="0" kern="1200">
                <a:effectLst/>
              </a:rPr>
              <a:t>Westminster</a:t>
            </a:r>
            <a:endParaRPr lang="en-US"/>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866497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3350083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189324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by </a:t>
            </a:r>
            <a:r>
              <a:rPr lang="en-US" dirty="0" err="1"/>
              <a:t>astize</a:t>
            </a:r>
            <a:r>
              <a:rPr lang="en-US" dirty="0"/>
              <a:t> from </a:t>
            </a:r>
            <a:r>
              <a:rPr lang="en-US" dirty="0" err="1"/>
              <a:t>Pixabay</a:t>
            </a:r>
            <a:endParaRPr lang="en-US"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3017834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Choirboys – </a:t>
            </a:r>
            <a:r>
              <a:rPr lang="en-US"/>
              <a:t>©2023 Dean</a:t>
            </a:r>
            <a:r>
              <a:rPr lang="en-US" baseline="0"/>
              <a:t> &amp; Chapter of Westminster</a:t>
            </a:r>
            <a:endParaRPr lang="en-GB"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a:t>Christmas activities – </a:t>
            </a:r>
            <a:r>
              <a:rPr lang="en-GB" sz="1200" b="0" i="0" kern="1200">
                <a:solidFill>
                  <a:schemeClr val="tx1"/>
                </a:solidFill>
                <a:effectLst/>
                <a:latin typeface="+mn-lt"/>
                <a:ea typeface="+mn-ea"/>
                <a:cs typeface="+mn-cs"/>
              </a:rPr>
              <a:t>Amy Murrell/Westminster Abbey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People singing - </a:t>
            </a:r>
            <a:r>
              <a:rPr lang="en-GB" sz="1200" b="0" i="0" kern="1200">
                <a:solidFill>
                  <a:schemeClr val="tx1"/>
                </a:solidFill>
                <a:effectLst/>
                <a:latin typeface="+mn-lt"/>
                <a:ea typeface="+mn-ea"/>
                <a:cs typeface="+mn-cs"/>
              </a:rPr>
              <a:t>Amy Murrell/Westminster Abbey</a:t>
            </a: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1800888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full sermon transcript can be found here: </a:t>
            </a:r>
            <a:r>
              <a:rPr lang="en-US" dirty="0"/>
              <a:t>https://www.westminster-abbey.org/abbey-sermons/christmas-day-2019 </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305222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Amy Murrell/Westminster Abbey</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4125285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935722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3480981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baseline="0"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4197927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517667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t>Image:</a:t>
            </a:r>
          </a:p>
          <a:p>
            <a:pPr>
              <a:defRPr/>
            </a:pPr>
            <a:r>
              <a:rPr lang="en-US"/>
              <a:t>©2023 Dean &amp; Chapter of </a:t>
            </a:r>
            <a:r>
              <a:rPr lang="en-US" b="0" i="0" kern="1200">
                <a:effectLst/>
              </a:rPr>
              <a:t>Westminster</a:t>
            </a:r>
            <a:endParaRPr lang="en-US">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7907514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79778" y="6172277"/>
            <a:ext cx="2956706" cy="685281"/>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©2023 Dean and Chapter of Westminster</a:t>
            </a:r>
          </a:p>
        </p:txBody>
      </p:sp>
      <p:sp>
        <p:nvSpPr>
          <p:cNvPr id="9" name="TextBox 8"/>
          <p:cNvSpPr txBox="1"/>
          <p:nvPr/>
        </p:nvSpPr>
        <p:spPr>
          <a:xfrm>
            <a:off x="352949" y="1358142"/>
            <a:ext cx="1953523" cy="523220"/>
          </a:xfrm>
          <a:prstGeom prst="rect">
            <a:avLst/>
          </a:prstGeom>
          <a:solidFill>
            <a:schemeClr val="tx2"/>
          </a:solidFill>
        </p:spPr>
        <p:txBody>
          <a:bodyPr wrap="square" rtlCol="0">
            <a:spAutoFit/>
          </a:bodyPr>
          <a:lstStyle/>
          <a:p>
            <a:r>
              <a:rPr lang="en-GB" sz="2800" b="1" dirty="0">
                <a:solidFill>
                  <a:schemeClr val="bg1"/>
                </a:solidFill>
                <a:latin typeface="+mj-lt"/>
              </a:rPr>
              <a:t>Christmas</a:t>
            </a:r>
          </a:p>
        </p:txBody>
      </p:sp>
      <p:sp>
        <p:nvSpPr>
          <p:cNvPr id="11" name="TextBox 10">
            <a:extLst>
              <a:ext uri="{FF2B5EF4-FFF2-40B4-BE49-F238E27FC236}">
                <a16:creationId xmlns:a16="http://schemas.microsoft.com/office/drawing/2014/main" id="{01148192-A584-45C5-8DCB-F0C09FCB0900}"/>
              </a:ext>
            </a:extLst>
          </p:cNvPr>
          <p:cNvSpPr txBox="1"/>
          <p:nvPr/>
        </p:nvSpPr>
        <p:spPr>
          <a:xfrm>
            <a:off x="352949" y="2009965"/>
            <a:ext cx="3454776" cy="400110"/>
          </a:xfrm>
          <a:prstGeom prst="rect">
            <a:avLst/>
          </a:prstGeom>
          <a:solidFill>
            <a:schemeClr val="tx2"/>
          </a:solidFill>
        </p:spPr>
        <p:txBody>
          <a:bodyPr wrap="square" rtlCol="0">
            <a:spAutoFit/>
          </a:bodyPr>
          <a:lstStyle/>
          <a:p>
            <a:r>
              <a:rPr lang="en-GB" sz="2000" b="1" dirty="0">
                <a:solidFill>
                  <a:schemeClr val="bg1"/>
                </a:solidFill>
                <a:latin typeface="+mj-lt"/>
              </a:rPr>
              <a:t>A short guide for secondary</a:t>
            </a:r>
          </a:p>
        </p:txBody>
      </p:sp>
    </p:spTree>
    <p:extLst>
      <p:ext uri="{BB962C8B-B14F-4D97-AF65-F5344CB8AC3E}">
        <p14:creationId xmlns:p14="http://schemas.microsoft.com/office/powerpoint/2010/main" val="267708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AE2341C7-2EB1-49BC-8EC2-A80E742D7646}"/>
              </a:ext>
            </a:extLst>
          </p:cNvPr>
          <p:cNvSpPr>
            <a:spLocks noGrp="1"/>
          </p:cNvSpPr>
          <p:nvPr>
            <p:ph type="title"/>
          </p:nvPr>
        </p:nvSpPr>
        <p:spPr>
          <a:xfrm>
            <a:off x="383428" y="1092917"/>
            <a:ext cx="7750296" cy="557150"/>
          </a:xfrm>
        </p:spPr>
        <p:txBody>
          <a:bodyPr>
            <a:normAutofit/>
          </a:bodyPr>
          <a:lstStyle/>
          <a:p>
            <a:r>
              <a:rPr lang="en-US"/>
              <a:t>How is Christmas celebrated?</a:t>
            </a:r>
          </a:p>
        </p:txBody>
      </p:sp>
      <p:sp>
        <p:nvSpPr>
          <p:cNvPr id="10" name="TextBox 1">
            <a:extLst>
              <a:ext uri="{FF2B5EF4-FFF2-40B4-BE49-F238E27FC236}">
                <a16:creationId xmlns:a16="http://schemas.microsoft.com/office/drawing/2014/main" id="{3B3AC08F-1DA6-E1F1-BA2B-DDE9BB776D5C}"/>
              </a:ext>
            </a:extLst>
          </p:cNvPr>
          <p:cNvSpPr txBox="1"/>
          <p:nvPr/>
        </p:nvSpPr>
        <p:spPr>
          <a:xfrm>
            <a:off x="3042249" y="1935192"/>
            <a:ext cx="2743200"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p:txBody>
      </p:sp>
      <p:sp>
        <p:nvSpPr>
          <p:cNvPr id="19" name="TextBox 18">
            <a:extLst>
              <a:ext uri="{FF2B5EF4-FFF2-40B4-BE49-F238E27FC236}">
                <a16:creationId xmlns:a16="http://schemas.microsoft.com/office/drawing/2014/main" id="{EFEFAAAE-2282-0A19-62B1-3BC713F4383A}"/>
              </a:ext>
            </a:extLst>
          </p:cNvPr>
          <p:cNvSpPr txBox="1"/>
          <p:nvPr/>
        </p:nvSpPr>
        <p:spPr>
          <a:xfrm>
            <a:off x="2004866" y="2253919"/>
            <a:ext cx="6691336"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Christmas Day is often celebrated with a special meal for friends and family, exchanging presents and singing carols, which are all traditions.</a:t>
            </a:r>
            <a:endParaRPr lang="en-US" dirty="0"/>
          </a:p>
          <a:p>
            <a:endParaRPr lang="en-GB" dirty="0">
              <a:cs typeface="Arial"/>
            </a:endParaRPr>
          </a:p>
          <a:p>
            <a:r>
              <a:rPr lang="en-GB" dirty="0">
                <a:cs typeface="Arial"/>
              </a:rPr>
              <a:t>Christmas is often a period of charitable giving for Christians, with some sharing food, helping out at homeless shelters or food banks.</a:t>
            </a:r>
            <a:endParaRPr lang="en-GB" dirty="0"/>
          </a:p>
          <a:p>
            <a:endParaRPr lang="en-GB">
              <a:cs typeface="Arial"/>
            </a:endParaRPr>
          </a:p>
          <a:p>
            <a:r>
              <a:rPr lang="en-GB" dirty="0">
                <a:cs typeface="Arial"/>
              </a:rPr>
              <a:t>Many people associate Christmas Day with presents being delivered by Father Christmas – also known as Santa Claus or St Nicholas. St Nicholas was a Christian bishop who helped the needy. After his death, the legend of his gift-giving grew and became linked to Christmas and, in America, Santa Claus. </a:t>
            </a:r>
          </a:p>
          <a:p>
            <a:endParaRPr lang="en-GB" dirty="0">
              <a:cs typeface="Arial"/>
            </a:endParaRPr>
          </a:p>
        </p:txBody>
      </p:sp>
      <p:pic>
        <p:nvPicPr>
          <p:cNvPr id="6" name="Picture 5" descr="A picture containing clothing, dress&#10;&#10;Description automatically generated">
            <a:extLst>
              <a:ext uri="{FF2B5EF4-FFF2-40B4-BE49-F238E27FC236}">
                <a16:creationId xmlns:a16="http://schemas.microsoft.com/office/drawing/2014/main" id="{D0BF428D-F09D-D174-149A-724C20FA7034}"/>
              </a:ext>
            </a:extLst>
          </p:cNvPr>
          <p:cNvPicPr>
            <a:picLocks noChangeAspect="1"/>
          </p:cNvPicPr>
          <p:nvPr/>
        </p:nvPicPr>
        <p:blipFill>
          <a:blip r:embed="rId3"/>
          <a:stretch>
            <a:fillRect/>
          </a:stretch>
        </p:blipFill>
        <p:spPr>
          <a:xfrm>
            <a:off x="428889" y="1855574"/>
            <a:ext cx="1139897" cy="4351637"/>
          </a:xfrm>
          <a:prstGeom prst="rect">
            <a:avLst/>
          </a:prstGeom>
        </p:spPr>
      </p:pic>
    </p:spTree>
    <p:extLst>
      <p:ext uri="{BB962C8B-B14F-4D97-AF65-F5344CB8AC3E}">
        <p14:creationId xmlns:p14="http://schemas.microsoft.com/office/powerpoint/2010/main" val="4106447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F0156-4F0C-4076-BD0A-84BE781F5C33}"/>
              </a:ext>
            </a:extLst>
          </p:cNvPr>
          <p:cNvSpPr>
            <a:spLocks noGrp="1"/>
          </p:cNvSpPr>
          <p:nvPr>
            <p:ph type="title"/>
          </p:nvPr>
        </p:nvSpPr>
        <p:spPr>
          <a:xfrm>
            <a:off x="363794" y="1011396"/>
            <a:ext cx="8139248" cy="642619"/>
          </a:xfrm>
        </p:spPr>
        <p:txBody>
          <a:bodyPr/>
          <a:lstStyle/>
          <a:p>
            <a:r>
              <a:rPr lang="en-US" dirty="0"/>
              <a:t>Key Events: Nativity Plays</a:t>
            </a:r>
            <a:endParaRPr lang="en-GB" dirty="0"/>
          </a:p>
        </p:txBody>
      </p:sp>
      <p:sp>
        <p:nvSpPr>
          <p:cNvPr id="3" name="Content Placeholder 2">
            <a:extLst>
              <a:ext uri="{FF2B5EF4-FFF2-40B4-BE49-F238E27FC236}">
                <a16:creationId xmlns:a16="http://schemas.microsoft.com/office/drawing/2014/main" id="{EFF968D5-16DC-45CC-A93A-3BFF23402730}"/>
              </a:ext>
            </a:extLst>
          </p:cNvPr>
          <p:cNvSpPr>
            <a:spLocks noGrp="1"/>
          </p:cNvSpPr>
          <p:nvPr>
            <p:ph idx="1"/>
          </p:nvPr>
        </p:nvSpPr>
        <p:spPr>
          <a:xfrm>
            <a:off x="363793" y="2526431"/>
            <a:ext cx="4569153" cy="4063039"/>
          </a:xfrm>
        </p:spPr>
        <p:txBody>
          <a:bodyPr vert="horz" lIns="0" tIns="0" rIns="0" bIns="0" rtlCol="0" anchor="t">
            <a:normAutofit/>
          </a:bodyPr>
          <a:lstStyle/>
          <a:p>
            <a:pPr algn="just"/>
            <a:r>
              <a:rPr lang="en-GB" sz="1800" dirty="0"/>
              <a:t>In schools and churches across the country many children perform Nativity plays which show key moments from the Nativity story.</a:t>
            </a:r>
            <a:endParaRPr lang="en-GB" sz="1800" dirty="0">
              <a:cs typeface="Arial"/>
            </a:endParaRPr>
          </a:p>
          <a:p>
            <a:pPr algn="just"/>
            <a:r>
              <a:rPr lang="en-GB" sz="1800" dirty="0"/>
              <a:t>Songs are performed throughout the plays.</a:t>
            </a:r>
          </a:p>
          <a:p>
            <a:pPr algn="just"/>
            <a:r>
              <a:rPr lang="en-GB" sz="1800" dirty="0"/>
              <a:t>Children dress up as characters including Mary and Joseph, angels, the Magi, shepherds and animals in the stable. </a:t>
            </a:r>
            <a:endParaRPr lang="en-GB" dirty="0"/>
          </a:p>
          <a:p>
            <a:pPr algn="just"/>
            <a:r>
              <a:rPr lang="en-GB" sz="1800" dirty="0"/>
              <a:t>Some schools put a modern twist on the Nativity play. </a:t>
            </a:r>
          </a:p>
          <a:p>
            <a:endParaRPr lang="en-GB" dirty="0"/>
          </a:p>
        </p:txBody>
      </p:sp>
      <p:pic>
        <p:nvPicPr>
          <p:cNvPr id="7" name="Picture 6">
            <a:extLst>
              <a:ext uri="{FF2B5EF4-FFF2-40B4-BE49-F238E27FC236}">
                <a16:creationId xmlns:a16="http://schemas.microsoft.com/office/drawing/2014/main" id="{A5E7E728-83D6-4DD0-9D99-EEDD5D5D507E}"/>
              </a:ext>
            </a:extLst>
          </p:cNvPr>
          <p:cNvPicPr>
            <a:picLocks noChangeAspect="1"/>
          </p:cNvPicPr>
          <p:nvPr/>
        </p:nvPicPr>
        <p:blipFill>
          <a:blip r:embed="rId3"/>
          <a:stretch>
            <a:fillRect/>
          </a:stretch>
        </p:blipFill>
        <p:spPr>
          <a:xfrm>
            <a:off x="5415905" y="2150255"/>
            <a:ext cx="3040271" cy="4207988"/>
          </a:xfrm>
          <a:prstGeom prst="rect">
            <a:avLst/>
          </a:prstGeom>
        </p:spPr>
      </p:pic>
      <p:sp>
        <p:nvSpPr>
          <p:cNvPr id="8" name="Text Placeholder 5">
            <a:extLst>
              <a:ext uri="{FF2B5EF4-FFF2-40B4-BE49-F238E27FC236}">
                <a16:creationId xmlns:a16="http://schemas.microsoft.com/office/drawing/2014/main" id="{9EB0D0C3-A514-49E1-AA14-85A81A68731F}"/>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886675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97D18-C6B9-4E88-B749-701FFBC47E40}"/>
              </a:ext>
            </a:extLst>
          </p:cNvPr>
          <p:cNvSpPr>
            <a:spLocks noGrp="1"/>
          </p:cNvSpPr>
          <p:nvPr>
            <p:ph type="title"/>
          </p:nvPr>
        </p:nvSpPr>
        <p:spPr>
          <a:xfrm>
            <a:off x="366363" y="950495"/>
            <a:ext cx="8139248" cy="618556"/>
          </a:xfrm>
        </p:spPr>
        <p:txBody>
          <a:bodyPr/>
          <a:lstStyle/>
          <a:p>
            <a:r>
              <a:rPr lang="en-GB" dirty="0"/>
              <a:t>Key Events: Nativity Plays </a:t>
            </a:r>
          </a:p>
        </p:txBody>
      </p:sp>
      <p:sp>
        <p:nvSpPr>
          <p:cNvPr id="3" name="Content Placeholder 2">
            <a:extLst>
              <a:ext uri="{FF2B5EF4-FFF2-40B4-BE49-F238E27FC236}">
                <a16:creationId xmlns:a16="http://schemas.microsoft.com/office/drawing/2014/main" id="{AE9EF1B7-468B-4E43-9591-68EDC4205FB6}"/>
              </a:ext>
            </a:extLst>
          </p:cNvPr>
          <p:cNvSpPr>
            <a:spLocks noGrp="1"/>
          </p:cNvSpPr>
          <p:nvPr>
            <p:ph idx="1"/>
          </p:nvPr>
        </p:nvSpPr>
        <p:spPr>
          <a:xfrm>
            <a:off x="4162927" y="1884582"/>
            <a:ext cx="4636944" cy="4536586"/>
          </a:xfrm>
        </p:spPr>
        <p:txBody>
          <a:bodyPr vert="horz" lIns="0" tIns="0" rIns="0" bIns="0" rtlCol="0" anchor="t">
            <a:normAutofit fontScale="92500" lnSpcReduction="10000"/>
          </a:bodyPr>
          <a:lstStyle/>
          <a:p>
            <a:r>
              <a:rPr lang="en-GB" sz="1900" dirty="0"/>
              <a:t>In the story of the nativity, God sent the Angel Gabriel to tell Mary that she will have a baby and call him Jesus. This is called the Annunciation.</a:t>
            </a:r>
          </a:p>
          <a:p>
            <a:r>
              <a:rPr lang="en-GB" sz="1900" dirty="0"/>
              <a:t>Mary and her husband Joseph travelled to Bethlehem because everyone had been ordered to return to where they were from for a census.</a:t>
            </a:r>
          </a:p>
          <a:p>
            <a:r>
              <a:rPr lang="en-GB" sz="1900" dirty="0"/>
              <a:t>Mary and Joseph could not find anywhere to stay in Bethlehem and Mary gave birth to Jesus in a stable, his bed was a manger from which animals usually eat their hay. </a:t>
            </a:r>
          </a:p>
          <a:p>
            <a:r>
              <a:rPr lang="en-GB" sz="1900" dirty="0"/>
              <a:t>Local shepherds were told by an angel to visit Jesus and the Magi followed a new bright star to reach him. They gave Jesus the symbolic gifts of gold, frankincense and myrrh. </a:t>
            </a:r>
          </a:p>
          <a:p>
            <a:endParaRPr lang="en-GB" sz="1800" dirty="0"/>
          </a:p>
        </p:txBody>
      </p:sp>
      <p:pic>
        <p:nvPicPr>
          <p:cNvPr id="8" name="Picture 7">
            <a:extLst>
              <a:ext uri="{FF2B5EF4-FFF2-40B4-BE49-F238E27FC236}">
                <a16:creationId xmlns:a16="http://schemas.microsoft.com/office/drawing/2014/main" id="{07967ED0-800B-45E6-9F30-DAB268DF2F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9395" y="2047925"/>
            <a:ext cx="3086100" cy="4161033"/>
          </a:xfrm>
          <a:prstGeom prst="rect">
            <a:avLst/>
          </a:prstGeom>
        </p:spPr>
      </p:pic>
      <p:sp>
        <p:nvSpPr>
          <p:cNvPr id="7" name="Text Placeholder 5">
            <a:extLst>
              <a:ext uri="{FF2B5EF4-FFF2-40B4-BE49-F238E27FC236}">
                <a16:creationId xmlns:a16="http://schemas.microsoft.com/office/drawing/2014/main" id="{037E4B64-3228-45E9-A211-FAA4AD27FE3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3225677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80C2C-66F9-4135-B524-BCB63481795B}"/>
              </a:ext>
            </a:extLst>
          </p:cNvPr>
          <p:cNvSpPr>
            <a:spLocks noGrp="1"/>
          </p:cNvSpPr>
          <p:nvPr>
            <p:ph type="title"/>
          </p:nvPr>
        </p:nvSpPr>
        <p:spPr>
          <a:xfrm>
            <a:off x="366363" y="1003766"/>
            <a:ext cx="8139248" cy="665472"/>
          </a:xfrm>
        </p:spPr>
        <p:txBody>
          <a:bodyPr/>
          <a:lstStyle/>
          <a:p>
            <a:r>
              <a:rPr lang="en-US" dirty="0"/>
              <a:t>Christmas Bible Verses</a:t>
            </a:r>
            <a:endParaRPr lang="en-GB" dirty="0"/>
          </a:p>
        </p:txBody>
      </p:sp>
      <p:sp>
        <p:nvSpPr>
          <p:cNvPr id="3" name="Content Placeholder 2">
            <a:extLst>
              <a:ext uri="{FF2B5EF4-FFF2-40B4-BE49-F238E27FC236}">
                <a16:creationId xmlns:a16="http://schemas.microsoft.com/office/drawing/2014/main" id="{0470BD95-D716-4B6D-8F52-BA20C5291689}"/>
              </a:ext>
            </a:extLst>
          </p:cNvPr>
          <p:cNvSpPr>
            <a:spLocks noGrp="1"/>
          </p:cNvSpPr>
          <p:nvPr>
            <p:ph idx="1"/>
          </p:nvPr>
        </p:nvSpPr>
        <p:spPr>
          <a:xfrm>
            <a:off x="355608" y="1853525"/>
            <a:ext cx="7777739" cy="453007"/>
          </a:xfrm>
        </p:spPr>
        <p:txBody>
          <a:bodyPr/>
          <a:lstStyle/>
          <a:p>
            <a:r>
              <a:rPr lang="en-GB" sz="1800" dirty="0"/>
              <a:t>Christmas is covered extensively in the Gospels of Luke and Matthew. </a:t>
            </a:r>
          </a:p>
          <a:p>
            <a:endParaRPr lang="en-GB" dirty="0"/>
          </a:p>
        </p:txBody>
      </p:sp>
      <p:sp>
        <p:nvSpPr>
          <p:cNvPr id="6" name="TextBox 5">
            <a:extLst>
              <a:ext uri="{FF2B5EF4-FFF2-40B4-BE49-F238E27FC236}">
                <a16:creationId xmlns:a16="http://schemas.microsoft.com/office/drawing/2014/main" id="{27339D8F-1463-4A22-9C4F-47C95D5C78C2}"/>
              </a:ext>
            </a:extLst>
          </p:cNvPr>
          <p:cNvSpPr txBox="1"/>
          <p:nvPr/>
        </p:nvSpPr>
        <p:spPr>
          <a:xfrm>
            <a:off x="362751" y="2467056"/>
            <a:ext cx="4798797" cy="2031325"/>
          </a:xfrm>
          <a:prstGeom prst="rect">
            <a:avLst/>
          </a:prstGeom>
          <a:solidFill>
            <a:schemeClr val="tx2"/>
          </a:solidFill>
        </p:spPr>
        <p:txBody>
          <a:bodyPr wrap="square" rtlCol="0">
            <a:spAutoFit/>
          </a:bodyPr>
          <a:lstStyle/>
          <a:p>
            <a:pPr algn="ctr"/>
            <a:br>
              <a:rPr lang="en-GB" i="1" dirty="0">
                <a:solidFill>
                  <a:schemeClr val="bg1"/>
                </a:solidFill>
              </a:rPr>
            </a:br>
            <a:r>
              <a:rPr lang="en-GB" i="1" dirty="0">
                <a:solidFill>
                  <a:schemeClr val="bg1"/>
                </a:solidFill>
              </a:rPr>
              <a:t>And she gave birth to her firstborn son; and she wrapped Him in cloths, and laid Him in a manger, because there was no room for them in the inn.”</a:t>
            </a:r>
          </a:p>
          <a:p>
            <a:pPr algn="ctr"/>
            <a:r>
              <a:rPr lang="en-GB" dirty="0">
                <a:solidFill>
                  <a:schemeClr val="bg1"/>
                </a:solidFill>
              </a:rPr>
              <a:t>Luke 2:7 </a:t>
            </a:r>
          </a:p>
          <a:p>
            <a:pPr algn="ctr"/>
            <a:endParaRPr lang="en-GB" dirty="0">
              <a:solidFill>
                <a:schemeClr val="bg1"/>
              </a:solidFill>
            </a:endParaRPr>
          </a:p>
        </p:txBody>
      </p:sp>
      <p:sp>
        <p:nvSpPr>
          <p:cNvPr id="7" name="TextBox 6">
            <a:extLst>
              <a:ext uri="{FF2B5EF4-FFF2-40B4-BE49-F238E27FC236}">
                <a16:creationId xmlns:a16="http://schemas.microsoft.com/office/drawing/2014/main" id="{6C6A252A-06EF-4759-ABFA-05E8BE653129}"/>
              </a:ext>
            </a:extLst>
          </p:cNvPr>
          <p:cNvSpPr txBox="1"/>
          <p:nvPr/>
        </p:nvSpPr>
        <p:spPr>
          <a:xfrm>
            <a:off x="355608" y="4658905"/>
            <a:ext cx="8150003" cy="2031325"/>
          </a:xfrm>
          <a:prstGeom prst="rect">
            <a:avLst/>
          </a:prstGeom>
          <a:solidFill>
            <a:schemeClr val="tx2"/>
          </a:solidFill>
        </p:spPr>
        <p:txBody>
          <a:bodyPr wrap="square" rtlCol="0">
            <a:spAutoFit/>
          </a:bodyPr>
          <a:lstStyle/>
          <a:p>
            <a:pPr algn="ctr"/>
            <a:br>
              <a:rPr lang="en-GB" dirty="0">
                <a:solidFill>
                  <a:schemeClr val="bg1"/>
                </a:solidFill>
              </a:rPr>
            </a:br>
            <a:r>
              <a:rPr lang="en-GB" dirty="0">
                <a:solidFill>
                  <a:schemeClr val="bg1"/>
                </a:solidFill>
              </a:rPr>
              <a:t>“</a:t>
            </a:r>
            <a:r>
              <a:rPr lang="en-GB" i="1" dirty="0">
                <a:solidFill>
                  <a:schemeClr val="bg1"/>
                </a:solidFill>
              </a:rPr>
              <a:t>After Jesus was born in Bethlehem in Judea, during the time of King Herod, Magi from the east came to Jerusalem and asked, “Where is the one who has been born king of the Jews? We saw his star when it rose and have come to worship him.”</a:t>
            </a:r>
          </a:p>
          <a:p>
            <a:pPr algn="ctr"/>
            <a:r>
              <a:rPr lang="en-GB" dirty="0">
                <a:solidFill>
                  <a:schemeClr val="bg1"/>
                </a:solidFill>
              </a:rPr>
              <a:t>Matthew 2:1-2</a:t>
            </a:r>
          </a:p>
          <a:p>
            <a:pPr algn="ctr"/>
            <a:endParaRPr lang="en-GB" dirty="0">
              <a:solidFill>
                <a:schemeClr val="bg1"/>
              </a:solidFill>
            </a:endParaRPr>
          </a:p>
        </p:txBody>
      </p:sp>
      <p:sp>
        <p:nvSpPr>
          <p:cNvPr id="8" name="Text Placeholder 5">
            <a:extLst>
              <a:ext uri="{FF2B5EF4-FFF2-40B4-BE49-F238E27FC236}">
                <a16:creationId xmlns:a16="http://schemas.microsoft.com/office/drawing/2014/main" id="{69BC45B0-CA37-4C4E-BA67-6590831213C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9" name="Picture 8">
            <a:extLst>
              <a:ext uri="{FF2B5EF4-FFF2-40B4-BE49-F238E27FC236}">
                <a16:creationId xmlns:a16="http://schemas.microsoft.com/office/drawing/2014/main" id="{E0DE9996-6516-4512-83D9-00BDA5EE3C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60999" y="2443292"/>
            <a:ext cx="3044612" cy="2031326"/>
          </a:xfrm>
          <a:prstGeom prst="rect">
            <a:avLst/>
          </a:prstGeom>
        </p:spPr>
      </p:pic>
    </p:spTree>
    <p:extLst>
      <p:ext uri="{BB962C8B-B14F-4D97-AF65-F5344CB8AC3E}">
        <p14:creationId xmlns:p14="http://schemas.microsoft.com/office/powerpoint/2010/main" val="1374158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D0319-1E02-49D4-A556-B10EACBE69DD}"/>
              </a:ext>
            </a:extLst>
          </p:cNvPr>
          <p:cNvSpPr>
            <a:spLocks noGrp="1"/>
          </p:cNvSpPr>
          <p:nvPr>
            <p:ph type="title"/>
          </p:nvPr>
        </p:nvSpPr>
        <p:spPr>
          <a:xfrm>
            <a:off x="362752" y="982564"/>
            <a:ext cx="8139248" cy="517570"/>
          </a:xfrm>
        </p:spPr>
        <p:txBody>
          <a:bodyPr/>
          <a:lstStyle/>
          <a:p>
            <a:r>
              <a:rPr lang="en-US"/>
              <a:t>Celebrating Christmas at Westminster Abbey</a:t>
            </a:r>
            <a:endParaRPr lang="en-GB"/>
          </a:p>
        </p:txBody>
      </p:sp>
      <p:sp>
        <p:nvSpPr>
          <p:cNvPr id="3" name="Content Placeholder 2">
            <a:extLst>
              <a:ext uri="{FF2B5EF4-FFF2-40B4-BE49-F238E27FC236}">
                <a16:creationId xmlns:a16="http://schemas.microsoft.com/office/drawing/2014/main" id="{CB2AA471-00EA-4311-8EA1-94CF10652E8D}"/>
              </a:ext>
            </a:extLst>
          </p:cNvPr>
          <p:cNvSpPr>
            <a:spLocks noGrp="1"/>
          </p:cNvSpPr>
          <p:nvPr>
            <p:ph idx="1"/>
          </p:nvPr>
        </p:nvSpPr>
        <p:spPr>
          <a:xfrm>
            <a:off x="362752" y="1566472"/>
            <a:ext cx="8139248" cy="4586711"/>
          </a:xfrm>
        </p:spPr>
        <p:txBody>
          <a:bodyPr/>
          <a:lstStyle/>
          <a:p>
            <a:r>
              <a:rPr lang="en-US" sz="1800"/>
              <a:t>Christmas is a significant time at Westminster Abbey when we welcome hundreds of worshippers to our services</a:t>
            </a:r>
          </a:p>
          <a:p>
            <a:endParaRPr lang="en-GB"/>
          </a:p>
        </p:txBody>
      </p:sp>
      <p:sp>
        <p:nvSpPr>
          <p:cNvPr id="5" name="Slide Number Placeholder 4">
            <a:extLst>
              <a:ext uri="{FF2B5EF4-FFF2-40B4-BE49-F238E27FC236}">
                <a16:creationId xmlns:a16="http://schemas.microsoft.com/office/drawing/2014/main" id="{37F2B088-0077-4E5F-8CA8-EC16706494AF}"/>
              </a:ext>
            </a:extLst>
          </p:cNvPr>
          <p:cNvSpPr>
            <a:spLocks noGrp="1"/>
          </p:cNvSpPr>
          <p:nvPr>
            <p:ph type="sldNum" sz="quarter" idx="12"/>
          </p:nvPr>
        </p:nvSpPr>
        <p:spPr/>
        <p:txBody>
          <a:bodyPr/>
          <a:lstStyle/>
          <a:p>
            <a:fld id="{48F63A3B-78C7-47BE-AE5E-E10140E04643}" type="slidenum">
              <a:rPr lang="en-US" smtClean="0"/>
              <a:t>14</a:t>
            </a:fld>
            <a:endParaRPr lang="en-US"/>
          </a:p>
        </p:txBody>
      </p:sp>
      <p:grpSp>
        <p:nvGrpSpPr>
          <p:cNvPr id="12" name="Group 11">
            <a:extLst>
              <a:ext uri="{FF2B5EF4-FFF2-40B4-BE49-F238E27FC236}">
                <a16:creationId xmlns:a16="http://schemas.microsoft.com/office/drawing/2014/main" id="{F292F55C-65BC-4728-89F1-B9AB6688281F}"/>
              </a:ext>
            </a:extLst>
          </p:cNvPr>
          <p:cNvGrpSpPr/>
          <p:nvPr/>
        </p:nvGrpSpPr>
        <p:grpSpPr>
          <a:xfrm>
            <a:off x="1607310" y="2354029"/>
            <a:ext cx="5929380" cy="4051637"/>
            <a:chOff x="1541957" y="2354029"/>
            <a:chExt cx="5929380" cy="4051637"/>
          </a:xfrm>
        </p:grpSpPr>
        <p:pic>
          <p:nvPicPr>
            <p:cNvPr id="8" name="Picture 7">
              <a:extLst>
                <a:ext uri="{FF2B5EF4-FFF2-40B4-BE49-F238E27FC236}">
                  <a16:creationId xmlns:a16="http://schemas.microsoft.com/office/drawing/2014/main" id="{6ACA4E7E-A17C-46E1-BFA0-2CC512AF6D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41958" y="4503971"/>
              <a:ext cx="3224912" cy="1901694"/>
            </a:xfrm>
            <a:prstGeom prst="rect">
              <a:avLst/>
            </a:prstGeom>
          </p:spPr>
        </p:pic>
        <p:pic>
          <p:nvPicPr>
            <p:cNvPr id="10" name="Picture 9">
              <a:extLst>
                <a:ext uri="{FF2B5EF4-FFF2-40B4-BE49-F238E27FC236}">
                  <a16:creationId xmlns:a16="http://schemas.microsoft.com/office/drawing/2014/main" id="{7B27850D-F5FB-44BE-A871-759CC75BE8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1957" y="2354029"/>
              <a:ext cx="3224913" cy="2149942"/>
            </a:xfrm>
            <a:prstGeom prst="rect">
              <a:avLst/>
            </a:prstGeom>
          </p:spPr>
        </p:pic>
        <p:pic>
          <p:nvPicPr>
            <p:cNvPr id="11" name="Picture 10">
              <a:extLst>
                <a:ext uri="{FF2B5EF4-FFF2-40B4-BE49-F238E27FC236}">
                  <a16:creationId xmlns:a16="http://schemas.microsoft.com/office/drawing/2014/main" id="{2D406327-CED5-471C-A3B0-63A606E609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66870" y="2354030"/>
              <a:ext cx="2704467" cy="4051636"/>
            </a:xfrm>
            <a:prstGeom prst="rect">
              <a:avLst/>
            </a:prstGeom>
          </p:spPr>
        </p:pic>
      </p:grpSp>
      <p:sp>
        <p:nvSpPr>
          <p:cNvPr id="13" name="Text Placeholder 5">
            <a:extLst>
              <a:ext uri="{FF2B5EF4-FFF2-40B4-BE49-F238E27FC236}">
                <a16:creationId xmlns:a16="http://schemas.microsoft.com/office/drawing/2014/main" id="{7B5EE299-AA62-4786-AD2D-EE12EC893682}"/>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070701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430010" y="1311518"/>
            <a:ext cx="5067022" cy="245195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r>
              <a:rPr lang="en-GB">
                <a:solidFill>
                  <a:schemeClr val="bg1"/>
                </a:solidFill>
                <a:ea typeface="+mn-lt"/>
                <a:cs typeface="+mn-lt"/>
              </a:rPr>
              <a:t>Thank you for downloading this resource. We hope that it has been a useful teaching tool in your classroom.</a:t>
            </a:r>
            <a:endParaRPr lang="en-GB"/>
          </a:p>
          <a:p>
            <a:r>
              <a:rPr lang="en-GB" dirty="0">
                <a:solidFill>
                  <a:schemeClr val="bg1"/>
                </a:solidFill>
                <a:ea typeface="+mn-lt"/>
                <a:cs typeface="+mn-lt"/>
              </a:rPr>
              <a:t>As we continue to grow our free catalogue of teaching resources, we’d really appreciate a few minutes of your time to let us know what you liked and what could be improved. </a:t>
            </a:r>
            <a:endParaRPr lang="en-GB">
              <a:solidFill>
                <a:schemeClr val="bg1"/>
              </a:solidFill>
              <a:cs typeface="Arial"/>
            </a:endParaRPr>
          </a:p>
          <a:p>
            <a:r>
              <a:rPr lang="en-GB" dirty="0">
                <a:solidFill>
                  <a:schemeClr val="bg1"/>
                </a:solidFill>
                <a:ea typeface="+mn-lt"/>
                <a:cs typeface="+mn-lt"/>
              </a:rPr>
              <a:t>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endParaRPr>
          </a:p>
          <a:p>
            <a:endParaRPr lang="en-GB" u="sng" dirty="0">
              <a:cs typeface="Arial"/>
            </a:endParaRPr>
          </a:p>
        </p:txBody>
      </p:sp>
    </p:spTree>
    <p:extLst>
      <p:ext uri="{BB962C8B-B14F-4D97-AF65-F5344CB8AC3E}">
        <p14:creationId xmlns:p14="http://schemas.microsoft.com/office/powerpoint/2010/main" val="670432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AE2341C7-2EB1-49BC-8EC2-A80E742D7646}"/>
              </a:ext>
            </a:extLst>
          </p:cNvPr>
          <p:cNvSpPr>
            <a:spLocks noGrp="1"/>
          </p:cNvSpPr>
          <p:nvPr>
            <p:ph type="title"/>
          </p:nvPr>
        </p:nvSpPr>
        <p:spPr>
          <a:xfrm>
            <a:off x="356410" y="1049064"/>
            <a:ext cx="7640486" cy="643584"/>
          </a:xfrm>
        </p:spPr>
        <p:txBody>
          <a:bodyPr>
            <a:normAutofit/>
          </a:bodyPr>
          <a:lstStyle/>
          <a:p>
            <a:r>
              <a:rPr lang="en-US" dirty="0"/>
              <a:t>What is Christmas?</a:t>
            </a:r>
          </a:p>
        </p:txBody>
      </p:sp>
      <p:sp>
        <p:nvSpPr>
          <p:cNvPr id="5" name="Content Placeholder 2">
            <a:extLst>
              <a:ext uri="{FF2B5EF4-FFF2-40B4-BE49-F238E27FC236}">
                <a16:creationId xmlns:a16="http://schemas.microsoft.com/office/drawing/2014/main" id="{258EACFD-1F39-4E10-A1CD-071BD98770BC}"/>
              </a:ext>
            </a:extLst>
          </p:cNvPr>
          <p:cNvSpPr>
            <a:spLocks noGrp="1"/>
          </p:cNvSpPr>
          <p:nvPr>
            <p:ph idx="1"/>
          </p:nvPr>
        </p:nvSpPr>
        <p:spPr>
          <a:xfrm>
            <a:off x="356410" y="2341594"/>
            <a:ext cx="7991466" cy="2022425"/>
          </a:xfrm>
        </p:spPr>
        <p:txBody>
          <a:bodyPr vert="horz" lIns="0" tIns="0" rIns="0" bIns="0" rtlCol="0" anchor="t">
            <a:normAutofit/>
          </a:bodyPr>
          <a:lstStyle/>
          <a:p>
            <a:r>
              <a:rPr lang="en-US" sz="1800" dirty="0"/>
              <a:t>Christmas is an important Christian festival which celebrates the </a:t>
            </a:r>
            <a:r>
              <a:rPr lang="en-GB" sz="1800" dirty="0"/>
              <a:t>birth of Jesus, the Son of God</a:t>
            </a:r>
            <a:r>
              <a:rPr lang="en-US" sz="1800" dirty="0"/>
              <a:t>. </a:t>
            </a:r>
          </a:p>
          <a:p>
            <a:r>
              <a:rPr lang="en-US" sz="1800" dirty="0"/>
              <a:t>It is also known as the Feast of the Nativity. </a:t>
            </a:r>
          </a:p>
          <a:p>
            <a:r>
              <a:rPr lang="en-US" sz="1800" dirty="0"/>
              <a:t>It is a time of celebration in the Christian calendar. </a:t>
            </a:r>
          </a:p>
        </p:txBody>
      </p:sp>
      <p:sp>
        <p:nvSpPr>
          <p:cNvPr id="6" name="TextBox 5">
            <a:extLst>
              <a:ext uri="{FF2B5EF4-FFF2-40B4-BE49-F238E27FC236}">
                <a16:creationId xmlns:a16="http://schemas.microsoft.com/office/drawing/2014/main" id="{333BF1AF-61B5-46E7-8E3B-5CD127F0ED74}"/>
              </a:ext>
            </a:extLst>
          </p:cNvPr>
          <p:cNvSpPr txBox="1"/>
          <p:nvPr/>
        </p:nvSpPr>
        <p:spPr>
          <a:xfrm>
            <a:off x="356410" y="5012965"/>
            <a:ext cx="8425640" cy="1477328"/>
          </a:xfrm>
          <a:prstGeom prst="rect">
            <a:avLst/>
          </a:prstGeom>
          <a:solidFill>
            <a:schemeClr val="tx2"/>
          </a:solidFill>
        </p:spPr>
        <p:txBody>
          <a:bodyPr wrap="square" lIns="91440" tIns="45720" rIns="91440" bIns="45720" rtlCol="0" anchor="t">
            <a:spAutoFit/>
          </a:bodyPr>
          <a:lstStyle/>
          <a:p>
            <a:pPr algn="ctr"/>
            <a:r>
              <a:rPr lang="en-GB" dirty="0">
                <a:solidFill>
                  <a:schemeClr val="bg1"/>
                </a:solidFill>
              </a:rPr>
              <a:t>“Jesus arrives amongst us at Christmas as an explanation. Jesus is where it begins, how it begins and where it is going, Jesus as explanation.”  </a:t>
            </a:r>
          </a:p>
          <a:p>
            <a:pPr algn="ctr"/>
            <a:endParaRPr lang="en-GB" dirty="0">
              <a:solidFill>
                <a:schemeClr val="bg1"/>
              </a:solidFill>
            </a:endParaRPr>
          </a:p>
          <a:p>
            <a:pPr algn="ctr"/>
            <a:r>
              <a:rPr lang="en-GB" dirty="0">
                <a:solidFill>
                  <a:schemeClr val="bg1"/>
                </a:solidFill>
              </a:rPr>
              <a:t>Very Reverend Dr David Hoyle, Dean of Westminster</a:t>
            </a:r>
          </a:p>
          <a:p>
            <a:pPr algn="ctr"/>
            <a:r>
              <a:rPr lang="en-GB" dirty="0">
                <a:solidFill>
                  <a:schemeClr val="bg1"/>
                </a:solidFill>
              </a:rPr>
              <a:t>25th December 2019</a:t>
            </a:r>
            <a:endParaRPr lang="en-GB" dirty="0">
              <a:solidFill>
                <a:schemeClr val="bg1"/>
              </a:solidFill>
              <a:cs typeface="Arial"/>
            </a:endParaRPr>
          </a:p>
        </p:txBody>
      </p:sp>
    </p:spTree>
    <p:extLst>
      <p:ext uri="{BB962C8B-B14F-4D97-AF65-F5344CB8AC3E}">
        <p14:creationId xmlns:p14="http://schemas.microsoft.com/office/powerpoint/2010/main" val="1323330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AE2341C7-2EB1-49BC-8EC2-A80E742D7646}"/>
              </a:ext>
            </a:extLst>
          </p:cNvPr>
          <p:cNvSpPr>
            <a:spLocks noGrp="1"/>
          </p:cNvSpPr>
          <p:nvPr>
            <p:ph type="title"/>
          </p:nvPr>
        </p:nvSpPr>
        <p:spPr>
          <a:xfrm>
            <a:off x="383428" y="1092917"/>
            <a:ext cx="7750296" cy="557150"/>
          </a:xfrm>
        </p:spPr>
        <p:txBody>
          <a:bodyPr>
            <a:normAutofit/>
          </a:bodyPr>
          <a:lstStyle/>
          <a:p>
            <a:r>
              <a:rPr lang="en-US"/>
              <a:t>When is Christmas?</a:t>
            </a:r>
          </a:p>
        </p:txBody>
      </p:sp>
      <p:sp>
        <p:nvSpPr>
          <p:cNvPr id="5" name="Content Placeholder 2">
            <a:extLst>
              <a:ext uri="{FF2B5EF4-FFF2-40B4-BE49-F238E27FC236}">
                <a16:creationId xmlns:a16="http://schemas.microsoft.com/office/drawing/2014/main" id="{258EACFD-1F39-4E10-A1CD-071BD98770BC}"/>
              </a:ext>
            </a:extLst>
          </p:cNvPr>
          <p:cNvSpPr>
            <a:spLocks noGrp="1"/>
          </p:cNvSpPr>
          <p:nvPr>
            <p:ph idx="1"/>
          </p:nvPr>
        </p:nvSpPr>
        <p:spPr>
          <a:xfrm>
            <a:off x="387748" y="1980148"/>
            <a:ext cx="5229908" cy="4387374"/>
          </a:xfrm>
        </p:spPr>
        <p:txBody>
          <a:bodyPr vert="horz" lIns="0" tIns="0" rIns="0" bIns="0" rtlCol="0" anchor="t">
            <a:normAutofit lnSpcReduction="10000"/>
          </a:bodyPr>
          <a:lstStyle/>
          <a:p>
            <a:pPr algn="just"/>
            <a:r>
              <a:rPr lang="en-GB" sz="1800" dirty="0"/>
              <a:t>The Christmas period runs from late November until 6th January. It includes:</a:t>
            </a:r>
            <a:endParaRPr lang="en-GB" sz="1800" dirty="0">
              <a:cs typeface="Arial"/>
            </a:endParaRPr>
          </a:p>
          <a:p>
            <a:pPr algn="just"/>
            <a:endParaRPr lang="en-GB" sz="1800">
              <a:cs typeface="Arial"/>
            </a:endParaRPr>
          </a:p>
          <a:p>
            <a:pPr marL="342900" indent="-342900">
              <a:buChar char="•"/>
            </a:pPr>
            <a:r>
              <a:rPr lang="en-GB" sz="1800" b="1" dirty="0">
                <a:cs typeface="Arial"/>
              </a:rPr>
              <a:t>Advent: </a:t>
            </a:r>
            <a:r>
              <a:rPr lang="en-GB" sz="1800" dirty="0">
                <a:cs typeface="Arial"/>
              </a:rPr>
              <a:t>The Sunday closest to 30th November (St Andrew's Day) until Christmas Day. A period of preparation and reflection.</a:t>
            </a:r>
          </a:p>
          <a:p>
            <a:pPr marL="342900" indent="-342900">
              <a:buChar char="•"/>
            </a:pPr>
            <a:r>
              <a:rPr lang="en-GB" sz="1800" b="1" dirty="0">
                <a:cs typeface="Arial"/>
              </a:rPr>
              <a:t>Christmas Eve: </a:t>
            </a:r>
            <a:r>
              <a:rPr lang="en-GB" sz="1800" dirty="0">
                <a:cs typeface="Arial"/>
              </a:rPr>
              <a:t>24th December. Many churches hold special celebrations. Some hold a midnight service as by tradition Jesus was born during the night. </a:t>
            </a:r>
          </a:p>
          <a:p>
            <a:pPr marL="342900" indent="-342900">
              <a:buChar char="•"/>
            </a:pPr>
            <a:r>
              <a:rPr lang="en-GB" sz="1800" b="1" dirty="0">
                <a:cs typeface="Arial"/>
              </a:rPr>
              <a:t>Christmas Day: </a:t>
            </a:r>
            <a:r>
              <a:rPr lang="en-GB" sz="1800" dirty="0">
                <a:cs typeface="Arial"/>
              </a:rPr>
              <a:t>25th December. The celebration of the birth of Jesus.  </a:t>
            </a:r>
          </a:p>
          <a:p>
            <a:pPr marL="342900" indent="-342900">
              <a:buChar char="•"/>
            </a:pPr>
            <a:r>
              <a:rPr lang="en-GB" sz="1800" b="1" dirty="0">
                <a:cs typeface="Arial"/>
              </a:rPr>
              <a:t>Epiphany: </a:t>
            </a:r>
            <a:r>
              <a:rPr lang="en-GB" sz="1800" dirty="0">
                <a:cs typeface="Arial"/>
              </a:rPr>
              <a:t>6th January. Celebration of the Magi (or Wise Men) visiting Jesus. </a:t>
            </a:r>
          </a:p>
          <a:p>
            <a:pPr algn="just"/>
            <a:endParaRPr lang="en-GB" sz="1900">
              <a:cs typeface="Arial"/>
            </a:endParaRPr>
          </a:p>
          <a:p>
            <a:endParaRPr lang="en-GB" sz="1800">
              <a:cs typeface="Arial"/>
            </a:endParaRPr>
          </a:p>
          <a:p>
            <a:endParaRPr lang="en-GB" sz="1800">
              <a:cs typeface="Arial"/>
            </a:endParaRPr>
          </a:p>
          <a:p>
            <a:endParaRPr lang="en-GB" sz="1800"/>
          </a:p>
        </p:txBody>
      </p:sp>
      <p:pic>
        <p:nvPicPr>
          <p:cNvPr id="8" name="Picture 7" descr="A plant in front of a building&#10;&#10;Description automatically generated">
            <a:extLst>
              <a:ext uri="{FF2B5EF4-FFF2-40B4-BE49-F238E27FC236}">
                <a16:creationId xmlns:a16="http://schemas.microsoft.com/office/drawing/2014/main" id="{2D0EB241-41C4-4E1A-A424-8D83DF1D77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66185" y="2038781"/>
            <a:ext cx="2661313" cy="4205216"/>
          </a:xfrm>
          <a:prstGeom prst="rect">
            <a:avLst/>
          </a:prstGeom>
        </p:spPr>
      </p:pic>
    </p:spTree>
    <p:extLst>
      <p:ext uri="{BB962C8B-B14F-4D97-AF65-F5344CB8AC3E}">
        <p14:creationId xmlns:p14="http://schemas.microsoft.com/office/powerpoint/2010/main" val="1698740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251E-9B6E-41CF-95A1-6FA4BF955EFC}"/>
              </a:ext>
            </a:extLst>
          </p:cNvPr>
          <p:cNvSpPr>
            <a:spLocks noGrp="1"/>
          </p:cNvSpPr>
          <p:nvPr>
            <p:ph type="title"/>
          </p:nvPr>
        </p:nvSpPr>
        <p:spPr>
          <a:xfrm>
            <a:off x="363794" y="932566"/>
            <a:ext cx="8139248" cy="606525"/>
          </a:xfrm>
        </p:spPr>
        <p:txBody>
          <a:bodyPr/>
          <a:lstStyle/>
          <a:p>
            <a:r>
              <a:rPr lang="en-GB" dirty="0"/>
              <a:t>Key Holy Days: Advent</a:t>
            </a:r>
          </a:p>
        </p:txBody>
      </p:sp>
      <p:sp>
        <p:nvSpPr>
          <p:cNvPr id="3" name="Content Placeholder 2">
            <a:extLst>
              <a:ext uri="{FF2B5EF4-FFF2-40B4-BE49-F238E27FC236}">
                <a16:creationId xmlns:a16="http://schemas.microsoft.com/office/drawing/2014/main" id="{E8E99F75-BB8F-4A51-A573-112512ECF9D6}"/>
              </a:ext>
            </a:extLst>
          </p:cNvPr>
          <p:cNvSpPr>
            <a:spLocks noGrp="1"/>
          </p:cNvSpPr>
          <p:nvPr>
            <p:ph idx="1"/>
          </p:nvPr>
        </p:nvSpPr>
        <p:spPr>
          <a:xfrm>
            <a:off x="363794" y="1659254"/>
            <a:ext cx="8597322" cy="2730432"/>
          </a:xfrm>
        </p:spPr>
        <p:txBody>
          <a:bodyPr vert="horz" lIns="0" tIns="0" rIns="0" bIns="0" rtlCol="0" anchor="t">
            <a:noAutofit/>
          </a:bodyPr>
          <a:lstStyle/>
          <a:p>
            <a:r>
              <a:rPr lang="en-GB" sz="1800" dirty="0"/>
              <a:t>Advent is the season of preparation leading up to Christmas Day.</a:t>
            </a:r>
            <a:endParaRPr lang="en-GB" sz="1800" dirty="0">
              <a:cs typeface="Arial"/>
            </a:endParaRPr>
          </a:p>
          <a:p>
            <a:r>
              <a:rPr lang="en-GB" sz="1800" dirty="0"/>
              <a:t>Some Christians have a tall candle with the dates of Advent marked on. The candle is lit to mark the passing of each day.</a:t>
            </a:r>
            <a:endParaRPr lang="en-GB" sz="1800" dirty="0">
              <a:cs typeface="Arial"/>
            </a:endParaRPr>
          </a:p>
          <a:p>
            <a:r>
              <a:rPr lang="en-GB" sz="1800" dirty="0"/>
              <a:t>You will often see an Advent wreath in church with four candles to mark the four Sundays before Christmas. It also has a white candle at the centre to mark the birth of Christ itself. </a:t>
            </a:r>
            <a:endParaRPr lang="en-GB" sz="1800">
              <a:cs typeface="Arial"/>
            </a:endParaRPr>
          </a:p>
          <a:p>
            <a:endParaRPr lang="en-GB" sz="1600" dirty="0"/>
          </a:p>
          <a:p>
            <a:endParaRPr lang="en-GB" sz="1600" dirty="0"/>
          </a:p>
          <a:p>
            <a:endParaRPr lang="en-GB" sz="1600" dirty="0"/>
          </a:p>
          <a:p>
            <a:endParaRPr lang="en-GB" sz="1600" dirty="0"/>
          </a:p>
          <a:p>
            <a:endParaRPr lang="en-GB" sz="1600" dirty="0"/>
          </a:p>
        </p:txBody>
      </p:sp>
      <p:sp>
        <p:nvSpPr>
          <p:cNvPr id="7" name="TextBox 6">
            <a:extLst>
              <a:ext uri="{FF2B5EF4-FFF2-40B4-BE49-F238E27FC236}">
                <a16:creationId xmlns:a16="http://schemas.microsoft.com/office/drawing/2014/main" id="{3D7D19F2-23D0-4FAB-AB6D-000C1732392B}"/>
              </a:ext>
            </a:extLst>
          </p:cNvPr>
          <p:cNvSpPr txBox="1"/>
          <p:nvPr/>
        </p:nvSpPr>
        <p:spPr>
          <a:xfrm>
            <a:off x="4055077" y="3498829"/>
            <a:ext cx="5027892" cy="3416320"/>
          </a:xfrm>
          <a:prstGeom prst="rect">
            <a:avLst/>
          </a:prstGeom>
          <a:noFill/>
        </p:spPr>
        <p:txBody>
          <a:bodyPr wrap="square" lIns="91440" tIns="45720" rIns="91440" bIns="45720" rtlCol="0" anchor="t">
            <a:spAutoFit/>
          </a:bodyPr>
          <a:lstStyle/>
          <a:p>
            <a:r>
              <a:rPr lang="en-GB" dirty="0"/>
              <a:t>Some churches have Christingle services during Advent. Children decorate an orange to explore God's love for the world. Carols are sung and the candles are lit. </a:t>
            </a:r>
            <a:endParaRPr lang="en-US" dirty="0">
              <a:cs typeface="Arial"/>
            </a:endParaRPr>
          </a:p>
          <a:p>
            <a:endParaRPr lang="en-GB" dirty="0"/>
          </a:p>
          <a:p>
            <a:pPr marL="285750" indent="-285750">
              <a:buFont typeface="Symbol,Sans-Serif"/>
              <a:buChar char="•"/>
            </a:pPr>
            <a:r>
              <a:rPr lang="en-GB" dirty="0">
                <a:cs typeface="Arial"/>
              </a:rPr>
              <a:t>The orange symbolises the world. </a:t>
            </a:r>
            <a:endParaRPr lang="en-US">
              <a:cs typeface="Arial"/>
            </a:endParaRPr>
          </a:p>
          <a:p>
            <a:pPr marL="285750" indent="-285750">
              <a:buFont typeface="Symbol,Sans-Serif"/>
              <a:buChar char="•"/>
            </a:pPr>
            <a:r>
              <a:rPr lang="en-GB" dirty="0">
                <a:cs typeface="Arial"/>
              </a:rPr>
              <a:t>The candle represents Jesus (the light of the world). </a:t>
            </a:r>
            <a:endParaRPr lang="en-US">
              <a:cs typeface="Arial"/>
            </a:endParaRPr>
          </a:p>
          <a:p>
            <a:pPr marL="285750" indent="-285750">
              <a:buFont typeface="Symbol,Sans-Serif"/>
              <a:buChar char="•"/>
            </a:pPr>
            <a:r>
              <a:rPr lang="en-GB" dirty="0">
                <a:cs typeface="Arial"/>
              </a:rPr>
              <a:t>The sweets represent the seasons.</a:t>
            </a:r>
            <a:endParaRPr lang="en-US">
              <a:cs typeface="Arial"/>
            </a:endParaRPr>
          </a:p>
          <a:p>
            <a:pPr marL="285750" indent="-285750">
              <a:buFont typeface="Symbol,Sans-Serif"/>
              <a:buChar char="•"/>
            </a:pPr>
            <a:r>
              <a:rPr lang="en-GB" dirty="0">
                <a:cs typeface="Arial"/>
              </a:rPr>
              <a:t>The red ribbon symbolises the love of God and the blood of Jesus.</a:t>
            </a:r>
            <a:endParaRPr lang="en-GB" dirty="0"/>
          </a:p>
          <a:p>
            <a:endParaRPr lang="en-GB" dirty="0">
              <a:cs typeface="Arial"/>
            </a:endParaRPr>
          </a:p>
        </p:txBody>
      </p:sp>
      <p:pic>
        <p:nvPicPr>
          <p:cNvPr id="9" name="Picture 8" descr="A group of people looking at a birthday cake with lit candles&#10;&#10;Description automatically generated">
            <a:extLst>
              <a:ext uri="{FF2B5EF4-FFF2-40B4-BE49-F238E27FC236}">
                <a16:creationId xmlns:a16="http://schemas.microsoft.com/office/drawing/2014/main" id="{F44A8B00-4B0B-48DB-8365-97F3DCEE806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4774" y="3906234"/>
            <a:ext cx="3633787" cy="2428495"/>
          </a:xfrm>
          <a:prstGeom prst="rect">
            <a:avLst/>
          </a:prstGeom>
        </p:spPr>
      </p:pic>
      <p:sp>
        <p:nvSpPr>
          <p:cNvPr id="8" name="Text Placeholder 5">
            <a:extLst>
              <a:ext uri="{FF2B5EF4-FFF2-40B4-BE49-F238E27FC236}">
                <a16:creationId xmlns:a16="http://schemas.microsoft.com/office/drawing/2014/main" id="{3E4C20BA-675A-4221-842B-AF25632B85B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3776851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94A51-B9EB-488D-B650-F22E056E31FC}"/>
              </a:ext>
            </a:extLst>
          </p:cNvPr>
          <p:cNvSpPr>
            <a:spLocks noGrp="1"/>
          </p:cNvSpPr>
          <p:nvPr>
            <p:ph type="title"/>
          </p:nvPr>
        </p:nvSpPr>
        <p:spPr>
          <a:xfrm>
            <a:off x="356207" y="863674"/>
            <a:ext cx="8139248" cy="582461"/>
          </a:xfrm>
        </p:spPr>
        <p:txBody>
          <a:bodyPr/>
          <a:lstStyle/>
          <a:p>
            <a:r>
              <a:rPr lang="en-GB" dirty="0"/>
              <a:t>Key Holy Days: Christmas Day</a:t>
            </a:r>
          </a:p>
        </p:txBody>
      </p:sp>
      <p:sp>
        <p:nvSpPr>
          <p:cNvPr id="3" name="Content Placeholder 2">
            <a:extLst>
              <a:ext uri="{FF2B5EF4-FFF2-40B4-BE49-F238E27FC236}">
                <a16:creationId xmlns:a16="http://schemas.microsoft.com/office/drawing/2014/main" id="{A53E3763-51D1-46C6-A4E6-FFCC59BA6722}"/>
              </a:ext>
            </a:extLst>
          </p:cNvPr>
          <p:cNvSpPr>
            <a:spLocks noGrp="1"/>
          </p:cNvSpPr>
          <p:nvPr>
            <p:ph idx="1"/>
          </p:nvPr>
        </p:nvSpPr>
        <p:spPr>
          <a:xfrm>
            <a:off x="356207" y="2130895"/>
            <a:ext cx="5616162" cy="3861281"/>
          </a:xfrm>
        </p:spPr>
        <p:txBody>
          <a:bodyPr vert="horz" lIns="0" tIns="0" rIns="0" bIns="0" rtlCol="0" anchor="t">
            <a:noAutofit/>
          </a:bodyPr>
          <a:lstStyle/>
          <a:p>
            <a:r>
              <a:rPr lang="en-GB" sz="1800" dirty="0"/>
              <a:t>Christmas Day is the 25th December and marks the birth of Jesus, who was born in a stable in Bethlehem.</a:t>
            </a:r>
            <a:endParaRPr lang="en-GB" sz="1800" dirty="0">
              <a:cs typeface="Arial"/>
            </a:endParaRPr>
          </a:p>
          <a:p>
            <a:pPr algn="just"/>
            <a:r>
              <a:rPr lang="en-GB" sz="1800" dirty="0"/>
              <a:t>Christians attend special midnight services the night before and some attend church on Christmas morning. In church, the Christmas gospel reading will be read and festive carols such as </a:t>
            </a:r>
            <a:r>
              <a:rPr lang="en-GB" sz="1800" i="1" dirty="0"/>
              <a:t>Hark the Herald Angels Sing, O Come All Ye Faithful</a:t>
            </a:r>
            <a:r>
              <a:rPr lang="en-GB" sz="1800" dirty="0"/>
              <a:t> and </a:t>
            </a:r>
            <a:r>
              <a:rPr lang="en-GB" sz="1800" i="1" dirty="0"/>
              <a:t>Silent Night</a:t>
            </a:r>
            <a:r>
              <a:rPr lang="en-GB" sz="1800" dirty="0"/>
              <a:t> will be sung. </a:t>
            </a:r>
            <a:endParaRPr lang="en-GB" sz="1800" dirty="0">
              <a:cs typeface="Arial"/>
            </a:endParaRPr>
          </a:p>
          <a:p>
            <a:r>
              <a:rPr lang="en-GB" sz="1800" dirty="0"/>
              <a:t>The date, 25th December, was chosen by Pope Julius in the 4th century as the exact date of Jesus’ birth was not known.</a:t>
            </a:r>
            <a:endParaRPr lang="en-GB" sz="1800" dirty="0">
              <a:cs typeface="Arial"/>
            </a:endParaRPr>
          </a:p>
          <a:p>
            <a:endParaRPr lang="en-GB" sz="1600" dirty="0"/>
          </a:p>
        </p:txBody>
      </p:sp>
      <p:sp>
        <p:nvSpPr>
          <p:cNvPr id="6" name="Text Placeholder 5">
            <a:extLst>
              <a:ext uri="{FF2B5EF4-FFF2-40B4-BE49-F238E27FC236}">
                <a16:creationId xmlns:a16="http://schemas.microsoft.com/office/drawing/2014/main" id="{D5FC496B-7B84-4BEB-B44A-8545025B1D3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descr="A group of boys in white robes singing in a church&#10;&#10;Description automatically generated">
            <a:extLst>
              <a:ext uri="{FF2B5EF4-FFF2-40B4-BE49-F238E27FC236}">
                <a16:creationId xmlns:a16="http://schemas.microsoft.com/office/drawing/2014/main" id="{E2522FE1-A577-7D11-8609-83ED3C4372F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76320" y="2131138"/>
            <a:ext cx="2643956" cy="3213634"/>
          </a:xfrm>
          <a:prstGeom prst="rect">
            <a:avLst/>
          </a:prstGeom>
        </p:spPr>
      </p:pic>
    </p:spTree>
    <p:extLst>
      <p:ext uri="{BB962C8B-B14F-4D97-AF65-F5344CB8AC3E}">
        <p14:creationId xmlns:p14="http://schemas.microsoft.com/office/powerpoint/2010/main" val="2987481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4D656-0096-4B8C-8018-9C91BC785979}"/>
              </a:ext>
            </a:extLst>
          </p:cNvPr>
          <p:cNvSpPr>
            <a:spLocks noGrp="1"/>
          </p:cNvSpPr>
          <p:nvPr>
            <p:ph type="title"/>
          </p:nvPr>
        </p:nvSpPr>
        <p:spPr>
          <a:xfrm>
            <a:off x="350872" y="1010652"/>
            <a:ext cx="8139248" cy="546367"/>
          </a:xfrm>
        </p:spPr>
        <p:txBody>
          <a:bodyPr/>
          <a:lstStyle/>
          <a:p>
            <a:r>
              <a:rPr lang="en-GB" dirty="0"/>
              <a:t>Key Holy Days: 12 Days of Christmas</a:t>
            </a:r>
          </a:p>
        </p:txBody>
      </p:sp>
      <p:sp>
        <p:nvSpPr>
          <p:cNvPr id="3" name="Content Placeholder 2">
            <a:extLst>
              <a:ext uri="{FF2B5EF4-FFF2-40B4-BE49-F238E27FC236}">
                <a16:creationId xmlns:a16="http://schemas.microsoft.com/office/drawing/2014/main" id="{2FC2E7F8-1972-4904-A961-95D3110DA18A}"/>
              </a:ext>
            </a:extLst>
          </p:cNvPr>
          <p:cNvSpPr>
            <a:spLocks noGrp="1"/>
          </p:cNvSpPr>
          <p:nvPr>
            <p:ph idx="1"/>
          </p:nvPr>
        </p:nvSpPr>
        <p:spPr>
          <a:xfrm>
            <a:off x="350872" y="1946107"/>
            <a:ext cx="5678284" cy="4463046"/>
          </a:xfrm>
        </p:spPr>
        <p:txBody>
          <a:bodyPr vert="horz" lIns="0" tIns="0" rIns="0" bIns="0" rtlCol="0" anchor="t">
            <a:noAutofit/>
          </a:bodyPr>
          <a:lstStyle/>
          <a:p>
            <a:pPr algn="just"/>
            <a:r>
              <a:rPr lang="en-GB" sz="1700" dirty="0"/>
              <a:t>The 12 Days of Christmas, or Christmastide, starts with the birth of Jesus on 25th December and ends when the Magi came to greet him on 6th January.</a:t>
            </a:r>
            <a:endParaRPr lang="en-GB" sz="1700" dirty="0">
              <a:cs typeface="Arial"/>
            </a:endParaRPr>
          </a:p>
          <a:p>
            <a:pPr algn="just"/>
            <a:r>
              <a:rPr lang="en-GB" sz="1700" dirty="0">
                <a:cs typeface="Arial"/>
              </a:rPr>
              <a:t>The popular Christmas carol, </a:t>
            </a:r>
            <a:r>
              <a:rPr lang="en-GB" sz="1700" i="1" dirty="0">
                <a:cs typeface="Arial"/>
              </a:rPr>
              <a:t>The 12 Days of Christmas</a:t>
            </a:r>
            <a:r>
              <a:rPr lang="en-GB" sz="1700" dirty="0">
                <a:cs typeface="Arial"/>
              </a:rPr>
              <a:t>, was written about this period.</a:t>
            </a:r>
          </a:p>
          <a:p>
            <a:pPr algn="just"/>
            <a:r>
              <a:rPr lang="en-GB" sz="1700" dirty="0">
                <a:cs typeface="Arial"/>
              </a:rPr>
              <a:t>During this time, Christians celebrate St Stephen’s Day on 26th December. St Stephen was the first Christian martyr, who was very kind to the poor. Some people hold a special meal, and in Ireland some Christians perform ‘mummers’ plays. This date is also known as Boxing Day, which is a non-religious holiday. </a:t>
            </a:r>
          </a:p>
          <a:p>
            <a:pPr algn="just"/>
            <a:r>
              <a:rPr lang="en-GB" sz="1700" dirty="0"/>
              <a:t>On Twelfth Night (5th January), it is traditional for people take down their Christmas decorations. </a:t>
            </a:r>
            <a:endParaRPr lang="en-GB" sz="1700" dirty="0">
              <a:cs typeface="Arial"/>
            </a:endParaRPr>
          </a:p>
          <a:p>
            <a:pPr algn="just"/>
            <a:r>
              <a:rPr lang="en-GB" sz="1700" dirty="0"/>
              <a:t>The 12 days culminates with Epiphany.</a:t>
            </a:r>
            <a:endParaRPr lang="en-GB" sz="1700" dirty="0">
              <a:cs typeface="Arial"/>
            </a:endParaRPr>
          </a:p>
          <a:p>
            <a:endParaRPr lang="en-GB" dirty="0"/>
          </a:p>
        </p:txBody>
      </p:sp>
      <p:pic>
        <p:nvPicPr>
          <p:cNvPr id="6" name="Picture 5">
            <a:extLst>
              <a:ext uri="{FF2B5EF4-FFF2-40B4-BE49-F238E27FC236}">
                <a16:creationId xmlns:a16="http://schemas.microsoft.com/office/drawing/2014/main" id="{818FFDB0-B3DB-42D2-A63F-ABEB78AC2D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56233" y="2042005"/>
            <a:ext cx="2536895" cy="3805343"/>
          </a:xfrm>
          <a:prstGeom prst="rect">
            <a:avLst/>
          </a:prstGeom>
        </p:spPr>
      </p:pic>
      <p:sp>
        <p:nvSpPr>
          <p:cNvPr id="7" name="Text Placeholder 5">
            <a:extLst>
              <a:ext uri="{FF2B5EF4-FFF2-40B4-BE49-F238E27FC236}">
                <a16:creationId xmlns:a16="http://schemas.microsoft.com/office/drawing/2014/main" id="{EE2C21A2-344A-4F04-A093-74A7E368931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156115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4DD1B-2A56-495B-B42F-817C40B7C157}"/>
              </a:ext>
            </a:extLst>
          </p:cNvPr>
          <p:cNvSpPr>
            <a:spLocks noGrp="1"/>
          </p:cNvSpPr>
          <p:nvPr>
            <p:ph type="title"/>
          </p:nvPr>
        </p:nvSpPr>
        <p:spPr>
          <a:xfrm>
            <a:off x="363794" y="1079623"/>
            <a:ext cx="8139248" cy="606525"/>
          </a:xfrm>
        </p:spPr>
        <p:txBody>
          <a:bodyPr/>
          <a:lstStyle/>
          <a:p>
            <a:r>
              <a:rPr lang="en-US" dirty="0"/>
              <a:t>Key Holy Days: Epiphany</a:t>
            </a:r>
            <a:endParaRPr lang="en-GB" dirty="0"/>
          </a:p>
        </p:txBody>
      </p:sp>
      <p:sp>
        <p:nvSpPr>
          <p:cNvPr id="3" name="Content Placeholder 2">
            <a:extLst>
              <a:ext uri="{FF2B5EF4-FFF2-40B4-BE49-F238E27FC236}">
                <a16:creationId xmlns:a16="http://schemas.microsoft.com/office/drawing/2014/main" id="{2827EC11-0DB8-45AE-8E68-A7046B369B59}"/>
              </a:ext>
            </a:extLst>
          </p:cNvPr>
          <p:cNvSpPr>
            <a:spLocks noGrp="1"/>
          </p:cNvSpPr>
          <p:nvPr>
            <p:ph idx="1"/>
          </p:nvPr>
        </p:nvSpPr>
        <p:spPr>
          <a:xfrm>
            <a:off x="4463716" y="2105209"/>
            <a:ext cx="4324077" cy="4565651"/>
          </a:xfrm>
        </p:spPr>
        <p:txBody>
          <a:bodyPr vert="horz" lIns="0" tIns="0" rIns="0" bIns="0" rtlCol="0" anchor="t">
            <a:normAutofit/>
          </a:bodyPr>
          <a:lstStyle/>
          <a:p>
            <a:r>
              <a:rPr lang="en-GB" sz="1800" dirty="0"/>
              <a:t>The Feast of Epiphany takes place on the 6</a:t>
            </a:r>
            <a:r>
              <a:rPr lang="en-GB" sz="1800" baseline="30000" dirty="0"/>
              <a:t>th</a:t>
            </a:r>
            <a:r>
              <a:rPr lang="en-GB" sz="1800" dirty="0"/>
              <a:t> January.</a:t>
            </a:r>
          </a:p>
          <a:p>
            <a:r>
              <a:rPr lang="en-GB" sz="1800" dirty="0"/>
              <a:t>It mainly commemorates the visit of the Magi to the stable where Jesus was born.</a:t>
            </a:r>
            <a:endParaRPr lang="en-GB" sz="1800" dirty="0">
              <a:cs typeface="Arial"/>
            </a:endParaRPr>
          </a:p>
          <a:p>
            <a:r>
              <a:rPr lang="en-GB" sz="1800" dirty="0"/>
              <a:t>Some people also use this date to celebrate the baptism of Jesus in the Jordan River, and the transformation of water into wine at a wedding in Cana. </a:t>
            </a:r>
          </a:p>
          <a:p>
            <a:r>
              <a:rPr lang="en-GB" sz="1800" dirty="0"/>
              <a:t>In many countries, Epiphany is celebrated with special cakes or pastries and children are given small gifts – as Jesus was given gifts by the Magi.</a:t>
            </a:r>
            <a:endParaRPr lang="en-GB" sz="1800" dirty="0">
              <a:cs typeface="Arial"/>
            </a:endParaRPr>
          </a:p>
          <a:p>
            <a:endParaRPr lang="en-GB" dirty="0"/>
          </a:p>
        </p:txBody>
      </p:sp>
      <p:pic>
        <p:nvPicPr>
          <p:cNvPr id="6" name="Picture 5">
            <a:extLst>
              <a:ext uri="{FF2B5EF4-FFF2-40B4-BE49-F238E27FC236}">
                <a16:creationId xmlns:a16="http://schemas.microsoft.com/office/drawing/2014/main" id="{DF38BDDF-82D6-40D7-BA64-65572B782AC0}"/>
              </a:ext>
            </a:extLst>
          </p:cNvPr>
          <p:cNvPicPr>
            <a:picLocks noChangeAspect="1"/>
          </p:cNvPicPr>
          <p:nvPr/>
        </p:nvPicPr>
        <p:blipFill>
          <a:blip r:embed="rId3"/>
          <a:stretch>
            <a:fillRect/>
          </a:stretch>
        </p:blipFill>
        <p:spPr>
          <a:xfrm>
            <a:off x="356207" y="2570008"/>
            <a:ext cx="3840813" cy="2651990"/>
          </a:xfrm>
          <a:prstGeom prst="rect">
            <a:avLst/>
          </a:prstGeom>
        </p:spPr>
      </p:pic>
      <p:sp>
        <p:nvSpPr>
          <p:cNvPr id="7" name="Text Placeholder 5">
            <a:extLst>
              <a:ext uri="{FF2B5EF4-FFF2-40B4-BE49-F238E27FC236}">
                <a16:creationId xmlns:a16="http://schemas.microsoft.com/office/drawing/2014/main" id="{D6D5486E-C522-45FD-8146-12A681162F8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250814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hristmas tree outside of a church&#10;&#10;Description automatically generated">
            <a:extLst>
              <a:ext uri="{FF2B5EF4-FFF2-40B4-BE49-F238E27FC236}">
                <a16:creationId xmlns:a16="http://schemas.microsoft.com/office/drawing/2014/main" id="{4A61647A-B1C1-3678-D498-CE46A5CB3A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9608" y="2032958"/>
            <a:ext cx="2743200" cy="4186686"/>
          </a:xfrm>
          <a:prstGeom prst="rect">
            <a:avLst/>
          </a:prstGeom>
        </p:spPr>
      </p:pic>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77220" y="70225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AE2341C7-2EB1-49BC-8EC2-A80E742D7646}"/>
              </a:ext>
            </a:extLst>
          </p:cNvPr>
          <p:cNvSpPr>
            <a:spLocks noGrp="1"/>
          </p:cNvSpPr>
          <p:nvPr>
            <p:ph type="title"/>
          </p:nvPr>
        </p:nvSpPr>
        <p:spPr>
          <a:xfrm>
            <a:off x="383428" y="1092917"/>
            <a:ext cx="7750296" cy="557150"/>
          </a:xfrm>
        </p:spPr>
        <p:txBody>
          <a:bodyPr>
            <a:normAutofit/>
          </a:bodyPr>
          <a:lstStyle/>
          <a:p>
            <a:r>
              <a:rPr lang="en-US"/>
              <a:t>How is Christmas celebrated?</a:t>
            </a:r>
          </a:p>
        </p:txBody>
      </p:sp>
      <p:sp>
        <p:nvSpPr>
          <p:cNvPr id="10" name="TextBox 1">
            <a:extLst>
              <a:ext uri="{FF2B5EF4-FFF2-40B4-BE49-F238E27FC236}">
                <a16:creationId xmlns:a16="http://schemas.microsoft.com/office/drawing/2014/main" id="{3B3AC08F-1DA6-E1F1-BA2B-DDE9BB776D5C}"/>
              </a:ext>
            </a:extLst>
          </p:cNvPr>
          <p:cNvSpPr txBox="1"/>
          <p:nvPr/>
        </p:nvSpPr>
        <p:spPr>
          <a:xfrm>
            <a:off x="3042249" y="1935192"/>
            <a:ext cx="2743200"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p:txBody>
      </p:sp>
      <p:sp>
        <p:nvSpPr>
          <p:cNvPr id="19" name="TextBox 18">
            <a:extLst>
              <a:ext uri="{FF2B5EF4-FFF2-40B4-BE49-F238E27FC236}">
                <a16:creationId xmlns:a16="http://schemas.microsoft.com/office/drawing/2014/main" id="{EFEFAAAE-2282-0A19-62B1-3BC713F4383A}"/>
              </a:ext>
            </a:extLst>
          </p:cNvPr>
          <p:cNvSpPr txBox="1"/>
          <p:nvPr/>
        </p:nvSpPr>
        <p:spPr>
          <a:xfrm>
            <a:off x="378476" y="2296472"/>
            <a:ext cx="5384939"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Christmas is celebrated in different ways. Some are related to events in the Bible (such as nativity plays) while others are traditions that have been added over time (like carol singing or sending cards) or even older folklore. </a:t>
            </a:r>
            <a:endParaRPr lang="en-US">
              <a:cs typeface="Arial"/>
            </a:endParaRPr>
          </a:p>
          <a:p>
            <a:endParaRPr lang="en-US">
              <a:cs typeface="Arial"/>
            </a:endParaRPr>
          </a:p>
          <a:p>
            <a:r>
              <a:rPr lang="en-US" dirty="0">
                <a:cs typeface="Arial"/>
              </a:rPr>
              <a:t>In modern times, we might count down the days to Christmas Day using an advent calendar with pictures or chocolates inside. </a:t>
            </a:r>
          </a:p>
          <a:p>
            <a:endParaRPr lang="en-US">
              <a:cs typeface="Arial"/>
            </a:endParaRPr>
          </a:p>
          <a:p>
            <a:r>
              <a:rPr lang="en-US" dirty="0">
                <a:cs typeface="Arial"/>
              </a:rPr>
              <a:t>Many people decorate trees in their houses with lights (to </a:t>
            </a:r>
            <a:r>
              <a:rPr lang="en-US" dirty="0" err="1">
                <a:cs typeface="Arial"/>
              </a:rPr>
              <a:t>symbolise</a:t>
            </a:r>
            <a:r>
              <a:rPr lang="en-US" dirty="0">
                <a:cs typeface="Arial"/>
              </a:rPr>
              <a:t> Jesus as the light of the world) as well as baubles.</a:t>
            </a:r>
          </a:p>
          <a:p>
            <a:endParaRPr lang="en-US">
              <a:cs typeface="Arial"/>
            </a:endParaRPr>
          </a:p>
          <a:p>
            <a:endParaRPr lang="en-GB">
              <a:cs typeface="Arial"/>
            </a:endParaRPr>
          </a:p>
          <a:p>
            <a:endParaRPr lang="en-GB">
              <a:cs typeface="Arial"/>
            </a:endParaRPr>
          </a:p>
          <a:p>
            <a:endParaRPr lang="en-GB">
              <a:cs typeface="Arial"/>
            </a:endParaRPr>
          </a:p>
        </p:txBody>
      </p:sp>
    </p:spTree>
    <p:extLst>
      <p:ext uri="{BB962C8B-B14F-4D97-AF65-F5344CB8AC3E}">
        <p14:creationId xmlns:p14="http://schemas.microsoft.com/office/powerpoint/2010/main" val="3838147008"/>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4" ma:contentTypeDescription="Create a new document." ma:contentTypeScope="" ma:versionID="469e3f69cbfad9e340d5c25bd44598a0">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9569a8ba911fea628098584a53325386"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SharedWithUsers xmlns="b9f7f328-d3ff-4819-955b-35535df07bba">
      <UserInfo>
        <DisplayName/>
        <AccountId xsi:nil="true"/>
        <AccountType/>
      </UserInfo>
    </SharedWithUsers>
    <MediaLengthInSeconds xmlns="2bde14ae-7622-460c-a38b-b0381bac6d2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B6A30E0-5CE9-48FD-9453-580D0A488E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D62390-89E4-41EC-A7D4-4C8A0576E910}">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3.xml><?xml version="1.0" encoding="utf-8"?>
<ds:datastoreItem xmlns:ds="http://schemas.openxmlformats.org/officeDocument/2006/customXml" ds:itemID="{162EDB11-2A23-4DC2-87FF-667E293759B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1466</Words>
  <Application>Microsoft Office PowerPoint</Application>
  <PresentationFormat>On-screen Show (4:3)</PresentationFormat>
  <Paragraphs>145</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Palatino</vt:lpstr>
      <vt:lpstr>Symbol,Sans-Serif</vt:lpstr>
      <vt:lpstr>Office Theme</vt:lpstr>
      <vt:lpstr>PowerPoint Presentation</vt:lpstr>
      <vt:lpstr>PowerPoint Presentation</vt:lpstr>
      <vt:lpstr>What is Christmas?</vt:lpstr>
      <vt:lpstr>When is Christmas?</vt:lpstr>
      <vt:lpstr>Key Holy Days: Advent</vt:lpstr>
      <vt:lpstr>Key Holy Days: Christmas Day</vt:lpstr>
      <vt:lpstr>Key Holy Days: 12 Days of Christmas</vt:lpstr>
      <vt:lpstr>Key Holy Days: Epiphany</vt:lpstr>
      <vt:lpstr>How is Christmas celebrated?</vt:lpstr>
      <vt:lpstr>How is Christmas celebrated?</vt:lpstr>
      <vt:lpstr>Key Events: Nativity Plays</vt:lpstr>
      <vt:lpstr>Key Events: Nativity Plays </vt:lpstr>
      <vt:lpstr>Christmas Bible Verses</vt:lpstr>
      <vt:lpstr>Celebrating Christmas at Westminster Abbey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284</cp:revision>
  <dcterms:created xsi:type="dcterms:W3CDTF">2019-02-11T11:01:41Z</dcterms:created>
  <dcterms:modified xsi:type="dcterms:W3CDTF">2023-11-16T13:54:41Z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2464800</vt:r8>
  </property>
  <property fmtid="{D5CDD505-2E9C-101B-9397-08002B2CF9AE}" pid="3" name="ContentTypeId">
    <vt:lpwstr>0x010100AC412A2BCB8F724392C8D81FB2E38975</vt:lpwstr>
  </property>
  <property fmtid="{D5CDD505-2E9C-101B-9397-08002B2CF9AE}" pid="4" name="MediaServiceImageTags">
    <vt:lpwstr/>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