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41" r:id="rId5"/>
    <p:sldId id="316" r:id="rId6"/>
    <p:sldId id="389" r:id="rId7"/>
    <p:sldId id="405" r:id="rId8"/>
    <p:sldId id="390" r:id="rId9"/>
    <p:sldId id="391" r:id="rId10"/>
    <p:sldId id="392" r:id="rId11"/>
    <p:sldId id="393" r:id="rId12"/>
    <p:sldId id="394" r:id="rId13"/>
    <p:sldId id="395" r:id="rId14"/>
    <p:sldId id="396" r:id="rId15"/>
    <p:sldId id="397" r:id="rId16"/>
    <p:sldId id="398" r:id="rId17"/>
    <p:sldId id="399" r:id="rId18"/>
    <p:sldId id="401" r:id="rId19"/>
    <p:sldId id="402" r:id="rId20"/>
    <p:sldId id="403" r:id="rId21"/>
    <p:sldId id="4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 id="4" name="Sian Shaw" initials="SS" lastIdx="5" clrIdx="3">
    <p:extLst>
      <p:ext uri="{19B8F6BF-5375-455C-9EA6-DF929625EA0E}">
        <p15:presenceInfo xmlns:p15="http://schemas.microsoft.com/office/powerpoint/2012/main" userId="S-1-5-21-1719820890-308836166-311576647-5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0C748-2B35-356E-7D47-A9D9ED19FC55}" v="161" dt="2021-12-03T14:18:21.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54963" autoAdjust="0"/>
  </p:normalViewPr>
  <p:slideViewPr>
    <p:cSldViewPr snapToGrid="0">
      <p:cViewPr varScale="1">
        <p:scale>
          <a:sx n="63" d="100"/>
          <a:sy n="63" d="100"/>
        </p:scale>
        <p:origin x="302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 Cash" userId="S::lou.cash@westminster-abbey.org::86be4a58-c22e-4e67-b9c9-cb87f0968146" providerId="AD" clId="Web-{9C70C748-2B35-356E-7D47-A9D9ED19FC55}"/>
    <pc:docChg chg="modSld sldOrd">
      <pc:chgData name="Lou Cash" userId="S::lou.cash@westminster-abbey.org::86be4a58-c22e-4e67-b9c9-cb87f0968146" providerId="AD" clId="Web-{9C70C748-2B35-356E-7D47-A9D9ED19FC55}" dt="2021-12-03T14:18:21.937" v="86" actId="20577"/>
      <pc:docMkLst>
        <pc:docMk/>
      </pc:docMkLst>
      <pc:sldChg chg="modSp ord">
        <pc:chgData name="Lou Cash" userId="S::lou.cash@westminster-abbey.org::86be4a58-c22e-4e67-b9c9-cb87f0968146" providerId="AD" clId="Web-{9C70C748-2B35-356E-7D47-A9D9ED19FC55}" dt="2021-12-03T14:18:21.937" v="86" actId="20577"/>
        <pc:sldMkLst>
          <pc:docMk/>
          <pc:sldMk cId="927207849" sldId="316"/>
        </pc:sldMkLst>
        <pc:spChg chg="mod">
          <ac:chgData name="Lou Cash" userId="S::lou.cash@westminster-abbey.org::86be4a58-c22e-4e67-b9c9-cb87f0968146" providerId="AD" clId="Web-{9C70C748-2B35-356E-7D47-A9D9ED19FC55}" dt="2021-12-03T14:18:21.937" v="86" actId="20577"/>
          <ac:spMkLst>
            <pc:docMk/>
            <pc:sldMk cId="927207849" sldId="316"/>
            <ac:spMk id="11" creationId="{9DC6E8CD-F385-1742-8A3A-93E1A6C06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Communion cup</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9</a:t>
            </a:fld>
            <a:endParaRPr lang="en-GB"/>
          </a:p>
        </p:txBody>
      </p:sp>
    </p:spTree>
    <p:extLst>
      <p:ext uri="{BB962C8B-B14F-4D97-AF65-F5344CB8AC3E}">
        <p14:creationId xmlns:p14="http://schemas.microsoft.com/office/powerpoint/2010/main" val="246950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Altar in the Nave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10</a:t>
            </a:fld>
            <a:endParaRPr lang="en-GB"/>
          </a:p>
        </p:txBody>
      </p:sp>
    </p:spTree>
    <p:extLst>
      <p:ext uri="{BB962C8B-B14F-4D97-AF65-F5344CB8AC3E}">
        <p14:creationId xmlns:p14="http://schemas.microsoft.com/office/powerpoint/2010/main" val="65900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in the Lady Chapel</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11</a:t>
            </a:fld>
            <a:endParaRPr lang="en-GB"/>
          </a:p>
        </p:txBody>
      </p:sp>
    </p:spTree>
    <p:extLst>
      <p:ext uri="{BB962C8B-B14F-4D97-AF65-F5344CB8AC3E}">
        <p14:creationId xmlns:p14="http://schemas.microsoft.com/office/powerpoint/2010/main" val="115263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12</a:t>
            </a:fld>
            <a:endParaRPr lang="en-GB"/>
          </a:p>
        </p:txBody>
      </p:sp>
    </p:spTree>
    <p:extLst>
      <p:ext uri="{BB962C8B-B14F-4D97-AF65-F5344CB8AC3E}">
        <p14:creationId xmlns:p14="http://schemas.microsoft.com/office/powerpoint/2010/main" val="139082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13</a:t>
            </a:fld>
            <a:endParaRPr lang="en-GB"/>
          </a:p>
        </p:txBody>
      </p:sp>
    </p:spTree>
    <p:extLst>
      <p:ext uri="{BB962C8B-B14F-4D97-AF65-F5344CB8AC3E}">
        <p14:creationId xmlns:p14="http://schemas.microsoft.com/office/powerpoint/2010/main" val="271445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on the High Altar</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14</a:t>
            </a:fld>
            <a:endParaRPr lang="en-GB"/>
          </a:p>
        </p:txBody>
      </p:sp>
    </p:spTree>
    <p:extLst>
      <p:ext uri="{BB962C8B-B14F-4D97-AF65-F5344CB8AC3E}">
        <p14:creationId xmlns:p14="http://schemas.microsoft.com/office/powerpoint/2010/main" val="427157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Candles</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15</a:t>
            </a:fld>
            <a:endParaRPr lang="en-GB"/>
          </a:p>
        </p:txBody>
      </p:sp>
    </p:spTree>
    <p:extLst>
      <p:ext uri="{BB962C8B-B14F-4D97-AF65-F5344CB8AC3E}">
        <p14:creationId xmlns:p14="http://schemas.microsoft.com/office/powerpoint/2010/main" val="31380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Stained-glass window</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16</a:t>
            </a:fld>
            <a:endParaRPr lang="en-GB"/>
          </a:p>
        </p:txBody>
      </p:sp>
    </p:spTree>
    <p:extLst>
      <p:ext uri="{BB962C8B-B14F-4D97-AF65-F5344CB8AC3E}">
        <p14:creationId xmlns:p14="http://schemas.microsoft.com/office/powerpoint/2010/main" val="249028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praying</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17</a:t>
            </a:fld>
            <a:endParaRPr lang="en-GB"/>
          </a:p>
        </p:txBody>
      </p:sp>
    </p:spTree>
    <p:extLst>
      <p:ext uri="{BB962C8B-B14F-4D97-AF65-F5344CB8AC3E}">
        <p14:creationId xmlns:p14="http://schemas.microsoft.com/office/powerpoint/2010/main" val="366094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18</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49060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Nave of Westminster Abbey, looking East</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3</a:t>
            </a:fld>
            <a:endParaRPr lang="en-GB"/>
          </a:p>
        </p:txBody>
      </p:sp>
    </p:spTree>
    <p:extLst>
      <p:ext uri="{BB962C8B-B14F-4D97-AF65-F5344CB8AC3E}">
        <p14:creationId xmlns:p14="http://schemas.microsoft.com/office/powerpoint/2010/main" val="50628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Margaret’s Church, next to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4</a:t>
            </a:fld>
            <a:endParaRPr lang="en-GB"/>
          </a:p>
        </p:txBody>
      </p:sp>
    </p:spTree>
    <p:extLst>
      <p:ext uri="{BB962C8B-B14F-4D97-AF65-F5344CB8AC3E}">
        <p14:creationId xmlns:p14="http://schemas.microsoft.com/office/powerpoint/2010/main" val="387864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Very Reverend Dr David Hoyle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267394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Lectern</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6</a:t>
            </a:fld>
            <a:endParaRPr lang="en-GB"/>
          </a:p>
        </p:txBody>
      </p:sp>
    </p:spTree>
    <p:extLst>
      <p:ext uri="{BB962C8B-B14F-4D97-AF65-F5344CB8AC3E}">
        <p14:creationId xmlns:p14="http://schemas.microsoft.com/office/powerpoint/2010/main" val="4991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Pulpit in Lantern</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7</a:t>
            </a:fld>
            <a:endParaRPr lang="en-GB"/>
          </a:p>
        </p:txBody>
      </p:sp>
    </p:spTree>
    <p:extLst>
      <p:ext uri="{BB962C8B-B14F-4D97-AF65-F5344CB8AC3E}">
        <p14:creationId xmlns:p14="http://schemas.microsoft.com/office/powerpoint/2010/main" val="40801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receiving Communion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690143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©2020 Dean and Chapter of Westminster</a:t>
            </a:r>
          </a:p>
        </p:txBody>
      </p:sp>
      <p:sp>
        <p:nvSpPr>
          <p:cNvPr id="10" name="TextBox 9">
            <a:extLst>
              <a:ext uri="{FF2B5EF4-FFF2-40B4-BE49-F238E27FC236}">
                <a16:creationId xmlns:a16="http://schemas.microsoft.com/office/drawing/2014/main" id="{316FD688-13FB-437C-8BAA-7111045308C6}"/>
              </a:ext>
            </a:extLst>
          </p:cNvPr>
          <p:cNvSpPr txBox="1"/>
          <p:nvPr/>
        </p:nvSpPr>
        <p:spPr>
          <a:xfrm>
            <a:off x="5276254" y="1423135"/>
            <a:ext cx="3378338" cy="1477328"/>
          </a:xfrm>
          <a:prstGeom prst="rect">
            <a:avLst/>
          </a:prstGeom>
          <a:noFill/>
        </p:spPr>
        <p:txBody>
          <a:bodyPr wrap="square" rtlCol="0">
            <a:spAutoFit/>
          </a:bodyPr>
          <a:lstStyle/>
          <a:p>
            <a:r>
              <a:rPr lang="en-GB" sz="3000" b="1" dirty="0">
                <a:solidFill>
                  <a:schemeClr val="bg1"/>
                </a:solidFill>
                <a:latin typeface="+mj-lt"/>
              </a:rPr>
              <a:t>Which objects will you find in a church?</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36F4B2FE-6FE3-41ED-89BE-051CBB9C2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27" y="1303257"/>
            <a:ext cx="7295745" cy="5046224"/>
          </a:xfrm>
          <a:prstGeom prst="rect">
            <a:avLst/>
          </a:prstGeom>
        </p:spPr>
      </p:pic>
    </p:spTree>
    <p:extLst>
      <p:ext uri="{BB962C8B-B14F-4D97-AF65-F5344CB8AC3E}">
        <p14:creationId xmlns:p14="http://schemas.microsoft.com/office/powerpoint/2010/main" val="227592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a:extLst>
              <a:ext uri="{FF2B5EF4-FFF2-40B4-BE49-F238E27FC236}">
                <a16:creationId xmlns:a16="http://schemas.microsoft.com/office/drawing/2014/main" id="{9F82A9AA-7EB0-4514-B0C1-08C78D416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1" y="1552398"/>
            <a:ext cx="7490298" cy="5105886"/>
          </a:xfrm>
          <a:prstGeom prst="rect">
            <a:avLst/>
          </a:prstGeom>
        </p:spPr>
      </p:pic>
    </p:spTree>
    <p:extLst>
      <p:ext uri="{BB962C8B-B14F-4D97-AF65-F5344CB8AC3E}">
        <p14:creationId xmlns:p14="http://schemas.microsoft.com/office/powerpoint/2010/main" val="43569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3A16DAD4-7948-4ABF-B0A1-A03AA5F84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44" y="2183893"/>
            <a:ext cx="4593501" cy="3127409"/>
          </a:xfrm>
          <a:prstGeom prst="rect">
            <a:avLst/>
          </a:prstGeom>
        </p:spPr>
      </p:pic>
      <p:pic>
        <p:nvPicPr>
          <p:cNvPr id="6" name="Picture 5">
            <a:extLst>
              <a:ext uri="{FF2B5EF4-FFF2-40B4-BE49-F238E27FC236}">
                <a16:creationId xmlns:a16="http://schemas.microsoft.com/office/drawing/2014/main" id="{A1784E7B-DEAC-44DF-93E5-18DE1B79D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191637"/>
            <a:ext cx="3039456" cy="5451939"/>
          </a:xfrm>
          <a:prstGeom prst="rect">
            <a:avLst/>
          </a:prstGeom>
        </p:spPr>
      </p:pic>
    </p:spTree>
    <p:extLst>
      <p:ext uri="{BB962C8B-B14F-4D97-AF65-F5344CB8AC3E}">
        <p14:creationId xmlns:p14="http://schemas.microsoft.com/office/powerpoint/2010/main" val="202429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DB08B8AA-58C2-46BC-B106-B28BFFF4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78" y="1451041"/>
            <a:ext cx="7366271" cy="4910847"/>
          </a:xfrm>
          <a:prstGeom prst="rect">
            <a:avLst/>
          </a:prstGeom>
        </p:spPr>
      </p:pic>
    </p:spTree>
    <p:extLst>
      <p:ext uri="{BB962C8B-B14F-4D97-AF65-F5344CB8AC3E}">
        <p14:creationId xmlns:p14="http://schemas.microsoft.com/office/powerpoint/2010/main" val="3686356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70D5845D-E368-43A3-9110-25F1B786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22" y="1274420"/>
            <a:ext cx="7796556" cy="5204201"/>
          </a:xfrm>
          <a:prstGeom prst="rect">
            <a:avLst/>
          </a:prstGeom>
        </p:spPr>
      </p:pic>
    </p:spTree>
    <p:extLst>
      <p:ext uri="{BB962C8B-B14F-4D97-AF65-F5344CB8AC3E}">
        <p14:creationId xmlns:p14="http://schemas.microsoft.com/office/powerpoint/2010/main" val="24583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2A2B2144-931A-4534-B86B-A4130B953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13" y="1217578"/>
            <a:ext cx="7493574" cy="4995716"/>
          </a:xfrm>
          <a:prstGeom prst="rect">
            <a:avLst/>
          </a:prstGeom>
        </p:spPr>
      </p:pic>
    </p:spTree>
    <p:extLst>
      <p:ext uri="{BB962C8B-B14F-4D97-AF65-F5344CB8AC3E}">
        <p14:creationId xmlns:p14="http://schemas.microsoft.com/office/powerpoint/2010/main" val="395752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1EF3B64-5EF4-449E-9277-A7118CC5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64" y="1334310"/>
            <a:ext cx="7762672" cy="5175115"/>
          </a:xfrm>
          <a:prstGeom prst="rect">
            <a:avLst/>
          </a:prstGeom>
        </p:spPr>
      </p:pic>
    </p:spTree>
    <p:extLst>
      <p:ext uri="{BB962C8B-B14F-4D97-AF65-F5344CB8AC3E}">
        <p14:creationId xmlns:p14="http://schemas.microsoft.com/office/powerpoint/2010/main" val="393747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8971E743-AD51-4E89-9207-502BE72A9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98" y="1026144"/>
            <a:ext cx="6965004" cy="5548787"/>
          </a:xfrm>
          <a:prstGeom prst="rect">
            <a:avLst/>
          </a:prstGeom>
        </p:spPr>
      </p:pic>
    </p:spTree>
    <p:extLst>
      <p:ext uri="{BB962C8B-B14F-4D97-AF65-F5344CB8AC3E}">
        <p14:creationId xmlns:p14="http://schemas.microsoft.com/office/powerpoint/2010/main" val="377132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48098E4A-5C7E-4CAD-BA85-C50AC9C5C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1" y="1145167"/>
            <a:ext cx="7825632" cy="5220815"/>
          </a:xfrm>
          <a:prstGeom prst="rect">
            <a:avLst/>
          </a:prstGeom>
        </p:spPr>
      </p:pic>
    </p:spTree>
    <p:extLst>
      <p:ext uri="{BB962C8B-B14F-4D97-AF65-F5344CB8AC3E}">
        <p14:creationId xmlns:p14="http://schemas.microsoft.com/office/powerpoint/2010/main" val="172817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latin typeface="+mj-lt"/>
              </a:rPr>
              <a:t>Information for teachers </a:t>
            </a:r>
            <a:endParaRPr lang="en-GB" dirty="0">
              <a:solidFill>
                <a:schemeClr val="bg1"/>
              </a:solidFill>
            </a:endParaRPr>
          </a:p>
          <a:p>
            <a:pPr algn="just"/>
            <a:r>
              <a:rPr lang="en-GB" dirty="0">
                <a:solidFill>
                  <a:schemeClr val="bg1"/>
                </a:solidFill>
                <a:ea typeface="+mn-lt"/>
                <a:cs typeface="+mn-lt"/>
              </a:rPr>
              <a:t>Thank you for downloading this resource. We hope that it will be a useful teaching tool in your classroom. </a:t>
            </a:r>
          </a:p>
          <a:p>
            <a:pPr algn="just"/>
            <a:r>
              <a:rPr lang="en-GB" dirty="0">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dirty="0">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dirty="0">
                <a:solidFill>
                  <a:schemeClr val="bg1"/>
                </a:solidFill>
                <a:ea typeface="+mn-lt"/>
                <a:cs typeface="+mn-lt"/>
              </a:rPr>
              <a:t>. </a:t>
            </a:r>
          </a:p>
          <a:p>
            <a:endParaRPr lang="en-GB" dirty="0">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Rectangle 1">
            <a:extLst>
              <a:ext uri="{FF2B5EF4-FFF2-40B4-BE49-F238E27FC236}">
                <a16:creationId xmlns:a16="http://schemas.microsoft.com/office/drawing/2014/main" id="{08E5BEC0-9FC9-4856-9822-63EA92C35EB0}"/>
              </a:ext>
            </a:extLst>
          </p:cNvPr>
          <p:cNvSpPr/>
          <p:nvPr/>
        </p:nvSpPr>
        <p:spPr>
          <a:xfrm>
            <a:off x="350520" y="1212271"/>
            <a:ext cx="8442960" cy="5017849"/>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Today we’re thinking about objects and where you would find them. Have a think about your classroom. All over the country, classrooms look different but, in every classroom, there are some objects you will always find. All classrooms have desks and chairs and books. Can you think of any other examples? </a:t>
            </a:r>
          </a:p>
          <a:p>
            <a:pPr>
              <a:lnSpc>
                <a:spcPct val="107000"/>
              </a:lnSpc>
              <a:spcAft>
                <a:spcPts val="800"/>
              </a:spcAft>
            </a:pPr>
            <a:r>
              <a:rPr lang="en-GB" dirty="0">
                <a:ea typeface="Calibri" panose="020F0502020204030204" pitchFamily="34" charset="0"/>
                <a:cs typeface="Times New Roman" panose="02020603050405020304" pitchFamily="18" charset="0"/>
              </a:rPr>
              <a:t>It’s the same for churches. All over the country, churches look different but, in every church, you will find the same objects. Priests use many of the objects in church. Every priest needs somewhere to rest the Bible so they use this stand called a lectern, and many priests will talk to the congregation from a pulpit like this. When Holy Communion takes place, priests bless the bread and wine on a special table called an altar and during a christening, a font like this is used to hold the water.  </a:t>
            </a:r>
          </a:p>
          <a:p>
            <a:pPr>
              <a:lnSpc>
                <a:spcPct val="107000"/>
              </a:lnSpc>
              <a:spcAft>
                <a:spcPts val="800"/>
              </a:spcAft>
            </a:pPr>
            <a:r>
              <a:rPr lang="en-GB" dirty="0">
                <a:ea typeface="Calibri" panose="020F0502020204030204" pitchFamily="34" charset="0"/>
                <a:cs typeface="Times New Roman" panose="02020603050405020304" pitchFamily="18" charset="0"/>
              </a:rPr>
              <a:t>Of course, every church needs somewhere for the congregation to sit. Some churches have pews but at Westminster Abbey, we have chairs. From your seat, you’d be able to see lots of crosses, lots of candles and lots of stained-glass windows. Every object in a church helps Christians pray and worship God. What else might you find in a church? </a:t>
            </a:r>
          </a:p>
        </p:txBody>
      </p:sp>
    </p:spTree>
    <p:extLst>
      <p:ext uri="{BB962C8B-B14F-4D97-AF65-F5344CB8AC3E}">
        <p14:creationId xmlns:p14="http://schemas.microsoft.com/office/powerpoint/2010/main" val="354278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4D37D5CF-9ED5-407C-AA96-3C761C87D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952" y="1087656"/>
            <a:ext cx="6420255" cy="5376964"/>
          </a:xfrm>
          <a:prstGeom prst="rect">
            <a:avLst/>
          </a:prstGeom>
        </p:spPr>
      </p:pic>
    </p:spTree>
    <p:extLst>
      <p:ext uri="{BB962C8B-B14F-4D97-AF65-F5344CB8AC3E}">
        <p14:creationId xmlns:p14="http://schemas.microsoft.com/office/powerpoint/2010/main" val="255107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2F95A0DF-7A43-41B8-927A-383BDF9C2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20" y="1088887"/>
            <a:ext cx="7473359" cy="5299857"/>
          </a:xfrm>
          <a:prstGeom prst="rect">
            <a:avLst/>
          </a:prstGeom>
        </p:spPr>
      </p:pic>
    </p:spTree>
    <p:extLst>
      <p:ext uri="{BB962C8B-B14F-4D97-AF65-F5344CB8AC3E}">
        <p14:creationId xmlns:p14="http://schemas.microsoft.com/office/powerpoint/2010/main" val="362271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FA4D9EE-1325-455F-989E-240F73BB0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88" y="1415529"/>
            <a:ext cx="7902600" cy="4559573"/>
          </a:xfrm>
          <a:prstGeom prst="rect">
            <a:avLst/>
          </a:prstGeom>
        </p:spPr>
      </p:pic>
    </p:spTree>
    <p:extLst>
      <p:ext uri="{BB962C8B-B14F-4D97-AF65-F5344CB8AC3E}">
        <p14:creationId xmlns:p14="http://schemas.microsoft.com/office/powerpoint/2010/main" val="367466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AB9938D-5288-446C-9C65-829CFD3ED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816" y="812404"/>
            <a:ext cx="3313451" cy="5779275"/>
          </a:xfrm>
          <a:prstGeom prst="rect">
            <a:avLst/>
          </a:prstGeom>
        </p:spPr>
      </p:pic>
      <p:pic>
        <p:nvPicPr>
          <p:cNvPr id="6" name="Picture 5">
            <a:extLst>
              <a:ext uri="{FF2B5EF4-FFF2-40B4-BE49-F238E27FC236}">
                <a16:creationId xmlns:a16="http://schemas.microsoft.com/office/drawing/2014/main" id="{C8612C84-829C-4933-9FBE-721CCB1C3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46" y="1932431"/>
            <a:ext cx="4421784" cy="3164863"/>
          </a:xfrm>
          <a:prstGeom prst="rect">
            <a:avLst/>
          </a:prstGeom>
        </p:spPr>
      </p:pic>
    </p:spTree>
    <p:extLst>
      <p:ext uri="{BB962C8B-B14F-4D97-AF65-F5344CB8AC3E}">
        <p14:creationId xmlns:p14="http://schemas.microsoft.com/office/powerpoint/2010/main" val="321440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C429DACC-435E-42F7-96E4-C5F4E3BEA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57" y="1024069"/>
            <a:ext cx="7626485" cy="5516491"/>
          </a:xfrm>
          <a:prstGeom prst="rect">
            <a:avLst/>
          </a:prstGeom>
        </p:spPr>
      </p:pic>
    </p:spTree>
    <p:extLst>
      <p:ext uri="{BB962C8B-B14F-4D97-AF65-F5344CB8AC3E}">
        <p14:creationId xmlns:p14="http://schemas.microsoft.com/office/powerpoint/2010/main" val="189420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EAAA600E-C51E-41DD-BBDB-74370547A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8" y="1226766"/>
            <a:ext cx="7857744" cy="4986528"/>
          </a:xfrm>
          <a:prstGeom prst="rect">
            <a:avLst/>
          </a:prstGeom>
        </p:spPr>
      </p:pic>
    </p:spTree>
    <p:extLst>
      <p:ext uri="{BB962C8B-B14F-4D97-AF65-F5344CB8AC3E}">
        <p14:creationId xmlns:p14="http://schemas.microsoft.com/office/powerpoint/2010/main" val="3518828984"/>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3" ma:contentTypeDescription="Create a new document." ma:contentTypeScope="" ma:versionID="52a203b619d7d54568ab834c4689d72a">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d45607d68b515cb89128d2b85c944e7f"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2CD1A-782A-4711-9E4C-D329596FDB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B2D62B-80F1-4CBA-A335-CAD2BAA00599}">
  <ds:schemaRefs>
    <ds:schemaRef ds:uri="http://schemas.microsoft.com/sharepoint/v3/contenttype/forms"/>
  </ds:schemaRefs>
</ds:datastoreItem>
</file>

<file path=customXml/itemProps3.xml><?xml version="1.0" encoding="utf-8"?>
<ds:datastoreItem xmlns:ds="http://schemas.openxmlformats.org/officeDocument/2006/customXml" ds:itemID="{DD2CBBAC-7750-4582-959C-0F145B8FA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3016</TotalTime>
  <Words>875</Words>
  <Application>Microsoft Office PowerPoint</Application>
  <PresentationFormat>On-screen Show (4:3)</PresentationFormat>
  <Paragraphs>145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310</cp:revision>
  <dcterms:created xsi:type="dcterms:W3CDTF">2019-02-11T11:01:41Z</dcterms:created>
  <dcterms:modified xsi:type="dcterms:W3CDTF">2021-12-03T14:18:30Z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2480800</vt:r8>
  </property>
</Properties>
</file>