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sldIdLst>
    <p:sldId id="341" r:id="rId5"/>
    <p:sldId id="316" r:id="rId6"/>
    <p:sldId id="365" r:id="rId7"/>
    <p:sldId id="358" r:id="rId8"/>
    <p:sldId id="359" r:id="rId9"/>
    <p:sldId id="360" r:id="rId10"/>
    <p:sldId id="361" r:id="rId11"/>
    <p:sldId id="363" r:id="rId12"/>
    <p:sldId id="355"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0E2CA2-D83A-4630-4D18-88798CA8376A}" v="1" dt="2024-01-31T08:39:30.450"/>
    <p1510:client id="{70E6DEAD-E92E-8B76-D8FC-9F25F10F171D}" v="54" dt="2024-01-31T16:54:36.9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3" autoAdjust="0"/>
    <p:restoredTop sz="73253" autoAdjust="0"/>
  </p:normalViewPr>
  <p:slideViewPr>
    <p:cSldViewPr snapToGrid="0">
      <p:cViewPr varScale="1">
        <p:scale>
          <a:sx n="77" d="100"/>
          <a:sy n="77" d="100"/>
        </p:scale>
        <p:origin x="2550"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652D7E04-C4F6-832B-E402-8A475623374D}"/>
    <pc:docChg chg="modSld sldOrd">
      <pc:chgData name="Lou Cash" userId="S::lou.cash@westminster-abbey.org::86be4a58-c22e-4e67-b9c9-cb87f0968146" providerId="AD" clId="Web-{652D7E04-C4F6-832B-E402-8A475623374D}" dt="2021-11-26T11:48:58.033" v="44" actId="20577"/>
      <pc:docMkLst>
        <pc:docMk/>
      </pc:docMkLst>
      <pc:sldChg chg="modSp ord">
        <pc:chgData name="Lou Cash" userId="S::lou.cash@westminster-abbey.org::86be4a58-c22e-4e67-b9c9-cb87f0968146" providerId="AD" clId="Web-{652D7E04-C4F6-832B-E402-8A475623374D}" dt="2021-11-26T11:48:58.033" v="44" actId="20577"/>
        <pc:sldMkLst>
          <pc:docMk/>
          <pc:sldMk cId="927207849" sldId="316"/>
        </pc:sldMkLst>
        <pc:spChg chg="mod">
          <ac:chgData name="Lou Cash" userId="S::lou.cash@westminster-abbey.org::86be4a58-c22e-4e67-b9c9-cb87f0968146" providerId="AD" clId="Web-{652D7E04-C4F6-832B-E402-8A475623374D}" dt="2021-11-26T11:48:58.033" v="44" actId="20577"/>
          <ac:spMkLst>
            <pc:docMk/>
            <pc:sldMk cId="927207849" sldId="316"/>
            <ac:spMk id="11" creationId="{9DC6E8CD-F385-1742-8A3A-93E1A6C062FE}"/>
          </ac:spMkLst>
        </pc:spChg>
      </pc:sldChg>
    </pc:docChg>
  </pc:docChgLst>
  <pc:docChgLst>
    <pc:chgData name="Sophie Holland" userId="S::sophie.holland@westminster-abbey.org::973f5038-f617-450a-8546-88bc9d3463c3" providerId="AD" clId="Web-{110E2CA2-D83A-4630-4D18-88798CA8376A}"/>
    <pc:docChg chg="modSld">
      <pc:chgData name="Sophie Holland" userId="S::sophie.holland@westminster-abbey.org::973f5038-f617-450a-8546-88bc9d3463c3" providerId="AD" clId="Web-{110E2CA2-D83A-4630-4D18-88798CA8376A}" dt="2024-01-31T08:39:41.935" v="13"/>
      <pc:docMkLst>
        <pc:docMk/>
      </pc:docMkLst>
      <pc:sldChg chg="modNotes">
        <pc:chgData name="Sophie Holland" userId="S::sophie.holland@westminster-abbey.org::973f5038-f617-450a-8546-88bc9d3463c3" providerId="AD" clId="Web-{110E2CA2-D83A-4630-4D18-88798CA8376A}" dt="2024-01-31T08:39:32.184" v="2"/>
        <pc:sldMkLst>
          <pc:docMk/>
          <pc:sldMk cId="927207849" sldId="316"/>
        </pc:sldMkLst>
      </pc:sldChg>
      <pc:sldChg chg="modSp modNotes">
        <pc:chgData name="Sophie Holland" userId="S::sophie.holland@westminster-abbey.org::973f5038-f617-450a-8546-88bc9d3463c3" providerId="AD" clId="Web-{110E2CA2-D83A-4630-4D18-88798CA8376A}" dt="2024-01-31T08:39:31.653" v="1"/>
        <pc:sldMkLst>
          <pc:docMk/>
          <pc:sldMk cId="4213500498" sldId="341"/>
        </pc:sldMkLst>
        <pc:spChg chg="mod">
          <ac:chgData name="Sophie Holland" userId="S::sophie.holland@westminster-abbey.org::973f5038-f617-450a-8546-88bc9d3463c3" providerId="AD" clId="Web-{110E2CA2-D83A-4630-4D18-88798CA8376A}" dt="2024-01-31T08:39:30.450" v="0"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110E2CA2-D83A-4630-4D18-88798CA8376A}" dt="2024-01-31T08:39:41.935" v="13"/>
        <pc:sldMkLst>
          <pc:docMk/>
          <pc:sldMk cId="511511028" sldId="355"/>
        </pc:sldMkLst>
      </pc:sldChg>
      <pc:sldChg chg="modNotes">
        <pc:chgData name="Sophie Holland" userId="S::sophie.holland@westminster-abbey.org::973f5038-f617-450a-8546-88bc9d3463c3" providerId="AD" clId="Web-{110E2CA2-D83A-4630-4D18-88798CA8376A}" dt="2024-01-31T08:39:32.778" v="3"/>
        <pc:sldMkLst>
          <pc:docMk/>
          <pc:sldMk cId="3500591833" sldId="358"/>
        </pc:sldMkLst>
      </pc:sldChg>
      <pc:sldChg chg="modNotes">
        <pc:chgData name="Sophie Holland" userId="S::sophie.holland@westminster-abbey.org::973f5038-f617-450a-8546-88bc9d3463c3" providerId="AD" clId="Web-{110E2CA2-D83A-4630-4D18-88798CA8376A}" dt="2024-01-31T08:39:34.075" v="5"/>
        <pc:sldMkLst>
          <pc:docMk/>
          <pc:sldMk cId="2504170983" sldId="359"/>
        </pc:sldMkLst>
      </pc:sldChg>
      <pc:sldChg chg="modNotes">
        <pc:chgData name="Sophie Holland" userId="S::sophie.holland@westminster-abbey.org::973f5038-f617-450a-8546-88bc9d3463c3" providerId="AD" clId="Web-{110E2CA2-D83A-4630-4D18-88798CA8376A}" dt="2024-01-31T08:39:35.762" v="7"/>
        <pc:sldMkLst>
          <pc:docMk/>
          <pc:sldMk cId="4039375566" sldId="360"/>
        </pc:sldMkLst>
      </pc:sldChg>
      <pc:sldChg chg="modNotes">
        <pc:chgData name="Sophie Holland" userId="S::sophie.holland@westminster-abbey.org::973f5038-f617-450a-8546-88bc9d3463c3" providerId="AD" clId="Web-{110E2CA2-D83A-4630-4D18-88798CA8376A}" dt="2024-01-31T08:39:37.528" v="8"/>
        <pc:sldMkLst>
          <pc:docMk/>
          <pc:sldMk cId="2530999865" sldId="361"/>
        </pc:sldMkLst>
      </pc:sldChg>
      <pc:sldChg chg="modNotes">
        <pc:chgData name="Sophie Holland" userId="S::sophie.holland@westminster-abbey.org::973f5038-f617-450a-8546-88bc9d3463c3" providerId="AD" clId="Web-{110E2CA2-D83A-4630-4D18-88798CA8376A}" dt="2024-01-31T08:39:37.591" v="10"/>
        <pc:sldMkLst>
          <pc:docMk/>
          <pc:sldMk cId="1099871868" sldId="362"/>
        </pc:sldMkLst>
      </pc:sldChg>
    </pc:docChg>
  </pc:docChgLst>
  <pc:docChgLst>
    <pc:chgData name="Laura Arends" userId="a1c91e67-eed6-4549-a4b2-f1951bd78e56" providerId="ADAL" clId="{510A49CD-57CE-4DB3-9674-A4A9E01C8A5B}"/>
    <pc:docChg chg="undo redo custSel modSld">
      <pc:chgData name="Laura Arends" userId="a1c91e67-eed6-4549-a4b2-f1951bd78e56" providerId="ADAL" clId="{510A49CD-57CE-4DB3-9674-A4A9E01C8A5B}" dt="2024-01-31T12:45:36.653" v="427" actId="1076"/>
      <pc:docMkLst>
        <pc:docMk/>
      </pc:docMkLst>
      <pc:sldChg chg="modSp mod">
        <pc:chgData name="Laura Arends" userId="a1c91e67-eed6-4549-a4b2-f1951bd78e56" providerId="ADAL" clId="{510A49CD-57CE-4DB3-9674-A4A9E01C8A5B}" dt="2024-01-31T12:09:27.806" v="0" actId="14100"/>
        <pc:sldMkLst>
          <pc:docMk/>
          <pc:sldMk cId="4213500498" sldId="341"/>
        </pc:sldMkLst>
        <pc:spChg chg="mod">
          <ac:chgData name="Laura Arends" userId="a1c91e67-eed6-4549-a4b2-f1951bd78e56" providerId="ADAL" clId="{510A49CD-57CE-4DB3-9674-A4A9E01C8A5B}" dt="2024-01-31T12:09:27.806" v="0" actId="14100"/>
          <ac:spMkLst>
            <pc:docMk/>
            <pc:sldMk cId="4213500498" sldId="341"/>
            <ac:spMk id="10" creationId="{F89B5B11-7758-448D-AC81-23E46063A519}"/>
          </ac:spMkLst>
        </pc:spChg>
      </pc:sldChg>
      <pc:sldChg chg="modSp mod">
        <pc:chgData name="Laura Arends" userId="a1c91e67-eed6-4549-a4b2-f1951bd78e56" providerId="ADAL" clId="{510A49CD-57CE-4DB3-9674-A4A9E01C8A5B}" dt="2024-01-31T12:35:22.007" v="218" actId="20577"/>
        <pc:sldMkLst>
          <pc:docMk/>
          <pc:sldMk cId="511511028" sldId="355"/>
        </pc:sldMkLst>
        <pc:spChg chg="mod">
          <ac:chgData name="Laura Arends" userId="a1c91e67-eed6-4549-a4b2-f1951bd78e56" providerId="ADAL" clId="{510A49CD-57CE-4DB3-9674-A4A9E01C8A5B}" dt="2024-01-31T12:35:22.007" v="218" actId="20577"/>
          <ac:spMkLst>
            <pc:docMk/>
            <pc:sldMk cId="511511028" sldId="355"/>
            <ac:spMk id="3" creationId="{B99F8B6E-3CF7-C044-A5EB-9C539EB087A2}"/>
          </ac:spMkLst>
        </pc:spChg>
      </pc:sldChg>
      <pc:sldChg chg="modSp mod">
        <pc:chgData name="Laura Arends" userId="a1c91e67-eed6-4549-a4b2-f1951bd78e56" providerId="ADAL" clId="{510A49CD-57CE-4DB3-9674-A4A9E01C8A5B}" dt="2024-01-31T12:19:31.556" v="181" actId="20577"/>
        <pc:sldMkLst>
          <pc:docMk/>
          <pc:sldMk cId="3500591833" sldId="358"/>
        </pc:sldMkLst>
        <pc:spChg chg="mod">
          <ac:chgData name="Laura Arends" userId="a1c91e67-eed6-4549-a4b2-f1951bd78e56" providerId="ADAL" clId="{510A49CD-57CE-4DB3-9674-A4A9E01C8A5B}" dt="2024-01-31T12:13:58.438" v="47" actId="14100"/>
          <ac:spMkLst>
            <pc:docMk/>
            <pc:sldMk cId="3500591833" sldId="358"/>
            <ac:spMk id="3" creationId="{BE8610C2-B440-9E4D-A710-C9C06FB366F5}"/>
          </ac:spMkLst>
        </pc:spChg>
        <pc:spChg chg="mod">
          <ac:chgData name="Laura Arends" userId="a1c91e67-eed6-4549-a4b2-f1951bd78e56" providerId="ADAL" clId="{510A49CD-57CE-4DB3-9674-A4A9E01C8A5B}" dt="2024-01-31T12:19:31.556" v="181" actId="20577"/>
          <ac:spMkLst>
            <pc:docMk/>
            <pc:sldMk cId="3500591833" sldId="358"/>
            <ac:spMk id="4" creationId="{F3825712-1F61-8E4A-A0C2-35D946C435C5}"/>
          </ac:spMkLst>
        </pc:spChg>
      </pc:sldChg>
      <pc:sldChg chg="modSp mod">
        <pc:chgData name="Laura Arends" userId="a1c91e67-eed6-4549-a4b2-f1951bd78e56" providerId="ADAL" clId="{510A49CD-57CE-4DB3-9674-A4A9E01C8A5B}" dt="2024-01-31T12:23:03.116" v="184" actId="20577"/>
        <pc:sldMkLst>
          <pc:docMk/>
          <pc:sldMk cId="2504170983" sldId="359"/>
        </pc:sldMkLst>
        <pc:spChg chg="mod">
          <ac:chgData name="Laura Arends" userId="a1c91e67-eed6-4549-a4b2-f1951bd78e56" providerId="ADAL" clId="{510A49CD-57CE-4DB3-9674-A4A9E01C8A5B}" dt="2024-01-31T12:23:03.116" v="184" actId="20577"/>
          <ac:spMkLst>
            <pc:docMk/>
            <pc:sldMk cId="2504170983" sldId="359"/>
            <ac:spMk id="3" creationId="{7A05E08D-0B00-1145-84A5-9897F2C65236}"/>
          </ac:spMkLst>
        </pc:spChg>
      </pc:sldChg>
      <pc:sldChg chg="modSp mod">
        <pc:chgData name="Laura Arends" userId="a1c91e67-eed6-4549-a4b2-f1951bd78e56" providerId="ADAL" clId="{510A49CD-57CE-4DB3-9674-A4A9E01C8A5B}" dt="2024-01-31T12:29:42.393" v="217"/>
        <pc:sldMkLst>
          <pc:docMk/>
          <pc:sldMk cId="4039375566" sldId="360"/>
        </pc:sldMkLst>
        <pc:spChg chg="mod">
          <ac:chgData name="Laura Arends" userId="a1c91e67-eed6-4549-a4b2-f1951bd78e56" providerId="ADAL" clId="{510A49CD-57CE-4DB3-9674-A4A9E01C8A5B}" dt="2024-01-31T12:29:42.393" v="217"/>
          <ac:spMkLst>
            <pc:docMk/>
            <pc:sldMk cId="4039375566" sldId="360"/>
            <ac:spMk id="3" creationId="{2CC14859-7D2B-C146-A874-8A16B12EE623}"/>
          </ac:spMkLst>
        </pc:spChg>
        <pc:picChg chg="mod">
          <ac:chgData name="Laura Arends" userId="a1c91e67-eed6-4549-a4b2-f1951bd78e56" providerId="ADAL" clId="{510A49CD-57CE-4DB3-9674-A4A9E01C8A5B}" dt="2024-01-31T12:26:39.245" v="213" actId="1076"/>
          <ac:picMkLst>
            <pc:docMk/>
            <pc:sldMk cId="4039375566" sldId="360"/>
            <ac:picMk id="5" creationId="{00000000-0000-0000-0000-000000000000}"/>
          </ac:picMkLst>
        </pc:picChg>
        <pc:picChg chg="mod">
          <ac:chgData name="Laura Arends" userId="a1c91e67-eed6-4549-a4b2-f1951bd78e56" providerId="ADAL" clId="{510A49CD-57CE-4DB3-9674-A4A9E01C8A5B}" dt="2024-01-31T12:26:30.605" v="212" actId="14100"/>
          <ac:picMkLst>
            <pc:docMk/>
            <pc:sldMk cId="4039375566" sldId="360"/>
            <ac:picMk id="6" creationId="{00000000-0000-0000-0000-000000000000}"/>
          </ac:picMkLst>
        </pc:picChg>
      </pc:sldChg>
      <pc:sldChg chg="addSp modSp mod">
        <pc:chgData name="Laura Arends" userId="a1c91e67-eed6-4549-a4b2-f1951bd78e56" providerId="ADAL" clId="{510A49CD-57CE-4DB3-9674-A4A9E01C8A5B}" dt="2024-01-31T12:45:36.653" v="427" actId="1076"/>
        <pc:sldMkLst>
          <pc:docMk/>
          <pc:sldMk cId="2530999865" sldId="361"/>
        </pc:sldMkLst>
        <pc:spChg chg="mod">
          <ac:chgData name="Laura Arends" userId="a1c91e67-eed6-4549-a4b2-f1951bd78e56" providerId="ADAL" clId="{510A49CD-57CE-4DB3-9674-A4A9E01C8A5B}" dt="2024-01-31T12:45:36.653" v="427" actId="1076"/>
          <ac:spMkLst>
            <pc:docMk/>
            <pc:sldMk cId="2530999865" sldId="361"/>
            <ac:spMk id="3" creationId="{63AAA43C-BF02-804E-BBDA-1E68D31053F2}"/>
          </ac:spMkLst>
        </pc:spChg>
        <pc:spChg chg="add mod">
          <ac:chgData name="Laura Arends" userId="a1c91e67-eed6-4549-a4b2-f1951bd78e56" providerId="ADAL" clId="{510A49CD-57CE-4DB3-9674-A4A9E01C8A5B}" dt="2024-01-31T12:36:17.534" v="221" actId="1076"/>
          <ac:spMkLst>
            <pc:docMk/>
            <pc:sldMk cId="2530999865" sldId="361"/>
            <ac:spMk id="6" creationId="{8F7CED89-355A-406C-976D-3FCD98C2DE08}"/>
          </ac:spMkLst>
        </pc:spChg>
      </pc:sldChg>
      <pc:sldChg chg="modSp mod">
        <pc:chgData name="Laura Arends" userId="a1c91e67-eed6-4549-a4b2-f1951bd78e56" providerId="ADAL" clId="{510A49CD-57CE-4DB3-9674-A4A9E01C8A5B}" dt="2024-01-31T12:19:30.727" v="180" actId="20577"/>
        <pc:sldMkLst>
          <pc:docMk/>
          <pc:sldMk cId="3712833313" sldId="365"/>
        </pc:sldMkLst>
        <pc:spChg chg="mod">
          <ac:chgData name="Laura Arends" userId="a1c91e67-eed6-4549-a4b2-f1951bd78e56" providerId="ADAL" clId="{510A49CD-57CE-4DB3-9674-A4A9E01C8A5B}" dt="2024-01-31T12:19:30.727" v="180" actId="20577"/>
          <ac:spMkLst>
            <pc:docMk/>
            <pc:sldMk cId="3712833313" sldId="365"/>
            <ac:spMk id="10" creationId="{CF47EDB7-E2B6-304F-8E49-1C030DA302A6}"/>
          </ac:spMkLst>
        </pc:spChg>
      </pc:sldChg>
    </pc:docChg>
  </pc:docChgLst>
  <pc:docChgLst>
    <pc:chgData name="Sian Shaw" userId="S::sian.shaw@westminster-abbey.org::cf930bf7-ba7f-4ec0-9225-526cb0af2be3" providerId="AD" clId="Web-{70E6DEAD-E92E-8B76-D8FC-9F25F10F171D}"/>
    <pc:docChg chg="delSld modSld">
      <pc:chgData name="Sian Shaw" userId="S::sian.shaw@westminster-abbey.org::cf930bf7-ba7f-4ec0-9225-526cb0af2be3" providerId="AD" clId="Web-{70E6DEAD-E92E-8B76-D8FC-9F25F10F171D}" dt="2024-01-31T16:54:36.959" v="76"/>
      <pc:docMkLst>
        <pc:docMk/>
      </pc:docMkLst>
      <pc:sldChg chg="modSp">
        <pc:chgData name="Sian Shaw" userId="S::sian.shaw@westminster-abbey.org::cf930bf7-ba7f-4ec0-9225-526cb0af2be3" providerId="AD" clId="Web-{70E6DEAD-E92E-8B76-D8FC-9F25F10F171D}" dt="2024-01-31T16:21:20.462" v="64" actId="20577"/>
        <pc:sldMkLst>
          <pc:docMk/>
          <pc:sldMk cId="2504170983" sldId="359"/>
        </pc:sldMkLst>
        <pc:spChg chg="mod">
          <ac:chgData name="Sian Shaw" userId="S::sian.shaw@westminster-abbey.org::cf930bf7-ba7f-4ec0-9225-526cb0af2be3" providerId="AD" clId="Web-{70E6DEAD-E92E-8B76-D8FC-9F25F10F171D}" dt="2024-01-31T16:21:20.462" v="64" actId="20577"/>
          <ac:spMkLst>
            <pc:docMk/>
            <pc:sldMk cId="2504170983" sldId="359"/>
            <ac:spMk id="3" creationId="{7A05E08D-0B00-1145-84A5-9897F2C65236}"/>
          </ac:spMkLst>
        </pc:spChg>
        <pc:picChg chg="mod">
          <ac:chgData name="Sian Shaw" userId="S::sian.shaw@westminster-abbey.org::cf930bf7-ba7f-4ec0-9225-526cb0af2be3" providerId="AD" clId="Web-{70E6DEAD-E92E-8B76-D8FC-9F25F10F171D}" dt="2024-01-31T16:15:26.838" v="50" actId="14100"/>
          <ac:picMkLst>
            <pc:docMk/>
            <pc:sldMk cId="2504170983" sldId="359"/>
            <ac:picMk id="7" creationId="{00000000-0000-0000-0000-000000000000}"/>
          </ac:picMkLst>
        </pc:picChg>
      </pc:sldChg>
      <pc:sldChg chg="addSp modSp modNotes">
        <pc:chgData name="Sian Shaw" userId="S::sian.shaw@westminster-abbey.org::cf930bf7-ba7f-4ec0-9225-526cb0af2be3" providerId="AD" clId="Web-{70E6DEAD-E92E-8B76-D8FC-9F25F10F171D}" dt="2024-01-31T16:25:15.800" v="75" actId="20577"/>
        <pc:sldMkLst>
          <pc:docMk/>
          <pc:sldMk cId="2530999865" sldId="361"/>
        </pc:sldMkLst>
        <pc:spChg chg="mod">
          <ac:chgData name="Sian Shaw" userId="S::sian.shaw@westminster-abbey.org::cf930bf7-ba7f-4ec0-9225-526cb0af2be3" providerId="AD" clId="Web-{70E6DEAD-E92E-8B76-D8FC-9F25F10F171D}" dt="2024-01-31T16:25:03.112" v="70" actId="20577"/>
          <ac:spMkLst>
            <pc:docMk/>
            <pc:sldMk cId="2530999865" sldId="361"/>
            <ac:spMk id="2" creationId="{845911DD-FDEA-2740-986A-76597EF88EE0}"/>
          </ac:spMkLst>
        </pc:spChg>
        <pc:spChg chg="mod">
          <ac:chgData name="Sian Shaw" userId="S::sian.shaw@westminster-abbey.org::cf930bf7-ba7f-4ec0-9225-526cb0af2be3" providerId="AD" clId="Web-{70E6DEAD-E92E-8B76-D8FC-9F25F10F171D}" dt="2024-01-31T16:25:15.800" v="75" actId="20577"/>
          <ac:spMkLst>
            <pc:docMk/>
            <pc:sldMk cId="2530999865" sldId="361"/>
            <ac:spMk id="3" creationId="{63AAA43C-BF02-804E-BBDA-1E68D31053F2}"/>
          </ac:spMkLst>
        </pc:spChg>
        <pc:picChg chg="mod modCrop">
          <ac:chgData name="Sian Shaw" userId="S::sian.shaw@westminster-abbey.org::cf930bf7-ba7f-4ec0-9225-526cb0af2be3" providerId="AD" clId="Web-{70E6DEAD-E92E-8B76-D8FC-9F25F10F171D}" dt="2024-01-31T16:09:18.588" v="17" actId="14100"/>
          <ac:picMkLst>
            <pc:docMk/>
            <pc:sldMk cId="2530999865" sldId="361"/>
            <ac:picMk id="5" creationId="{00000000-0000-0000-0000-000000000000}"/>
          </ac:picMkLst>
        </pc:picChg>
        <pc:picChg chg="add mod">
          <ac:chgData name="Sian Shaw" userId="S::sian.shaw@westminster-abbey.org::cf930bf7-ba7f-4ec0-9225-526cb0af2be3" providerId="AD" clId="Web-{70E6DEAD-E92E-8B76-D8FC-9F25F10F171D}" dt="2024-01-31T16:09:08.666" v="14" actId="1076"/>
          <ac:picMkLst>
            <pc:docMk/>
            <pc:sldMk cId="2530999865" sldId="361"/>
            <ac:picMk id="7" creationId="{4628C01A-EE14-BC93-8346-C6F297660916}"/>
          </ac:picMkLst>
        </pc:picChg>
      </pc:sldChg>
      <pc:sldChg chg="modSp del">
        <pc:chgData name="Sian Shaw" userId="S::sian.shaw@westminster-abbey.org::cf930bf7-ba7f-4ec0-9225-526cb0af2be3" providerId="AD" clId="Web-{70E6DEAD-E92E-8B76-D8FC-9F25F10F171D}" dt="2024-01-31T16:54:36.959" v="76"/>
        <pc:sldMkLst>
          <pc:docMk/>
          <pc:sldMk cId="1099871868" sldId="362"/>
        </pc:sldMkLst>
        <pc:spChg chg="mod">
          <ac:chgData name="Sian Shaw" userId="S::sian.shaw@westminster-abbey.org::cf930bf7-ba7f-4ec0-9225-526cb0af2be3" providerId="AD" clId="Web-{70E6DEAD-E92E-8B76-D8FC-9F25F10F171D}" dt="2024-01-31T16:24:47.689" v="67" actId="20577"/>
          <ac:spMkLst>
            <pc:docMk/>
            <pc:sldMk cId="1099871868" sldId="362"/>
            <ac:spMk id="2" creationId="{4AA7539D-47A9-BF43-9C4C-1BD1B363CA32}"/>
          </ac:spMkLst>
        </pc:spChg>
      </pc:sldChg>
      <pc:sldChg chg="modSp">
        <pc:chgData name="Sian Shaw" userId="S::sian.shaw@westminster-abbey.org::cf930bf7-ba7f-4ec0-9225-526cb0af2be3" providerId="AD" clId="Web-{70E6DEAD-E92E-8B76-D8FC-9F25F10F171D}" dt="2024-01-31T15:34:35.617" v="4" actId="20577"/>
        <pc:sldMkLst>
          <pc:docMk/>
          <pc:sldMk cId="3712833313" sldId="365"/>
        </pc:sldMkLst>
        <pc:spChg chg="mod">
          <ac:chgData name="Sian Shaw" userId="S::sian.shaw@westminster-abbey.org::cf930bf7-ba7f-4ec0-9225-526cb0af2be3" providerId="AD" clId="Web-{70E6DEAD-E92E-8B76-D8FC-9F25F10F171D}" dt="2024-01-31T15:34:35.617" v="4" actId="20577"/>
          <ac:spMkLst>
            <pc:docMk/>
            <pc:sldMk cId="3712833313" sldId="365"/>
            <ac:spMk id="10" creationId="{CF47EDB7-E2B6-304F-8E49-1C030DA302A6}"/>
          </ac:spMkLst>
        </pc:spChg>
      </pc:sldChg>
    </pc:docChg>
  </pc:docChgLst>
  <pc:docChgLst>
    <pc:chgData name="Lou Cash" userId="S::lou.cash@westminster-abbey.org::86be4a58-c22e-4e67-b9c9-cb87f0968146" providerId="AD" clId="Web-{B3B1499F-A879-C57D-B6EF-52B4A42EC5C3}"/>
    <pc:docChg chg="modSld">
      <pc:chgData name="Lou Cash" userId="S::lou.cash@westminster-abbey.org::86be4a58-c22e-4e67-b9c9-cb87f0968146" providerId="AD" clId="Web-{B3B1499F-A879-C57D-B6EF-52B4A42EC5C3}" dt="2021-11-26T11:53:14.142" v="4" actId="20577"/>
      <pc:docMkLst>
        <pc:docMk/>
      </pc:docMkLst>
      <pc:sldChg chg="modSp">
        <pc:chgData name="Lou Cash" userId="S::lou.cash@westminster-abbey.org::86be4a58-c22e-4e67-b9c9-cb87f0968146" providerId="AD" clId="Web-{B3B1499F-A879-C57D-B6EF-52B4A42EC5C3}" dt="2021-11-26T11:53:14.142" v="4" actId="20577"/>
        <pc:sldMkLst>
          <pc:docMk/>
          <pc:sldMk cId="927207849" sldId="316"/>
        </pc:sldMkLst>
        <pc:spChg chg="mod">
          <ac:chgData name="Lou Cash" userId="S::lou.cash@westminster-abbey.org::86be4a58-c22e-4e67-b9c9-cb87f0968146" providerId="AD" clId="Web-{B3B1499F-A879-C57D-B6EF-52B4A42EC5C3}" dt="2021-11-26T11:53:14.142" v="4" actId="20577"/>
          <ac:spMkLst>
            <pc:docMk/>
            <pc:sldMk cId="927207849" sldId="316"/>
            <ac:spMk id="11" creationId="{9DC6E8CD-F385-1742-8A3A-93E1A6C062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31/01/2024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full sermon transcript can be found here: </a:t>
            </a:r>
            <a:r>
              <a:rPr lang="en-GB" dirty="0"/>
              <a:t>https://www.westminster-abbey.org/abbey-sermons/sermon-at-the-sung-eucharist-on-easter-day-2019 </a:t>
            </a: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dirty="0"/>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r>
              <a:rPr lang="en-US"/>
              <a:t>©2024 Dean &amp; Chapter of</a:t>
            </a:r>
            <a:r>
              <a:rPr lang="en-US" baseline="0"/>
              <a:t> Westminster</a:t>
            </a:r>
            <a:r>
              <a:rPr lang="en-US"/>
              <a:t> </a:t>
            </a:r>
            <a:endParaRPr lang="en-US">
              <a:cs typeface="Calibri"/>
            </a:endParaRPr>
          </a:p>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dirty="0"/>
          </a:p>
        </p:txBody>
      </p:sp>
    </p:spTree>
    <p:extLst>
      <p:ext uri="{BB962C8B-B14F-4D97-AF65-F5344CB8AC3E}">
        <p14:creationId xmlns:p14="http://schemas.microsoft.com/office/powerpoint/2010/main" val="3542143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a:t>
            </a:r>
            <a:r>
              <a:rPr lang="en-US" baseline="0" dirty="0"/>
              <a:t> </a:t>
            </a:r>
          </a:p>
          <a:p>
            <a:pPr>
              <a:defRPr/>
            </a:pPr>
            <a:r>
              <a:rPr lang="en-US"/>
              <a:t>Resurrection</a:t>
            </a:r>
            <a:r>
              <a:rPr lang="en-US" baseline="0"/>
              <a:t> on the High Altar - </a:t>
            </a:r>
            <a:r>
              <a:rPr lang="en-US"/>
              <a:t>©2024 Dean &amp; Chapter of Westminster </a:t>
            </a:r>
            <a:endParaRPr lang="en-US">
              <a:cs typeface="Calibri"/>
            </a:endParaRPr>
          </a:p>
          <a:p>
            <a:r>
              <a:rPr lang="en-US"/>
              <a:t>Depiction of the</a:t>
            </a:r>
            <a:r>
              <a:rPr lang="en-US" baseline="0"/>
              <a:t> Resurrection</a:t>
            </a:r>
            <a:r>
              <a:rPr lang="en-US"/>
              <a:t> in the Litlyngton</a:t>
            </a:r>
            <a:r>
              <a:rPr lang="en-US" baseline="0"/>
              <a:t> Missal – </a:t>
            </a:r>
            <a:r>
              <a:rPr lang="en-US"/>
              <a:t>©2024 Dean &amp; Chapter of Westminster </a:t>
            </a:r>
            <a:endParaRPr lang="en-US">
              <a:cs typeface="Calibri" panose="020F0502020204030204"/>
            </a:endParaRPr>
          </a:p>
          <a:p>
            <a:endParaRPr lang="en-US" baseline="0" dirty="0"/>
          </a:p>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dirty="0"/>
          </a:p>
        </p:txBody>
      </p:sp>
    </p:spTree>
    <p:extLst>
      <p:ext uri="{BB962C8B-B14F-4D97-AF65-F5344CB8AC3E}">
        <p14:creationId xmlns:p14="http://schemas.microsoft.com/office/powerpoint/2010/main" val="1579002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a:t>
            </a:r>
          </a:p>
          <a:p>
            <a:pPr>
              <a:defRPr/>
            </a:pPr>
            <a:r>
              <a:rPr lang="en-US"/>
              <a:t>Depiction of the</a:t>
            </a:r>
            <a:r>
              <a:rPr lang="en-US" baseline="0"/>
              <a:t> Ascension</a:t>
            </a:r>
            <a:r>
              <a:rPr lang="en-US"/>
              <a:t> in the Litlyngton</a:t>
            </a:r>
            <a:r>
              <a:rPr lang="en-US" baseline="0"/>
              <a:t> Missal – </a:t>
            </a:r>
            <a:r>
              <a:rPr lang="en-US"/>
              <a:t>©2024 Dean &amp; Chapter of Westminster </a:t>
            </a:r>
            <a:endParaRPr lang="en-US">
              <a:cs typeface="Calibri"/>
            </a:endParaRPr>
          </a:p>
          <a:p>
            <a:pPr>
              <a:defRPr/>
            </a:pPr>
            <a:r>
              <a:rPr lang="en-US"/>
              <a:t>Ascension stained glass window – ©2024 Dean</a:t>
            </a:r>
            <a:r>
              <a:rPr lang="en-US" baseline="0"/>
              <a:t> &amp; Chapter of Westminster</a:t>
            </a:r>
            <a:r>
              <a:rPr lang="en-US"/>
              <a:t> </a:t>
            </a:r>
            <a:endParaRPr lang="en-US">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dirty="0"/>
          </a:p>
        </p:txBody>
      </p:sp>
    </p:spTree>
    <p:extLst>
      <p:ext uri="{BB962C8B-B14F-4D97-AF65-F5344CB8AC3E}">
        <p14:creationId xmlns:p14="http://schemas.microsoft.com/office/powerpoint/2010/main" val="2523577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a:t>
            </a:r>
          </a:p>
          <a:p>
            <a:r>
              <a:rPr lang="en-US" dirty="0"/>
              <a:t>Tongues of fire on nave frontal ©2024 Dean &amp; Chapter of</a:t>
            </a:r>
            <a:r>
              <a:rPr lang="en-US" baseline="0" dirty="0"/>
              <a:t> Westminster</a:t>
            </a:r>
            <a:r>
              <a:rPr lang="en-US" dirty="0"/>
              <a:t> </a:t>
            </a:r>
          </a:p>
          <a:p>
            <a:r>
              <a:rPr lang="en-US" dirty="0"/>
              <a:t>Stained-glass window showing the Pentecost ©2024 Dean &amp; Chapter of Westminster </a:t>
            </a: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dirty="0"/>
          </a:p>
        </p:txBody>
      </p:sp>
    </p:spTree>
    <p:extLst>
      <p:ext uri="{BB962C8B-B14F-4D97-AF65-F5344CB8AC3E}">
        <p14:creationId xmlns:p14="http://schemas.microsoft.com/office/powerpoint/2010/main" val="422279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by </a:t>
            </a:r>
            <a:r>
              <a:rPr lang="en-US" dirty="0" err="1"/>
              <a:t>astize</a:t>
            </a:r>
            <a:r>
              <a:rPr lang="en-US" dirty="0"/>
              <a:t> from </a:t>
            </a:r>
            <a:r>
              <a:rPr lang="en-US" dirty="0" err="1"/>
              <a:t>Pixabay</a:t>
            </a: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dirty="0"/>
          </a:p>
        </p:txBody>
      </p:sp>
    </p:spTree>
    <p:extLst>
      <p:ext uri="{BB962C8B-B14F-4D97-AF65-F5344CB8AC3E}">
        <p14:creationId xmlns:p14="http://schemas.microsoft.com/office/powerpoint/2010/main" val="173675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a:t>
            </a:r>
          </a:p>
          <a:p>
            <a:r>
              <a:rPr lang="en-US"/>
              <a:t>Congregation – ©2024 </a:t>
            </a:r>
            <a:r>
              <a:rPr lang="en-US" baseline="0"/>
              <a:t>Dean &amp; Chapter of Westminster</a:t>
            </a:r>
            <a:r>
              <a:rPr lang="en-US"/>
              <a:t> </a:t>
            </a:r>
            <a:endParaRPr lang="en-US" baseline="0">
              <a:cs typeface="Calibri"/>
            </a:endParaRPr>
          </a:p>
          <a:p>
            <a:r>
              <a:rPr lang="en-US" baseline="0"/>
              <a:t>Quire – ©</a:t>
            </a:r>
            <a:r>
              <a:rPr lang="en-US"/>
              <a:t>2024 </a:t>
            </a:r>
            <a:r>
              <a:rPr lang="en-US" baseline="0"/>
              <a:t>Dean &amp; Chapter of Westminster</a:t>
            </a:r>
            <a:r>
              <a:rPr lang="en-US"/>
              <a:t> </a:t>
            </a:r>
            <a:endParaRPr lang="en-US" baseline="0">
              <a:cs typeface="Calibri" panose="020F0502020204030204"/>
            </a:endParaRPr>
          </a:p>
          <a:p>
            <a:r>
              <a:rPr lang="en-US" baseline="0"/>
              <a:t>Dean delivering sermon – ©</a:t>
            </a:r>
            <a:r>
              <a:rPr lang="en-US"/>
              <a:t>2024 </a:t>
            </a:r>
            <a:r>
              <a:rPr lang="en-US" baseline="0"/>
              <a:t>Dean &amp; Chapter of Westminster</a:t>
            </a:r>
            <a:r>
              <a:rPr lang="en-US"/>
              <a:t> </a:t>
            </a:r>
            <a:endParaRPr lang="en-US">
              <a:cs typeface="Calibri" panose="020F0502020204030204"/>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dirty="0"/>
          </a:p>
        </p:txBody>
      </p:sp>
    </p:spTree>
    <p:extLst>
      <p:ext uri="{BB962C8B-B14F-4D97-AF65-F5344CB8AC3E}">
        <p14:creationId xmlns:p14="http://schemas.microsoft.com/office/powerpoint/2010/main" val="10162575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21.jpe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
        <p:nvSpPr>
          <p:cNvPr id="9" name="TextBox 8"/>
          <p:cNvSpPr txBox="1"/>
          <p:nvPr/>
        </p:nvSpPr>
        <p:spPr>
          <a:xfrm>
            <a:off x="352949" y="1035719"/>
            <a:ext cx="1974615" cy="523220"/>
          </a:xfrm>
          <a:prstGeom prst="rect">
            <a:avLst/>
          </a:prstGeom>
          <a:solidFill>
            <a:schemeClr val="tx2"/>
          </a:solidFill>
        </p:spPr>
        <p:txBody>
          <a:bodyPr wrap="square" rtlCol="0">
            <a:spAutoFit/>
          </a:bodyPr>
          <a:lstStyle/>
          <a:p>
            <a:r>
              <a:rPr lang="en-US" sz="2800" b="1" dirty="0">
                <a:solidFill>
                  <a:schemeClr val="bg1"/>
                </a:solidFill>
                <a:latin typeface="+mj-lt"/>
              </a:rPr>
              <a:t>Eastertide</a:t>
            </a:r>
            <a:endParaRPr lang="en-GB" sz="2800" b="1" dirty="0">
              <a:solidFill>
                <a:schemeClr val="bg1"/>
              </a:solidFill>
              <a:latin typeface="+mj-lt"/>
            </a:endParaRPr>
          </a:p>
        </p:txBody>
      </p:sp>
      <p:sp>
        <p:nvSpPr>
          <p:cNvPr id="10" name="Title 8">
            <a:extLst>
              <a:ext uri="{FF2B5EF4-FFF2-40B4-BE49-F238E27FC236}">
                <a16:creationId xmlns:a16="http://schemas.microsoft.com/office/drawing/2014/main" id="{F89B5B11-7758-448D-AC81-23E46063A519}"/>
              </a:ext>
            </a:extLst>
          </p:cNvPr>
          <p:cNvSpPr txBox="1">
            <a:spLocks/>
          </p:cNvSpPr>
          <p:nvPr/>
        </p:nvSpPr>
        <p:spPr>
          <a:xfrm>
            <a:off x="352950" y="1736667"/>
            <a:ext cx="3292776" cy="693711"/>
          </a:xfrm>
          <a:prstGeom prst="rect">
            <a:avLst/>
          </a:prstGeom>
          <a:solidFill>
            <a:schemeClr val="tx2"/>
          </a:solidFill>
        </p:spPr>
        <p:txBody>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000" b="0" dirty="0">
                <a:solidFill>
                  <a:schemeClr val="bg1"/>
                </a:solidFill>
              </a:rPr>
              <a:t>A short guide for secondary</a:t>
            </a:r>
          </a:p>
        </p:txBody>
      </p:sp>
    </p:spTree>
    <p:extLst>
      <p:ext uri="{BB962C8B-B14F-4D97-AF65-F5344CB8AC3E}">
        <p14:creationId xmlns:p14="http://schemas.microsoft.com/office/powerpoint/2010/main" val="4213500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r>
              <a:rPr lang="en-GB" dirty="0">
                <a:solidFill>
                  <a:schemeClr val="bg1"/>
                </a:solidFill>
                <a:ea typeface="+mn-lt"/>
                <a:cs typeface="+mn-lt"/>
              </a:rPr>
              <a:t>Thank you for downloading this resource. We hope that it has been a useful teaching tool in your classroom.</a:t>
            </a:r>
          </a:p>
          <a:p>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dirty="0">
              <a:ea typeface="+mn-lt"/>
              <a:cs typeface="+mn-lt"/>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 name="TextBox 6"/>
          <p:cNvSpPr txBox="1"/>
          <p:nvPr/>
        </p:nvSpPr>
        <p:spPr>
          <a:xfrm>
            <a:off x="263647" y="4777223"/>
            <a:ext cx="8571596" cy="1477328"/>
          </a:xfrm>
          <a:prstGeom prst="rect">
            <a:avLst/>
          </a:prstGeom>
          <a:solidFill>
            <a:schemeClr val="tx2"/>
          </a:solidFill>
        </p:spPr>
        <p:txBody>
          <a:bodyPr wrap="square" rtlCol="0">
            <a:spAutoFit/>
          </a:bodyPr>
          <a:lstStyle/>
          <a:p>
            <a:pPr algn="ctr"/>
            <a:r>
              <a:rPr lang="en-GB" dirty="0">
                <a:solidFill>
                  <a:schemeClr val="bg1"/>
                </a:solidFill>
              </a:rPr>
              <a:t>“This day of Resurrection, this Easter Day, is the day when we witness the triumph of peace, of humility, of lowliness.”</a:t>
            </a:r>
          </a:p>
          <a:p>
            <a:pPr algn="ctr"/>
            <a:endParaRPr lang="en-GB" i="1" dirty="0">
              <a:solidFill>
                <a:schemeClr val="bg1"/>
              </a:solidFill>
            </a:endParaRPr>
          </a:p>
          <a:p>
            <a:pPr algn="ctr"/>
            <a:r>
              <a:rPr lang="en-GB" dirty="0">
                <a:solidFill>
                  <a:schemeClr val="bg1"/>
                </a:solidFill>
              </a:rPr>
              <a:t>The Very Reverend Dr John Hall KCVO, Dean of Westminster, 2006 -2019 </a:t>
            </a:r>
          </a:p>
          <a:p>
            <a:pPr algn="ctr"/>
            <a:r>
              <a:rPr lang="en-US" dirty="0">
                <a:solidFill>
                  <a:schemeClr val="bg1"/>
                </a:solidFill>
              </a:rPr>
              <a:t>21</a:t>
            </a:r>
            <a:r>
              <a:rPr lang="en-US" baseline="30000" dirty="0">
                <a:solidFill>
                  <a:schemeClr val="bg1"/>
                </a:solidFill>
              </a:rPr>
              <a:t>st</a:t>
            </a:r>
            <a:r>
              <a:rPr lang="en-US" dirty="0">
                <a:solidFill>
                  <a:schemeClr val="bg1"/>
                </a:solidFill>
              </a:rPr>
              <a:t> April 2019</a:t>
            </a:r>
            <a:endParaRPr lang="en-GB" dirty="0">
              <a:solidFill>
                <a:schemeClr val="bg1"/>
              </a:solidFill>
            </a:endParaRPr>
          </a:p>
        </p:txBody>
      </p:sp>
      <p:sp>
        <p:nvSpPr>
          <p:cNvPr id="10" name="Content Placeholder 2">
            <a:extLst>
              <a:ext uri="{FF2B5EF4-FFF2-40B4-BE49-F238E27FC236}">
                <a16:creationId xmlns:a16="http://schemas.microsoft.com/office/drawing/2014/main" id="{CF47EDB7-E2B6-304F-8E49-1C030DA302A6}"/>
              </a:ext>
            </a:extLst>
          </p:cNvPr>
          <p:cNvSpPr>
            <a:spLocks noGrp="1"/>
          </p:cNvSpPr>
          <p:nvPr>
            <p:ph idx="1"/>
          </p:nvPr>
        </p:nvSpPr>
        <p:spPr>
          <a:xfrm>
            <a:off x="263646" y="2179432"/>
            <a:ext cx="8483312" cy="2058292"/>
          </a:xfrm>
        </p:spPr>
        <p:txBody>
          <a:bodyPr vert="horz" lIns="0" tIns="0" rIns="0" bIns="0" rtlCol="0" anchor="t">
            <a:normAutofit/>
          </a:bodyPr>
          <a:lstStyle/>
          <a:p>
            <a:r>
              <a:rPr lang="en-US" sz="1600" dirty="0"/>
              <a:t>Eastertide is a series of festivals which celebrate the resurrection of Jesus Christ, the coming of the Holy Spirit and the birth of the Church. It is also known as Easter time or the Easter season. </a:t>
            </a:r>
          </a:p>
          <a:p>
            <a:endParaRPr lang="en-US" sz="1600" dirty="0"/>
          </a:p>
          <a:p>
            <a:r>
              <a:rPr lang="en-US" sz="1600" dirty="0"/>
              <a:t>It </a:t>
            </a:r>
            <a:r>
              <a:rPr lang="en-GB" sz="1600" dirty="0"/>
              <a:t>is associated with the Jewish festival of Passover, as well as the Exodus of the Jews from Egypt, as described in the Old Testament. </a:t>
            </a:r>
          </a:p>
          <a:p>
            <a:pPr algn="ctr"/>
            <a:endParaRPr lang="en-US" dirty="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What is Eastertide?</a:t>
            </a:r>
          </a:p>
        </p:txBody>
      </p:sp>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BB89B-8AD8-E041-8ABA-5BE77B3182D1}"/>
              </a:ext>
            </a:extLst>
          </p:cNvPr>
          <p:cNvSpPr>
            <a:spLocks noGrp="1"/>
          </p:cNvSpPr>
          <p:nvPr>
            <p:ph type="title"/>
          </p:nvPr>
        </p:nvSpPr>
        <p:spPr>
          <a:xfrm>
            <a:off x="376102" y="1116280"/>
            <a:ext cx="8139248" cy="479802"/>
          </a:xfrm>
        </p:spPr>
        <p:txBody>
          <a:bodyPr/>
          <a:lstStyle/>
          <a:p>
            <a:r>
              <a:rPr lang="en-US" dirty="0"/>
              <a:t>When is Eastertide?</a:t>
            </a:r>
          </a:p>
        </p:txBody>
      </p:sp>
      <p:sp>
        <p:nvSpPr>
          <p:cNvPr id="3" name="Content Placeholder 2">
            <a:extLst>
              <a:ext uri="{FF2B5EF4-FFF2-40B4-BE49-F238E27FC236}">
                <a16:creationId xmlns:a16="http://schemas.microsoft.com/office/drawing/2014/main" id="{BE8610C2-B440-9E4D-A710-C9C06FB366F5}"/>
              </a:ext>
            </a:extLst>
          </p:cNvPr>
          <p:cNvSpPr>
            <a:spLocks noGrp="1"/>
          </p:cNvSpPr>
          <p:nvPr>
            <p:ph idx="1"/>
          </p:nvPr>
        </p:nvSpPr>
        <p:spPr>
          <a:xfrm>
            <a:off x="376102" y="1785393"/>
            <a:ext cx="8233508" cy="1311636"/>
          </a:xfrm>
        </p:spPr>
        <p:txBody>
          <a:bodyPr>
            <a:normAutofit/>
          </a:bodyPr>
          <a:lstStyle/>
          <a:p>
            <a:r>
              <a:rPr lang="en-GB" sz="1600" dirty="0"/>
              <a:t>Eastertide begins on Easter Day, also known as Easter Sunday, just after Lent and Holy Week. </a:t>
            </a:r>
          </a:p>
          <a:p>
            <a:r>
              <a:rPr lang="en-GB" sz="1600" dirty="0"/>
              <a:t>It lasts for a period of 50 days (seven weeks) and ends on Pentecost Sunday.  </a:t>
            </a:r>
          </a:p>
          <a:p>
            <a:endParaRPr lang="en-US" dirty="0"/>
          </a:p>
          <a:p>
            <a:pPr lvl="1"/>
            <a:endParaRPr lang="en-US" dirty="0"/>
          </a:p>
        </p:txBody>
      </p:sp>
      <p:sp>
        <p:nvSpPr>
          <p:cNvPr id="4" name="TextBox 3">
            <a:extLst>
              <a:ext uri="{FF2B5EF4-FFF2-40B4-BE49-F238E27FC236}">
                <a16:creationId xmlns:a16="http://schemas.microsoft.com/office/drawing/2014/main" id="{F3825712-1F61-8E4A-A0C2-35D946C435C5}"/>
              </a:ext>
            </a:extLst>
          </p:cNvPr>
          <p:cNvSpPr txBox="1"/>
          <p:nvPr/>
        </p:nvSpPr>
        <p:spPr>
          <a:xfrm>
            <a:off x="263647" y="4116277"/>
            <a:ext cx="3928344" cy="830997"/>
          </a:xfrm>
          <a:prstGeom prst="rect">
            <a:avLst/>
          </a:prstGeom>
          <a:noFill/>
        </p:spPr>
        <p:txBody>
          <a:bodyPr wrap="square" rtlCol="0">
            <a:spAutoFit/>
          </a:bodyPr>
          <a:lstStyle/>
          <a:p>
            <a:r>
              <a:rPr lang="en-US" sz="1600" dirty="0"/>
              <a:t>Eastertide is celebrated with many joyful services in church. It includes the is the greatest festival of the Christian year.  </a:t>
            </a: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8" name="Title 1">
            <a:extLst>
              <a:ext uri="{FF2B5EF4-FFF2-40B4-BE49-F238E27FC236}">
                <a16:creationId xmlns:a16="http://schemas.microsoft.com/office/drawing/2014/main" id="{5CBBB89B-8AD8-E041-8ABA-5BE77B3182D1}"/>
              </a:ext>
            </a:extLst>
          </p:cNvPr>
          <p:cNvSpPr txBox="1">
            <a:spLocks/>
          </p:cNvSpPr>
          <p:nvPr/>
        </p:nvSpPr>
        <p:spPr>
          <a:xfrm>
            <a:off x="376102" y="3192231"/>
            <a:ext cx="4462733" cy="828844"/>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How is Eastertide celebrated? </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05745" y="2942362"/>
            <a:ext cx="4203865" cy="3419144"/>
          </a:xfrm>
          <a:prstGeom prst="rect">
            <a:avLst/>
          </a:prstGeom>
        </p:spPr>
      </p:pic>
    </p:spTree>
    <p:extLst>
      <p:ext uri="{BB962C8B-B14F-4D97-AF65-F5344CB8AC3E}">
        <p14:creationId xmlns:p14="http://schemas.microsoft.com/office/powerpoint/2010/main" val="3500591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7539D-47A9-BF43-9C4C-1BD1B363CA32}"/>
              </a:ext>
            </a:extLst>
          </p:cNvPr>
          <p:cNvSpPr>
            <a:spLocks noGrp="1"/>
          </p:cNvSpPr>
          <p:nvPr>
            <p:ph type="title"/>
          </p:nvPr>
        </p:nvSpPr>
        <p:spPr>
          <a:xfrm>
            <a:off x="362752" y="926276"/>
            <a:ext cx="8139248" cy="622306"/>
          </a:xfrm>
        </p:spPr>
        <p:txBody>
          <a:bodyPr/>
          <a:lstStyle/>
          <a:p>
            <a:r>
              <a:rPr lang="en-US" dirty="0"/>
              <a:t>Key Holy Days: Easter Day</a:t>
            </a:r>
          </a:p>
        </p:txBody>
      </p:sp>
      <p:sp>
        <p:nvSpPr>
          <p:cNvPr id="3" name="Content Placeholder 2">
            <a:extLst>
              <a:ext uri="{FF2B5EF4-FFF2-40B4-BE49-F238E27FC236}">
                <a16:creationId xmlns:a16="http://schemas.microsoft.com/office/drawing/2014/main" id="{7A05E08D-0B00-1145-84A5-9897F2C65236}"/>
              </a:ext>
            </a:extLst>
          </p:cNvPr>
          <p:cNvSpPr>
            <a:spLocks noGrp="1"/>
          </p:cNvSpPr>
          <p:nvPr>
            <p:ph idx="1"/>
          </p:nvPr>
        </p:nvSpPr>
        <p:spPr>
          <a:xfrm>
            <a:off x="362750" y="1688645"/>
            <a:ext cx="5663075" cy="2731417"/>
          </a:xfrm>
        </p:spPr>
        <p:txBody>
          <a:bodyPr vert="horz" lIns="0" tIns="0" rIns="0" bIns="0" rtlCol="0" anchor="t">
            <a:noAutofit/>
          </a:bodyPr>
          <a:lstStyle/>
          <a:p>
            <a:r>
              <a:rPr lang="en-GB" sz="1600">
                <a:cs typeface="Arial"/>
              </a:rPr>
              <a:t>Easter Sunday is the most important day in the Christian year. It celebrates the resurrection of Jesus.   </a:t>
            </a:r>
            <a:endParaRPr lang="en-GB" sz="1600" dirty="0">
              <a:cs typeface="Arial"/>
            </a:endParaRPr>
          </a:p>
          <a:p>
            <a:r>
              <a:rPr lang="en-GB" sz="1600" dirty="0">
                <a:cs typeface="Arial"/>
              </a:rPr>
              <a:t>According to the Bible, Jesus was crucified on Good Friday and was buried in a cave with a huge stone in front of it. On Easter Day, the stone had moved and Jesus’ body was gone.   </a:t>
            </a:r>
          </a:p>
          <a:p>
            <a:r>
              <a:rPr lang="en-GB" sz="1600" dirty="0">
                <a:cs typeface="Arial"/>
              </a:rPr>
              <a:t>Jesus’ followers believed that Jesus had been resurrected by God and over the next 40 days many saw him and heard him teach.  </a:t>
            </a:r>
          </a:p>
          <a:p>
            <a:r>
              <a:rPr lang="en-GB" sz="1600" dirty="0">
                <a:cs typeface="Arial"/>
              </a:rPr>
              <a:t>Many people now associate Easter Day with Easter eggs, representing the stone that was rolled away and celebrating new life.</a:t>
            </a:r>
          </a:p>
          <a:p>
            <a:endParaRPr lang="en-GB" sz="1600" dirty="0">
              <a:cs typeface="Arial"/>
            </a:endParaRPr>
          </a:p>
          <a:p>
            <a:endParaRPr lang="en-US"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9468" y="1320557"/>
            <a:ext cx="2779649" cy="4082716"/>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26304" y="4615543"/>
            <a:ext cx="3133400" cy="2084141"/>
          </a:xfrm>
          <a:prstGeom prst="rect">
            <a:avLst/>
          </a:prstGeom>
        </p:spPr>
      </p:pic>
    </p:spTree>
    <p:extLst>
      <p:ext uri="{BB962C8B-B14F-4D97-AF65-F5344CB8AC3E}">
        <p14:creationId xmlns:p14="http://schemas.microsoft.com/office/powerpoint/2010/main" val="2504170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D8463-9FDC-5C45-B7AA-3753DD1EF0E1}"/>
              </a:ext>
            </a:extLst>
          </p:cNvPr>
          <p:cNvSpPr>
            <a:spLocks noGrp="1"/>
          </p:cNvSpPr>
          <p:nvPr>
            <p:ph type="title"/>
          </p:nvPr>
        </p:nvSpPr>
        <p:spPr>
          <a:xfrm>
            <a:off x="362752" y="997527"/>
            <a:ext cx="8139248" cy="598556"/>
          </a:xfrm>
        </p:spPr>
        <p:txBody>
          <a:bodyPr/>
          <a:lstStyle/>
          <a:p>
            <a:r>
              <a:rPr lang="en-US" dirty="0"/>
              <a:t>Key Holy Days: Ascension Day </a:t>
            </a:r>
          </a:p>
        </p:txBody>
      </p:sp>
      <p:sp>
        <p:nvSpPr>
          <p:cNvPr id="3" name="Content Placeholder 2">
            <a:extLst>
              <a:ext uri="{FF2B5EF4-FFF2-40B4-BE49-F238E27FC236}">
                <a16:creationId xmlns:a16="http://schemas.microsoft.com/office/drawing/2014/main" id="{2CC14859-7D2B-C146-A874-8A16B12EE623}"/>
              </a:ext>
            </a:extLst>
          </p:cNvPr>
          <p:cNvSpPr>
            <a:spLocks noGrp="1"/>
          </p:cNvSpPr>
          <p:nvPr>
            <p:ph idx="1"/>
          </p:nvPr>
        </p:nvSpPr>
        <p:spPr>
          <a:xfrm>
            <a:off x="362752" y="1781206"/>
            <a:ext cx="8139248" cy="1737658"/>
          </a:xfrm>
        </p:spPr>
        <p:txBody>
          <a:bodyPr>
            <a:normAutofit lnSpcReduction="10000"/>
          </a:bodyPr>
          <a:lstStyle/>
          <a:p>
            <a:r>
              <a:rPr lang="en-GB" sz="1600" dirty="0"/>
              <a:t>For 40 days after his resurrection on Easter Sunday, the Bible says that Jesus travelled and preached with his apostles, preparing them for when he left Earth to be with God in Heaven. </a:t>
            </a:r>
          </a:p>
          <a:p>
            <a:r>
              <a:rPr lang="en-GB" sz="1600" dirty="0"/>
              <a:t>Ascension Day marks the moment Jesus literally went up into Heaven, in front of his followers. </a:t>
            </a:r>
          </a:p>
          <a:p>
            <a:r>
              <a:rPr lang="en-GB" sz="1600" dirty="0"/>
              <a:t>Special services are held in churches on this day. </a:t>
            </a:r>
          </a:p>
          <a:p>
            <a:endParaRPr lang="en-US"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2752" y="3685117"/>
            <a:ext cx="3657600" cy="2788920"/>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69805" y="2935852"/>
            <a:ext cx="2871827" cy="3538185"/>
          </a:xfrm>
          <a:prstGeom prst="rect">
            <a:avLst/>
          </a:prstGeom>
        </p:spPr>
      </p:pic>
    </p:spTree>
    <p:extLst>
      <p:ext uri="{BB962C8B-B14F-4D97-AF65-F5344CB8AC3E}">
        <p14:creationId xmlns:p14="http://schemas.microsoft.com/office/powerpoint/2010/main" val="4039375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911DD-FDEA-2740-986A-76597EF88EE0}"/>
              </a:ext>
            </a:extLst>
          </p:cNvPr>
          <p:cNvSpPr>
            <a:spLocks noGrp="1"/>
          </p:cNvSpPr>
          <p:nvPr>
            <p:ph type="title"/>
          </p:nvPr>
        </p:nvSpPr>
        <p:spPr>
          <a:xfrm>
            <a:off x="362752" y="1009401"/>
            <a:ext cx="8139248" cy="574805"/>
          </a:xfrm>
        </p:spPr>
        <p:txBody>
          <a:bodyPr/>
          <a:lstStyle/>
          <a:p>
            <a:r>
              <a:rPr lang="en-US" dirty="0"/>
              <a:t>Key Holy Days: Pentecost </a:t>
            </a:r>
            <a:endParaRPr lang="en-US"/>
          </a:p>
        </p:txBody>
      </p:sp>
      <p:sp>
        <p:nvSpPr>
          <p:cNvPr id="3" name="Content Placeholder 2">
            <a:extLst>
              <a:ext uri="{FF2B5EF4-FFF2-40B4-BE49-F238E27FC236}">
                <a16:creationId xmlns:a16="http://schemas.microsoft.com/office/drawing/2014/main" id="{63AAA43C-BF02-804E-BBDA-1E68D31053F2}"/>
              </a:ext>
            </a:extLst>
          </p:cNvPr>
          <p:cNvSpPr>
            <a:spLocks noGrp="1"/>
          </p:cNvSpPr>
          <p:nvPr>
            <p:ph idx="1"/>
          </p:nvPr>
        </p:nvSpPr>
        <p:spPr>
          <a:xfrm>
            <a:off x="362752" y="1896191"/>
            <a:ext cx="4755513" cy="4243351"/>
          </a:xfrm>
        </p:spPr>
        <p:txBody>
          <a:bodyPr vert="horz" lIns="0" tIns="0" rIns="0" bIns="0" rtlCol="0" anchor="t">
            <a:noAutofit/>
          </a:bodyPr>
          <a:lstStyle/>
          <a:p>
            <a:r>
              <a:rPr lang="en-US" sz="1600" dirty="0">
                <a:latin typeface="Arial"/>
                <a:ea typeface="Times New Roman" panose="02020603050405020304" pitchFamily="18" charset="0"/>
                <a:cs typeface="Calibri"/>
              </a:rPr>
              <a:t>Christians celebrate the Day of Pentecost, fifty days after Easter Day </a:t>
            </a:r>
            <a:r>
              <a:rPr lang="en-GB" sz="1600" dirty="0">
                <a:latin typeface="Arial"/>
                <a:cs typeface="Calibri"/>
              </a:rPr>
              <a:t>and brings the Easter season to an end</a:t>
            </a:r>
            <a:r>
              <a:rPr lang="en-US" sz="1600" dirty="0">
                <a:latin typeface="Arial"/>
                <a:ea typeface="Times New Roman" panose="02020603050405020304" pitchFamily="18" charset="0"/>
                <a:cs typeface="Calibri"/>
              </a:rPr>
              <a:t>. </a:t>
            </a:r>
          </a:p>
          <a:p>
            <a:r>
              <a:rPr lang="en-US" sz="1600" dirty="0">
                <a:latin typeface="Arial"/>
                <a:ea typeface="Times New Roman" panose="02020603050405020304" pitchFamily="18" charset="0"/>
                <a:cs typeface="Calibri"/>
              </a:rPr>
              <a:t>The Bible says that Jesus’ disciples were in a room in Jerusalem. They heard a sound like a strong wind and the Holy Spirit appeared to them, the looking like of tongues of fire. They were suddenly filled with joy and went outside, telling everyone they met about Jesus. Thousands of people heard them speaking in different languages </a:t>
            </a:r>
            <a:r>
              <a:rPr lang="en-GB" sz="1600" dirty="0">
                <a:latin typeface="Arial"/>
                <a:cs typeface="Calibri"/>
              </a:rPr>
              <a:t>and 3,000 new people began to believe in his message after.</a:t>
            </a:r>
            <a:endParaRPr lang="en-US" sz="1600">
              <a:latin typeface="Arial"/>
              <a:cs typeface="Calibri"/>
            </a:endParaRPr>
          </a:p>
          <a:p>
            <a:r>
              <a:rPr lang="en-GB" sz="1600" dirty="0">
                <a:latin typeface="Arial"/>
                <a:cs typeface="Calibri"/>
              </a:rPr>
              <a:t>It is a joyous time in the Christian calendar, with many people choosing to be baptised or confirmed on this day. </a:t>
            </a:r>
            <a:endParaRPr lang="en-US" sz="1600">
              <a:latin typeface="Arial"/>
              <a:cs typeface="Calibri"/>
            </a:endParaRPr>
          </a:p>
          <a:p>
            <a:r>
              <a:rPr lang="en-US" sz="1600" dirty="0">
                <a:effectLst/>
                <a:latin typeface="Arial"/>
                <a:ea typeface="Times New Roman" panose="02020603050405020304" pitchFamily="18" charset="0"/>
                <a:cs typeface="Calibri"/>
              </a:rPr>
              <a:t>It is sometimes called the birthday of the Christian Church.</a:t>
            </a:r>
            <a:endParaRPr lang="en-US" sz="1600">
              <a:latin typeface="Arial"/>
              <a:ea typeface="Times New Roman" panose="02020603050405020304" pitchFamily="18" charset="0"/>
              <a:cs typeface="Calibri"/>
            </a:endParaRPr>
          </a:p>
          <a:p>
            <a:endParaRPr lang="en-US" sz="1600" dirty="0">
              <a:cs typeface="Times New Roman"/>
            </a:endParaRP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t="68" b="46710"/>
          <a:stretch/>
        </p:blipFill>
        <p:spPr>
          <a:xfrm>
            <a:off x="5328209" y="4415252"/>
            <a:ext cx="3281307" cy="2233295"/>
          </a:xfrm>
          <a:prstGeom prst="rect">
            <a:avLst/>
          </a:prstGeom>
        </p:spPr>
      </p:pic>
      <p:sp>
        <p:nvSpPr>
          <p:cNvPr id="6" name="Content Placeholder 2">
            <a:extLst>
              <a:ext uri="{FF2B5EF4-FFF2-40B4-BE49-F238E27FC236}">
                <a16:creationId xmlns:a16="http://schemas.microsoft.com/office/drawing/2014/main" id="{8F7CED89-355A-406C-976D-3FCD98C2DE08}"/>
              </a:ext>
            </a:extLst>
          </p:cNvPr>
          <p:cNvSpPr txBox="1">
            <a:spLocks/>
          </p:cNvSpPr>
          <p:nvPr/>
        </p:nvSpPr>
        <p:spPr>
          <a:xfrm>
            <a:off x="-4588327" y="3640771"/>
            <a:ext cx="4755513" cy="424335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spcAft>
                <a:spcPts val="1000"/>
              </a:spcAft>
            </a:pPr>
            <a:endParaRPr lang="en-GB" sz="1600" dirty="0">
              <a:effectLst/>
              <a:ea typeface="Calibri" panose="020F0502020204030204" pitchFamily="34" charset="0"/>
              <a:cs typeface="Times New Roman" panose="02020603050405020304" pitchFamily="18" charset="0"/>
            </a:endParaRPr>
          </a:p>
        </p:txBody>
      </p:sp>
      <p:pic>
        <p:nvPicPr>
          <p:cNvPr id="7" name="Picture 6" descr="A close up of a fabric&#10;&#10;Description automatically generated">
            <a:extLst>
              <a:ext uri="{FF2B5EF4-FFF2-40B4-BE49-F238E27FC236}">
                <a16:creationId xmlns:a16="http://schemas.microsoft.com/office/drawing/2014/main" id="{4628C01A-EE14-BC93-8346-C6F297660916}"/>
              </a:ext>
            </a:extLst>
          </p:cNvPr>
          <p:cNvPicPr>
            <a:picLocks noChangeAspect="1"/>
          </p:cNvPicPr>
          <p:nvPr/>
        </p:nvPicPr>
        <p:blipFill>
          <a:blip r:embed="rId4"/>
          <a:stretch>
            <a:fillRect/>
          </a:stretch>
        </p:blipFill>
        <p:spPr>
          <a:xfrm>
            <a:off x="5326722" y="1297018"/>
            <a:ext cx="3263841" cy="2783098"/>
          </a:xfrm>
          <a:prstGeom prst="rect">
            <a:avLst/>
          </a:prstGeom>
        </p:spPr>
      </p:pic>
    </p:spTree>
    <p:extLst>
      <p:ext uri="{BB962C8B-B14F-4D97-AF65-F5344CB8AC3E}">
        <p14:creationId xmlns:p14="http://schemas.microsoft.com/office/powerpoint/2010/main" val="2530999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45FF6-A3CB-FF41-9D45-F25374F543A4}"/>
              </a:ext>
            </a:extLst>
          </p:cNvPr>
          <p:cNvSpPr>
            <a:spLocks noGrp="1"/>
          </p:cNvSpPr>
          <p:nvPr>
            <p:ph type="title"/>
          </p:nvPr>
        </p:nvSpPr>
        <p:spPr>
          <a:xfrm>
            <a:off x="362752" y="1092529"/>
            <a:ext cx="8139248" cy="610431"/>
          </a:xfrm>
        </p:spPr>
        <p:txBody>
          <a:bodyPr/>
          <a:lstStyle/>
          <a:p>
            <a:r>
              <a:rPr lang="en-US" dirty="0"/>
              <a:t>Eastertide Bible Verses</a:t>
            </a:r>
          </a:p>
        </p:txBody>
      </p:sp>
      <p:sp>
        <p:nvSpPr>
          <p:cNvPr id="3" name="Content Placeholder 2">
            <a:extLst>
              <a:ext uri="{FF2B5EF4-FFF2-40B4-BE49-F238E27FC236}">
                <a16:creationId xmlns:a16="http://schemas.microsoft.com/office/drawing/2014/main" id="{5A06651B-894F-F94C-B9C0-576394079659}"/>
              </a:ext>
            </a:extLst>
          </p:cNvPr>
          <p:cNvSpPr>
            <a:spLocks noGrp="1"/>
          </p:cNvSpPr>
          <p:nvPr>
            <p:ph idx="1"/>
          </p:nvPr>
        </p:nvSpPr>
        <p:spPr>
          <a:xfrm>
            <a:off x="362752" y="2390888"/>
            <a:ext cx="3746110" cy="1666405"/>
          </a:xfrm>
        </p:spPr>
        <p:txBody>
          <a:bodyPr>
            <a:normAutofit/>
          </a:bodyPr>
          <a:lstStyle/>
          <a:p>
            <a:r>
              <a:rPr lang="en-GB" sz="1600" dirty="0"/>
              <a:t>Eastertide is covered extensively in the Gospels of Luke and John. </a:t>
            </a:r>
          </a:p>
          <a:p>
            <a:r>
              <a:rPr lang="en-GB" sz="1600" dirty="0"/>
              <a:t>The Acts of the Apostles discusses the Ascension of Jesus to Heaven and Pentecost.</a:t>
            </a:r>
          </a:p>
          <a:p>
            <a:endParaRPr lang="en-GB" dirty="0"/>
          </a:p>
          <a:p>
            <a:endParaRPr lang="en-GB" dirty="0"/>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11257" y="1813167"/>
            <a:ext cx="4117219" cy="2746956"/>
          </a:xfrm>
          <a:prstGeom prst="rect">
            <a:avLst/>
          </a:prstGeom>
        </p:spPr>
      </p:pic>
      <p:sp>
        <p:nvSpPr>
          <p:cNvPr id="6" name="TextBox 5"/>
          <p:cNvSpPr txBox="1"/>
          <p:nvPr/>
        </p:nvSpPr>
        <p:spPr>
          <a:xfrm>
            <a:off x="362753" y="4952854"/>
            <a:ext cx="8365724" cy="1477328"/>
          </a:xfrm>
          <a:prstGeom prst="rect">
            <a:avLst/>
          </a:prstGeom>
          <a:solidFill>
            <a:schemeClr val="tx2"/>
          </a:solidFill>
        </p:spPr>
        <p:txBody>
          <a:bodyPr wrap="square" rtlCol="0">
            <a:spAutoFit/>
          </a:bodyPr>
          <a:lstStyle/>
          <a:p>
            <a:pPr algn="ctr"/>
            <a:r>
              <a:rPr lang="en-GB" dirty="0">
                <a:solidFill>
                  <a:schemeClr val="bg1"/>
                </a:solidFill>
              </a:rPr>
              <a:t>“Jesus said to her, "I am the resurrection and the life. The one who believes in me will live, even though they die; and whoever lives by believing in me will never die.”</a:t>
            </a:r>
          </a:p>
          <a:p>
            <a:pPr algn="ctr"/>
            <a:endParaRPr lang="en-GB" dirty="0">
              <a:solidFill>
                <a:schemeClr val="bg1"/>
              </a:solidFill>
            </a:endParaRPr>
          </a:p>
          <a:p>
            <a:pPr algn="ctr"/>
            <a:r>
              <a:rPr lang="en-GB" dirty="0">
                <a:solidFill>
                  <a:schemeClr val="bg1"/>
                </a:solidFill>
              </a:rPr>
              <a:t>St John 11:25-26</a:t>
            </a:r>
          </a:p>
        </p:txBody>
      </p:sp>
    </p:spTree>
    <p:extLst>
      <p:ext uri="{BB962C8B-B14F-4D97-AF65-F5344CB8AC3E}">
        <p14:creationId xmlns:p14="http://schemas.microsoft.com/office/powerpoint/2010/main" val="2798857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9326" y="4491696"/>
            <a:ext cx="3222080" cy="2185644"/>
          </a:xfrm>
          <a:prstGeom prst="rect">
            <a:avLst/>
          </a:prstGeom>
        </p:spPr>
      </p:pic>
      <p:sp>
        <p:nvSpPr>
          <p:cNvPr id="2" name="Title 1">
            <a:extLst>
              <a:ext uri="{FF2B5EF4-FFF2-40B4-BE49-F238E27FC236}">
                <a16:creationId xmlns:a16="http://schemas.microsoft.com/office/drawing/2014/main" id="{4EB3484E-DC25-AC4D-AD01-82D33C9C5C5F}"/>
              </a:ext>
            </a:extLst>
          </p:cNvPr>
          <p:cNvSpPr>
            <a:spLocks noGrp="1"/>
          </p:cNvSpPr>
          <p:nvPr>
            <p:ph type="title"/>
          </p:nvPr>
        </p:nvSpPr>
        <p:spPr>
          <a:xfrm>
            <a:off x="362752" y="981530"/>
            <a:ext cx="8139248" cy="467927"/>
          </a:xfrm>
        </p:spPr>
        <p:txBody>
          <a:bodyPr/>
          <a:lstStyle/>
          <a:p>
            <a:r>
              <a:rPr lang="en-US" dirty="0"/>
              <a:t>Marking Eastertide at Westminster Abbey</a:t>
            </a:r>
          </a:p>
        </p:txBody>
      </p:sp>
      <p:sp>
        <p:nvSpPr>
          <p:cNvPr id="3" name="Content Placeholder 2">
            <a:extLst>
              <a:ext uri="{FF2B5EF4-FFF2-40B4-BE49-F238E27FC236}">
                <a16:creationId xmlns:a16="http://schemas.microsoft.com/office/drawing/2014/main" id="{B99F8B6E-3CF7-C044-A5EB-9C539EB087A2}"/>
              </a:ext>
            </a:extLst>
          </p:cNvPr>
          <p:cNvSpPr>
            <a:spLocks noGrp="1"/>
          </p:cNvSpPr>
          <p:nvPr>
            <p:ph idx="1"/>
          </p:nvPr>
        </p:nvSpPr>
        <p:spPr>
          <a:xfrm>
            <a:off x="409887" y="1601250"/>
            <a:ext cx="8258734" cy="692629"/>
          </a:xfrm>
        </p:spPr>
        <p:txBody>
          <a:bodyPr>
            <a:normAutofit/>
          </a:bodyPr>
          <a:lstStyle/>
          <a:p>
            <a:r>
              <a:rPr lang="en-US" sz="1600" dirty="0"/>
              <a:t>Eastertide is a significant time at Westminster Abbey when we welcome thousands of worshippers to our services.</a:t>
            </a:r>
          </a:p>
        </p:txBody>
      </p:sp>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39326" y="2281707"/>
            <a:ext cx="3299928" cy="2209990"/>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32376" y="2281706"/>
            <a:ext cx="2930423" cy="4395634"/>
          </a:xfrm>
          <a:prstGeom prst="rect">
            <a:avLst/>
          </a:prstGeom>
        </p:spPr>
      </p:pic>
    </p:spTree>
    <p:extLst>
      <p:ext uri="{BB962C8B-B14F-4D97-AF65-F5344CB8AC3E}">
        <p14:creationId xmlns:p14="http://schemas.microsoft.com/office/powerpoint/2010/main" val="511511028"/>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6DFB34-79B6-42F9-9F4E-31EC78F6B1AB}">
  <ds:schemaRefs>
    <ds:schemaRef ds:uri="http://schemas.microsoft.com/sharepoint/v3/contenttype/forms"/>
  </ds:schemaRefs>
</ds:datastoreItem>
</file>

<file path=customXml/itemProps2.xml><?xml version="1.0" encoding="utf-8"?>
<ds:datastoreItem xmlns:ds="http://schemas.openxmlformats.org/officeDocument/2006/customXml" ds:itemID="{1A15D884-D5DA-41A4-A541-13D1D4A2BCC8}">
  <ds:schemaRefs>
    <ds:schemaRef ds:uri="40e3bd4d-ad2a-475f-b877-b0398ba3b99b"/>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cf8bedca-0699-49e1-97e1-14424d7eca52"/>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E645F770-DF6D-41C9-9D3B-D95F9A9014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2326</TotalTime>
  <Words>960</Words>
  <Application>Microsoft Office PowerPoint</Application>
  <PresentationFormat>On-screen Show (4:3)</PresentationFormat>
  <Paragraphs>93</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PowerPoint Presentation</vt:lpstr>
      <vt:lpstr>What is Eastertide?</vt:lpstr>
      <vt:lpstr>When is Eastertide?</vt:lpstr>
      <vt:lpstr>Key Holy Days: Easter Day</vt:lpstr>
      <vt:lpstr>Key Holy Days: Ascension Day </vt:lpstr>
      <vt:lpstr>Key Holy Days: Pentecost </vt:lpstr>
      <vt:lpstr>Eastertide Bible Verses</vt:lpstr>
      <vt:lpstr>Marking Eastertide at Westminster Abbey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Laura Arends</cp:lastModifiedBy>
  <cp:revision>279</cp:revision>
  <dcterms:created xsi:type="dcterms:W3CDTF">2019-02-11T11:01:41Z</dcterms:created>
  <dcterms:modified xsi:type="dcterms:W3CDTF">2024-01-31T16:54:37Z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2466000</vt:r8>
  </property>
  <property fmtid="{D5CDD505-2E9C-101B-9397-08002B2CF9AE}" pid="4" name="MediaServiceImageTags">
    <vt:lpwstr/>
  </property>
</Properties>
</file>