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341" r:id="rId5"/>
    <p:sldId id="316" r:id="rId6"/>
    <p:sldId id="387" r:id="rId7"/>
    <p:sldId id="388" r:id="rId8"/>
    <p:sldId id="389" r:id="rId9"/>
    <p:sldId id="390" r:id="rId10"/>
    <p:sldId id="391" r:id="rId11"/>
    <p:sldId id="393" r:id="rId12"/>
    <p:sldId id="392" r:id="rId13"/>
    <p:sldId id="394" r:id="rId14"/>
    <p:sldId id="396" r:id="rId15"/>
    <p:sldId id="395" r:id="rId16"/>
    <p:sldId id="397" r:id="rId17"/>
    <p:sldId id="398" r:id="rId18"/>
    <p:sldId id="43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  <p:sldId id="436" r:id="rId37"/>
    <p:sldId id="416" r:id="rId38"/>
    <p:sldId id="41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anor Lovegrove" initials="EL" lastIdx="2" clrIdx="0">
    <p:extLst>
      <p:ext uri="{19B8F6BF-5375-455C-9EA6-DF929625EA0E}">
        <p15:presenceInfo xmlns:p15="http://schemas.microsoft.com/office/powerpoint/2012/main" userId="Eleanor Lovegrove" providerId="None"/>
      </p:ext>
    </p:extLst>
  </p:cmAuthor>
  <p:cmAuthor id="2" name="Laura Arends" initials="LA" lastIdx="2" clrIdx="1">
    <p:extLst>
      <p:ext uri="{19B8F6BF-5375-455C-9EA6-DF929625EA0E}">
        <p15:presenceInfo xmlns:p15="http://schemas.microsoft.com/office/powerpoint/2012/main" userId="Laura Arends" providerId="None"/>
      </p:ext>
    </p:extLst>
  </p:cmAuthor>
  <p:cmAuthor id="3" name="Grazyna Richmond" initials="GR" lastIdx="1" clrIdx="2">
    <p:extLst>
      <p:ext uri="{19B8F6BF-5375-455C-9EA6-DF929625EA0E}">
        <p15:presenceInfo xmlns:p15="http://schemas.microsoft.com/office/powerpoint/2012/main" userId="Grazyna Richmond" providerId="None"/>
      </p:ext>
    </p:extLst>
  </p:cmAuthor>
  <p:cmAuthor id="4" name="Sian Shaw" initials="SS" lastIdx="5" clrIdx="3">
    <p:extLst>
      <p:ext uri="{19B8F6BF-5375-455C-9EA6-DF929625EA0E}">
        <p15:presenceInfo xmlns:p15="http://schemas.microsoft.com/office/powerpoint/2012/main" userId="S-1-5-21-1719820890-308836166-311576647-54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9D"/>
    <a:srgbClr val="006E73"/>
    <a:srgbClr val="000000"/>
    <a:srgbClr val="E03540"/>
    <a:srgbClr val="F98228"/>
    <a:srgbClr val="74C8E6"/>
    <a:srgbClr val="6A86E2"/>
    <a:srgbClr val="96C88E"/>
    <a:srgbClr val="51B68E"/>
    <a:srgbClr val="292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90792-FC3D-1C71-93C8-B6043964C101}" v="10" dt="2025-01-21T11:01:00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3" autoAdjust="0"/>
    <p:restoredTop sz="84104" autoAdjust="0"/>
  </p:normalViewPr>
  <p:slideViewPr>
    <p:cSldViewPr snapToGrid="0">
      <p:cViewPr varScale="1">
        <p:scale>
          <a:sx n="92" d="100"/>
          <a:sy n="92" d="100"/>
        </p:scale>
        <p:origin x="21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Langsford" userId="2ea6d925-4a6e-425b-8569-87f33b9a79c6" providerId="ADAL" clId="{ED8459D1-5ED7-494C-AABE-0E310B3A1C7B}"/>
    <pc:docChg chg="custSel modSld">
      <pc:chgData name="Sophie Langsford" userId="2ea6d925-4a6e-425b-8569-87f33b9a79c6" providerId="ADAL" clId="{ED8459D1-5ED7-494C-AABE-0E310B3A1C7B}" dt="2025-01-21T11:08:55.973" v="32" actId="313"/>
      <pc:docMkLst>
        <pc:docMk/>
      </pc:docMkLst>
      <pc:sldChg chg="modNotesTx">
        <pc:chgData name="Sophie Langsford" userId="2ea6d925-4a6e-425b-8569-87f33b9a79c6" providerId="ADAL" clId="{ED8459D1-5ED7-494C-AABE-0E310B3A1C7B}" dt="2025-01-21T11:08:55.392" v="31" actId="313"/>
        <pc:sldMkLst>
          <pc:docMk/>
          <pc:sldMk cId="927207849" sldId="316"/>
        </pc:sldMkLst>
      </pc:sldChg>
      <pc:sldChg chg="modNotesTx">
        <pc:chgData name="Sophie Langsford" userId="2ea6d925-4a6e-425b-8569-87f33b9a79c6" providerId="ADAL" clId="{ED8459D1-5ED7-494C-AABE-0E310B3A1C7B}" dt="2025-01-21T11:08:54.780" v="30" actId="313"/>
        <pc:sldMkLst>
          <pc:docMk/>
          <pc:sldMk cId="4213500498" sldId="341"/>
        </pc:sldMkLst>
      </pc:sldChg>
      <pc:sldChg chg="addSp delSp modSp mod modNotesTx">
        <pc:chgData name="Sophie Langsford" userId="2ea6d925-4a6e-425b-8569-87f33b9a79c6" providerId="ADAL" clId="{ED8459D1-5ED7-494C-AABE-0E310B3A1C7B}" dt="2025-01-21T11:08:55.973" v="32" actId="313"/>
        <pc:sldMkLst>
          <pc:docMk/>
          <pc:sldMk cId="3566344238" sldId="395"/>
        </pc:sldMkLst>
        <pc:picChg chg="del">
          <ac:chgData name="Sophie Langsford" userId="2ea6d925-4a6e-425b-8569-87f33b9a79c6" providerId="ADAL" clId="{ED8459D1-5ED7-494C-AABE-0E310B3A1C7B}" dt="2025-01-21T11:05:10.683" v="0" actId="478"/>
          <ac:picMkLst>
            <pc:docMk/>
            <pc:sldMk cId="3566344238" sldId="395"/>
            <ac:picMk id="3" creationId="{DE3FE140-3FD4-4093-91FD-2F98D48353AA}"/>
          </ac:picMkLst>
        </pc:picChg>
        <pc:picChg chg="add mod">
          <ac:chgData name="Sophie Langsford" userId="2ea6d925-4a6e-425b-8569-87f33b9a79c6" providerId="ADAL" clId="{ED8459D1-5ED7-494C-AABE-0E310B3A1C7B}" dt="2025-01-21T11:05:43.171" v="6" actId="1076"/>
          <ac:picMkLst>
            <pc:docMk/>
            <pc:sldMk cId="3566344238" sldId="395"/>
            <ac:picMk id="5" creationId="{B998490F-39E9-4950-AACD-64175D0C2CCB}"/>
          </ac:picMkLst>
        </pc:picChg>
      </pc:sldChg>
      <pc:sldChg chg="modNotesTx">
        <pc:chgData name="Sophie Langsford" userId="2ea6d925-4a6e-425b-8569-87f33b9a79c6" providerId="ADAL" clId="{ED8459D1-5ED7-494C-AABE-0E310B3A1C7B}" dt="2025-01-21T11:08:41.768" v="7" actId="313"/>
        <pc:sldMkLst>
          <pc:docMk/>
          <pc:sldMk cId="1178289700" sldId="397"/>
        </pc:sldMkLst>
      </pc:sldChg>
      <pc:sldChg chg="modNotesTx">
        <pc:chgData name="Sophie Langsford" userId="2ea6d925-4a6e-425b-8569-87f33b9a79c6" providerId="ADAL" clId="{ED8459D1-5ED7-494C-AABE-0E310B3A1C7B}" dt="2025-01-21T11:08:42.602" v="8" actId="313"/>
        <pc:sldMkLst>
          <pc:docMk/>
          <pc:sldMk cId="2601310922" sldId="398"/>
        </pc:sldMkLst>
      </pc:sldChg>
      <pc:sldChg chg="modNotesTx">
        <pc:chgData name="Sophie Langsford" userId="2ea6d925-4a6e-425b-8569-87f33b9a79c6" providerId="ADAL" clId="{ED8459D1-5ED7-494C-AABE-0E310B3A1C7B}" dt="2025-01-21T11:08:43.655" v="10" actId="313"/>
        <pc:sldMkLst>
          <pc:docMk/>
          <pc:sldMk cId="943242209" sldId="399"/>
        </pc:sldMkLst>
      </pc:sldChg>
      <pc:sldChg chg="modNotesTx">
        <pc:chgData name="Sophie Langsford" userId="2ea6d925-4a6e-425b-8569-87f33b9a79c6" providerId="ADAL" clId="{ED8459D1-5ED7-494C-AABE-0E310B3A1C7B}" dt="2025-01-21T11:08:44.204" v="11" actId="313"/>
        <pc:sldMkLst>
          <pc:docMk/>
          <pc:sldMk cId="1437588365" sldId="400"/>
        </pc:sldMkLst>
      </pc:sldChg>
      <pc:sldChg chg="modNotesTx">
        <pc:chgData name="Sophie Langsford" userId="2ea6d925-4a6e-425b-8569-87f33b9a79c6" providerId="ADAL" clId="{ED8459D1-5ED7-494C-AABE-0E310B3A1C7B}" dt="2025-01-21T11:08:44.723" v="12" actId="313"/>
        <pc:sldMkLst>
          <pc:docMk/>
          <pc:sldMk cId="354791849" sldId="401"/>
        </pc:sldMkLst>
      </pc:sldChg>
      <pc:sldChg chg="modNotesTx">
        <pc:chgData name="Sophie Langsford" userId="2ea6d925-4a6e-425b-8569-87f33b9a79c6" providerId="ADAL" clId="{ED8459D1-5ED7-494C-AABE-0E310B3A1C7B}" dt="2025-01-21T11:08:45.211" v="13" actId="313"/>
        <pc:sldMkLst>
          <pc:docMk/>
          <pc:sldMk cId="1759196860" sldId="402"/>
        </pc:sldMkLst>
      </pc:sldChg>
      <pc:sldChg chg="modNotesTx">
        <pc:chgData name="Sophie Langsford" userId="2ea6d925-4a6e-425b-8569-87f33b9a79c6" providerId="ADAL" clId="{ED8459D1-5ED7-494C-AABE-0E310B3A1C7B}" dt="2025-01-21T11:08:45.809" v="14" actId="313"/>
        <pc:sldMkLst>
          <pc:docMk/>
          <pc:sldMk cId="4092522179" sldId="403"/>
        </pc:sldMkLst>
      </pc:sldChg>
      <pc:sldChg chg="modNotesTx">
        <pc:chgData name="Sophie Langsford" userId="2ea6d925-4a6e-425b-8569-87f33b9a79c6" providerId="ADAL" clId="{ED8459D1-5ED7-494C-AABE-0E310B3A1C7B}" dt="2025-01-21T11:08:46.312" v="15" actId="313"/>
        <pc:sldMkLst>
          <pc:docMk/>
          <pc:sldMk cId="1922072839" sldId="404"/>
        </pc:sldMkLst>
      </pc:sldChg>
      <pc:sldChg chg="modNotesTx">
        <pc:chgData name="Sophie Langsford" userId="2ea6d925-4a6e-425b-8569-87f33b9a79c6" providerId="ADAL" clId="{ED8459D1-5ED7-494C-AABE-0E310B3A1C7B}" dt="2025-01-21T11:08:46.830" v="16" actId="313"/>
        <pc:sldMkLst>
          <pc:docMk/>
          <pc:sldMk cId="3327443788" sldId="405"/>
        </pc:sldMkLst>
      </pc:sldChg>
      <pc:sldChg chg="modNotesTx">
        <pc:chgData name="Sophie Langsford" userId="2ea6d925-4a6e-425b-8569-87f33b9a79c6" providerId="ADAL" clId="{ED8459D1-5ED7-494C-AABE-0E310B3A1C7B}" dt="2025-01-21T11:08:47.364" v="17" actId="313"/>
        <pc:sldMkLst>
          <pc:docMk/>
          <pc:sldMk cId="1300840250" sldId="406"/>
        </pc:sldMkLst>
      </pc:sldChg>
      <pc:sldChg chg="modNotesTx">
        <pc:chgData name="Sophie Langsford" userId="2ea6d925-4a6e-425b-8569-87f33b9a79c6" providerId="ADAL" clId="{ED8459D1-5ED7-494C-AABE-0E310B3A1C7B}" dt="2025-01-21T11:08:47.946" v="18" actId="313"/>
        <pc:sldMkLst>
          <pc:docMk/>
          <pc:sldMk cId="1024340098" sldId="407"/>
        </pc:sldMkLst>
      </pc:sldChg>
      <pc:sldChg chg="modNotesTx">
        <pc:chgData name="Sophie Langsford" userId="2ea6d925-4a6e-425b-8569-87f33b9a79c6" providerId="ADAL" clId="{ED8459D1-5ED7-494C-AABE-0E310B3A1C7B}" dt="2025-01-21T11:08:48.405" v="19" actId="313"/>
        <pc:sldMkLst>
          <pc:docMk/>
          <pc:sldMk cId="910761842" sldId="408"/>
        </pc:sldMkLst>
      </pc:sldChg>
      <pc:sldChg chg="modNotesTx">
        <pc:chgData name="Sophie Langsford" userId="2ea6d925-4a6e-425b-8569-87f33b9a79c6" providerId="ADAL" clId="{ED8459D1-5ED7-494C-AABE-0E310B3A1C7B}" dt="2025-01-21T11:08:48.982" v="20" actId="313"/>
        <pc:sldMkLst>
          <pc:docMk/>
          <pc:sldMk cId="1764626860" sldId="409"/>
        </pc:sldMkLst>
      </pc:sldChg>
      <pc:sldChg chg="modNotesTx">
        <pc:chgData name="Sophie Langsford" userId="2ea6d925-4a6e-425b-8569-87f33b9a79c6" providerId="ADAL" clId="{ED8459D1-5ED7-494C-AABE-0E310B3A1C7B}" dt="2025-01-21T11:08:49.515" v="21" actId="313"/>
        <pc:sldMkLst>
          <pc:docMk/>
          <pc:sldMk cId="286702571" sldId="410"/>
        </pc:sldMkLst>
      </pc:sldChg>
      <pc:sldChg chg="modNotesTx">
        <pc:chgData name="Sophie Langsford" userId="2ea6d925-4a6e-425b-8569-87f33b9a79c6" providerId="ADAL" clId="{ED8459D1-5ED7-494C-AABE-0E310B3A1C7B}" dt="2025-01-21T11:08:49.985" v="22" actId="313"/>
        <pc:sldMkLst>
          <pc:docMk/>
          <pc:sldMk cId="1265034307" sldId="411"/>
        </pc:sldMkLst>
      </pc:sldChg>
      <pc:sldChg chg="modNotesTx">
        <pc:chgData name="Sophie Langsford" userId="2ea6d925-4a6e-425b-8569-87f33b9a79c6" providerId="ADAL" clId="{ED8459D1-5ED7-494C-AABE-0E310B3A1C7B}" dt="2025-01-21T11:08:50.456" v="23" actId="313"/>
        <pc:sldMkLst>
          <pc:docMk/>
          <pc:sldMk cId="3708297278" sldId="412"/>
        </pc:sldMkLst>
      </pc:sldChg>
      <pc:sldChg chg="modNotesTx">
        <pc:chgData name="Sophie Langsford" userId="2ea6d925-4a6e-425b-8569-87f33b9a79c6" providerId="ADAL" clId="{ED8459D1-5ED7-494C-AABE-0E310B3A1C7B}" dt="2025-01-21T11:08:50.942" v="24" actId="313"/>
        <pc:sldMkLst>
          <pc:docMk/>
          <pc:sldMk cId="3893474229" sldId="413"/>
        </pc:sldMkLst>
      </pc:sldChg>
      <pc:sldChg chg="modNotesTx">
        <pc:chgData name="Sophie Langsford" userId="2ea6d925-4a6e-425b-8569-87f33b9a79c6" providerId="ADAL" clId="{ED8459D1-5ED7-494C-AABE-0E310B3A1C7B}" dt="2025-01-21T11:08:51.446" v="25" actId="313"/>
        <pc:sldMkLst>
          <pc:docMk/>
          <pc:sldMk cId="2261491974" sldId="414"/>
        </pc:sldMkLst>
      </pc:sldChg>
      <pc:sldChg chg="modNotesTx">
        <pc:chgData name="Sophie Langsford" userId="2ea6d925-4a6e-425b-8569-87f33b9a79c6" providerId="ADAL" clId="{ED8459D1-5ED7-494C-AABE-0E310B3A1C7B}" dt="2025-01-21T11:08:51.949" v="26" actId="313"/>
        <pc:sldMkLst>
          <pc:docMk/>
          <pc:sldMk cId="3914909616" sldId="415"/>
        </pc:sldMkLst>
      </pc:sldChg>
      <pc:sldChg chg="modNotesTx">
        <pc:chgData name="Sophie Langsford" userId="2ea6d925-4a6e-425b-8569-87f33b9a79c6" providerId="ADAL" clId="{ED8459D1-5ED7-494C-AABE-0E310B3A1C7B}" dt="2025-01-21T11:08:52.956" v="28" actId="313"/>
        <pc:sldMkLst>
          <pc:docMk/>
          <pc:sldMk cId="3576228478" sldId="416"/>
        </pc:sldMkLst>
      </pc:sldChg>
      <pc:sldChg chg="modNotesTx">
        <pc:chgData name="Sophie Langsford" userId="2ea6d925-4a6e-425b-8569-87f33b9a79c6" providerId="ADAL" clId="{ED8459D1-5ED7-494C-AABE-0E310B3A1C7B}" dt="2025-01-21T11:08:53.476" v="29" actId="313"/>
        <pc:sldMkLst>
          <pc:docMk/>
          <pc:sldMk cId="3257917131" sldId="417"/>
        </pc:sldMkLst>
      </pc:sldChg>
      <pc:sldChg chg="modNotesTx">
        <pc:chgData name="Sophie Langsford" userId="2ea6d925-4a6e-425b-8569-87f33b9a79c6" providerId="ADAL" clId="{ED8459D1-5ED7-494C-AABE-0E310B3A1C7B}" dt="2025-01-21T11:08:52.405" v="27" actId="313"/>
        <pc:sldMkLst>
          <pc:docMk/>
          <pc:sldMk cId="2794050341" sldId="436"/>
        </pc:sldMkLst>
      </pc:sldChg>
      <pc:sldChg chg="modNotesTx">
        <pc:chgData name="Sophie Langsford" userId="2ea6d925-4a6e-425b-8569-87f33b9a79c6" providerId="ADAL" clId="{ED8459D1-5ED7-494C-AABE-0E310B3A1C7B}" dt="2025-01-21T11:08:43.136" v="9" actId="313"/>
        <pc:sldMkLst>
          <pc:docMk/>
          <pc:sldMk cId="3617950609" sldId="438"/>
        </pc:sldMkLst>
      </pc:sldChg>
    </pc:docChg>
  </pc:docChgLst>
  <pc:docChgLst>
    <pc:chgData name="Lou Cash" userId="S::lou.cash@westminster-abbey.org::86be4a58-c22e-4e67-b9c9-cb87f0968146" providerId="AD" clId="Web-{9B2E26FB-37A9-98C4-D935-E01146A4702A}"/>
    <pc:docChg chg="modSld sldOrd">
      <pc:chgData name="Lou Cash" userId="S::lou.cash@westminster-abbey.org::86be4a58-c22e-4e67-b9c9-cb87f0968146" providerId="AD" clId="Web-{9B2E26FB-37A9-98C4-D935-E01146A4702A}" dt="2021-12-02T14:20:10.617" v="7" actId="20577"/>
      <pc:docMkLst>
        <pc:docMk/>
      </pc:docMkLst>
      <pc:sldChg chg="modSp ord">
        <pc:chgData name="Lou Cash" userId="S::lou.cash@westminster-abbey.org::86be4a58-c22e-4e67-b9c9-cb87f0968146" providerId="AD" clId="Web-{9B2E26FB-37A9-98C4-D935-E01146A4702A}" dt="2021-12-02T14:20:10.617" v="7" actId="20577"/>
        <pc:sldMkLst>
          <pc:docMk/>
          <pc:sldMk cId="927207849" sldId="316"/>
        </pc:sldMkLst>
      </pc:sldChg>
    </pc:docChg>
  </pc:docChgLst>
  <pc:docChgLst>
    <pc:chgData name="Sophie Langsford" userId="S::sophie.langsford@westminster-abbey.org::2ea6d925-4a6e-425b-8569-87f33b9a79c6" providerId="AD" clId="Web-{1C790792-FC3D-1C71-93C8-B6043964C101}"/>
    <pc:docChg chg="modSld">
      <pc:chgData name="Sophie Langsford" userId="S::sophie.langsford@westminster-abbey.org::2ea6d925-4a6e-425b-8569-87f33b9a79c6" providerId="AD" clId="Web-{1C790792-FC3D-1C71-93C8-B6043964C101}" dt="2025-01-21T11:00:57.623" v="15"/>
      <pc:docMkLst>
        <pc:docMk/>
      </pc:docMkLst>
      <pc:sldChg chg="modSp">
        <pc:chgData name="Sophie Langsford" userId="S::sophie.langsford@westminster-abbey.org::2ea6d925-4a6e-425b-8569-87f33b9a79c6" providerId="AD" clId="Web-{1C790792-FC3D-1C71-93C8-B6043964C101}" dt="2025-01-21T10:59:37.715" v="2" actId="20577"/>
        <pc:sldMkLst>
          <pc:docMk/>
          <pc:sldMk cId="4213500498" sldId="341"/>
        </pc:sldMkLst>
        <pc:spChg chg="mod">
          <ac:chgData name="Sophie Langsford" userId="S::sophie.langsford@westminster-abbey.org::2ea6d925-4a6e-425b-8569-87f33b9a79c6" providerId="AD" clId="Web-{1C790792-FC3D-1C71-93C8-B6043964C101}" dt="2025-01-21T10:59:37.715" v="2" actId="20577"/>
          <ac:spMkLst>
            <pc:docMk/>
            <pc:sldMk cId="4213500498" sldId="341"/>
            <ac:spMk id="8" creationId="{9DF1C1B0-F1BD-47BC-A23E-BFC4BDF8B584}"/>
          </ac:spMkLst>
        </pc:spChg>
      </pc:sldChg>
      <pc:sldChg chg="modNotes">
        <pc:chgData name="Sophie Langsford" userId="S::sophie.langsford@westminster-abbey.org::2ea6d925-4a6e-425b-8569-87f33b9a79c6" providerId="AD" clId="Web-{1C790792-FC3D-1C71-93C8-B6043964C101}" dt="2025-01-21T10:59:51.450" v="4"/>
        <pc:sldMkLst>
          <pc:docMk/>
          <pc:sldMk cId="1140178647" sldId="387"/>
        </pc:sldMkLst>
      </pc:sldChg>
      <pc:sldChg chg="modNotes">
        <pc:chgData name="Sophie Langsford" userId="S::sophie.langsford@westminster-abbey.org::2ea6d925-4a6e-425b-8569-87f33b9a79c6" providerId="AD" clId="Web-{1C790792-FC3D-1C71-93C8-B6043964C101}" dt="2025-01-21T10:59:55.247" v="6"/>
        <pc:sldMkLst>
          <pc:docMk/>
          <pc:sldMk cId="1390463230" sldId="388"/>
        </pc:sldMkLst>
      </pc:sldChg>
      <pc:sldChg chg="modNotes">
        <pc:chgData name="Sophie Langsford" userId="S::sophie.langsford@westminster-abbey.org::2ea6d925-4a6e-425b-8569-87f33b9a79c6" providerId="AD" clId="Web-{1C790792-FC3D-1C71-93C8-B6043964C101}" dt="2025-01-21T11:00:07.856" v="7"/>
        <pc:sldMkLst>
          <pc:docMk/>
          <pc:sldMk cId="578383715" sldId="389"/>
        </pc:sldMkLst>
      </pc:sldChg>
      <pc:sldChg chg="modNotes">
        <pc:chgData name="Sophie Langsford" userId="S::sophie.langsford@westminster-abbey.org::2ea6d925-4a6e-425b-8569-87f33b9a79c6" providerId="AD" clId="Web-{1C790792-FC3D-1C71-93C8-B6043964C101}" dt="2025-01-21T11:00:18.794" v="8"/>
        <pc:sldMkLst>
          <pc:docMk/>
          <pc:sldMk cId="4213087855" sldId="390"/>
        </pc:sldMkLst>
      </pc:sldChg>
      <pc:sldChg chg="modNotes">
        <pc:chgData name="Sophie Langsford" userId="S::sophie.langsford@westminster-abbey.org::2ea6d925-4a6e-425b-8569-87f33b9a79c6" providerId="AD" clId="Web-{1C790792-FC3D-1C71-93C8-B6043964C101}" dt="2025-01-21T11:00:27.029" v="9"/>
        <pc:sldMkLst>
          <pc:docMk/>
          <pc:sldMk cId="3625508351" sldId="391"/>
        </pc:sldMkLst>
      </pc:sldChg>
      <pc:sldChg chg="modNotes">
        <pc:chgData name="Sophie Langsford" userId="S::sophie.langsford@westminster-abbey.org::2ea6d925-4a6e-425b-8569-87f33b9a79c6" providerId="AD" clId="Web-{1C790792-FC3D-1C71-93C8-B6043964C101}" dt="2025-01-21T11:00:47.420" v="12"/>
        <pc:sldMkLst>
          <pc:docMk/>
          <pc:sldMk cId="3461790028" sldId="392"/>
        </pc:sldMkLst>
      </pc:sldChg>
      <pc:sldChg chg="modNotes">
        <pc:chgData name="Sophie Langsford" userId="S::sophie.langsford@westminster-abbey.org::2ea6d925-4a6e-425b-8569-87f33b9a79c6" providerId="AD" clId="Web-{1C790792-FC3D-1C71-93C8-B6043964C101}" dt="2025-01-21T11:00:33.044" v="10"/>
        <pc:sldMkLst>
          <pc:docMk/>
          <pc:sldMk cId="156878759" sldId="393"/>
        </pc:sldMkLst>
      </pc:sldChg>
      <pc:sldChg chg="modNotes">
        <pc:chgData name="Sophie Langsford" userId="S::sophie.langsford@westminster-abbey.org::2ea6d925-4a6e-425b-8569-87f33b9a79c6" providerId="AD" clId="Web-{1C790792-FC3D-1C71-93C8-B6043964C101}" dt="2025-01-21T11:00:51.826" v="13"/>
        <pc:sldMkLst>
          <pc:docMk/>
          <pc:sldMk cId="4158652060" sldId="394"/>
        </pc:sldMkLst>
      </pc:sldChg>
      <pc:sldChg chg="modNotes">
        <pc:chgData name="Sophie Langsford" userId="S::sophie.langsford@westminster-abbey.org::2ea6d925-4a6e-425b-8569-87f33b9a79c6" providerId="AD" clId="Web-{1C790792-FC3D-1C71-93C8-B6043964C101}" dt="2025-01-21T11:00:57.623" v="15"/>
        <pc:sldMkLst>
          <pc:docMk/>
          <pc:sldMk cId="3963153247" sldId="3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5776E-292F-437A-9B41-6AA1A066AFB1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49C6D-FBAB-4560-AF80-E37FDE3802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3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20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Shrine of St Edward the Confessor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858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Shrine of St Edward the Confessor with icon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62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Side view of the Shrine of St Edward the Confessor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04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St Edward the Confessor’s shrine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631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 view of St Edward the Confessor’s shrine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34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 Edward the Confessor Chapel Screen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197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 Edward the Confessor Chapel Screen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oath of fealty to Queen Emma by nobles in the name of her unborn son 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670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 Edward the Confessor Chapel Screen –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Edward's birth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661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 Edward the Confessor Chapel Screen –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Edward’s coronation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23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the devil dancing on the Danegeld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11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Image: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©2025 Dean</a:t>
            </a:r>
            <a:r>
              <a:rPr lang="en-US" baseline="0" dirty="0"/>
              <a:t> &amp; Chapter of Westminster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31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a thief trying to steal treasure from the king’s bedchamber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21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Christ appearing to Edward at Mass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61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vision of the shipwreck of the King of Denmark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850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Edward at a table with Earl Godwin and his sons when he prophesied the future feud between the sons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56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vision of the Seven Sleepers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39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St John the Evangelist disguised as a pilgrim asking alms of the king and receiving a ring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40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blind men cured by washing in the king’s water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858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St John the Evangelist giving ring to pilgrims in the Holy Land to return to Edward and foretelling the king’s death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563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pilgrims giving the ring to Edward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20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the dedication of a church (assumed to be Westminster Abbey)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0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Statue of St Edward the Confessor on the West Front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18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writ and seal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780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Anglo-Saxon door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060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Close-up of Anglo-Saxon door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829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Anglo-Saxon door in Chapter House vestibule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944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Reconstruction drawing of the Norman Abbey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143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building the Norman Abbey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85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icon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75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tapestry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37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stained-glass window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853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initial in Litlyngton Missal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789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manuscript illustration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154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Reconstruction drawing of St Edward the Confessor’s funeral procession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2025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90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FFEEBB-A3E9-4F20-A8F3-3B8F525845C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5FA415-B899-4E92-A0F3-839EBA3E45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3994" y="2303463"/>
            <a:ext cx="8420489" cy="40354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794" y="558799"/>
            <a:ext cx="7772400" cy="407688"/>
          </a:xfrm>
        </p:spPr>
        <p:txBody>
          <a:bodyPr anchor="t"/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3994" y="1751988"/>
            <a:ext cx="7812000" cy="45084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 goes here</a:t>
            </a:r>
          </a:p>
          <a:p>
            <a:r>
              <a:rPr lang="en-US" dirty="0"/>
              <a:t>Date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©2019 Dean and Chapter of Westminster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F3F2F-7DFD-4326-BA2B-74CBC054479B}"/>
              </a:ext>
            </a:extLst>
          </p:cNvPr>
          <p:cNvSpPr txBox="1"/>
          <p:nvPr userDrawn="1"/>
        </p:nvSpPr>
        <p:spPr>
          <a:xfrm>
            <a:off x="7787861" y="6407535"/>
            <a:ext cx="10935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/>
              <a:t>westminster-abbey.org</a:t>
            </a:r>
          </a:p>
        </p:txBody>
      </p:sp>
      <p:pic>
        <p:nvPicPr>
          <p:cNvPr id="24" name="Picture 23" descr="A picture containing object&#10;&#10;Description automatically generated">
            <a:extLst>
              <a:ext uri="{FF2B5EF4-FFF2-40B4-BE49-F238E27FC236}">
                <a16:creationId xmlns:a16="http://schemas.microsoft.com/office/drawing/2014/main" id="{D13AA051-B7D8-4141-9564-A1906A2C9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11" y="495270"/>
            <a:ext cx="258872" cy="34091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954CA3-E9A8-45D3-B60E-297497EAC6BB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2E202A-5D29-714D-A7C8-A140BB2F36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794" y="966487"/>
            <a:ext cx="7772400" cy="53036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add 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03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-image-WHI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E86334-23EC-43C1-B38B-9861E98188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423F53-F859-8148-97A5-CE00D54416F2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0A8BEB-DBFB-3C42-A8BC-B5FF36CD393F}"/>
              </a:ext>
            </a:extLst>
          </p:cNvPr>
          <p:cNvSpPr txBox="1"/>
          <p:nvPr userDrawn="1"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C8AF60-888C-E44C-872A-4552EDEC6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20A07-0187-46B8-9A5E-7668A200A5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D9DE60E-A78E-4F47-937F-D5FD1A1F55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76722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CFA19E0-3C59-4D52-9989-7BFAE15CAF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90859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D6537C6-4BF9-4707-B2A8-02F30C2838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5477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8B55AC80-7F93-483A-8E78-ABD3670BD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3794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8A588AC-1148-44F6-8E07-0F21DDFF07C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88091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C18802BA-1955-4EDF-864C-4F824B3D96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92068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3056E3-1307-4609-BAE1-C4CA58904B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36686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331577E-E241-4267-BD57-270FE4BBDD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2425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861D768-0E5D-43E6-83FB-C3588A4718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6722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086F851-1126-4C7D-A171-A407F2D3E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0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2C6655A-61E8-46D7-A2D2-3AE812FDAA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36686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AA695C67-6A22-4997-9750-1ADD48461F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425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84A6E6F-D943-4C9F-812E-7144E546AF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76722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475A0531-1F14-43E0-846E-B650D1FA22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0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2A7A7BF5-04FD-4F89-B28A-2F864AB0A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36686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0358B03-16A9-4AB3-8646-74FAF10DF3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794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5E0DBFB-25B1-450D-8B7B-AFBE702123D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76722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A0F2A3FB-0776-4F72-B4F8-0B01CDC481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00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F8A71FA7-099E-41A8-8552-4E10DB0B54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36686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2FD52A82-BE12-4BEF-B39D-B47F89B443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2425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3DFEAE6F-2F70-4897-BB06-483F836B5A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76722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1A6778DC-A5F4-47F6-A3D0-69D82C3F3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2000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CB9ACC99-832B-4C38-BCA8-0D114C6EC6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36686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50C19947-A35F-4406-95DA-1350513EE9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794" y="3764034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0425F1DE-96E1-4B0D-8D9F-8C910A13D7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794" y="3946925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A6617240-A156-4D67-B54E-93B3A1A792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76722" y="376263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48" name="Text Placeholder 18">
            <a:extLst>
              <a:ext uri="{FF2B5EF4-FFF2-40B4-BE49-F238E27FC236}">
                <a16:creationId xmlns:a16="http://schemas.microsoft.com/office/drawing/2014/main" id="{A54187E4-5209-4ED2-9863-30C55E934BF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76722" y="394552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FE18FDD8-3A24-43F6-AD4B-A81A8E0092D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00" y="3763333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FC3C9E8D-900E-4F7C-84EE-DA5066E1587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72000" y="3946224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1" name="Text Placeholder 18">
            <a:extLst>
              <a:ext uri="{FF2B5EF4-FFF2-40B4-BE49-F238E27FC236}">
                <a16:creationId xmlns:a16="http://schemas.microsoft.com/office/drawing/2014/main" id="{67B321F0-D779-4837-8E1B-A949DAD5036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36686" y="376263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2" name="Text Placeholder 18">
            <a:extLst>
              <a:ext uri="{FF2B5EF4-FFF2-40B4-BE49-F238E27FC236}">
                <a16:creationId xmlns:a16="http://schemas.microsoft.com/office/drawing/2014/main" id="{EB5A0A17-A322-442A-9F5E-B9B43F9D05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36686" y="394552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3" name="Text Placeholder 18">
            <a:extLst>
              <a:ext uri="{FF2B5EF4-FFF2-40B4-BE49-F238E27FC236}">
                <a16:creationId xmlns:a16="http://schemas.microsoft.com/office/drawing/2014/main" id="{DA9F100C-7BA2-45EC-B83D-53CEA0F5B91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2425" y="5854174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4" name="Text Placeholder 18">
            <a:extLst>
              <a:ext uri="{FF2B5EF4-FFF2-40B4-BE49-F238E27FC236}">
                <a16:creationId xmlns:a16="http://schemas.microsoft.com/office/drawing/2014/main" id="{0C0416F7-991B-4D29-96C8-C51254159FC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2425" y="6037065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439AA3A3-03D7-4344-A6CB-AEB2A0D0376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476722" y="585277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6" name="Text Placeholder 18">
            <a:extLst>
              <a:ext uri="{FF2B5EF4-FFF2-40B4-BE49-F238E27FC236}">
                <a16:creationId xmlns:a16="http://schemas.microsoft.com/office/drawing/2014/main" id="{7C92F8F7-D6E4-4002-AA4F-782EC5EF4B0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76722" y="603566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C8BEFEC5-045F-473C-B383-40D024F8D86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72000" y="5853473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DDACFD36-2DB3-4828-911B-02FC63D77D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72000" y="6036364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9" name="Text Placeholder 18">
            <a:extLst>
              <a:ext uri="{FF2B5EF4-FFF2-40B4-BE49-F238E27FC236}">
                <a16:creationId xmlns:a16="http://schemas.microsoft.com/office/drawing/2014/main" id="{5A599F55-8D9A-4407-B2EF-B9E65D594B7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36686" y="585277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60" name="Text Placeholder 18">
            <a:extLst>
              <a:ext uri="{FF2B5EF4-FFF2-40B4-BE49-F238E27FC236}">
                <a16:creationId xmlns:a16="http://schemas.microsoft.com/office/drawing/2014/main" id="{CB32E303-88DD-490E-9D91-305BD698CE7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736686" y="603566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</p:spTree>
    <p:extLst>
      <p:ext uri="{BB962C8B-B14F-4D97-AF65-F5344CB8AC3E}">
        <p14:creationId xmlns:p14="http://schemas.microsoft.com/office/powerpoint/2010/main" val="431773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-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794" y="1868878"/>
            <a:ext cx="8139248" cy="698826"/>
          </a:xfrm>
        </p:spPr>
        <p:txBody>
          <a:bodyPr/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AE61D-927D-4B65-9780-71BB9601EB5F}"/>
              </a:ext>
            </a:extLst>
          </p:cNvPr>
          <p:cNvCxnSpPr/>
          <p:nvPr userDrawn="1"/>
        </p:nvCxnSpPr>
        <p:spPr>
          <a:xfrm>
            <a:off x="358775" y="1827582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7C2DC7-BD2E-40A4-A00A-E5CA7FA69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949" y="3429001"/>
            <a:ext cx="1908175" cy="2350910"/>
          </a:xfrm>
        </p:spPr>
        <p:txBody>
          <a:bodyPr>
            <a:normAutofit/>
          </a:bodyPr>
          <a:lstStyle>
            <a:lvl1pPr>
              <a:spcAft>
                <a:spcPts val="200"/>
              </a:spcAft>
              <a:defRPr sz="1000" b="0"/>
            </a:lvl1pPr>
          </a:lstStyle>
          <a:p>
            <a:pPr lvl="0"/>
            <a:r>
              <a:rPr lang="en-US" dirty="0"/>
              <a:t>Address etc.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64054F9-6A19-4BC5-90AC-D24B07AC5C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5075" y="3410147"/>
            <a:ext cx="1705134" cy="2350910"/>
          </a:xfrm>
        </p:spPr>
        <p:txBody>
          <a:bodyPr>
            <a:normAutofit/>
          </a:bodyPr>
          <a:lstStyle>
            <a:lvl1pPr>
              <a:lnSpc>
                <a:spcPct val="140000"/>
              </a:lnSpc>
              <a:spcAft>
                <a:spcPts val="0"/>
              </a:spcAft>
              <a:defRPr sz="1000" b="0"/>
            </a:lvl1pPr>
          </a:lstStyle>
          <a:p>
            <a:pPr lvl="0"/>
            <a:r>
              <a:rPr lang="en-US" dirty="0"/>
              <a:t>Facebook</a:t>
            </a:r>
          </a:p>
          <a:p>
            <a:pPr lvl="0"/>
            <a:r>
              <a:rPr lang="en-US" dirty="0"/>
              <a:t>Twitter</a:t>
            </a:r>
          </a:p>
          <a:p>
            <a:pPr lvl="0"/>
            <a:r>
              <a:rPr lang="en-US" dirty="0"/>
              <a:t>Insta</a:t>
            </a:r>
          </a:p>
          <a:p>
            <a:pPr lvl="0"/>
            <a:r>
              <a:rPr lang="en-US" dirty="0"/>
              <a:t>YouTube</a:t>
            </a:r>
          </a:p>
          <a:p>
            <a:pPr lvl="0"/>
            <a:r>
              <a:rPr lang="en-US" dirty="0"/>
              <a:t>Tumbler</a:t>
            </a:r>
          </a:p>
          <a:p>
            <a:pPr lvl="0"/>
            <a:r>
              <a:rPr lang="en-US" dirty="0"/>
              <a:t>LinkedIn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C3D3EB-C72B-4258-879B-70056FCC6A3A}"/>
              </a:ext>
            </a:extLst>
          </p:cNvPr>
          <p:cNvGrpSpPr/>
          <p:nvPr userDrawn="1"/>
        </p:nvGrpSpPr>
        <p:grpSpPr>
          <a:xfrm>
            <a:off x="2492033" y="3473374"/>
            <a:ext cx="113466" cy="1175704"/>
            <a:chOff x="2492033" y="3674994"/>
            <a:chExt cx="113466" cy="1175704"/>
          </a:xfrm>
        </p:grpSpPr>
        <p:pic>
          <p:nvPicPr>
            <p:cNvPr id="13" name="Picture 12" descr="A picture containing cross&#10;&#10;Description automatically generated">
              <a:extLst>
                <a:ext uri="{FF2B5EF4-FFF2-40B4-BE49-F238E27FC236}">
                  <a16:creationId xmlns:a16="http://schemas.microsoft.com/office/drawing/2014/main" id="{E376EF90-A0FC-41AF-89FE-E4EF7283D6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806" y="3674994"/>
              <a:ext cx="108258" cy="107743"/>
            </a:xfrm>
            <a:prstGeom prst="rect">
              <a:avLst/>
            </a:prstGeom>
          </p:spPr>
        </p:pic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08D52E73-9DB6-4E6B-97EF-C0BAC9F4E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807" y="4102870"/>
              <a:ext cx="108258" cy="108258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C771B777-F196-48F9-85AB-475FD0EDB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033" y="4742956"/>
              <a:ext cx="108258" cy="107742"/>
            </a:xfrm>
            <a:prstGeom prst="rect">
              <a:avLst/>
            </a:prstGeom>
          </p:spPr>
        </p:pic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8377C3C0-C3A9-412A-82B7-B1525C334B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033" y="4534893"/>
              <a:ext cx="108258" cy="10825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6C5485-A1A2-4C7D-82E6-73068E67F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806" y="3889250"/>
              <a:ext cx="109693" cy="109693"/>
            </a:xfrm>
            <a:prstGeom prst="rect">
              <a:avLst/>
            </a:prstGeom>
          </p:spPr>
        </p:pic>
        <p:pic>
          <p:nvPicPr>
            <p:cNvPr id="23" name="Picture 22" descr="A close up of a sign&#10;&#10;Description automatically generated">
              <a:extLst>
                <a:ext uri="{FF2B5EF4-FFF2-40B4-BE49-F238E27FC236}">
                  <a16:creationId xmlns:a16="http://schemas.microsoft.com/office/drawing/2014/main" id="{553D5E8F-EF88-4B96-98FD-B0BE556CCD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033" y="4321776"/>
              <a:ext cx="108258" cy="108258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E535C-DCC8-4E2D-BB08-CD11E6C93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794" y="2952634"/>
            <a:ext cx="1908175" cy="323379"/>
          </a:xfrm>
        </p:spPr>
        <p:txBody>
          <a:bodyPr/>
          <a:lstStyle>
            <a:lvl1pPr>
              <a:spcAft>
                <a:spcPts val="0"/>
              </a:spcAft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Contact us.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D5C08F-57F7-480C-AEEA-D6E5448D7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2033" y="2952633"/>
            <a:ext cx="1908175" cy="323379"/>
          </a:xfrm>
        </p:spPr>
        <p:txBody>
          <a:bodyPr/>
          <a:lstStyle>
            <a:lvl1pPr>
              <a:spcAft>
                <a:spcPts val="0"/>
              </a:spcAft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Follow us.</a:t>
            </a:r>
          </a:p>
        </p:txBody>
      </p:sp>
    </p:spTree>
    <p:extLst>
      <p:ext uri="{BB962C8B-B14F-4D97-AF65-F5344CB8AC3E}">
        <p14:creationId xmlns:p14="http://schemas.microsoft.com/office/powerpoint/2010/main" val="3436511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2970899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n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75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794" y="2396701"/>
            <a:ext cx="8139248" cy="37448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83457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794" y="2396701"/>
            <a:ext cx="3886200" cy="37691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788" y="2396702"/>
            <a:ext cx="3886200" cy="37691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325624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004413"/>
            <a:ext cx="8139248" cy="3744829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3000" b="1">
                <a:latin typeface="+mj-lt"/>
              </a:defRPr>
            </a:lvl1pPr>
          </a:lstStyle>
          <a:p>
            <a:pPr lvl="0"/>
            <a:r>
              <a:rPr lang="en-US" dirty="0"/>
              <a:t>Main divider heading.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AE61D-927D-4B65-9780-71BB9601EB5F}"/>
              </a:ext>
            </a:extLst>
          </p:cNvPr>
          <p:cNvCxnSpPr/>
          <p:nvPr userDrawn="1"/>
        </p:nvCxnSpPr>
        <p:spPr>
          <a:xfrm>
            <a:off x="358775" y="1827582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749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tex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794" y="2396701"/>
            <a:ext cx="3886200" cy="37691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140809-DC3A-474C-A830-00E2A0073C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94007" y="2292350"/>
            <a:ext cx="3861055" cy="40259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55F47E6A-C99D-480D-945D-DC585A0B5FD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60363" y="2395538"/>
            <a:ext cx="8427430" cy="374491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306686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image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2395538"/>
            <a:ext cx="8427430" cy="392918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57465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1365662"/>
            <a:ext cx="4032000" cy="495905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21F90D-9B24-42D2-9BF4-79C35BD24F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3896" y="1365250"/>
            <a:ext cx="4179742" cy="2376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9724DA0D-2A5D-4999-AD74-F5F04EB45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03895" y="3948720"/>
            <a:ext cx="4179742" cy="2376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37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1365662"/>
            <a:ext cx="8427430" cy="495905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40663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9248" cy="9369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52" y="2394955"/>
            <a:ext cx="8139248" cy="3758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794" y="6435170"/>
            <a:ext cx="3086100" cy="1676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5DE86334-23EC-43C1-B38B-9861E98188F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129EDF4B-FFC4-43E6-8821-09264BA8C5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11" y="495270"/>
            <a:ext cx="258872" cy="3409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D71232-FF16-4157-B83A-AE1C34146FB1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75BC7F-8C75-4235-8490-9108DB8F64DC}"/>
              </a:ext>
            </a:extLst>
          </p:cNvPr>
          <p:cNvSpPr txBox="1"/>
          <p:nvPr userDrawn="1"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>
                <a:latin typeface="+mj-lt"/>
              </a:rPr>
              <a:t>Westminster Abbey</a:t>
            </a:r>
          </a:p>
        </p:txBody>
      </p:sp>
    </p:spTree>
    <p:extLst>
      <p:ext uri="{BB962C8B-B14F-4D97-AF65-F5344CB8AC3E}">
        <p14:creationId xmlns:p14="http://schemas.microsoft.com/office/powerpoint/2010/main" val="194552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68" r:id="rId9"/>
    <p:sldLayoutId id="2147483674" r:id="rId10"/>
    <p:sldLayoutId id="2147483672" r:id="rId11"/>
    <p:sldLayoutId id="2147483671" r:id="rId12"/>
    <p:sldLayoutId id="2147483673" r:id="rId13"/>
    <p:sldLayoutId id="2147483676" r:id="rId14"/>
    <p:sldLayoutId id="2147483677" r:id="rId1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1502" userDrawn="1">
          <p15:clr>
            <a:srgbClr val="F26B43"/>
          </p15:clr>
        </p15:guide>
        <p15:guide id="7" orient="horz" pos="4133" userDrawn="1">
          <p15:clr>
            <a:srgbClr val="F26B43"/>
          </p15:clr>
        </p15:guide>
        <p15:guide id="8" pos="5352" userDrawn="1">
          <p15:clr>
            <a:srgbClr val="F26B43"/>
          </p15:clr>
        </p15:guide>
        <p15:guide id="9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forms.office.com/r/yVUPQS6zG7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9EDA66E-A828-594F-9455-0616D047460B}"/>
              </a:ext>
            </a:extLst>
          </p:cNvPr>
          <p:cNvSpPr txBox="1">
            <a:spLocks/>
          </p:cNvSpPr>
          <p:nvPr/>
        </p:nvSpPr>
        <p:spPr>
          <a:xfrm>
            <a:off x="352949" y="649833"/>
            <a:ext cx="6048000" cy="167698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29C6B-A7B9-854F-BC95-15D8F5B2F261}"/>
              </a:ext>
            </a:extLst>
          </p:cNvPr>
          <p:cNvCxnSpPr/>
          <p:nvPr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7B8111-372F-8844-95F6-013D93C3AF52}"/>
              </a:ext>
            </a:extLst>
          </p:cNvPr>
          <p:cNvSpPr txBox="1"/>
          <p:nvPr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894A06-709C-2B4B-986E-49B9FB3B6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A67C821-1F59-B141-8BB8-51D4ED6F6169}"/>
              </a:ext>
            </a:extLst>
          </p:cNvPr>
          <p:cNvSpPr txBox="1">
            <a:spLocks/>
          </p:cNvSpPr>
          <p:nvPr/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E86334-23EC-43C1-B38B-9861E98188F3}" type="slidenum">
              <a:rPr lang="en-GB" sz="700" smtClean="0">
                <a:solidFill>
                  <a:schemeClr val="bg1"/>
                </a:solidFill>
              </a:rPr>
              <a:pPr algn="r"/>
              <a:t>1</a:t>
            </a:fld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DF1C1B0-F1BD-47BC-A23E-BFC4BDF8B584}"/>
              </a:ext>
            </a:extLst>
          </p:cNvPr>
          <p:cNvSpPr txBox="1">
            <a:spLocks/>
          </p:cNvSpPr>
          <p:nvPr/>
        </p:nvSpPr>
        <p:spPr>
          <a:xfrm>
            <a:off x="352949" y="6502955"/>
            <a:ext cx="3086100" cy="167697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bg1"/>
                </a:solidFill>
              </a:rPr>
              <a:t>©2025 Dean and Chapter of Westminster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FD688-13FB-437C-8BAA-7111045308C6}"/>
              </a:ext>
            </a:extLst>
          </p:cNvPr>
          <p:cNvSpPr txBox="1"/>
          <p:nvPr/>
        </p:nvSpPr>
        <p:spPr>
          <a:xfrm>
            <a:off x="352949" y="1136073"/>
            <a:ext cx="4219051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+mj-lt"/>
              </a:rPr>
              <a:t>St Edward the Confessor image bank</a:t>
            </a:r>
          </a:p>
        </p:txBody>
      </p:sp>
    </p:spTree>
    <p:extLst>
      <p:ext uri="{BB962C8B-B14F-4D97-AF65-F5344CB8AC3E}">
        <p14:creationId xmlns:p14="http://schemas.microsoft.com/office/powerpoint/2010/main" val="4213500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81834-1413-4920-8E20-4910289F88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802" y="1074907"/>
            <a:ext cx="5281422" cy="545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5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67C87-A9CF-4D7C-804C-276313925B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438" y="965574"/>
            <a:ext cx="4721124" cy="55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5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8490F-39E9-4950-AACD-64175D0C2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14" y="973508"/>
            <a:ext cx="4428172" cy="56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404B7-D946-41E2-AF23-0751DAF9C4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379" y="1035995"/>
            <a:ext cx="5297489" cy="544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9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0B52F-BC04-4255-9014-A93F25E0CD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546" y="1023940"/>
            <a:ext cx="5034907" cy="54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10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59D5E8B-3FE9-4E4D-A36E-6F03EAD47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06" y="1138899"/>
            <a:ext cx="7199787" cy="5249845"/>
          </a:xfrm>
        </p:spPr>
      </p:pic>
    </p:spTree>
    <p:extLst>
      <p:ext uri="{BB962C8B-B14F-4D97-AF65-F5344CB8AC3E}">
        <p14:creationId xmlns:p14="http://schemas.microsoft.com/office/powerpoint/2010/main" val="3617950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7A541-AC5D-40E4-AECA-2965C4586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50" y="1492234"/>
            <a:ext cx="8081700" cy="47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42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FAC93-D090-4005-AF35-AA866F8D7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57" y="1139758"/>
            <a:ext cx="7610304" cy="50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88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99C40-7624-427B-B2B6-FC5D49360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04" y="1155192"/>
            <a:ext cx="7898860" cy="49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1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E4510-A619-4FD8-87D0-5A54D1E5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70" y="1373934"/>
            <a:ext cx="7898860" cy="509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9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9EDA66E-A828-594F-9455-0616D047460B}"/>
              </a:ext>
            </a:extLst>
          </p:cNvPr>
          <p:cNvSpPr txBox="1">
            <a:spLocks/>
          </p:cNvSpPr>
          <p:nvPr/>
        </p:nvSpPr>
        <p:spPr>
          <a:xfrm>
            <a:off x="352949" y="649833"/>
            <a:ext cx="6048000" cy="167698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29C6B-A7B9-854F-BC95-15D8F5B2F261}"/>
              </a:ext>
            </a:extLst>
          </p:cNvPr>
          <p:cNvCxnSpPr/>
          <p:nvPr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7B8111-372F-8844-95F6-013D93C3AF52}"/>
              </a:ext>
            </a:extLst>
          </p:cNvPr>
          <p:cNvSpPr txBox="1"/>
          <p:nvPr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894A06-709C-2B4B-986E-49B9FB3B6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A67C821-1F59-B141-8BB8-51D4ED6F6169}"/>
              </a:ext>
            </a:extLst>
          </p:cNvPr>
          <p:cNvSpPr txBox="1">
            <a:spLocks/>
          </p:cNvSpPr>
          <p:nvPr/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E86334-23EC-43C1-B38B-9861E98188F3}" type="slidenum">
              <a:rPr lang="en-GB" sz="700" smtClean="0">
                <a:solidFill>
                  <a:schemeClr val="bg1"/>
                </a:solidFill>
              </a:rPr>
              <a:pPr algn="r"/>
              <a:t>2</a:t>
            </a:fld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C6E8CD-F385-1742-8A3A-93E1A6C062FE}"/>
              </a:ext>
            </a:extLst>
          </p:cNvPr>
          <p:cNvSpPr txBox="1">
            <a:spLocks/>
          </p:cNvSpPr>
          <p:nvPr/>
        </p:nvSpPr>
        <p:spPr>
          <a:xfrm>
            <a:off x="584791" y="1311518"/>
            <a:ext cx="4912241" cy="232371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bg1"/>
                </a:solidFill>
                <a:latin typeface="+mj-lt"/>
              </a:rPr>
              <a:t>Information for teachers </a:t>
            </a:r>
            <a:endParaRPr lang="en-GB" dirty="0">
              <a:solidFill>
                <a:schemeClr val="bg1"/>
              </a:solidFill>
            </a:endParaRPr>
          </a:p>
          <a:p>
            <a:pPr algn="just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Thank you for downloading this resource. We hope that it will be a useful teaching tool in your classroom. </a:t>
            </a:r>
          </a:p>
          <a:p>
            <a:pPr algn="just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As we continue to grow our free catalogue of teaching resources, we’d really appreciate a few minutes of your time to let us know what you liked and what could be improved. Please complete this </a:t>
            </a:r>
            <a:r>
              <a:rPr lang="en-GB" u="sng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five-question survey</a:t>
            </a:r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. </a:t>
            </a:r>
          </a:p>
          <a:p>
            <a:endParaRPr lang="en-GB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207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3E800-A616-4B17-A766-CB6273F5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78" y="1249363"/>
            <a:ext cx="7777065" cy="5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22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F9F6C-696C-4EE8-9102-3829C0FBD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25" y="1283921"/>
            <a:ext cx="7881842" cy="51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7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2F1C2-F048-41DF-8AE4-5CA58CADE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48" y="1368552"/>
            <a:ext cx="7957225" cy="49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43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F64AA-C27B-4012-AA67-7001D653A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56" y="1289206"/>
            <a:ext cx="7847151" cy="49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40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0CE99-6FC1-49B5-9E94-B083D8DA3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0" y="1405186"/>
            <a:ext cx="8024659" cy="48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40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E7B6A-4E98-4003-B9E7-E70361848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18" y="1550792"/>
            <a:ext cx="8061963" cy="46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61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772B9-E630-4E7F-932C-9D9A1C7A8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71" y="1557586"/>
            <a:ext cx="7976158" cy="44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6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7E27B-43C2-4937-9C8C-076C9059E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73" y="1314894"/>
            <a:ext cx="7661054" cy="47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2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84378-F780-4A32-8B00-4777EEAB6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10" y="1359466"/>
            <a:ext cx="8209579" cy="50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34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942FB-26A1-48E8-9F5A-AD885F1D1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37" y="1465828"/>
            <a:ext cx="7638396" cy="478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11CF5-05A7-4AF2-81CC-FC04040B9B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933" y="966143"/>
            <a:ext cx="3511037" cy="56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78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20539-801A-46FB-957D-713E8DF87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73" y="1476755"/>
            <a:ext cx="7859949" cy="44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74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98332B-E046-4A16-9997-F0193D2C10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625" y="1113816"/>
            <a:ext cx="3592749" cy="538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91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D27FB-02E0-41C4-A9A1-706598CBA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463" y="1116352"/>
            <a:ext cx="4235074" cy="55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09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E9EE1-7542-4C38-96C3-ABCF9A85EA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920" y="1181683"/>
            <a:ext cx="3804726" cy="54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50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B86F7-FA62-4393-B3AE-789D485CD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71" y="1376666"/>
            <a:ext cx="7840493" cy="47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28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0D04D-413B-442F-97FF-82939CF8FE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68" y="1016540"/>
            <a:ext cx="5064263" cy="564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1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EC58A-8AFB-4DAB-B989-15E5B26F5C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006" y="1133271"/>
            <a:ext cx="4269988" cy="54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63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E4D6F-3533-46E9-AEEA-A5AFFC9B0A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242" y="1083830"/>
            <a:ext cx="3797516" cy="53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83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781D3C-EBAA-44D2-B8CE-AD262E8177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88" y="1113817"/>
            <a:ext cx="2367388" cy="55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87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7839F-F327-4CA1-ABDD-AF87219967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23" y="1269810"/>
            <a:ext cx="7081736" cy="50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0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68E1A-ABD2-4465-9C5E-E83B380CD1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242" y="1162049"/>
            <a:ext cx="5612859" cy="55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952E6-E525-4257-B1D7-64F4B42F9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894" y="1039563"/>
            <a:ext cx="3964735" cy="546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90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estminster Abbey">
      <a:dk1>
        <a:srgbClr val="292C63"/>
      </a:dk1>
      <a:lt1>
        <a:sysClr val="window" lastClr="FFFFFF"/>
      </a:lt1>
      <a:dk2>
        <a:srgbClr val="006E73"/>
      </a:dk2>
      <a:lt2>
        <a:srgbClr val="96C88E"/>
      </a:lt2>
      <a:accent1>
        <a:srgbClr val="9D9D9D"/>
      </a:accent1>
      <a:accent2>
        <a:srgbClr val="51B68E"/>
      </a:accent2>
      <a:accent3>
        <a:srgbClr val="74C8E6"/>
      </a:accent3>
      <a:accent4>
        <a:srgbClr val="F43540"/>
      </a:accent4>
      <a:accent5>
        <a:srgbClr val="5A4FE7"/>
      </a:accent5>
      <a:accent6>
        <a:srgbClr val="F98228"/>
      </a:accent6>
      <a:hlink>
        <a:srgbClr val="292C63"/>
      </a:hlink>
      <a:folHlink>
        <a:srgbClr val="006E73"/>
      </a:folHlink>
    </a:clrScheme>
    <a:fontScheme name="Westminster Abbey">
      <a:majorFont>
        <a:latin typeface="Palatino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B12D7A456C14398158806C91B7301" ma:contentTypeVersion="18" ma:contentTypeDescription="Create a new document." ma:contentTypeScope="" ma:versionID="0429756ed8ba81dbddda45ad14d8650e">
  <xsd:schema xmlns:xsd="http://www.w3.org/2001/XMLSchema" xmlns:xs="http://www.w3.org/2001/XMLSchema" xmlns:p="http://schemas.microsoft.com/office/2006/metadata/properties" xmlns:ns2="40e3bd4d-ad2a-475f-b877-b0398ba3b99b" xmlns:ns3="cf8bedca-0699-49e1-97e1-14424d7eca52" targetNamespace="http://schemas.microsoft.com/office/2006/metadata/properties" ma:root="true" ma:fieldsID="1b4aac7dd7a8f5906ab5e06823f4e447" ns2:_="" ns3:_="">
    <xsd:import namespace="40e3bd4d-ad2a-475f-b877-b0398ba3b99b"/>
    <xsd:import namespace="cf8bedca-0699-49e1-97e1-14424d7ec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3bd4d-ad2a-475f-b877-b0398ba3b9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4e4e769-92f6-4c7b-a54a-0c1998c931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8bedca-0699-49e1-97e1-14424d7ec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0e94cf-848f-4704-af7b-940beeeecf82}" ma:internalName="TaxCatchAll" ma:showField="CatchAllData" ma:web="cf8bedca-0699-49e1-97e1-14424d7ec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8bedca-0699-49e1-97e1-14424d7eca52" xsi:nil="true"/>
    <lcf76f155ced4ddcb4097134ff3c332f xmlns="40e3bd4d-ad2a-475f-b877-b0398ba3b9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412D36-673F-406A-AF67-10427546F9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e3bd4d-ad2a-475f-b877-b0398ba3b99b"/>
    <ds:schemaRef ds:uri="cf8bedca-0699-49e1-97e1-14424d7ec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D19E00-7CDF-46E9-9035-0ABD92055C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08CB05-E54B-4911-BAE2-B8675695D031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40e3bd4d-ad2a-475f-b877-b0398ba3b99b"/>
    <ds:schemaRef ds:uri="http://schemas.microsoft.com/office/infopath/2007/PartnerControls"/>
    <ds:schemaRef ds:uri="http://schemas.openxmlformats.org/package/2006/metadata/core-properties"/>
    <ds:schemaRef ds:uri="cf8bedca-0699-49e1-97e1-14424d7eca5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2986</TotalTime>
  <Words>1544</Words>
  <Application>Microsoft Office PowerPoint</Application>
  <PresentationFormat>On-screen Show (4:3)</PresentationFormat>
  <Paragraphs>283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Casale</dc:creator>
  <cp:lastModifiedBy>Sophie Langsford</cp:lastModifiedBy>
  <cp:revision>312</cp:revision>
  <dcterms:created xsi:type="dcterms:W3CDTF">2019-02-11T11:01:41Z</dcterms:created>
  <dcterms:modified xsi:type="dcterms:W3CDTF">2025-01-21T11:21:58Z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2479200.00000000</vt:lpwstr>
  </property>
  <property fmtid="{D5CDD505-2E9C-101B-9397-08002B2CF9AE}" pid="3" name="ContentTypeId">
    <vt:lpwstr>0x010100899B12D7A456C14398158806C91B7301</vt:lpwstr>
  </property>
  <property fmtid="{D5CDD505-2E9C-101B-9397-08002B2CF9AE}" pid="4" name="MediaServiceImageTags">
    <vt:lpwstr/>
  </property>
</Properties>
</file>