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341" r:id="rId5"/>
    <p:sldId id="347" r:id="rId6"/>
    <p:sldId id="348" r:id="rId7"/>
    <p:sldId id="349" r:id="rId8"/>
    <p:sldId id="350" r:id="rId9"/>
    <p:sldId id="351" r:id="rId10"/>
    <p:sldId id="360" r:id="rId11"/>
    <p:sldId id="353" r:id="rId12"/>
    <p:sldId id="354" r:id="rId13"/>
    <p:sldId id="355" r:id="rId14"/>
    <p:sldId id="356" r:id="rId15"/>
    <p:sldId id="357" r:id="rId16"/>
    <p:sldId id="35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4296" autoAdjust="0"/>
  </p:normalViewPr>
  <p:slideViewPr>
    <p:cSldViewPr snapToGrid="0">
      <p:cViewPr varScale="1">
        <p:scale>
          <a:sx n="73" d="100"/>
          <a:sy n="73" d="100"/>
        </p:scale>
        <p:origin x="272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88D5D964-564B-475D-92B0-664366A2AE60}"/>
  </pc:docChgLst>
  <pc:docChgLst>
    <pc:chgData name="Sian Shaw" userId="cf930bf7-ba7f-4ec0-9225-526cb0af2be3" providerId="ADAL" clId="{82474897-0783-4F2D-B2EE-E397AF59A2D6}"/>
    <pc:docChg chg="modSld">
      <pc:chgData name="Sian Shaw" userId="cf930bf7-ba7f-4ec0-9225-526cb0af2be3" providerId="ADAL" clId="{82474897-0783-4F2D-B2EE-E397AF59A2D6}" dt="2022-09-09T07:30:03.833" v="7" actId="1076"/>
      <pc:docMkLst>
        <pc:docMk/>
      </pc:docMkLst>
      <pc:sldChg chg="modSp">
        <pc:chgData name="Sian Shaw" userId="cf930bf7-ba7f-4ec0-9225-526cb0af2be3" providerId="ADAL" clId="{82474897-0783-4F2D-B2EE-E397AF59A2D6}" dt="2022-09-09T07:29:23.599" v="0" actId="14100"/>
        <pc:sldMkLst>
          <pc:docMk/>
          <pc:sldMk cId="4213500498" sldId="341"/>
        </pc:sldMkLst>
        <pc:spChg chg="mod">
          <ac:chgData name="Sian Shaw" userId="cf930bf7-ba7f-4ec0-9225-526cb0af2be3" providerId="ADAL" clId="{82474897-0783-4F2D-B2EE-E397AF59A2D6}" dt="2022-09-09T07:29:23.599" v="0" actId="14100"/>
          <ac:spMkLst>
            <pc:docMk/>
            <pc:sldMk cId="4213500498" sldId="341"/>
            <ac:spMk id="11" creationId="{00000000-0000-0000-0000-000000000000}"/>
          </ac:spMkLst>
        </pc:spChg>
      </pc:sldChg>
      <pc:sldChg chg="modNotesTx">
        <pc:chgData name="Sian Shaw" userId="cf930bf7-ba7f-4ec0-9225-526cb0af2be3" providerId="ADAL" clId="{82474897-0783-4F2D-B2EE-E397AF59A2D6}" dt="2022-09-09T07:29:31.842" v="1" actId="20577"/>
        <pc:sldMkLst>
          <pc:docMk/>
          <pc:sldMk cId="2316588629" sldId="350"/>
        </pc:sldMkLst>
      </pc:sldChg>
      <pc:sldChg chg="modSp">
        <pc:chgData name="Sian Shaw" userId="cf930bf7-ba7f-4ec0-9225-526cb0af2be3" providerId="ADAL" clId="{82474897-0783-4F2D-B2EE-E397AF59A2D6}" dt="2022-09-09T07:30:03.833" v="7" actId="1076"/>
        <pc:sldMkLst>
          <pc:docMk/>
          <pc:sldMk cId="1125444050" sldId="358"/>
        </pc:sldMkLst>
        <pc:spChg chg="mod">
          <ac:chgData name="Sian Shaw" userId="cf930bf7-ba7f-4ec0-9225-526cb0af2be3" providerId="ADAL" clId="{82474897-0783-4F2D-B2EE-E397AF59A2D6}" dt="2022-09-09T07:30:03.833" v="7" actId="1076"/>
          <ac:spMkLst>
            <pc:docMk/>
            <pc:sldMk cId="1125444050" sldId="358"/>
            <ac:spMk id="11"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640C54-51BF-485A-AFE4-087AF443529E}" type="doc">
      <dgm:prSet loTypeId="urn:microsoft.com/office/officeart/2005/8/layout/pyramid1" loCatId="pyramid" qsTypeId="urn:microsoft.com/office/officeart/2005/8/quickstyle/simple1" qsCatId="simple" csTypeId="urn:microsoft.com/office/officeart/2005/8/colors/accent1_2" csCatId="accent1" phldr="1"/>
      <dgm:spPr/>
    </dgm:pt>
    <dgm:pt modelId="{6E724150-4575-4CB3-AD26-10F24DFAB484}">
      <dgm:prSet phldrT="[Text]" custT="1"/>
      <dgm:spPr/>
      <dgm:t>
        <a:bodyPr/>
        <a:lstStyle/>
        <a:p>
          <a:r>
            <a:rPr lang="en-US" sz="2000" dirty="0"/>
            <a:t>1</a:t>
          </a:r>
        </a:p>
      </dgm:t>
    </dgm:pt>
    <dgm:pt modelId="{D96916A5-F2D7-4769-927A-0E7CD1230C1C}" type="parTrans" cxnId="{CC3DA309-537B-42CE-88D6-ED46B3E2A211}">
      <dgm:prSet/>
      <dgm:spPr/>
      <dgm:t>
        <a:bodyPr/>
        <a:lstStyle/>
        <a:p>
          <a:endParaRPr lang="en-US"/>
        </a:p>
      </dgm:t>
    </dgm:pt>
    <dgm:pt modelId="{408C1C42-7532-46B6-8865-297854FFAFDE}" type="sibTrans" cxnId="{CC3DA309-537B-42CE-88D6-ED46B3E2A211}">
      <dgm:prSet/>
      <dgm:spPr/>
      <dgm:t>
        <a:bodyPr/>
        <a:lstStyle/>
        <a:p>
          <a:endParaRPr lang="en-US"/>
        </a:p>
      </dgm:t>
    </dgm:pt>
    <dgm:pt modelId="{6025C321-644C-4FA5-BED2-67E199D03903}">
      <dgm:prSet custT="1"/>
      <dgm:spPr/>
      <dgm:t>
        <a:bodyPr/>
        <a:lstStyle/>
        <a:p>
          <a:r>
            <a:rPr lang="en-US" sz="2000" dirty="0"/>
            <a:t>3</a:t>
          </a:r>
        </a:p>
      </dgm:t>
    </dgm:pt>
    <dgm:pt modelId="{BD8BE652-212F-4EC5-B899-B63BF2E6EDCC}" type="parTrans" cxnId="{910BF9E5-0327-4197-9948-B193060EF752}">
      <dgm:prSet/>
      <dgm:spPr/>
      <dgm:t>
        <a:bodyPr/>
        <a:lstStyle/>
        <a:p>
          <a:endParaRPr lang="en-US"/>
        </a:p>
      </dgm:t>
    </dgm:pt>
    <dgm:pt modelId="{EE49FC52-0280-4A1E-AAA8-EB691498F894}" type="sibTrans" cxnId="{910BF9E5-0327-4197-9948-B193060EF752}">
      <dgm:prSet/>
      <dgm:spPr/>
      <dgm:t>
        <a:bodyPr/>
        <a:lstStyle/>
        <a:p>
          <a:endParaRPr lang="en-US"/>
        </a:p>
      </dgm:t>
    </dgm:pt>
    <dgm:pt modelId="{3E3FCBBA-3E69-46A9-9409-B5203B8CB482}">
      <dgm:prSet custT="1"/>
      <dgm:spPr/>
      <dgm:t>
        <a:bodyPr/>
        <a:lstStyle/>
        <a:p>
          <a:r>
            <a:rPr lang="en-US" sz="2000" dirty="0"/>
            <a:t>6</a:t>
          </a:r>
        </a:p>
      </dgm:t>
    </dgm:pt>
    <dgm:pt modelId="{D7FBE813-51F8-4747-8D41-064EC3B2DB22}" type="parTrans" cxnId="{BD0CE4EF-5EA8-42F6-BF9C-C042BAD938A0}">
      <dgm:prSet/>
      <dgm:spPr/>
      <dgm:t>
        <a:bodyPr/>
        <a:lstStyle/>
        <a:p>
          <a:endParaRPr lang="en-US"/>
        </a:p>
      </dgm:t>
    </dgm:pt>
    <dgm:pt modelId="{0D9450BF-89EC-43C0-B902-FBDEF4E7B2E8}" type="sibTrans" cxnId="{BD0CE4EF-5EA8-42F6-BF9C-C042BAD938A0}">
      <dgm:prSet/>
      <dgm:spPr/>
      <dgm:t>
        <a:bodyPr/>
        <a:lstStyle/>
        <a:p>
          <a:endParaRPr lang="en-US"/>
        </a:p>
      </dgm:t>
    </dgm:pt>
    <dgm:pt modelId="{5685B74B-884F-4BB9-B72B-224C93CE4EAE}">
      <dgm:prSet custT="1"/>
      <dgm:spPr/>
      <dgm:t>
        <a:bodyPr/>
        <a:lstStyle/>
        <a:p>
          <a:r>
            <a:rPr lang="en-US" sz="2000" dirty="0"/>
            <a:t>4</a:t>
          </a:r>
        </a:p>
      </dgm:t>
    </dgm:pt>
    <dgm:pt modelId="{E4133540-3C28-4D78-9D5A-4508F476F0D2}" type="parTrans" cxnId="{068C0E7E-1D56-467A-927A-7165B685EC63}">
      <dgm:prSet/>
      <dgm:spPr/>
      <dgm:t>
        <a:bodyPr/>
        <a:lstStyle/>
        <a:p>
          <a:endParaRPr lang="en-US"/>
        </a:p>
      </dgm:t>
    </dgm:pt>
    <dgm:pt modelId="{DA9FFD5F-EA45-4BD9-A529-115A2EA65EBC}" type="sibTrans" cxnId="{068C0E7E-1D56-467A-927A-7165B685EC63}">
      <dgm:prSet/>
      <dgm:spPr/>
      <dgm:t>
        <a:bodyPr/>
        <a:lstStyle/>
        <a:p>
          <a:endParaRPr lang="en-US"/>
        </a:p>
      </dgm:t>
    </dgm:pt>
    <dgm:pt modelId="{94224887-BDF0-40D0-A6B4-52C4943B6875}">
      <dgm:prSet custT="1"/>
      <dgm:spPr/>
      <dgm:t>
        <a:bodyPr/>
        <a:lstStyle/>
        <a:p>
          <a:r>
            <a:rPr lang="en-US" sz="2000" dirty="0"/>
            <a:t>5</a:t>
          </a:r>
        </a:p>
      </dgm:t>
    </dgm:pt>
    <dgm:pt modelId="{8D2AD3E8-0666-4F4C-A26E-68A89695FB86}" type="parTrans" cxnId="{716A308B-DCA8-4B50-84BB-ABB931114CCE}">
      <dgm:prSet/>
      <dgm:spPr/>
      <dgm:t>
        <a:bodyPr/>
        <a:lstStyle/>
        <a:p>
          <a:endParaRPr lang="en-US"/>
        </a:p>
      </dgm:t>
    </dgm:pt>
    <dgm:pt modelId="{99F92353-99E0-4B71-A13F-44894A10DFE4}" type="sibTrans" cxnId="{716A308B-DCA8-4B50-84BB-ABB931114CCE}">
      <dgm:prSet/>
      <dgm:spPr/>
      <dgm:t>
        <a:bodyPr/>
        <a:lstStyle/>
        <a:p>
          <a:endParaRPr lang="en-US"/>
        </a:p>
      </dgm:t>
    </dgm:pt>
    <dgm:pt modelId="{834B4DA6-0370-4738-84AD-42A9C4EF794B}">
      <dgm:prSet phldrT="[Text]" custT="1"/>
      <dgm:spPr/>
      <dgm:t>
        <a:bodyPr/>
        <a:lstStyle/>
        <a:p>
          <a:r>
            <a:rPr lang="en-US" sz="2000" dirty="0"/>
            <a:t>2</a:t>
          </a:r>
        </a:p>
      </dgm:t>
    </dgm:pt>
    <dgm:pt modelId="{E0643085-1E51-4940-82A1-2C0EDF579A4C}" type="parTrans" cxnId="{3A99B838-F5B1-43C3-8482-D97AA860C78E}">
      <dgm:prSet/>
      <dgm:spPr/>
      <dgm:t>
        <a:bodyPr/>
        <a:lstStyle/>
        <a:p>
          <a:endParaRPr lang="en-US"/>
        </a:p>
      </dgm:t>
    </dgm:pt>
    <dgm:pt modelId="{9F9A28E8-E750-419E-BE34-3F11F611C622}" type="sibTrans" cxnId="{3A99B838-F5B1-43C3-8482-D97AA860C78E}">
      <dgm:prSet/>
      <dgm:spPr/>
      <dgm:t>
        <a:bodyPr/>
        <a:lstStyle/>
        <a:p>
          <a:endParaRPr lang="en-US"/>
        </a:p>
      </dgm:t>
    </dgm:pt>
    <dgm:pt modelId="{39F4F5C2-A3D7-4E7A-BC3A-F93963BAB8A6}">
      <dgm:prSet custT="1"/>
      <dgm:spPr/>
      <dgm:t>
        <a:bodyPr/>
        <a:lstStyle/>
        <a:p>
          <a:r>
            <a:rPr lang="en-US" sz="2000" dirty="0"/>
            <a:t>7</a:t>
          </a:r>
        </a:p>
      </dgm:t>
    </dgm:pt>
    <dgm:pt modelId="{0718CD27-4C22-468C-80C6-0EC8B5B8E1DF}" type="parTrans" cxnId="{739F8527-575D-4128-8CC8-2EB44A1284C1}">
      <dgm:prSet/>
      <dgm:spPr/>
      <dgm:t>
        <a:bodyPr/>
        <a:lstStyle/>
        <a:p>
          <a:endParaRPr lang="en-US"/>
        </a:p>
      </dgm:t>
    </dgm:pt>
    <dgm:pt modelId="{4895E2D6-4958-4565-A714-240F4FB9F929}" type="sibTrans" cxnId="{739F8527-575D-4128-8CC8-2EB44A1284C1}">
      <dgm:prSet/>
      <dgm:spPr/>
      <dgm:t>
        <a:bodyPr/>
        <a:lstStyle/>
        <a:p>
          <a:endParaRPr lang="en-US"/>
        </a:p>
      </dgm:t>
    </dgm:pt>
    <dgm:pt modelId="{56D94C30-E64E-435F-AEFF-65E346090D99}">
      <dgm:prSet custT="1"/>
      <dgm:spPr/>
      <dgm:t>
        <a:bodyPr/>
        <a:lstStyle/>
        <a:p>
          <a:r>
            <a:rPr lang="en-US" sz="2000" dirty="0"/>
            <a:t>8</a:t>
          </a:r>
        </a:p>
      </dgm:t>
    </dgm:pt>
    <dgm:pt modelId="{B5821860-9E7B-4002-9473-1046EA9CAB62}" type="parTrans" cxnId="{EF025EBA-9F68-4CA5-A1C2-471957073B60}">
      <dgm:prSet/>
      <dgm:spPr/>
      <dgm:t>
        <a:bodyPr/>
        <a:lstStyle/>
        <a:p>
          <a:endParaRPr lang="en-US"/>
        </a:p>
      </dgm:t>
    </dgm:pt>
    <dgm:pt modelId="{642EACA5-A3FE-4CD3-9475-811DA16CB2F8}" type="sibTrans" cxnId="{EF025EBA-9F68-4CA5-A1C2-471957073B60}">
      <dgm:prSet/>
      <dgm:spPr/>
      <dgm:t>
        <a:bodyPr/>
        <a:lstStyle/>
        <a:p>
          <a:endParaRPr lang="en-US"/>
        </a:p>
      </dgm:t>
    </dgm:pt>
    <dgm:pt modelId="{DEA2DE5A-A6CA-4C8F-AB1A-4CE3F27EAAB4}">
      <dgm:prSet custT="1"/>
      <dgm:spPr/>
      <dgm:t>
        <a:bodyPr/>
        <a:lstStyle/>
        <a:p>
          <a:r>
            <a:rPr lang="en-US" sz="2000" dirty="0"/>
            <a:t>9</a:t>
          </a:r>
        </a:p>
      </dgm:t>
    </dgm:pt>
    <dgm:pt modelId="{F56F070D-3C06-4128-A1BD-222A7151984F}" type="parTrans" cxnId="{CEE904A2-EF0C-435C-9E58-243DB8326953}">
      <dgm:prSet/>
      <dgm:spPr/>
      <dgm:t>
        <a:bodyPr/>
        <a:lstStyle/>
        <a:p>
          <a:endParaRPr lang="en-US"/>
        </a:p>
      </dgm:t>
    </dgm:pt>
    <dgm:pt modelId="{D21C7CA9-86C4-4BEC-BC34-563981743432}" type="sibTrans" cxnId="{CEE904A2-EF0C-435C-9E58-243DB8326953}">
      <dgm:prSet/>
      <dgm:spPr/>
      <dgm:t>
        <a:bodyPr/>
        <a:lstStyle/>
        <a:p>
          <a:endParaRPr lang="en-US"/>
        </a:p>
      </dgm:t>
    </dgm:pt>
    <dgm:pt modelId="{8AC42FB1-896C-4B47-B6A6-EC69E6312BE6}">
      <dgm:prSet custT="1"/>
      <dgm:spPr/>
      <dgm:t>
        <a:bodyPr/>
        <a:lstStyle/>
        <a:p>
          <a:r>
            <a:rPr lang="en-US" sz="2000" dirty="0"/>
            <a:t>10 </a:t>
          </a:r>
        </a:p>
      </dgm:t>
    </dgm:pt>
    <dgm:pt modelId="{6B37EC75-0D28-4670-9BC3-9E7FAA7DB029}" type="parTrans" cxnId="{FC04B951-4359-4EF7-A1CA-A0714B691E27}">
      <dgm:prSet/>
      <dgm:spPr/>
      <dgm:t>
        <a:bodyPr/>
        <a:lstStyle/>
        <a:p>
          <a:endParaRPr lang="en-US"/>
        </a:p>
      </dgm:t>
    </dgm:pt>
    <dgm:pt modelId="{749A5645-8D2A-46B6-BA43-127454AA9EA5}" type="sibTrans" cxnId="{FC04B951-4359-4EF7-A1CA-A0714B691E27}">
      <dgm:prSet/>
      <dgm:spPr/>
      <dgm:t>
        <a:bodyPr/>
        <a:lstStyle/>
        <a:p>
          <a:endParaRPr lang="en-US"/>
        </a:p>
      </dgm:t>
    </dgm:pt>
    <dgm:pt modelId="{A27DEABB-5455-449F-96D3-A67D45F7E151}">
      <dgm:prSet custT="1"/>
      <dgm:spPr/>
      <dgm:t>
        <a:bodyPr/>
        <a:lstStyle/>
        <a:p>
          <a:r>
            <a:rPr lang="en-US" sz="2000" dirty="0"/>
            <a:t>11</a:t>
          </a:r>
        </a:p>
      </dgm:t>
    </dgm:pt>
    <dgm:pt modelId="{501CDFBC-0F5A-4539-9D87-671782F457C8}" type="parTrans" cxnId="{783AFBB5-C258-4C6D-BE61-0E6BD278524F}">
      <dgm:prSet/>
      <dgm:spPr/>
      <dgm:t>
        <a:bodyPr/>
        <a:lstStyle/>
        <a:p>
          <a:endParaRPr lang="en-US"/>
        </a:p>
      </dgm:t>
    </dgm:pt>
    <dgm:pt modelId="{6367AAB3-7942-485C-8EA8-F3F2FEEF7D90}" type="sibTrans" cxnId="{783AFBB5-C258-4C6D-BE61-0E6BD278524F}">
      <dgm:prSet/>
      <dgm:spPr/>
      <dgm:t>
        <a:bodyPr/>
        <a:lstStyle/>
        <a:p>
          <a:endParaRPr lang="en-US"/>
        </a:p>
      </dgm:t>
    </dgm:pt>
    <dgm:pt modelId="{C79A9268-0654-4A0D-8112-AC9908749519}">
      <dgm:prSet custT="1"/>
      <dgm:spPr/>
      <dgm:t>
        <a:bodyPr/>
        <a:lstStyle/>
        <a:p>
          <a:r>
            <a:rPr lang="en-US" sz="2000" dirty="0"/>
            <a:t>12</a:t>
          </a:r>
        </a:p>
      </dgm:t>
    </dgm:pt>
    <dgm:pt modelId="{7E73C088-2893-4C79-A97E-81426E3AC816}" type="parTrans" cxnId="{D7E650D7-38E1-409C-B1E3-4B3C54FAD278}">
      <dgm:prSet/>
      <dgm:spPr/>
      <dgm:t>
        <a:bodyPr/>
        <a:lstStyle/>
        <a:p>
          <a:endParaRPr lang="en-US"/>
        </a:p>
      </dgm:t>
    </dgm:pt>
    <dgm:pt modelId="{03BF4D88-1C71-4EDD-99A6-B1AD76B76F9E}" type="sibTrans" cxnId="{D7E650D7-38E1-409C-B1E3-4B3C54FAD278}">
      <dgm:prSet/>
      <dgm:spPr/>
      <dgm:t>
        <a:bodyPr/>
        <a:lstStyle/>
        <a:p>
          <a:endParaRPr lang="en-US"/>
        </a:p>
      </dgm:t>
    </dgm:pt>
    <dgm:pt modelId="{713DFBC4-C429-4835-8D4B-51B7FDE7C2C5}" type="pres">
      <dgm:prSet presAssocID="{9B640C54-51BF-485A-AFE4-087AF443529E}" presName="Name0" presStyleCnt="0">
        <dgm:presLayoutVars>
          <dgm:dir/>
          <dgm:animLvl val="lvl"/>
          <dgm:resizeHandles val="exact"/>
        </dgm:presLayoutVars>
      </dgm:prSet>
      <dgm:spPr/>
    </dgm:pt>
    <dgm:pt modelId="{EDA96EFC-3612-4B1A-936C-10AF5E8C9FC7}" type="pres">
      <dgm:prSet presAssocID="{6E724150-4575-4CB3-AD26-10F24DFAB484}" presName="Name8" presStyleCnt="0"/>
      <dgm:spPr/>
    </dgm:pt>
    <dgm:pt modelId="{32DAB050-375A-49BB-A717-78A7676C6FB4}" type="pres">
      <dgm:prSet presAssocID="{6E724150-4575-4CB3-AD26-10F24DFAB484}" presName="level" presStyleLbl="node1" presStyleIdx="0" presStyleCnt="12">
        <dgm:presLayoutVars>
          <dgm:chMax val="1"/>
          <dgm:bulletEnabled val="1"/>
        </dgm:presLayoutVars>
      </dgm:prSet>
      <dgm:spPr/>
    </dgm:pt>
    <dgm:pt modelId="{421EC11E-70FD-4645-B32F-066613CB183F}" type="pres">
      <dgm:prSet presAssocID="{6E724150-4575-4CB3-AD26-10F24DFAB484}" presName="levelTx" presStyleLbl="revTx" presStyleIdx="0" presStyleCnt="0">
        <dgm:presLayoutVars>
          <dgm:chMax val="1"/>
          <dgm:bulletEnabled val="1"/>
        </dgm:presLayoutVars>
      </dgm:prSet>
      <dgm:spPr/>
    </dgm:pt>
    <dgm:pt modelId="{BEA7AA78-2FF8-4016-ABE6-FC661AB92BF1}" type="pres">
      <dgm:prSet presAssocID="{834B4DA6-0370-4738-84AD-42A9C4EF794B}" presName="Name8" presStyleCnt="0"/>
      <dgm:spPr/>
    </dgm:pt>
    <dgm:pt modelId="{60F1B632-DBB4-4450-B896-E165ECC4DFB8}" type="pres">
      <dgm:prSet presAssocID="{834B4DA6-0370-4738-84AD-42A9C4EF794B}" presName="level" presStyleLbl="node1" presStyleIdx="1" presStyleCnt="12">
        <dgm:presLayoutVars>
          <dgm:chMax val="1"/>
          <dgm:bulletEnabled val="1"/>
        </dgm:presLayoutVars>
      </dgm:prSet>
      <dgm:spPr/>
    </dgm:pt>
    <dgm:pt modelId="{7D95568E-51D5-4AE7-AC2E-C2492746D05B}" type="pres">
      <dgm:prSet presAssocID="{834B4DA6-0370-4738-84AD-42A9C4EF794B}" presName="levelTx" presStyleLbl="revTx" presStyleIdx="0" presStyleCnt="0">
        <dgm:presLayoutVars>
          <dgm:chMax val="1"/>
          <dgm:bulletEnabled val="1"/>
        </dgm:presLayoutVars>
      </dgm:prSet>
      <dgm:spPr/>
    </dgm:pt>
    <dgm:pt modelId="{F2E5D868-9C6E-4596-816C-295A234F2E5B}" type="pres">
      <dgm:prSet presAssocID="{6025C321-644C-4FA5-BED2-67E199D03903}" presName="Name8" presStyleCnt="0"/>
      <dgm:spPr/>
    </dgm:pt>
    <dgm:pt modelId="{D44C6622-E8BD-481C-B09F-B09D7625D5F6}" type="pres">
      <dgm:prSet presAssocID="{6025C321-644C-4FA5-BED2-67E199D03903}" presName="level" presStyleLbl="node1" presStyleIdx="2" presStyleCnt="12">
        <dgm:presLayoutVars>
          <dgm:chMax val="1"/>
          <dgm:bulletEnabled val="1"/>
        </dgm:presLayoutVars>
      </dgm:prSet>
      <dgm:spPr/>
    </dgm:pt>
    <dgm:pt modelId="{3118610F-700D-4D6B-B983-FF663F1F4C95}" type="pres">
      <dgm:prSet presAssocID="{6025C321-644C-4FA5-BED2-67E199D03903}" presName="levelTx" presStyleLbl="revTx" presStyleIdx="0" presStyleCnt="0">
        <dgm:presLayoutVars>
          <dgm:chMax val="1"/>
          <dgm:bulletEnabled val="1"/>
        </dgm:presLayoutVars>
      </dgm:prSet>
      <dgm:spPr/>
    </dgm:pt>
    <dgm:pt modelId="{A0EE627D-6B54-4A43-95CD-CD3E1E8BD46D}" type="pres">
      <dgm:prSet presAssocID="{5685B74B-884F-4BB9-B72B-224C93CE4EAE}" presName="Name8" presStyleCnt="0"/>
      <dgm:spPr/>
    </dgm:pt>
    <dgm:pt modelId="{9C1F5C86-C120-4C25-88A6-3CC01C9321EB}" type="pres">
      <dgm:prSet presAssocID="{5685B74B-884F-4BB9-B72B-224C93CE4EAE}" presName="level" presStyleLbl="node1" presStyleIdx="3" presStyleCnt="12">
        <dgm:presLayoutVars>
          <dgm:chMax val="1"/>
          <dgm:bulletEnabled val="1"/>
        </dgm:presLayoutVars>
      </dgm:prSet>
      <dgm:spPr/>
    </dgm:pt>
    <dgm:pt modelId="{51DF08BA-805F-4CB7-BF7B-5A34153F9AE0}" type="pres">
      <dgm:prSet presAssocID="{5685B74B-884F-4BB9-B72B-224C93CE4EAE}" presName="levelTx" presStyleLbl="revTx" presStyleIdx="0" presStyleCnt="0">
        <dgm:presLayoutVars>
          <dgm:chMax val="1"/>
          <dgm:bulletEnabled val="1"/>
        </dgm:presLayoutVars>
      </dgm:prSet>
      <dgm:spPr/>
    </dgm:pt>
    <dgm:pt modelId="{799E2FC3-9531-4376-A433-294F38693B6C}" type="pres">
      <dgm:prSet presAssocID="{94224887-BDF0-40D0-A6B4-52C4943B6875}" presName="Name8" presStyleCnt="0"/>
      <dgm:spPr/>
    </dgm:pt>
    <dgm:pt modelId="{C0632D1D-78D0-4E1A-A7B6-0D15EF19ECCC}" type="pres">
      <dgm:prSet presAssocID="{94224887-BDF0-40D0-A6B4-52C4943B6875}" presName="level" presStyleLbl="node1" presStyleIdx="4" presStyleCnt="12">
        <dgm:presLayoutVars>
          <dgm:chMax val="1"/>
          <dgm:bulletEnabled val="1"/>
        </dgm:presLayoutVars>
      </dgm:prSet>
      <dgm:spPr/>
    </dgm:pt>
    <dgm:pt modelId="{0BD3A0F7-A5BC-4967-A273-A4AFCA78E097}" type="pres">
      <dgm:prSet presAssocID="{94224887-BDF0-40D0-A6B4-52C4943B6875}" presName="levelTx" presStyleLbl="revTx" presStyleIdx="0" presStyleCnt="0">
        <dgm:presLayoutVars>
          <dgm:chMax val="1"/>
          <dgm:bulletEnabled val="1"/>
        </dgm:presLayoutVars>
      </dgm:prSet>
      <dgm:spPr/>
    </dgm:pt>
    <dgm:pt modelId="{2AC81107-C573-4B21-A040-D419BC36CD92}" type="pres">
      <dgm:prSet presAssocID="{3E3FCBBA-3E69-46A9-9409-B5203B8CB482}" presName="Name8" presStyleCnt="0"/>
      <dgm:spPr/>
    </dgm:pt>
    <dgm:pt modelId="{53253E3C-88BA-4EEA-BFB6-91A4CD63E297}" type="pres">
      <dgm:prSet presAssocID="{3E3FCBBA-3E69-46A9-9409-B5203B8CB482}" presName="level" presStyleLbl="node1" presStyleIdx="5" presStyleCnt="12">
        <dgm:presLayoutVars>
          <dgm:chMax val="1"/>
          <dgm:bulletEnabled val="1"/>
        </dgm:presLayoutVars>
      </dgm:prSet>
      <dgm:spPr/>
    </dgm:pt>
    <dgm:pt modelId="{EECA7E54-D4A3-42D6-B010-FAF661139523}" type="pres">
      <dgm:prSet presAssocID="{3E3FCBBA-3E69-46A9-9409-B5203B8CB482}" presName="levelTx" presStyleLbl="revTx" presStyleIdx="0" presStyleCnt="0">
        <dgm:presLayoutVars>
          <dgm:chMax val="1"/>
          <dgm:bulletEnabled val="1"/>
        </dgm:presLayoutVars>
      </dgm:prSet>
      <dgm:spPr/>
    </dgm:pt>
    <dgm:pt modelId="{D5D47D36-96B1-449D-A74A-2E4408EC833E}" type="pres">
      <dgm:prSet presAssocID="{39F4F5C2-A3D7-4E7A-BC3A-F93963BAB8A6}" presName="Name8" presStyleCnt="0"/>
      <dgm:spPr/>
    </dgm:pt>
    <dgm:pt modelId="{B73AB124-4CC2-4E38-8DB8-43217D7DF6FD}" type="pres">
      <dgm:prSet presAssocID="{39F4F5C2-A3D7-4E7A-BC3A-F93963BAB8A6}" presName="level" presStyleLbl="node1" presStyleIdx="6" presStyleCnt="12">
        <dgm:presLayoutVars>
          <dgm:chMax val="1"/>
          <dgm:bulletEnabled val="1"/>
        </dgm:presLayoutVars>
      </dgm:prSet>
      <dgm:spPr/>
    </dgm:pt>
    <dgm:pt modelId="{B160A4F6-6DA2-485D-A9E2-15D2ED5C649C}" type="pres">
      <dgm:prSet presAssocID="{39F4F5C2-A3D7-4E7A-BC3A-F93963BAB8A6}" presName="levelTx" presStyleLbl="revTx" presStyleIdx="0" presStyleCnt="0">
        <dgm:presLayoutVars>
          <dgm:chMax val="1"/>
          <dgm:bulletEnabled val="1"/>
        </dgm:presLayoutVars>
      </dgm:prSet>
      <dgm:spPr/>
    </dgm:pt>
    <dgm:pt modelId="{CBA6651E-EC4D-4A51-B8AC-757B582866B6}" type="pres">
      <dgm:prSet presAssocID="{56D94C30-E64E-435F-AEFF-65E346090D99}" presName="Name8" presStyleCnt="0"/>
      <dgm:spPr/>
    </dgm:pt>
    <dgm:pt modelId="{F45CDB28-2862-48EB-AB74-DC8523F4426B}" type="pres">
      <dgm:prSet presAssocID="{56D94C30-E64E-435F-AEFF-65E346090D99}" presName="level" presStyleLbl="node1" presStyleIdx="7" presStyleCnt="12">
        <dgm:presLayoutVars>
          <dgm:chMax val="1"/>
          <dgm:bulletEnabled val="1"/>
        </dgm:presLayoutVars>
      </dgm:prSet>
      <dgm:spPr/>
    </dgm:pt>
    <dgm:pt modelId="{3C42FE6B-2D8A-4C0C-A4E5-36A00BC187A0}" type="pres">
      <dgm:prSet presAssocID="{56D94C30-E64E-435F-AEFF-65E346090D99}" presName="levelTx" presStyleLbl="revTx" presStyleIdx="0" presStyleCnt="0">
        <dgm:presLayoutVars>
          <dgm:chMax val="1"/>
          <dgm:bulletEnabled val="1"/>
        </dgm:presLayoutVars>
      </dgm:prSet>
      <dgm:spPr/>
    </dgm:pt>
    <dgm:pt modelId="{F93BF62A-DD1C-48BE-A66D-91D7F37F424D}" type="pres">
      <dgm:prSet presAssocID="{DEA2DE5A-A6CA-4C8F-AB1A-4CE3F27EAAB4}" presName="Name8" presStyleCnt="0"/>
      <dgm:spPr/>
    </dgm:pt>
    <dgm:pt modelId="{531A9396-664C-4F5C-B903-B643812D89B6}" type="pres">
      <dgm:prSet presAssocID="{DEA2DE5A-A6CA-4C8F-AB1A-4CE3F27EAAB4}" presName="level" presStyleLbl="node1" presStyleIdx="8" presStyleCnt="12">
        <dgm:presLayoutVars>
          <dgm:chMax val="1"/>
          <dgm:bulletEnabled val="1"/>
        </dgm:presLayoutVars>
      </dgm:prSet>
      <dgm:spPr/>
    </dgm:pt>
    <dgm:pt modelId="{9994CC5A-E27B-4284-81DF-848E73D89483}" type="pres">
      <dgm:prSet presAssocID="{DEA2DE5A-A6CA-4C8F-AB1A-4CE3F27EAAB4}" presName="levelTx" presStyleLbl="revTx" presStyleIdx="0" presStyleCnt="0">
        <dgm:presLayoutVars>
          <dgm:chMax val="1"/>
          <dgm:bulletEnabled val="1"/>
        </dgm:presLayoutVars>
      </dgm:prSet>
      <dgm:spPr/>
    </dgm:pt>
    <dgm:pt modelId="{79AB53DF-A7D2-4A11-9793-0CE08B77C7E9}" type="pres">
      <dgm:prSet presAssocID="{8AC42FB1-896C-4B47-B6A6-EC69E6312BE6}" presName="Name8" presStyleCnt="0"/>
      <dgm:spPr/>
    </dgm:pt>
    <dgm:pt modelId="{B187BEC9-C69F-44A9-B122-EABE6ADE7877}" type="pres">
      <dgm:prSet presAssocID="{8AC42FB1-896C-4B47-B6A6-EC69E6312BE6}" presName="level" presStyleLbl="node1" presStyleIdx="9" presStyleCnt="12">
        <dgm:presLayoutVars>
          <dgm:chMax val="1"/>
          <dgm:bulletEnabled val="1"/>
        </dgm:presLayoutVars>
      </dgm:prSet>
      <dgm:spPr/>
    </dgm:pt>
    <dgm:pt modelId="{A3A99C06-9D97-495B-8A19-A8C48F4F440D}" type="pres">
      <dgm:prSet presAssocID="{8AC42FB1-896C-4B47-B6A6-EC69E6312BE6}" presName="levelTx" presStyleLbl="revTx" presStyleIdx="0" presStyleCnt="0">
        <dgm:presLayoutVars>
          <dgm:chMax val="1"/>
          <dgm:bulletEnabled val="1"/>
        </dgm:presLayoutVars>
      </dgm:prSet>
      <dgm:spPr/>
    </dgm:pt>
    <dgm:pt modelId="{E5199449-3494-46F7-8394-6BB17BB31B93}" type="pres">
      <dgm:prSet presAssocID="{A27DEABB-5455-449F-96D3-A67D45F7E151}" presName="Name8" presStyleCnt="0"/>
      <dgm:spPr/>
    </dgm:pt>
    <dgm:pt modelId="{40E0F607-E601-4FE6-95DD-C889A11CF608}" type="pres">
      <dgm:prSet presAssocID="{A27DEABB-5455-449F-96D3-A67D45F7E151}" presName="level" presStyleLbl="node1" presStyleIdx="10" presStyleCnt="12">
        <dgm:presLayoutVars>
          <dgm:chMax val="1"/>
          <dgm:bulletEnabled val="1"/>
        </dgm:presLayoutVars>
      </dgm:prSet>
      <dgm:spPr/>
    </dgm:pt>
    <dgm:pt modelId="{527A7DB2-CC52-4D44-897C-888C5775E5BB}" type="pres">
      <dgm:prSet presAssocID="{A27DEABB-5455-449F-96D3-A67D45F7E151}" presName="levelTx" presStyleLbl="revTx" presStyleIdx="0" presStyleCnt="0">
        <dgm:presLayoutVars>
          <dgm:chMax val="1"/>
          <dgm:bulletEnabled val="1"/>
        </dgm:presLayoutVars>
      </dgm:prSet>
      <dgm:spPr/>
    </dgm:pt>
    <dgm:pt modelId="{EB33091E-3916-4246-8437-EA3EAC378376}" type="pres">
      <dgm:prSet presAssocID="{C79A9268-0654-4A0D-8112-AC9908749519}" presName="Name8" presStyleCnt="0"/>
      <dgm:spPr/>
    </dgm:pt>
    <dgm:pt modelId="{8CB28DF5-098F-41E7-B46B-B7A9FBDC378F}" type="pres">
      <dgm:prSet presAssocID="{C79A9268-0654-4A0D-8112-AC9908749519}" presName="level" presStyleLbl="node1" presStyleIdx="11" presStyleCnt="12">
        <dgm:presLayoutVars>
          <dgm:chMax val="1"/>
          <dgm:bulletEnabled val="1"/>
        </dgm:presLayoutVars>
      </dgm:prSet>
      <dgm:spPr/>
    </dgm:pt>
    <dgm:pt modelId="{DDF49CA4-DFD3-429B-A1AB-354B34D63A01}" type="pres">
      <dgm:prSet presAssocID="{C79A9268-0654-4A0D-8112-AC9908749519}" presName="levelTx" presStyleLbl="revTx" presStyleIdx="0" presStyleCnt="0">
        <dgm:presLayoutVars>
          <dgm:chMax val="1"/>
          <dgm:bulletEnabled val="1"/>
        </dgm:presLayoutVars>
      </dgm:prSet>
      <dgm:spPr/>
    </dgm:pt>
  </dgm:ptLst>
  <dgm:cxnLst>
    <dgm:cxn modelId="{CC3DA309-537B-42CE-88D6-ED46B3E2A211}" srcId="{9B640C54-51BF-485A-AFE4-087AF443529E}" destId="{6E724150-4575-4CB3-AD26-10F24DFAB484}" srcOrd="0" destOrd="0" parTransId="{D96916A5-F2D7-4769-927A-0E7CD1230C1C}" sibTransId="{408C1C42-7532-46B6-8865-297854FFAFDE}"/>
    <dgm:cxn modelId="{A0D6F00F-E9CC-403A-A698-121F2DE059EB}" type="presOf" srcId="{56D94C30-E64E-435F-AEFF-65E346090D99}" destId="{F45CDB28-2862-48EB-AB74-DC8523F4426B}" srcOrd="0" destOrd="0" presId="urn:microsoft.com/office/officeart/2005/8/layout/pyramid1"/>
    <dgm:cxn modelId="{8DF53812-30A3-4804-8C94-4CA05A541E3F}" type="presOf" srcId="{DEA2DE5A-A6CA-4C8F-AB1A-4CE3F27EAAB4}" destId="{9994CC5A-E27B-4284-81DF-848E73D89483}" srcOrd="1" destOrd="0" presId="urn:microsoft.com/office/officeart/2005/8/layout/pyramid1"/>
    <dgm:cxn modelId="{1ED7C317-8F8A-4532-B334-5713CFCA71DA}" type="presOf" srcId="{8AC42FB1-896C-4B47-B6A6-EC69E6312BE6}" destId="{B187BEC9-C69F-44A9-B122-EABE6ADE7877}" srcOrd="0" destOrd="0" presId="urn:microsoft.com/office/officeart/2005/8/layout/pyramid1"/>
    <dgm:cxn modelId="{739F8527-575D-4128-8CC8-2EB44A1284C1}" srcId="{9B640C54-51BF-485A-AFE4-087AF443529E}" destId="{39F4F5C2-A3D7-4E7A-BC3A-F93963BAB8A6}" srcOrd="6" destOrd="0" parTransId="{0718CD27-4C22-468C-80C6-0EC8B5B8E1DF}" sibTransId="{4895E2D6-4958-4565-A714-240F4FB9F929}"/>
    <dgm:cxn modelId="{97E2072E-4BE5-4D9C-BF71-D39E274F7B32}" type="presOf" srcId="{5685B74B-884F-4BB9-B72B-224C93CE4EAE}" destId="{9C1F5C86-C120-4C25-88A6-3CC01C9321EB}" srcOrd="0" destOrd="0" presId="urn:microsoft.com/office/officeart/2005/8/layout/pyramid1"/>
    <dgm:cxn modelId="{96D51235-9A13-4B93-90F2-04C21BAF09C3}" type="presOf" srcId="{8AC42FB1-896C-4B47-B6A6-EC69E6312BE6}" destId="{A3A99C06-9D97-495B-8A19-A8C48F4F440D}" srcOrd="1" destOrd="0" presId="urn:microsoft.com/office/officeart/2005/8/layout/pyramid1"/>
    <dgm:cxn modelId="{3A99B838-F5B1-43C3-8482-D97AA860C78E}" srcId="{9B640C54-51BF-485A-AFE4-087AF443529E}" destId="{834B4DA6-0370-4738-84AD-42A9C4EF794B}" srcOrd="1" destOrd="0" parTransId="{E0643085-1E51-4940-82A1-2C0EDF579A4C}" sibTransId="{9F9A28E8-E750-419E-BE34-3F11F611C622}"/>
    <dgm:cxn modelId="{BA11B65E-9518-4666-A50B-C94968676AB7}" type="presOf" srcId="{5685B74B-884F-4BB9-B72B-224C93CE4EAE}" destId="{51DF08BA-805F-4CB7-BF7B-5A34153F9AE0}" srcOrd="1" destOrd="0" presId="urn:microsoft.com/office/officeart/2005/8/layout/pyramid1"/>
    <dgm:cxn modelId="{235D6445-9393-48EC-A0DD-5D47220F5FC6}" type="presOf" srcId="{6E724150-4575-4CB3-AD26-10F24DFAB484}" destId="{421EC11E-70FD-4645-B32F-066613CB183F}" srcOrd="1" destOrd="0" presId="urn:microsoft.com/office/officeart/2005/8/layout/pyramid1"/>
    <dgm:cxn modelId="{49D32349-1E86-4C4D-A1A7-4AB101439D40}" type="presOf" srcId="{C79A9268-0654-4A0D-8112-AC9908749519}" destId="{8CB28DF5-098F-41E7-B46B-B7A9FBDC378F}" srcOrd="0" destOrd="0" presId="urn:microsoft.com/office/officeart/2005/8/layout/pyramid1"/>
    <dgm:cxn modelId="{03E77B4B-1993-4EAC-971B-C49F36627744}" type="presOf" srcId="{39F4F5C2-A3D7-4E7A-BC3A-F93963BAB8A6}" destId="{B160A4F6-6DA2-485D-A9E2-15D2ED5C649C}" srcOrd="1" destOrd="0" presId="urn:microsoft.com/office/officeart/2005/8/layout/pyramid1"/>
    <dgm:cxn modelId="{94460351-5481-4F52-8806-0C467507710C}" type="presOf" srcId="{6025C321-644C-4FA5-BED2-67E199D03903}" destId="{D44C6622-E8BD-481C-B09F-B09D7625D5F6}" srcOrd="0" destOrd="0" presId="urn:microsoft.com/office/officeart/2005/8/layout/pyramid1"/>
    <dgm:cxn modelId="{FC04B951-4359-4EF7-A1CA-A0714B691E27}" srcId="{9B640C54-51BF-485A-AFE4-087AF443529E}" destId="{8AC42FB1-896C-4B47-B6A6-EC69E6312BE6}" srcOrd="9" destOrd="0" parTransId="{6B37EC75-0D28-4670-9BC3-9E7FAA7DB029}" sibTransId="{749A5645-8D2A-46B6-BA43-127454AA9EA5}"/>
    <dgm:cxn modelId="{C2E57A53-0D91-4716-AD97-FC28631F8DC4}" type="presOf" srcId="{6025C321-644C-4FA5-BED2-67E199D03903}" destId="{3118610F-700D-4D6B-B983-FF663F1F4C95}" srcOrd="1" destOrd="0" presId="urn:microsoft.com/office/officeart/2005/8/layout/pyramid1"/>
    <dgm:cxn modelId="{068C0E7E-1D56-467A-927A-7165B685EC63}" srcId="{9B640C54-51BF-485A-AFE4-087AF443529E}" destId="{5685B74B-884F-4BB9-B72B-224C93CE4EAE}" srcOrd="3" destOrd="0" parTransId="{E4133540-3C28-4D78-9D5A-4508F476F0D2}" sibTransId="{DA9FFD5F-EA45-4BD9-A529-115A2EA65EBC}"/>
    <dgm:cxn modelId="{A64B3989-7530-42D9-BC96-8BB8B92D157E}" type="presOf" srcId="{56D94C30-E64E-435F-AEFF-65E346090D99}" destId="{3C42FE6B-2D8A-4C0C-A4E5-36A00BC187A0}" srcOrd="1" destOrd="0" presId="urn:microsoft.com/office/officeart/2005/8/layout/pyramid1"/>
    <dgm:cxn modelId="{716A308B-DCA8-4B50-84BB-ABB931114CCE}" srcId="{9B640C54-51BF-485A-AFE4-087AF443529E}" destId="{94224887-BDF0-40D0-A6B4-52C4943B6875}" srcOrd="4" destOrd="0" parTransId="{8D2AD3E8-0666-4F4C-A26E-68A89695FB86}" sibTransId="{99F92353-99E0-4B71-A13F-44894A10DFE4}"/>
    <dgm:cxn modelId="{CEE904A2-EF0C-435C-9E58-243DB8326953}" srcId="{9B640C54-51BF-485A-AFE4-087AF443529E}" destId="{DEA2DE5A-A6CA-4C8F-AB1A-4CE3F27EAAB4}" srcOrd="8" destOrd="0" parTransId="{F56F070D-3C06-4128-A1BD-222A7151984F}" sibTransId="{D21C7CA9-86C4-4BEC-BC34-563981743432}"/>
    <dgm:cxn modelId="{4A0195A6-4127-4CC7-8738-EBB022D7765A}" type="presOf" srcId="{94224887-BDF0-40D0-A6B4-52C4943B6875}" destId="{0BD3A0F7-A5BC-4967-A273-A4AFCA78E097}" srcOrd="1" destOrd="0" presId="urn:microsoft.com/office/officeart/2005/8/layout/pyramid1"/>
    <dgm:cxn modelId="{9AB1D5A6-FC13-4DE7-913D-7D7B888AA0E2}" type="presOf" srcId="{C79A9268-0654-4A0D-8112-AC9908749519}" destId="{DDF49CA4-DFD3-429B-A1AB-354B34D63A01}" srcOrd="1" destOrd="0" presId="urn:microsoft.com/office/officeart/2005/8/layout/pyramid1"/>
    <dgm:cxn modelId="{59636DAA-472D-4391-8EF2-5F10BB36EF44}" type="presOf" srcId="{3E3FCBBA-3E69-46A9-9409-B5203B8CB482}" destId="{53253E3C-88BA-4EEA-BFB6-91A4CD63E297}" srcOrd="0" destOrd="0" presId="urn:microsoft.com/office/officeart/2005/8/layout/pyramid1"/>
    <dgm:cxn modelId="{C165CFAA-30BD-41E7-BA81-97790CCE352D}" type="presOf" srcId="{834B4DA6-0370-4738-84AD-42A9C4EF794B}" destId="{7D95568E-51D5-4AE7-AC2E-C2492746D05B}" srcOrd="1" destOrd="0" presId="urn:microsoft.com/office/officeart/2005/8/layout/pyramid1"/>
    <dgm:cxn modelId="{7C706FB1-C4EA-469C-87B0-160AFDA0D74D}" type="presOf" srcId="{DEA2DE5A-A6CA-4C8F-AB1A-4CE3F27EAAB4}" destId="{531A9396-664C-4F5C-B903-B643812D89B6}" srcOrd="0" destOrd="0" presId="urn:microsoft.com/office/officeart/2005/8/layout/pyramid1"/>
    <dgm:cxn modelId="{783AFBB5-C258-4C6D-BE61-0E6BD278524F}" srcId="{9B640C54-51BF-485A-AFE4-087AF443529E}" destId="{A27DEABB-5455-449F-96D3-A67D45F7E151}" srcOrd="10" destOrd="0" parTransId="{501CDFBC-0F5A-4539-9D87-671782F457C8}" sibTransId="{6367AAB3-7942-485C-8EA8-F3F2FEEF7D90}"/>
    <dgm:cxn modelId="{EF025EBA-9F68-4CA5-A1C2-471957073B60}" srcId="{9B640C54-51BF-485A-AFE4-087AF443529E}" destId="{56D94C30-E64E-435F-AEFF-65E346090D99}" srcOrd="7" destOrd="0" parTransId="{B5821860-9E7B-4002-9473-1046EA9CAB62}" sibTransId="{642EACA5-A3FE-4CD3-9475-811DA16CB2F8}"/>
    <dgm:cxn modelId="{B2AEB9CB-A298-4C3C-A825-926A9533F624}" type="presOf" srcId="{6E724150-4575-4CB3-AD26-10F24DFAB484}" destId="{32DAB050-375A-49BB-A717-78A7676C6FB4}" srcOrd="0" destOrd="0" presId="urn:microsoft.com/office/officeart/2005/8/layout/pyramid1"/>
    <dgm:cxn modelId="{6CE8B2D0-1972-4574-8101-A769F636AC7B}" type="presOf" srcId="{834B4DA6-0370-4738-84AD-42A9C4EF794B}" destId="{60F1B632-DBB4-4450-B896-E165ECC4DFB8}" srcOrd="0" destOrd="0" presId="urn:microsoft.com/office/officeart/2005/8/layout/pyramid1"/>
    <dgm:cxn modelId="{DAD009D3-D4CC-41CC-8E0B-EA0A74086B8E}" type="presOf" srcId="{9B640C54-51BF-485A-AFE4-087AF443529E}" destId="{713DFBC4-C429-4835-8D4B-51B7FDE7C2C5}" srcOrd="0" destOrd="0" presId="urn:microsoft.com/office/officeart/2005/8/layout/pyramid1"/>
    <dgm:cxn modelId="{D7E650D7-38E1-409C-B1E3-4B3C54FAD278}" srcId="{9B640C54-51BF-485A-AFE4-087AF443529E}" destId="{C79A9268-0654-4A0D-8112-AC9908749519}" srcOrd="11" destOrd="0" parTransId="{7E73C088-2893-4C79-A97E-81426E3AC816}" sibTransId="{03BF4D88-1C71-4EDD-99A6-B1AD76B76F9E}"/>
    <dgm:cxn modelId="{33A792E3-02D3-4146-8D3E-C5A2D0540416}" type="presOf" srcId="{A27DEABB-5455-449F-96D3-A67D45F7E151}" destId="{40E0F607-E601-4FE6-95DD-C889A11CF608}" srcOrd="0" destOrd="0" presId="urn:microsoft.com/office/officeart/2005/8/layout/pyramid1"/>
    <dgm:cxn modelId="{910BF9E5-0327-4197-9948-B193060EF752}" srcId="{9B640C54-51BF-485A-AFE4-087AF443529E}" destId="{6025C321-644C-4FA5-BED2-67E199D03903}" srcOrd="2" destOrd="0" parTransId="{BD8BE652-212F-4EC5-B899-B63BF2E6EDCC}" sibTransId="{EE49FC52-0280-4A1E-AAA8-EB691498F894}"/>
    <dgm:cxn modelId="{76C021EF-6F5C-42AE-BAE1-953D7341A698}" type="presOf" srcId="{3E3FCBBA-3E69-46A9-9409-B5203B8CB482}" destId="{EECA7E54-D4A3-42D6-B010-FAF661139523}" srcOrd="1" destOrd="0" presId="urn:microsoft.com/office/officeart/2005/8/layout/pyramid1"/>
    <dgm:cxn modelId="{F53FDDEF-C2F5-49F9-AAA9-52C3C9B79E17}" type="presOf" srcId="{94224887-BDF0-40D0-A6B4-52C4943B6875}" destId="{C0632D1D-78D0-4E1A-A7B6-0D15EF19ECCC}" srcOrd="0" destOrd="0" presId="urn:microsoft.com/office/officeart/2005/8/layout/pyramid1"/>
    <dgm:cxn modelId="{BD0CE4EF-5EA8-42F6-BF9C-C042BAD938A0}" srcId="{9B640C54-51BF-485A-AFE4-087AF443529E}" destId="{3E3FCBBA-3E69-46A9-9409-B5203B8CB482}" srcOrd="5" destOrd="0" parTransId="{D7FBE813-51F8-4747-8D41-064EC3B2DB22}" sibTransId="{0D9450BF-89EC-43C0-B902-FBDEF4E7B2E8}"/>
    <dgm:cxn modelId="{D2DD9DF3-3826-4783-B826-F429F940D9FF}" type="presOf" srcId="{39F4F5C2-A3D7-4E7A-BC3A-F93963BAB8A6}" destId="{B73AB124-4CC2-4E38-8DB8-43217D7DF6FD}" srcOrd="0" destOrd="0" presId="urn:microsoft.com/office/officeart/2005/8/layout/pyramid1"/>
    <dgm:cxn modelId="{B7F53EFC-4747-4DF9-B3AA-8AC87CD47460}" type="presOf" srcId="{A27DEABB-5455-449F-96D3-A67D45F7E151}" destId="{527A7DB2-CC52-4D44-897C-888C5775E5BB}" srcOrd="1" destOrd="0" presId="urn:microsoft.com/office/officeart/2005/8/layout/pyramid1"/>
    <dgm:cxn modelId="{3B6DF4B1-3554-407F-AC8A-45C06D77DE4C}" type="presParOf" srcId="{713DFBC4-C429-4835-8D4B-51B7FDE7C2C5}" destId="{EDA96EFC-3612-4B1A-936C-10AF5E8C9FC7}" srcOrd="0" destOrd="0" presId="urn:microsoft.com/office/officeart/2005/8/layout/pyramid1"/>
    <dgm:cxn modelId="{8C30AD1D-4595-47F7-A8ED-FF397E831741}" type="presParOf" srcId="{EDA96EFC-3612-4B1A-936C-10AF5E8C9FC7}" destId="{32DAB050-375A-49BB-A717-78A7676C6FB4}" srcOrd="0" destOrd="0" presId="urn:microsoft.com/office/officeart/2005/8/layout/pyramid1"/>
    <dgm:cxn modelId="{1D11B9A5-7EBC-4BB3-8F92-8AA6D49EA85F}" type="presParOf" srcId="{EDA96EFC-3612-4B1A-936C-10AF5E8C9FC7}" destId="{421EC11E-70FD-4645-B32F-066613CB183F}" srcOrd="1" destOrd="0" presId="urn:microsoft.com/office/officeart/2005/8/layout/pyramid1"/>
    <dgm:cxn modelId="{4D93532C-DB20-4017-94D8-988F1A8A6E2C}" type="presParOf" srcId="{713DFBC4-C429-4835-8D4B-51B7FDE7C2C5}" destId="{BEA7AA78-2FF8-4016-ABE6-FC661AB92BF1}" srcOrd="1" destOrd="0" presId="urn:microsoft.com/office/officeart/2005/8/layout/pyramid1"/>
    <dgm:cxn modelId="{4AAD0406-F1A5-4C72-9BC3-4724DBDAB426}" type="presParOf" srcId="{BEA7AA78-2FF8-4016-ABE6-FC661AB92BF1}" destId="{60F1B632-DBB4-4450-B896-E165ECC4DFB8}" srcOrd="0" destOrd="0" presId="urn:microsoft.com/office/officeart/2005/8/layout/pyramid1"/>
    <dgm:cxn modelId="{9A323BE6-ACE7-4894-BD05-410C81AF206A}" type="presParOf" srcId="{BEA7AA78-2FF8-4016-ABE6-FC661AB92BF1}" destId="{7D95568E-51D5-4AE7-AC2E-C2492746D05B}" srcOrd="1" destOrd="0" presId="urn:microsoft.com/office/officeart/2005/8/layout/pyramid1"/>
    <dgm:cxn modelId="{1790E363-E6B8-4280-80E9-4AB5C87248DD}" type="presParOf" srcId="{713DFBC4-C429-4835-8D4B-51B7FDE7C2C5}" destId="{F2E5D868-9C6E-4596-816C-295A234F2E5B}" srcOrd="2" destOrd="0" presId="urn:microsoft.com/office/officeart/2005/8/layout/pyramid1"/>
    <dgm:cxn modelId="{FF69FF8C-0EC4-45C5-A8AA-7AA9C51F5E15}" type="presParOf" srcId="{F2E5D868-9C6E-4596-816C-295A234F2E5B}" destId="{D44C6622-E8BD-481C-B09F-B09D7625D5F6}" srcOrd="0" destOrd="0" presId="urn:microsoft.com/office/officeart/2005/8/layout/pyramid1"/>
    <dgm:cxn modelId="{58AF6D2B-2726-47B3-AD60-A84B514FBCAA}" type="presParOf" srcId="{F2E5D868-9C6E-4596-816C-295A234F2E5B}" destId="{3118610F-700D-4D6B-B983-FF663F1F4C95}" srcOrd="1" destOrd="0" presId="urn:microsoft.com/office/officeart/2005/8/layout/pyramid1"/>
    <dgm:cxn modelId="{803CB45C-78DA-4639-9608-37C1C0FD552E}" type="presParOf" srcId="{713DFBC4-C429-4835-8D4B-51B7FDE7C2C5}" destId="{A0EE627D-6B54-4A43-95CD-CD3E1E8BD46D}" srcOrd="3" destOrd="0" presId="urn:microsoft.com/office/officeart/2005/8/layout/pyramid1"/>
    <dgm:cxn modelId="{CF94C465-3055-4E6E-A9C8-6BC9F50C223B}" type="presParOf" srcId="{A0EE627D-6B54-4A43-95CD-CD3E1E8BD46D}" destId="{9C1F5C86-C120-4C25-88A6-3CC01C9321EB}" srcOrd="0" destOrd="0" presId="urn:microsoft.com/office/officeart/2005/8/layout/pyramid1"/>
    <dgm:cxn modelId="{925100B6-4267-4955-912E-8304D9BFCC6C}" type="presParOf" srcId="{A0EE627D-6B54-4A43-95CD-CD3E1E8BD46D}" destId="{51DF08BA-805F-4CB7-BF7B-5A34153F9AE0}" srcOrd="1" destOrd="0" presId="urn:microsoft.com/office/officeart/2005/8/layout/pyramid1"/>
    <dgm:cxn modelId="{4BE6847E-0722-4B91-A4AE-3D155A8A5F44}" type="presParOf" srcId="{713DFBC4-C429-4835-8D4B-51B7FDE7C2C5}" destId="{799E2FC3-9531-4376-A433-294F38693B6C}" srcOrd="4" destOrd="0" presId="urn:microsoft.com/office/officeart/2005/8/layout/pyramid1"/>
    <dgm:cxn modelId="{C140491F-B327-49AB-B2D4-A5ED46517855}" type="presParOf" srcId="{799E2FC3-9531-4376-A433-294F38693B6C}" destId="{C0632D1D-78D0-4E1A-A7B6-0D15EF19ECCC}" srcOrd="0" destOrd="0" presId="urn:microsoft.com/office/officeart/2005/8/layout/pyramid1"/>
    <dgm:cxn modelId="{641E22EC-4B29-4970-80D3-5DC02366C942}" type="presParOf" srcId="{799E2FC3-9531-4376-A433-294F38693B6C}" destId="{0BD3A0F7-A5BC-4967-A273-A4AFCA78E097}" srcOrd="1" destOrd="0" presId="urn:microsoft.com/office/officeart/2005/8/layout/pyramid1"/>
    <dgm:cxn modelId="{57D47E11-3AE9-4A02-8310-C5173C8590DB}" type="presParOf" srcId="{713DFBC4-C429-4835-8D4B-51B7FDE7C2C5}" destId="{2AC81107-C573-4B21-A040-D419BC36CD92}" srcOrd="5" destOrd="0" presId="urn:microsoft.com/office/officeart/2005/8/layout/pyramid1"/>
    <dgm:cxn modelId="{A048031F-9EAA-4167-9D06-0F953559B6AD}" type="presParOf" srcId="{2AC81107-C573-4B21-A040-D419BC36CD92}" destId="{53253E3C-88BA-4EEA-BFB6-91A4CD63E297}" srcOrd="0" destOrd="0" presId="urn:microsoft.com/office/officeart/2005/8/layout/pyramid1"/>
    <dgm:cxn modelId="{28250546-3915-495E-B449-B5C3F5480377}" type="presParOf" srcId="{2AC81107-C573-4B21-A040-D419BC36CD92}" destId="{EECA7E54-D4A3-42D6-B010-FAF661139523}" srcOrd="1" destOrd="0" presId="urn:microsoft.com/office/officeart/2005/8/layout/pyramid1"/>
    <dgm:cxn modelId="{F8904983-2F0E-4BAD-A853-D20FFEBF5DE8}" type="presParOf" srcId="{713DFBC4-C429-4835-8D4B-51B7FDE7C2C5}" destId="{D5D47D36-96B1-449D-A74A-2E4408EC833E}" srcOrd="6" destOrd="0" presId="urn:microsoft.com/office/officeart/2005/8/layout/pyramid1"/>
    <dgm:cxn modelId="{E9F3E915-BCE5-4419-ADCE-3888013078FA}" type="presParOf" srcId="{D5D47D36-96B1-449D-A74A-2E4408EC833E}" destId="{B73AB124-4CC2-4E38-8DB8-43217D7DF6FD}" srcOrd="0" destOrd="0" presId="urn:microsoft.com/office/officeart/2005/8/layout/pyramid1"/>
    <dgm:cxn modelId="{04324E0B-800B-4225-BF27-8C06A397681A}" type="presParOf" srcId="{D5D47D36-96B1-449D-A74A-2E4408EC833E}" destId="{B160A4F6-6DA2-485D-A9E2-15D2ED5C649C}" srcOrd="1" destOrd="0" presId="urn:microsoft.com/office/officeart/2005/8/layout/pyramid1"/>
    <dgm:cxn modelId="{AD17DF88-5586-4C97-BBC0-116B8E3D80E9}" type="presParOf" srcId="{713DFBC4-C429-4835-8D4B-51B7FDE7C2C5}" destId="{CBA6651E-EC4D-4A51-B8AC-757B582866B6}" srcOrd="7" destOrd="0" presId="urn:microsoft.com/office/officeart/2005/8/layout/pyramid1"/>
    <dgm:cxn modelId="{6A2EE5F8-B7AB-4EA3-B3B5-7FC61FADA73F}" type="presParOf" srcId="{CBA6651E-EC4D-4A51-B8AC-757B582866B6}" destId="{F45CDB28-2862-48EB-AB74-DC8523F4426B}" srcOrd="0" destOrd="0" presId="urn:microsoft.com/office/officeart/2005/8/layout/pyramid1"/>
    <dgm:cxn modelId="{C9EBED7B-E6DB-4444-935C-8B92D62F6B69}" type="presParOf" srcId="{CBA6651E-EC4D-4A51-B8AC-757B582866B6}" destId="{3C42FE6B-2D8A-4C0C-A4E5-36A00BC187A0}" srcOrd="1" destOrd="0" presId="urn:microsoft.com/office/officeart/2005/8/layout/pyramid1"/>
    <dgm:cxn modelId="{C3BDD43F-E22E-48B9-9114-6D037AA07436}" type="presParOf" srcId="{713DFBC4-C429-4835-8D4B-51B7FDE7C2C5}" destId="{F93BF62A-DD1C-48BE-A66D-91D7F37F424D}" srcOrd="8" destOrd="0" presId="urn:microsoft.com/office/officeart/2005/8/layout/pyramid1"/>
    <dgm:cxn modelId="{D6906E9C-5112-4B99-9EDA-A0ABDDC830B9}" type="presParOf" srcId="{F93BF62A-DD1C-48BE-A66D-91D7F37F424D}" destId="{531A9396-664C-4F5C-B903-B643812D89B6}" srcOrd="0" destOrd="0" presId="urn:microsoft.com/office/officeart/2005/8/layout/pyramid1"/>
    <dgm:cxn modelId="{EF9AEB5A-16B7-4B7F-AE27-9540D4A570E6}" type="presParOf" srcId="{F93BF62A-DD1C-48BE-A66D-91D7F37F424D}" destId="{9994CC5A-E27B-4284-81DF-848E73D89483}" srcOrd="1" destOrd="0" presId="urn:microsoft.com/office/officeart/2005/8/layout/pyramid1"/>
    <dgm:cxn modelId="{0DE929D2-5B44-426D-AC3E-A20D07594664}" type="presParOf" srcId="{713DFBC4-C429-4835-8D4B-51B7FDE7C2C5}" destId="{79AB53DF-A7D2-4A11-9793-0CE08B77C7E9}" srcOrd="9" destOrd="0" presId="urn:microsoft.com/office/officeart/2005/8/layout/pyramid1"/>
    <dgm:cxn modelId="{2AEFAB0A-7078-487D-8CB2-099A6867C70D}" type="presParOf" srcId="{79AB53DF-A7D2-4A11-9793-0CE08B77C7E9}" destId="{B187BEC9-C69F-44A9-B122-EABE6ADE7877}" srcOrd="0" destOrd="0" presId="urn:microsoft.com/office/officeart/2005/8/layout/pyramid1"/>
    <dgm:cxn modelId="{C34341A0-EE98-43AD-ACCC-AC2805780BE3}" type="presParOf" srcId="{79AB53DF-A7D2-4A11-9793-0CE08B77C7E9}" destId="{A3A99C06-9D97-495B-8A19-A8C48F4F440D}" srcOrd="1" destOrd="0" presId="urn:microsoft.com/office/officeart/2005/8/layout/pyramid1"/>
    <dgm:cxn modelId="{53D89B98-A7B0-4208-AE66-A8C143F672F0}" type="presParOf" srcId="{713DFBC4-C429-4835-8D4B-51B7FDE7C2C5}" destId="{E5199449-3494-46F7-8394-6BB17BB31B93}" srcOrd="10" destOrd="0" presId="urn:microsoft.com/office/officeart/2005/8/layout/pyramid1"/>
    <dgm:cxn modelId="{D973DE68-36B2-4E9D-987C-75B9D9076F4E}" type="presParOf" srcId="{E5199449-3494-46F7-8394-6BB17BB31B93}" destId="{40E0F607-E601-4FE6-95DD-C889A11CF608}" srcOrd="0" destOrd="0" presId="urn:microsoft.com/office/officeart/2005/8/layout/pyramid1"/>
    <dgm:cxn modelId="{AB7A310C-3228-4F63-85F2-57244235E683}" type="presParOf" srcId="{E5199449-3494-46F7-8394-6BB17BB31B93}" destId="{527A7DB2-CC52-4D44-897C-888C5775E5BB}" srcOrd="1" destOrd="0" presId="urn:microsoft.com/office/officeart/2005/8/layout/pyramid1"/>
    <dgm:cxn modelId="{2DF1B879-BE4D-4961-B22F-E9DE85C9A177}" type="presParOf" srcId="{713DFBC4-C429-4835-8D4B-51B7FDE7C2C5}" destId="{EB33091E-3916-4246-8437-EA3EAC378376}" srcOrd="11" destOrd="0" presId="urn:microsoft.com/office/officeart/2005/8/layout/pyramid1"/>
    <dgm:cxn modelId="{C2483B30-007B-464C-8E1C-25F7704DE02F}" type="presParOf" srcId="{EB33091E-3916-4246-8437-EA3EAC378376}" destId="{8CB28DF5-098F-41E7-B46B-B7A9FBDC378F}" srcOrd="0" destOrd="0" presId="urn:microsoft.com/office/officeart/2005/8/layout/pyramid1"/>
    <dgm:cxn modelId="{5A533E89-706B-461A-BE38-8130343E5625}" type="presParOf" srcId="{EB33091E-3916-4246-8437-EA3EAC378376}" destId="{DDF49CA4-DFD3-429B-A1AB-354B34D63A01}"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DAB050-375A-49BB-A717-78A7676C6FB4}">
      <dsp:nvSpPr>
        <dsp:cNvPr id="0" name=""/>
        <dsp:cNvSpPr/>
      </dsp:nvSpPr>
      <dsp:spPr>
        <a:xfrm>
          <a:off x="1608410" y="0"/>
          <a:ext cx="292438"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1</a:t>
          </a:r>
        </a:p>
      </dsp:txBody>
      <dsp:txXfrm>
        <a:off x="1608410" y="0"/>
        <a:ext cx="292438" cy="274072"/>
      </dsp:txXfrm>
    </dsp:sp>
    <dsp:sp modelId="{60F1B632-DBB4-4450-B896-E165ECC4DFB8}">
      <dsp:nvSpPr>
        <dsp:cNvPr id="0" name=""/>
        <dsp:cNvSpPr/>
      </dsp:nvSpPr>
      <dsp:spPr>
        <a:xfrm>
          <a:off x="1462191" y="274072"/>
          <a:ext cx="584876"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2</a:t>
          </a:r>
        </a:p>
      </dsp:txBody>
      <dsp:txXfrm>
        <a:off x="1564544" y="274072"/>
        <a:ext cx="380169" cy="274072"/>
      </dsp:txXfrm>
    </dsp:sp>
    <dsp:sp modelId="{D44C6622-E8BD-481C-B09F-B09D7625D5F6}">
      <dsp:nvSpPr>
        <dsp:cNvPr id="0" name=""/>
        <dsp:cNvSpPr/>
      </dsp:nvSpPr>
      <dsp:spPr>
        <a:xfrm>
          <a:off x="1315972" y="548144"/>
          <a:ext cx="877314"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3</a:t>
          </a:r>
        </a:p>
      </dsp:txBody>
      <dsp:txXfrm>
        <a:off x="1469502" y="548144"/>
        <a:ext cx="570254" cy="274072"/>
      </dsp:txXfrm>
    </dsp:sp>
    <dsp:sp modelId="{9C1F5C86-C120-4C25-88A6-3CC01C9321EB}">
      <dsp:nvSpPr>
        <dsp:cNvPr id="0" name=""/>
        <dsp:cNvSpPr/>
      </dsp:nvSpPr>
      <dsp:spPr>
        <a:xfrm>
          <a:off x="1169752" y="822217"/>
          <a:ext cx="1169753"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4</a:t>
          </a:r>
        </a:p>
      </dsp:txBody>
      <dsp:txXfrm>
        <a:off x="1374459" y="822217"/>
        <a:ext cx="760339" cy="274072"/>
      </dsp:txXfrm>
    </dsp:sp>
    <dsp:sp modelId="{C0632D1D-78D0-4E1A-A7B6-0D15EF19ECCC}">
      <dsp:nvSpPr>
        <dsp:cNvPr id="0" name=""/>
        <dsp:cNvSpPr/>
      </dsp:nvSpPr>
      <dsp:spPr>
        <a:xfrm>
          <a:off x="1023533" y="1096289"/>
          <a:ext cx="1462191"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5</a:t>
          </a:r>
        </a:p>
      </dsp:txBody>
      <dsp:txXfrm>
        <a:off x="1279417" y="1096289"/>
        <a:ext cx="950424" cy="274072"/>
      </dsp:txXfrm>
    </dsp:sp>
    <dsp:sp modelId="{53253E3C-88BA-4EEA-BFB6-91A4CD63E297}">
      <dsp:nvSpPr>
        <dsp:cNvPr id="0" name=""/>
        <dsp:cNvSpPr/>
      </dsp:nvSpPr>
      <dsp:spPr>
        <a:xfrm>
          <a:off x="877314" y="1370361"/>
          <a:ext cx="1754629"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6</a:t>
          </a:r>
        </a:p>
      </dsp:txBody>
      <dsp:txXfrm>
        <a:off x="1184374" y="1370361"/>
        <a:ext cx="1140509" cy="274072"/>
      </dsp:txXfrm>
    </dsp:sp>
    <dsp:sp modelId="{B73AB124-4CC2-4E38-8DB8-43217D7DF6FD}">
      <dsp:nvSpPr>
        <dsp:cNvPr id="0" name=""/>
        <dsp:cNvSpPr/>
      </dsp:nvSpPr>
      <dsp:spPr>
        <a:xfrm>
          <a:off x="731095" y="1644434"/>
          <a:ext cx="2047067"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7</a:t>
          </a:r>
        </a:p>
      </dsp:txBody>
      <dsp:txXfrm>
        <a:off x="1089332" y="1644434"/>
        <a:ext cx="1330594" cy="274072"/>
      </dsp:txXfrm>
    </dsp:sp>
    <dsp:sp modelId="{F45CDB28-2862-48EB-AB74-DC8523F4426B}">
      <dsp:nvSpPr>
        <dsp:cNvPr id="0" name=""/>
        <dsp:cNvSpPr/>
      </dsp:nvSpPr>
      <dsp:spPr>
        <a:xfrm>
          <a:off x="584876" y="1918506"/>
          <a:ext cx="2339505"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8</a:t>
          </a:r>
        </a:p>
      </dsp:txBody>
      <dsp:txXfrm>
        <a:off x="994290" y="1918506"/>
        <a:ext cx="1520678" cy="274072"/>
      </dsp:txXfrm>
    </dsp:sp>
    <dsp:sp modelId="{531A9396-664C-4F5C-B903-B643812D89B6}">
      <dsp:nvSpPr>
        <dsp:cNvPr id="0" name=""/>
        <dsp:cNvSpPr/>
      </dsp:nvSpPr>
      <dsp:spPr>
        <a:xfrm>
          <a:off x="438657" y="2192578"/>
          <a:ext cx="2631944"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9</a:t>
          </a:r>
        </a:p>
      </dsp:txBody>
      <dsp:txXfrm>
        <a:off x="899247" y="2192578"/>
        <a:ext cx="1710763" cy="274072"/>
      </dsp:txXfrm>
    </dsp:sp>
    <dsp:sp modelId="{B187BEC9-C69F-44A9-B122-EABE6ADE7877}">
      <dsp:nvSpPr>
        <dsp:cNvPr id="0" name=""/>
        <dsp:cNvSpPr/>
      </dsp:nvSpPr>
      <dsp:spPr>
        <a:xfrm>
          <a:off x="292438" y="2466650"/>
          <a:ext cx="2924382"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10 </a:t>
          </a:r>
        </a:p>
      </dsp:txBody>
      <dsp:txXfrm>
        <a:off x="804205" y="2466650"/>
        <a:ext cx="1900848" cy="274072"/>
      </dsp:txXfrm>
    </dsp:sp>
    <dsp:sp modelId="{40E0F607-E601-4FE6-95DD-C889A11CF608}">
      <dsp:nvSpPr>
        <dsp:cNvPr id="0" name=""/>
        <dsp:cNvSpPr/>
      </dsp:nvSpPr>
      <dsp:spPr>
        <a:xfrm>
          <a:off x="146219" y="2740723"/>
          <a:ext cx="3216820"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11</a:t>
          </a:r>
        </a:p>
      </dsp:txBody>
      <dsp:txXfrm>
        <a:off x="709162" y="2740723"/>
        <a:ext cx="2090933" cy="274072"/>
      </dsp:txXfrm>
    </dsp:sp>
    <dsp:sp modelId="{8CB28DF5-098F-41E7-B46B-B7A9FBDC378F}">
      <dsp:nvSpPr>
        <dsp:cNvPr id="0" name=""/>
        <dsp:cNvSpPr/>
      </dsp:nvSpPr>
      <dsp:spPr>
        <a:xfrm>
          <a:off x="0" y="3014795"/>
          <a:ext cx="3509258" cy="274072"/>
        </a:xfrm>
        <a:prstGeom prst="trapezoid">
          <a:avLst>
            <a:gd name="adj" fmla="val 53351"/>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12</a:t>
          </a:r>
        </a:p>
      </dsp:txBody>
      <dsp:txXfrm>
        <a:off x="614120" y="3014795"/>
        <a:ext cx="2281018" cy="274072"/>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09/09/2022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Teacher: </a:t>
            </a:r>
          </a:p>
          <a:p>
            <a:r>
              <a:rPr lang="en-GB" sz="1200" kern="1200" dirty="0">
                <a:solidFill>
                  <a:schemeClr val="tx1"/>
                </a:solidFill>
                <a:latin typeface="+mn-lt"/>
                <a:ea typeface="+mn-ea"/>
                <a:cs typeface="+mn-cs"/>
              </a:rPr>
              <a:t>Read the fact file on King Edward the Confessor.  Which facts do you consider to be the most important</a:t>
            </a:r>
            <a:r>
              <a:rPr lang="en-GB" sz="1200" kern="1200" baseline="0" dirty="0">
                <a:solidFill>
                  <a:schemeClr val="tx1"/>
                </a:solidFill>
                <a:latin typeface="+mn-lt"/>
                <a:ea typeface="+mn-ea"/>
                <a:cs typeface="+mn-cs"/>
              </a:rPr>
              <a:t>? Which facts about Edward should we always remember? People don’t always agree about how someone should be remembered. One memorial might emphasize something about the person’s life that another memorial chooses to ignore.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Teachers notes: Using the Edward the Confessor fact file handout, ask your students to organise the facts by importance. The most important facts go at the top, the less important facts at the bottom. </a:t>
            </a:r>
            <a:br>
              <a:rPr lang="en-GB" sz="1200" kern="1200" dirty="0">
                <a:solidFill>
                  <a:schemeClr val="tx1"/>
                </a:solidFill>
                <a:latin typeface="+mn-lt"/>
                <a:ea typeface="+mn-ea"/>
                <a:cs typeface="+mn-cs"/>
              </a:rPr>
            </a:br>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11</a:t>
            </a:fld>
            <a:endParaRPr lang="en-GB"/>
          </a:p>
        </p:txBody>
      </p:sp>
    </p:spTree>
    <p:extLst>
      <p:ext uri="{BB962C8B-B14F-4D97-AF65-F5344CB8AC3E}">
        <p14:creationId xmlns:p14="http://schemas.microsoft.com/office/powerpoint/2010/main" val="206461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a:t>
            </a:r>
            <a:r>
              <a:rPr lang="en-GB" baseline="0" dirty="0"/>
              <a:t>People don’t always agree on what should go on a memorial. When any memorial is being designed, there will be lots of discussions about what should be included. Sometimes that process isn’t very straightforward. We remember people in different ways. </a:t>
            </a:r>
            <a:endParaRPr lang="en-GB" dirty="0"/>
          </a:p>
          <a:p>
            <a:endParaRPr lang="en-GB" dirty="0"/>
          </a:p>
          <a:p>
            <a:r>
              <a:rPr lang="en-GB" dirty="0"/>
              <a:t>Teachers notes:</a:t>
            </a:r>
            <a:r>
              <a:rPr lang="en-GB" baseline="0" dirty="0"/>
              <a:t> Handout the window template worksheet. </a:t>
            </a:r>
          </a:p>
          <a:p>
            <a:r>
              <a:rPr lang="en-GB" baseline="0" dirty="0"/>
              <a:t>Ask students to think about the choices they made when designing their window.  </a:t>
            </a:r>
          </a:p>
          <a:p>
            <a:r>
              <a:rPr lang="en-GB" baseline="0" dirty="0"/>
              <a:t>What words and images have they chosen to use? </a:t>
            </a:r>
          </a:p>
          <a:p>
            <a:r>
              <a:rPr lang="en-GB" baseline="0" dirty="0"/>
              <a:t>What words or images did they leave out? Why? </a:t>
            </a:r>
          </a:p>
          <a:p>
            <a:r>
              <a:rPr lang="en-GB" baseline="0" dirty="0"/>
              <a:t>Has everyone chosen the same facts? </a:t>
            </a:r>
          </a:p>
          <a:p>
            <a:endParaRPr lang="en-GB" baseline="0" dirty="0"/>
          </a:p>
        </p:txBody>
      </p:sp>
      <p:sp>
        <p:nvSpPr>
          <p:cNvPr id="4" name="Slide Number Placeholder 3"/>
          <p:cNvSpPr>
            <a:spLocks noGrp="1"/>
          </p:cNvSpPr>
          <p:nvPr>
            <p:ph type="sldNum" sz="quarter" idx="10"/>
          </p:nvPr>
        </p:nvSpPr>
        <p:spPr/>
        <p:txBody>
          <a:bodyPr/>
          <a:lstStyle/>
          <a:p>
            <a:fld id="{E50071BC-4A4C-47D9-8A19-F821F2A3941A}" type="slidenum">
              <a:rPr lang="en-GB" smtClean="0"/>
              <a:t>12</a:t>
            </a:fld>
            <a:endParaRPr lang="en-GB"/>
          </a:p>
        </p:txBody>
      </p:sp>
    </p:spTree>
    <p:extLst>
      <p:ext uri="{BB962C8B-B14F-4D97-AF65-F5344CB8AC3E}">
        <p14:creationId xmlns:p14="http://schemas.microsoft.com/office/powerpoint/2010/main" val="2452857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Today we have looked at what</a:t>
            </a:r>
            <a:r>
              <a:rPr lang="en-GB" baseline="0" dirty="0"/>
              <a:t> happens </a:t>
            </a:r>
            <a:r>
              <a:rPr lang="en-GB" baseline="0"/>
              <a:t>at Royal Funerals </a:t>
            </a:r>
            <a:r>
              <a:rPr lang="en-GB" baseline="0" dirty="0"/>
              <a:t>in our time. We have also spent some time looking at the funeral of King Edward the Confessor, which took place 1,000 years ago. Some parts of the royal funeral have stayed the same, other traditions have developed more recently. Are there any parts of the royal funeral that you think might last another 1,000 years and why? </a:t>
            </a:r>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13</a:t>
            </a:fld>
            <a:endParaRPr lang="en-GB"/>
          </a:p>
        </p:txBody>
      </p:sp>
    </p:spTree>
    <p:extLst>
      <p:ext uri="{BB962C8B-B14F-4D97-AF65-F5344CB8AC3E}">
        <p14:creationId xmlns:p14="http://schemas.microsoft.com/office/powerpoint/2010/main" val="3065403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Teachers</a:t>
            </a:r>
            <a:r>
              <a:rPr lang="en-GB" sz="1200" kern="1200" baseline="0" dirty="0">
                <a:solidFill>
                  <a:schemeClr val="tx1"/>
                </a:solidFill>
                <a:effectLst/>
                <a:latin typeface="+mn-lt"/>
                <a:ea typeface="+mn-ea"/>
                <a:cs typeface="+mn-cs"/>
              </a:rPr>
              <a:t> notes: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Allow students 2-3 minutes to look carefully at the image and to discuss it with a partner. Encourage students to look carefully at what people are wearing.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Teacher:</a:t>
            </a:r>
          </a:p>
          <a:p>
            <a:r>
              <a:rPr lang="en-GB" sz="1200" kern="1200" dirty="0">
                <a:solidFill>
                  <a:schemeClr val="tx1"/>
                </a:solidFill>
                <a:effectLst/>
                <a:latin typeface="+mn-lt"/>
                <a:ea typeface="+mn-ea"/>
                <a:cs typeface="+mn-cs"/>
              </a:rPr>
              <a:t>This photograph shows the funeral procession of George VI in 1952. The coffin is placed on a gun carriage and Royal Navy sailors are pulling it through the streets. King George VI was the father of Queen Elizabeth II. As the Sovereign (ruling king) he was given a State Funeral.</a:t>
            </a:r>
          </a:p>
          <a:p>
            <a:r>
              <a:rPr lang="en-GB"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George VI’s state funeral – ©</a:t>
            </a:r>
            <a:r>
              <a:rPr lang="en-GB" dirty="0" err="1"/>
              <a:t>Alamy</a:t>
            </a:r>
            <a:r>
              <a:rPr lang="en-GB" dirty="0"/>
              <a:t> Stock Photo</a:t>
            </a:r>
          </a:p>
        </p:txBody>
      </p:sp>
      <p:sp>
        <p:nvSpPr>
          <p:cNvPr id="4" name="Slide Number Placeholder 3"/>
          <p:cNvSpPr>
            <a:spLocks noGrp="1"/>
          </p:cNvSpPr>
          <p:nvPr>
            <p:ph type="sldNum" sz="quarter" idx="10"/>
          </p:nvPr>
        </p:nvSpPr>
        <p:spPr/>
        <p:txBody>
          <a:bodyPr/>
          <a:lstStyle/>
          <a:p>
            <a:fld id="{E50071BC-4A4C-47D9-8A19-F821F2A3941A}" type="slidenum">
              <a:rPr lang="en-GB" smtClean="0"/>
              <a:t>3</a:t>
            </a:fld>
            <a:endParaRPr lang="en-GB"/>
          </a:p>
        </p:txBody>
      </p:sp>
    </p:spTree>
    <p:extLst>
      <p:ext uri="{BB962C8B-B14F-4D97-AF65-F5344CB8AC3E}">
        <p14:creationId xmlns:p14="http://schemas.microsoft.com/office/powerpoint/2010/main" val="4237986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It is difficult to spot the difference between a State Funeral and a Ceremonial Funeral. A State Funeral must be agreed by Parliament and a Ceremonial Funeral only needs the agreement of the Sovereign. There is one visual difference though - can you spot it? (Sailors pull the gun carriage at a State Funeral, which is a tradition dating back to Queen Victoria when the horses harnessed to the gun carriage took fright. Sailors stepped in to pull the gun carriage at the last second.) </a:t>
            </a:r>
          </a:p>
          <a:p>
            <a:r>
              <a:rPr lang="en-GB" sz="1200" kern="1200" dirty="0">
                <a:solidFill>
                  <a:schemeClr val="tx1"/>
                </a:solidFill>
                <a:effectLst/>
                <a:latin typeface="+mn-lt"/>
                <a:ea typeface="+mn-ea"/>
                <a:cs typeface="+mn-cs"/>
              </a:rPr>
              <a:t> </a:t>
            </a:r>
          </a:p>
          <a:p>
            <a:r>
              <a:rPr lang="en-US" dirty="0"/>
              <a:t>Images: </a:t>
            </a:r>
            <a:endParaRPr lang="en-GB" dirty="0"/>
          </a:p>
          <a:p>
            <a:r>
              <a:rPr lang="en-GB" dirty="0"/>
              <a:t>George VI’s state funeral – ©</a:t>
            </a:r>
            <a:r>
              <a:rPr lang="en-GB" dirty="0" err="1"/>
              <a:t>Alamy</a:t>
            </a:r>
            <a:r>
              <a:rPr lang="en-GB" dirty="0"/>
              <a:t> Stock Photo</a:t>
            </a:r>
          </a:p>
          <a:p>
            <a:r>
              <a:rPr lang="en-GB" sz="1200" b="0" kern="1200" dirty="0">
                <a:solidFill>
                  <a:schemeClr val="tx1"/>
                </a:solidFill>
                <a:effectLst/>
                <a:latin typeface="+mn-lt"/>
                <a:ea typeface="+mn-ea"/>
                <a:cs typeface="+mn-cs"/>
              </a:rPr>
              <a:t>Queen Elizabeth The Queen Mother </a:t>
            </a:r>
            <a:r>
              <a:rPr lang="en-GB" dirty="0"/>
              <a:t>ceremonial funeral – ©</a:t>
            </a:r>
            <a:r>
              <a:rPr lang="en-GB" dirty="0" err="1"/>
              <a:t>Alamy</a:t>
            </a:r>
            <a:r>
              <a:rPr lang="en-GB" dirty="0"/>
              <a:t> Stock Photo </a:t>
            </a:r>
            <a:endParaRPr lang="en-US" dirty="0"/>
          </a:p>
          <a:p>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4</a:t>
            </a:fld>
            <a:endParaRPr lang="en-GB"/>
          </a:p>
        </p:txBody>
      </p:sp>
    </p:spTree>
    <p:extLst>
      <p:ext uri="{BB962C8B-B14F-4D97-AF65-F5344CB8AC3E}">
        <p14:creationId xmlns:p14="http://schemas.microsoft.com/office/powerpoint/2010/main" val="2363522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a:t>
            </a:r>
          </a:p>
          <a:p>
            <a:r>
              <a:rPr lang="en-GB" sz="1200" kern="1200" dirty="0">
                <a:solidFill>
                  <a:schemeClr val="tx1"/>
                </a:solidFill>
                <a:effectLst/>
                <a:latin typeface="+mn-lt"/>
                <a:ea typeface="+mn-ea"/>
                <a:cs typeface="+mn-cs"/>
              </a:rPr>
              <a:t>State Funerals have followed a similar pattern for over one hundred years.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‘lying in state’</a:t>
            </a:r>
            <a:r>
              <a:rPr lang="en-GB" sz="1200" kern="1200" baseline="0" dirty="0">
                <a:solidFill>
                  <a:schemeClr val="tx1"/>
                </a:solidFill>
                <a:effectLst/>
                <a:latin typeface="+mn-lt"/>
                <a:ea typeface="+mn-ea"/>
                <a:cs typeface="+mn-cs"/>
              </a:rPr>
              <a:t> is the first part of the official Royal Funeral.</a:t>
            </a:r>
            <a:r>
              <a:rPr lang="en-GB" sz="1200" kern="1200" dirty="0">
                <a:solidFill>
                  <a:schemeClr val="tx1"/>
                </a:solidFill>
                <a:effectLst/>
                <a:latin typeface="+mn-lt"/>
                <a:ea typeface="+mn-ea"/>
                <a:cs typeface="+mn-cs"/>
              </a:rPr>
              <a:t> The coffin is on display for a number of days, so</a:t>
            </a:r>
            <a:r>
              <a:rPr lang="en-GB" sz="1200" kern="1200" baseline="0" dirty="0">
                <a:solidFill>
                  <a:schemeClr val="tx1"/>
                </a:solidFill>
                <a:effectLst/>
                <a:latin typeface="+mn-lt"/>
                <a:ea typeface="+mn-ea"/>
                <a:cs typeface="+mn-cs"/>
              </a:rPr>
              <a:t> that </a:t>
            </a:r>
            <a:r>
              <a:rPr lang="en-GB" sz="1200" kern="1200" dirty="0">
                <a:solidFill>
                  <a:schemeClr val="tx1"/>
                </a:solidFill>
                <a:effectLst/>
                <a:latin typeface="+mn-lt"/>
                <a:ea typeface="+mn-ea"/>
                <a:cs typeface="+mn-cs"/>
              </a:rPr>
              <a:t>members of the public can come and pay their respects and sign their name in a special book. King George VI’s coffin lay inside</a:t>
            </a:r>
            <a:r>
              <a:rPr lang="en-GB" sz="1200" kern="1200" baseline="0" dirty="0">
                <a:solidFill>
                  <a:schemeClr val="tx1"/>
                </a:solidFill>
                <a:effectLst/>
                <a:latin typeface="+mn-lt"/>
                <a:ea typeface="+mn-ea"/>
                <a:cs typeface="+mn-cs"/>
              </a:rPr>
              <a:t> Westminster Hall, the place most commonly used for the lying in state of a sovereign.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Next, the coffin is placed on a gun carriage and</a:t>
            </a:r>
            <a:r>
              <a:rPr lang="en-GB" sz="1200" kern="1200" baseline="0" dirty="0">
                <a:solidFill>
                  <a:schemeClr val="tx1"/>
                </a:solidFill>
                <a:effectLst/>
                <a:latin typeface="+mn-lt"/>
                <a:ea typeface="+mn-ea"/>
                <a:cs typeface="+mn-cs"/>
              </a:rPr>
              <a:t> pulled through the streets of London as part of a large military procession. </a:t>
            </a:r>
            <a:r>
              <a:rPr lang="en-GB" sz="1200" kern="1200" dirty="0">
                <a:solidFill>
                  <a:schemeClr val="tx1"/>
                </a:solidFill>
                <a:effectLst/>
                <a:latin typeface="+mn-lt"/>
                <a:ea typeface="+mn-ea"/>
                <a:cs typeface="+mn-cs"/>
              </a:rPr>
              <a:t>This royal funeral procession takes several hours and thousands of people stand still to watch sailors pulling the gun carriage along the roads. This is the most public part of the royal funeral. King George VI’s coffin was taken from Westminster Hall to Paddington Station, London before being transported to Windsor by train.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Lastly the Sovereign has a Christian funeral service and a</a:t>
            </a:r>
            <a:r>
              <a:rPr lang="en-GB" sz="1200" kern="1200" baseline="0" dirty="0">
                <a:solidFill>
                  <a:schemeClr val="tx1"/>
                </a:solidFill>
                <a:effectLst/>
                <a:latin typeface="+mn-lt"/>
                <a:ea typeface="+mn-ea"/>
                <a:cs typeface="+mn-cs"/>
              </a:rPr>
              <a:t> Christian</a:t>
            </a:r>
            <a:r>
              <a:rPr lang="en-GB" sz="1200" kern="1200" dirty="0">
                <a:solidFill>
                  <a:schemeClr val="tx1"/>
                </a:solidFill>
                <a:effectLst/>
                <a:latin typeface="+mn-lt"/>
                <a:ea typeface="+mn-ea"/>
                <a:cs typeface="+mn-cs"/>
              </a:rPr>
              <a:t> burial. It is always a Christian funeral service because the Sovereign is the Supreme</a:t>
            </a:r>
            <a:r>
              <a:rPr lang="en-GB" sz="1200" kern="1200" baseline="0" dirty="0">
                <a:solidFill>
                  <a:schemeClr val="tx1"/>
                </a:solidFill>
                <a:effectLst/>
                <a:latin typeface="+mn-lt"/>
                <a:ea typeface="+mn-ea"/>
                <a:cs typeface="+mn-cs"/>
              </a:rPr>
              <a:t> Governor</a:t>
            </a:r>
            <a:r>
              <a:rPr lang="en-GB" sz="1200" kern="1200" dirty="0">
                <a:solidFill>
                  <a:schemeClr val="tx1"/>
                </a:solidFill>
                <a:effectLst/>
                <a:latin typeface="+mn-lt"/>
                <a:ea typeface="+mn-ea"/>
                <a:cs typeface="+mn-cs"/>
              </a:rPr>
              <a:t> of the Church of England. The</a:t>
            </a:r>
            <a:r>
              <a:rPr lang="en-GB" sz="1200" kern="1200" baseline="0" dirty="0">
                <a:solidFill>
                  <a:schemeClr val="tx1"/>
                </a:solidFill>
                <a:effectLst/>
                <a:latin typeface="+mn-lt"/>
                <a:ea typeface="+mn-ea"/>
                <a:cs typeface="+mn-cs"/>
              </a:rPr>
              <a:t> location of the funeral and burial place can vary. King George VI’s funeral and burial took place at St George’s Chapel, Windsor. Queen Elizabeth II’s funeral will take place at Westminster Abbey and her burial place will be St George’s Chapel, Windsor.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George</a:t>
            </a:r>
            <a:r>
              <a:rPr lang="en-US" sz="1200" kern="1200" baseline="0" dirty="0">
                <a:solidFill>
                  <a:schemeClr val="tx1"/>
                </a:solidFill>
                <a:effectLst/>
                <a:latin typeface="+mn-lt"/>
                <a:ea typeface="+mn-ea"/>
                <a:cs typeface="+mn-cs"/>
              </a:rPr>
              <a:t> VI lying in state - </a:t>
            </a:r>
            <a:r>
              <a:rPr lang="en-GB" sz="1200" b="0" kern="1200" dirty="0">
                <a:solidFill>
                  <a:schemeClr val="tx1"/>
                </a:solidFill>
                <a:effectLst/>
                <a:latin typeface="+mn-lt"/>
                <a:ea typeface="+mn-ea"/>
                <a:cs typeface="+mn-cs"/>
              </a:rPr>
              <a:t>Royal Collection Trust / © Her Majesty Queen Elizabeth II 2022</a:t>
            </a:r>
            <a:r>
              <a:rPr lang="en-GB" sz="1200" b="0" kern="1200" baseline="0" dirty="0">
                <a:solidFill>
                  <a:schemeClr val="tx1"/>
                </a:solidFill>
                <a:effectLst/>
                <a:latin typeface="+mn-lt"/>
                <a:ea typeface="+mn-ea"/>
                <a:cs typeface="+mn-cs"/>
              </a:rPr>
              <a:t> www.rct.uk/collection/2000811</a:t>
            </a:r>
          </a:p>
          <a:p>
            <a:r>
              <a:rPr lang="en-GB" dirty="0"/>
              <a:t>George VI’s state funeral – ©</a:t>
            </a:r>
            <a:r>
              <a:rPr lang="en-GB" dirty="0" err="1"/>
              <a:t>Alamy</a:t>
            </a:r>
            <a:r>
              <a:rPr lang="en-GB" dirty="0"/>
              <a:t> Stock Photo</a:t>
            </a:r>
          </a:p>
          <a:p>
            <a:r>
              <a:rPr lang="en-US" sz="1200" b="0" kern="1200" baseline="0" dirty="0">
                <a:solidFill>
                  <a:schemeClr val="tx1"/>
                </a:solidFill>
                <a:effectLst/>
                <a:latin typeface="+mn-lt"/>
                <a:ea typeface="+mn-ea"/>
                <a:cs typeface="+mn-cs"/>
              </a:rPr>
              <a:t>St George’s Chapel, Windsor – Image by </a:t>
            </a:r>
            <a:r>
              <a:rPr lang="en-US" sz="1200" b="0" kern="1200" baseline="0" dirty="0" err="1">
                <a:solidFill>
                  <a:schemeClr val="tx1"/>
                </a:solidFill>
                <a:effectLst/>
                <a:latin typeface="+mn-lt"/>
                <a:ea typeface="+mn-ea"/>
                <a:cs typeface="+mn-cs"/>
              </a:rPr>
              <a:t>astize</a:t>
            </a:r>
            <a:r>
              <a:rPr lang="en-US" sz="1200" b="0" kern="1200" baseline="0" dirty="0">
                <a:solidFill>
                  <a:schemeClr val="tx1"/>
                </a:solidFill>
                <a:effectLst/>
                <a:latin typeface="+mn-lt"/>
                <a:ea typeface="+mn-ea"/>
                <a:cs typeface="+mn-cs"/>
              </a:rPr>
              <a:t> from </a:t>
            </a:r>
            <a:r>
              <a:rPr lang="en-US" sz="1200" b="0" kern="1200" baseline="0" dirty="0" err="1">
                <a:solidFill>
                  <a:schemeClr val="tx1"/>
                </a:solidFill>
                <a:effectLst/>
                <a:latin typeface="+mn-lt"/>
                <a:ea typeface="+mn-ea"/>
                <a:cs typeface="+mn-cs"/>
              </a:rPr>
              <a:t>Pixabay</a:t>
            </a:r>
            <a:r>
              <a:rPr lang="en-US" sz="1200" b="0" kern="1200" baseline="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5</a:t>
            </a:fld>
            <a:endParaRPr lang="en-GB"/>
          </a:p>
        </p:txBody>
      </p:sp>
    </p:spTree>
    <p:extLst>
      <p:ext uri="{BB962C8B-B14F-4D97-AF65-F5344CB8AC3E}">
        <p14:creationId xmlns:p14="http://schemas.microsoft.com/office/powerpoint/2010/main" val="3714397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a:t>
            </a:r>
          </a:p>
          <a:p>
            <a:r>
              <a:rPr lang="en-GB" sz="1200" kern="1200" dirty="0">
                <a:solidFill>
                  <a:schemeClr val="tx1"/>
                </a:solidFill>
                <a:effectLst/>
                <a:latin typeface="+mn-lt"/>
                <a:ea typeface="+mn-ea"/>
                <a:cs typeface="+mn-cs"/>
              </a:rPr>
              <a:t>Queen Elizabeth II was the Sovereign and so she will also have a State Funeral. It will be very similar to her father’s funeral and to other modern royal State Funerals. However, Queen Elizabeth chose to have her funeral at Westminster Abbey and her burial at Windsor. At least thirty kings and queens have had their funerals at Westminster Abbey before her. Let’s look at the first royal funeral at Westminster Abbey.</a:t>
            </a:r>
          </a:p>
          <a:p>
            <a:r>
              <a:rPr lang="en-GB" sz="1200" kern="1200" dirty="0">
                <a:solidFill>
                  <a:schemeClr val="tx1"/>
                </a:solidFill>
                <a:effectLst/>
                <a:latin typeface="+mn-lt"/>
                <a:ea typeface="+mn-ea"/>
                <a:cs typeface="+mn-cs"/>
              </a:rPr>
              <a:t> </a:t>
            </a:r>
          </a:p>
          <a:p>
            <a:r>
              <a:rPr lang="en-US" dirty="0"/>
              <a:t>Images:</a:t>
            </a:r>
          </a:p>
          <a:p>
            <a:r>
              <a:rPr lang="en-US" b="0" i="0" baseline="0" dirty="0"/>
              <a:t>Elizabeth II – ©Dean &amp; Chapter of Westminster</a:t>
            </a:r>
          </a:p>
          <a:p>
            <a:r>
              <a:rPr lang="en-US" b="0" i="0" baseline="0" dirty="0"/>
              <a:t>North Transept– ©Dean &amp; Chapter of Westminster </a:t>
            </a:r>
            <a:endParaRPr lang="en-US" b="0" i="0" dirty="0"/>
          </a:p>
        </p:txBody>
      </p:sp>
      <p:sp>
        <p:nvSpPr>
          <p:cNvPr id="4" name="Slide Number Placeholder 3"/>
          <p:cNvSpPr>
            <a:spLocks noGrp="1"/>
          </p:cNvSpPr>
          <p:nvPr>
            <p:ph type="sldNum" sz="quarter" idx="10"/>
          </p:nvPr>
        </p:nvSpPr>
        <p:spPr/>
        <p:txBody>
          <a:bodyPr/>
          <a:lstStyle/>
          <a:p>
            <a:fld id="{E50071BC-4A4C-47D9-8A19-F821F2A3941A}" type="slidenum">
              <a:rPr lang="en-GB" smtClean="0"/>
              <a:t>6</a:t>
            </a:fld>
            <a:endParaRPr lang="en-GB"/>
          </a:p>
        </p:txBody>
      </p:sp>
    </p:spTree>
    <p:extLst>
      <p:ext uri="{BB962C8B-B14F-4D97-AF65-F5344CB8AC3E}">
        <p14:creationId xmlns:p14="http://schemas.microsoft.com/office/powerpoint/2010/main" val="1663272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Teachers notes:</a:t>
            </a:r>
          </a:p>
          <a:p>
            <a:r>
              <a:rPr lang="en-GB" sz="1200" kern="1200" dirty="0">
                <a:solidFill>
                  <a:schemeClr val="tx1"/>
                </a:solidFill>
                <a:effectLst/>
                <a:latin typeface="+mn-lt"/>
                <a:ea typeface="+mn-ea"/>
                <a:cs typeface="+mn-cs"/>
              </a:rPr>
              <a:t>Allow students 2-3 minutes to look carefully at the image and to discuss it with a partner. You could encourage them to look at the Latin text at the top.</a:t>
            </a:r>
            <a:r>
              <a:rPr lang="en-GB" sz="1200" kern="1200" baseline="0" dirty="0">
                <a:solidFill>
                  <a:schemeClr val="tx1"/>
                </a:solidFill>
                <a:effectLst/>
                <a:latin typeface="+mn-lt"/>
                <a:ea typeface="+mn-ea"/>
                <a:cs typeface="+mn-cs"/>
              </a:rPr>
              <a:t> A</a:t>
            </a:r>
            <a:r>
              <a:rPr lang="en-GB" sz="1200" kern="1200" dirty="0">
                <a:solidFill>
                  <a:schemeClr val="tx1"/>
                </a:solidFill>
                <a:effectLst/>
                <a:latin typeface="+mn-lt"/>
                <a:ea typeface="+mn-ea"/>
                <a:cs typeface="+mn-cs"/>
              </a:rPr>
              <a:t>re there any words they recognise? They may get the name ‘Edward’. (The name ‘Peter’ appears across the top because Westminster Abbey was dedicated to St Peter)</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Teacher: This is a scene from the Bayeux Tapestry, a piece of embroidery which tells of the events leading up to the Battle of Hastings. This scene shows the funeral procession of King Edward the Confessor in January 1066. His body is being carried into the newly built Westminster Abbey for burial. We can tell that the Abbey had only recently been built because we can see a man leaning across to put the weather vane on the top of it.</a:t>
            </a:r>
          </a:p>
          <a:p>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Image:</a:t>
            </a:r>
            <a:r>
              <a:rPr lang="en-US" sz="1200" b="0" kern="1200" baseline="0" dirty="0">
                <a:solidFill>
                  <a:schemeClr val="tx1"/>
                </a:solidFill>
                <a:effectLst/>
                <a:latin typeface="+mn-lt"/>
                <a:ea typeface="+mn-ea"/>
                <a:cs typeface="+mn-cs"/>
              </a:rPr>
              <a:t> </a:t>
            </a:r>
          </a:p>
          <a:p>
            <a:r>
              <a:rPr lang="en-US" sz="1100" b="0" kern="1200" dirty="0">
                <a:solidFill>
                  <a:schemeClr val="tx1"/>
                </a:solidFill>
                <a:latin typeface="+mn-lt"/>
                <a:ea typeface="+mn-ea"/>
                <a:cs typeface="+mn-cs"/>
              </a:rPr>
              <a:t>Public domain via Wikimedia Commons</a:t>
            </a:r>
            <a:endParaRPr lang="en-GB" sz="1100" b="0" kern="1200" dirty="0">
              <a:solidFill>
                <a:schemeClr val="tx1"/>
              </a:solidFill>
              <a:latin typeface="+mn-lt"/>
              <a:ea typeface="+mn-ea"/>
              <a:cs typeface="+mn-cs"/>
            </a:endParaRPr>
          </a:p>
          <a:p>
            <a:endParaRPr lang="en-GB" b="1" dirty="0"/>
          </a:p>
        </p:txBody>
      </p:sp>
      <p:sp>
        <p:nvSpPr>
          <p:cNvPr id="4" name="Slide Number Placeholder 3"/>
          <p:cNvSpPr>
            <a:spLocks noGrp="1"/>
          </p:cNvSpPr>
          <p:nvPr>
            <p:ph type="sldNum" sz="quarter" idx="10"/>
          </p:nvPr>
        </p:nvSpPr>
        <p:spPr/>
        <p:txBody>
          <a:bodyPr/>
          <a:lstStyle/>
          <a:p>
            <a:fld id="{E50071BC-4A4C-47D9-8A19-F821F2A3941A}" type="slidenum">
              <a:rPr lang="en-GB" smtClean="0"/>
              <a:t>7</a:t>
            </a:fld>
            <a:endParaRPr lang="en-GB"/>
          </a:p>
        </p:txBody>
      </p:sp>
    </p:spTree>
    <p:extLst>
      <p:ext uri="{BB962C8B-B14F-4D97-AF65-F5344CB8AC3E}">
        <p14:creationId xmlns:p14="http://schemas.microsoft.com/office/powerpoint/2010/main" val="3736258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King Edward the Confessor ruled England from 1042-1066. He lived in the Palace of Westminster, next to the river - can you spot it? He spent most of his life building a great stone church, Westminster Abbey, next door to his palace. Sadly, Edward became very ill just as the church was being completed and he died without seeing his finished church. His body was carried across from the Palace of Westminster into the Abbey for the funeral. He</a:t>
            </a:r>
            <a:r>
              <a:rPr lang="en-GB" sz="1200" kern="1200" baseline="0" dirty="0">
                <a:solidFill>
                  <a:schemeClr val="tx1"/>
                </a:solidFill>
                <a:effectLst/>
                <a:latin typeface="+mn-lt"/>
                <a:ea typeface="+mn-ea"/>
                <a:cs typeface="+mn-cs"/>
              </a:rPr>
              <a:t> was buried inside the Abbey. </a:t>
            </a:r>
            <a:r>
              <a:rPr lang="en-GB"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a:t>
            </a:r>
          </a:p>
          <a:p>
            <a:r>
              <a:rPr lang="en-US" sz="1200" kern="1200" dirty="0">
                <a:solidFill>
                  <a:schemeClr val="tx1"/>
                </a:solidFill>
                <a:effectLst/>
                <a:latin typeface="+mn-lt"/>
                <a:ea typeface="+mn-ea"/>
                <a:cs typeface="+mn-cs"/>
              </a:rPr>
              <a:t>©Dean &amp; Chapter of Westminster</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8</a:t>
            </a:fld>
            <a:endParaRPr lang="en-GB"/>
          </a:p>
        </p:txBody>
      </p:sp>
    </p:spTree>
    <p:extLst>
      <p:ext uri="{BB962C8B-B14F-4D97-AF65-F5344CB8AC3E}">
        <p14:creationId xmlns:p14="http://schemas.microsoft.com/office/powerpoint/2010/main" val="1976349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Do you recognise this building? It is the Houses of Parliament. One thousand years ago, this was the palace where King Edward lived.</a:t>
            </a:r>
            <a:r>
              <a:rPr lang="en-GB" baseline="0" dirty="0"/>
              <a:t> </a:t>
            </a:r>
            <a:r>
              <a:rPr lang="en-GB" dirty="0"/>
              <a:t>Edward’s body was carried from the palace to Westminster Abbey. In the same way, 1,000 years after King Edward, Queen Elizabeth II’s coffin will be brought from Westminster Hall (Parliament) to Westminster Abbey for the funeral. Unlike Edward, Elizabeth II will be buried at Windsor.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dirty="0"/>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baseline="0" dirty="0"/>
              <a:t>Image by </a:t>
            </a:r>
            <a:r>
              <a:rPr lang="en-GB" b="0" i="0" baseline="0" dirty="0" err="1"/>
              <a:t>skeeze</a:t>
            </a:r>
            <a:r>
              <a:rPr lang="en-GB" b="0" i="0" baseline="0" dirty="0"/>
              <a:t> from </a:t>
            </a:r>
            <a:r>
              <a:rPr lang="en-GB" b="0" i="0" baseline="0" dirty="0" err="1"/>
              <a:t>Pixabay</a:t>
            </a:r>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9</a:t>
            </a:fld>
            <a:endParaRPr lang="en-GB"/>
          </a:p>
        </p:txBody>
      </p:sp>
    </p:spTree>
    <p:extLst>
      <p:ext uri="{BB962C8B-B14F-4D97-AF65-F5344CB8AC3E}">
        <p14:creationId xmlns:p14="http://schemas.microsoft.com/office/powerpoint/2010/main" val="1261210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These windows are inside Westminster Abbey. What do they tell us about the king and the queen they represent? (take answers)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King Henry V (left)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was a fighting king, he is dressed for battle in armour. He fought</a:t>
            </a:r>
            <a:r>
              <a:rPr lang="en-GB" sz="1200" kern="1200" baseline="0" dirty="0">
                <a:solidFill>
                  <a:schemeClr val="tx1"/>
                </a:solidFill>
                <a:effectLst/>
                <a:latin typeface="+mn-lt"/>
                <a:ea typeface="+mn-ea"/>
                <a:cs typeface="+mn-cs"/>
              </a:rPr>
              <a:t> in France and won a famous victory at Agincourt.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Queen Victoria</a:t>
            </a:r>
            <a:r>
              <a:rPr lang="en-GB" sz="1200" kern="1200" baseline="0" dirty="0">
                <a:solidFill>
                  <a:schemeClr val="tx1"/>
                </a:solidFill>
                <a:effectLst/>
                <a:latin typeface="+mn-lt"/>
                <a:ea typeface="+mn-ea"/>
                <a:cs typeface="+mn-cs"/>
              </a:rPr>
              <a:t> (right) looks young and powerful and her window sits above the memorial windows of other famous kings and queens. What does this tell us? Queen Victoria ruled over the largest Empire there has ever been, making up a quarter of the world. </a:t>
            </a:r>
            <a:r>
              <a:rPr lang="en-GB"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Images: </a:t>
            </a:r>
          </a:p>
          <a:p>
            <a:r>
              <a:rPr lang="en-US" sz="1200" kern="1200" dirty="0">
                <a:solidFill>
                  <a:schemeClr val="tx1"/>
                </a:solidFill>
                <a:effectLst/>
                <a:latin typeface="+mn-lt"/>
                <a:ea typeface="+mn-ea"/>
                <a:cs typeface="+mn-cs"/>
              </a:rPr>
              <a:t>Henry V memorial window – ©</a:t>
            </a:r>
            <a:r>
              <a:rPr lang="en-US" sz="1200" kern="1200" baseline="0" dirty="0">
                <a:solidFill>
                  <a:schemeClr val="tx1"/>
                </a:solidFill>
                <a:effectLst/>
                <a:latin typeface="+mn-lt"/>
                <a:ea typeface="+mn-ea"/>
                <a:cs typeface="+mn-cs"/>
              </a:rPr>
              <a:t>Dean &amp; Chapter of Westminster </a:t>
            </a:r>
          </a:p>
          <a:p>
            <a:r>
              <a:rPr lang="en-US" sz="1200" kern="1200" baseline="0" dirty="0">
                <a:solidFill>
                  <a:schemeClr val="tx1"/>
                </a:solidFill>
                <a:effectLst/>
                <a:latin typeface="+mn-lt"/>
                <a:ea typeface="+mn-ea"/>
                <a:cs typeface="+mn-cs"/>
              </a:rPr>
              <a:t>Queen Victoria memorial window – ©Dean &amp; Chapter of Westminster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50071BC-4A4C-47D9-8A19-F821F2A3941A}" type="slidenum">
              <a:rPr lang="en-GB" smtClean="0"/>
              <a:t>10</a:t>
            </a:fld>
            <a:endParaRPr lang="en-GB"/>
          </a:p>
        </p:txBody>
      </p:sp>
    </p:spTree>
    <p:extLst>
      <p:ext uri="{BB962C8B-B14F-4D97-AF65-F5344CB8AC3E}">
        <p14:creationId xmlns:p14="http://schemas.microsoft.com/office/powerpoint/2010/main" val="31160052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0.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©Dean and Chapter of Westminster</a:t>
            </a:r>
          </a:p>
        </p:txBody>
      </p:sp>
      <p:sp>
        <p:nvSpPr>
          <p:cNvPr id="11" name="TextBox 10"/>
          <p:cNvSpPr txBox="1"/>
          <p:nvPr/>
        </p:nvSpPr>
        <p:spPr>
          <a:xfrm>
            <a:off x="352949" y="1068552"/>
            <a:ext cx="5002822" cy="523220"/>
          </a:xfrm>
          <a:prstGeom prst="rect">
            <a:avLst/>
          </a:prstGeom>
          <a:solidFill>
            <a:schemeClr val="tx2"/>
          </a:solidFill>
        </p:spPr>
        <p:txBody>
          <a:bodyPr wrap="square" rtlCol="0">
            <a:spAutoFit/>
          </a:bodyPr>
          <a:lstStyle/>
          <a:p>
            <a:r>
              <a:rPr lang="en-GB" sz="2800" b="1" dirty="0">
                <a:solidFill>
                  <a:schemeClr val="bg1"/>
                </a:solidFill>
                <a:latin typeface="+mj-lt"/>
              </a:rPr>
              <a:t>Investigating Royal Funerals</a:t>
            </a:r>
          </a:p>
        </p:txBody>
      </p:sp>
      <p:sp>
        <p:nvSpPr>
          <p:cNvPr id="12" name="Title 8">
            <a:extLst>
              <a:ext uri="{FF2B5EF4-FFF2-40B4-BE49-F238E27FC236}">
                <a16:creationId xmlns:a16="http://schemas.microsoft.com/office/drawing/2014/main" id="{F89B5B11-7758-448D-AC81-23E46063A519}"/>
              </a:ext>
            </a:extLst>
          </p:cNvPr>
          <p:cNvSpPr txBox="1">
            <a:spLocks/>
          </p:cNvSpPr>
          <p:nvPr/>
        </p:nvSpPr>
        <p:spPr>
          <a:xfrm>
            <a:off x="352949" y="1621350"/>
            <a:ext cx="1511477" cy="442886"/>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KS2 lesson</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427511" y="1066616"/>
            <a:ext cx="8026987" cy="1200329"/>
          </a:xfrm>
          <a:prstGeom prst="rect">
            <a:avLst/>
          </a:prstGeom>
          <a:noFill/>
        </p:spPr>
        <p:txBody>
          <a:bodyPr wrap="square" rtlCol="0">
            <a:spAutoFit/>
          </a:bodyPr>
          <a:lstStyle/>
          <a:p>
            <a:r>
              <a:rPr lang="en-GB" dirty="0"/>
              <a:t>Memorials are created to remind people of a person who has died. When kings and queens die, they are given a memorial. Memorials for kings and queens are often statues or windows. </a:t>
            </a:r>
          </a:p>
          <a:p>
            <a:endParaRPr lang="en-GB"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7277" y="2144875"/>
            <a:ext cx="1928432" cy="4424701"/>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99200" y="2521157"/>
            <a:ext cx="5267262" cy="3511508"/>
          </a:xfrm>
          <a:prstGeom prst="rect">
            <a:avLst/>
          </a:prstGeom>
        </p:spPr>
      </p:pic>
    </p:spTree>
    <p:extLst>
      <p:ext uri="{BB962C8B-B14F-4D97-AF65-F5344CB8AC3E}">
        <p14:creationId xmlns:p14="http://schemas.microsoft.com/office/powerpoint/2010/main" val="3174411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GB" dirty="0">
                <a:latin typeface="+mj-lt"/>
              </a:rPr>
            </a:br>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graphicFrame>
        <p:nvGraphicFramePr>
          <p:cNvPr id="6" name="Diagram 5"/>
          <p:cNvGraphicFramePr/>
          <p:nvPr>
            <p:extLst>
              <p:ext uri="{D42A27DB-BD31-4B8C-83A1-F6EECF244321}">
                <p14:modId xmlns:p14="http://schemas.microsoft.com/office/powerpoint/2010/main" val="1371674594"/>
              </p:ext>
            </p:extLst>
          </p:nvPr>
        </p:nvGraphicFramePr>
        <p:xfrm>
          <a:off x="5291072" y="2269475"/>
          <a:ext cx="3509259" cy="3288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66363" y="976372"/>
            <a:ext cx="808908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Activity: </a:t>
            </a:r>
          </a:p>
          <a:p>
            <a:pPr>
              <a:spcAft>
                <a:spcPts val="450"/>
              </a:spcAft>
            </a:pPr>
            <a:r>
              <a:rPr lang="en-US" sz="1600" dirty="0">
                <a:solidFill>
                  <a:schemeClr val="bg1"/>
                </a:solidFill>
                <a:cs typeface="Calibri"/>
              </a:rPr>
              <a:t>Read the Edward the Confessor fact file and organise the facts by importance. </a:t>
            </a:r>
            <a:endParaRPr lang="en-GB" sz="1600" dirty="0">
              <a:solidFill>
                <a:schemeClr val="bg1"/>
              </a:solidFill>
            </a:endParaRPr>
          </a:p>
        </p:txBody>
      </p:sp>
      <p:sp>
        <p:nvSpPr>
          <p:cNvPr id="3" name="Content Placeholder 2"/>
          <p:cNvSpPr>
            <a:spLocks noGrp="1"/>
          </p:cNvSpPr>
          <p:nvPr>
            <p:ph idx="1"/>
          </p:nvPr>
        </p:nvSpPr>
        <p:spPr>
          <a:xfrm>
            <a:off x="366364" y="2078581"/>
            <a:ext cx="4924708" cy="4272959"/>
          </a:xfrm>
        </p:spPr>
        <p:txBody>
          <a:bodyPr>
            <a:normAutofit fontScale="25000" lnSpcReduction="20000"/>
          </a:bodyPr>
          <a:lstStyle/>
          <a:p>
            <a:r>
              <a:rPr lang="en-GB" sz="5600" b="1" dirty="0"/>
              <a:t>FACT FILE: King Edward the Confessor</a:t>
            </a:r>
          </a:p>
          <a:p>
            <a:pPr lvl="0"/>
            <a:r>
              <a:rPr lang="en-GB" sz="5600" dirty="0"/>
              <a:t>Edward had a brother, a sister and lots of half brothers. </a:t>
            </a:r>
          </a:p>
          <a:p>
            <a:pPr lvl="0"/>
            <a:r>
              <a:rPr lang="en-GB" sz="5600" dirty="0"/>
              <a:t>Edward escaped to Normandy in France after England was invaded by the Danes. </a:t>
            </a:r>
          </a:p>
          <a:p>
            <a:pPr lvl="0"/>
            <a:r>
              <a:rPr lang="en-GB" sz="5600" dirty="0"/>
              <a:t>Edward lived in France for twenty five years. </a:t>
            </a:r>
          </a:p>
          <a:p>
            <a:pPr lvl="0"/>
            <a:r>
              <a:rPr lang="en-GB" sz="5600" dirty="0"/>
              <a:t>Edward loved hunting.</a:t>
            </a:r>
          </a:p>
          <a:p>
            <a:pPr lvl="0"/>
            <a:r>
              <a:rPr lang="en-GB" sz="5600" dirty="0"/>
              <a:t>Edward built Westminster Abbey.</a:t>
            </a:r>
          </a:p>
          <a:p>
            <a:pPr lvl="0"/>
            <a:r>
              <a:rPr lang="en-GB" sz="5600" dirty="0"/>
              <a:t>Edward was very religious. </a:t>
            </a:r>
          </a:p>
          <a:p>
            <a:pPr lvl="0"/>
            <a:r>
              <a:rPr lang="en-GB" sz="5600" dirty="0"/>
              <a:t>People believed that Edward could cure illness. </a:t>
            </a:r>
          </a:p>
          <a:p>
            <a:pPr lvl="0"/>
            <a:r>
              <a:rPr lang="en-GB" sz="5600" dirty="0"/>
              <a:t>After he died, Edward was made a saint. </a:t>
            </a:r>
          </a:p>
          <a:p>
            <a:pPr lvl="0"/>
            <a:r>
              <a:rPr lang="en-GB" sz="5600" dirty="0"/>
              <a:t>Edward struggled to keep powerful Saxon lords happy.</a:t>
            </a:r>
          </a:p>
          <a:p>
            <a:pPr lvl="0"/>
            <a:r>
              <a:rPr lang="en-GB" sz="5600" dirty="0"/>
              <a:t>Edward did not have any children. </a:t>
            </a:r>
          </a:p>
          <a:p>
            <a:pPr lvl="0"/>
            <a:r>
              <a:rPr lang="en-GB" sz="5600" dirty="0"/>
              <a:t>England was quite peaceful for most of Edward’s reign.</a:t>
            </a:r>
          </a:p>
          <a:p>
            <a:pPr lvl="0"/>
            <a:r>
              <a:rPr lang="en-GB" sz="5600" dirty="0"/>
              <a:t>Fighting took place after Edward’s death about who should be the next king. </a:t>
            </a:r>
          </a:p>
          <a:p>
            <a:pPr lvl="0"/>
            <a:endParaRPr lang="en-GB" sz="6000" dirty="0">
              <a:solidFill>
                <a:srgbClr val="FF0000"/>
              </a:solidFill>
              <a:latin typeface="+mj-lt"/>
            </a:endParaRPr>
          </a:p>
          <a:p>
            <a:endParaRPr lang="en-GB" dirty="0"/>
          </a:p>
        </p:txBody>
      </p:sp>
    </p:spTree>
    <p:extLst>
      <p:ext uri="{BB962C8B-B14F-4D97-AF65-F5344CB8AC3E}">
        <p14:creationId xmlns:p14="http://schemas.microsoft.com/office/powerpoint/2010/main" val="2109079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p:cNvSpPr txBox="1"/>
          <p:nvPr/>
        </p:nvSpPr>
        <p:spPr>
          <a:xfrm>
            <a:off x="387836" y="1137982"/>
            <a:ext cx="8089080" cy="648896"/>
          </a:xfrm>
          <a:prstGeom prst="rect">
            <a:avLst/>
          </a:prstGeom>
          <a:solidFill>
            <a:schemeClr val="accent2"/>
          </a:solidFill>
        </p:spPr>
        <p:txBody>
          <a:bodyPr wrap="square" rtlCol="0">
            <a:spAutoFit/>
          </a:bodyPr>
          <a:lstStyle/>
          <a:p>
            <a:pPr>
              <a:spcAft>
                <a:spcPts val="450"/>
              </a:spcAft>
            </a:pPr>
            <a:r>
              <a:rPr lang="en-US" sz="1600" dirty="0">
                <a:solidFill>
                  <a:schemeClr val="bg1"/>
                </a:solidFill>
                <a:cs typeface="Calibri"/>
              </a:rPr>
              <a:t>Activity: </a:t>
            </a:r>
          </a:p>
          <a:p>
            <a:pPr>
              <a:spcAft>
                <a:spcPts val="450"/>
              </a:spcAft>
            </a:pPr>
            <a:r>
              <a:rPr lang="en-US" sz="1600" dirty="0">
                <a:solidFill>
                  <a:schemeClr val="bg1"/>
                </a:solidFill>
                <a:cs typeface="Calibri"/>
              </a:rPr>
              <a:t>Design a memorial window for King Edward the Confessor. </a:t>
            </a:r>
            <a:endParaRPr lang="en-GB" sz="1600" dirty="0">
              <a:solidFill>
                <a:schemeClr val="bg1"/>
              </a:solidFill>
            </a:endParaRPr>
          </a:p>
        </p:txBody>
      </p:sp>
      <p:sp>
        <p:nvSpPr>
          <p:cNvPr id="6" name="Pentagon 5"/>
          <p:cNvSpPr/>
          <p:nvPr/>
        </p:nvSpPr>
        <p:spPr>
          <a:xfrm rot="16200000">
            <a:off x="2125466" y="3033010"/>
            <a:ext cx="4434083" cy="2592974"/>
          </a:xfrm>
          <a:prstGeom prst="homePlat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35799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52" y="1045029"/>
            <a:ext cx="8139248" cy="562930"/>
          </a:xfrm>
        </p:spPr>
        <p:txBody>
          <a:bodyPr/>
          <a:lstStyle/>
          <a:p>
            <a:r>
              <a:rPr lang="en-GB" dirty="0"/>
              <a:t>How will Royal Funerals look in the future?</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cxnSp>
        <p:nvCxnSpPr>
          <p:cNvPr id="6" name="Straight Connector 5"/>
          <p:cNvCxnSpPr/>
          <p:nvPr/>
        </p:nvCxnSpPr>
        <p:spPr>
          <a:xfrm>
            <a:off x="583491" y="4990641"/>
            <a:ext cx="7697769"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03383" y="5027186"/>
            <a:ext cx="650398" cy="307777"/>
          </a:xfrm>
          <a:prstGeom prst="rect">
            <a:avLst/>
          </a:prstGeom>
          <a:noFill/>
        </p:spPr>
        <p:txBody>
          <a:bodyPr wrap="square" rtlCol="0">
            <a:spAutoFit/>
          </a:bodyPr>
          <a:lstStyle/>
          <a:p>
            <a:r>
              <a:rPr lang="en-US" sz="1400" dirty="0"/>
              <a:t>1066</a:t>
            </a:r>
            <a:endParaRPr lang="en-GB" sz="1400" dirty="0"/>
          </a:p>
        </p:txBody>
      </p:sp>
      <p:sp>
        <p:nvSpPr>
          <p:cNvPr id="10" name="TextBox 9"/>
          <p:cNvSpPr txBox="1"/>
          <p:nvPr/>
        </p:nvSpPr>
        <p:spPr>
          <a:xfrm>
            <a:off x="5527210" y="5047124"/>
            <a:ext cx="650398" cy="307777"/>
          </a:xfrm>
          <a:prstGeom prst="rect">
            <a:avLst/>
          </a:prstGeom>
          <a:noFill/>
        </p:spPr>
        <p:txBody>
          <a:bodyPr wrap="square" rtlCol="0">
            <a:spAutoFit/>
          </a:bodyPr>
          <a:lstStyle/>
          <a:p>
            <a:r>
              <a:rPr lang="en-US" sz="1400" dirty="0"/>
              <a:t>1952</a:t>
            </a:r>
            <a:endParaRPr lang="en-GB" sz="1400" dirty="0"/>
          </a:p>
        </p:txBody>
      </p:sp>
      <p:sp>
        <p:nvSpPr>
          <p:cNvPr id="11" name="TextBox 10"/>
          <p:cNvSpPr txBox="1"/>
          <p:nvPr/>
        </p:nvSpPr>
        <p:spPr>
          <a:xfrm>
            <a:off x="7180154" y="5001882"/>
            <a:ext cx="650398" cy="307777"/>
          </a:xfrm>
          <a:prstGeom prst="rect">
            <a:avLst/>
          </a:prstGeom>
          <a:noFill/>
        </p:spPr>
        <p:txBody>
          <a:bodyPr wrap="square" rtlCol="0">
            <a:spAutoFit/>
          </a:bodyPr>
          <a:lstStyle/>
          <a:p>
            <a:r>
              <a:rPr lang="en-US" sz="1400" dirty="0"/>
              <a:t>2022</a:t>
            </a:r>
            <a:endParaRPr lang="en-GB" sz="1400" dirty="0"/>
          </a:p>
        </p:txBody>
      </p:sp>
      <p:cxnSp>
        <p:nvCxnSpPr>
          <p:cNvPr id="13" name="Straight Connector 12"/>
          <p:cNvCxnSpPr/>
          <p:nvPr/>
        </p:nvCxnSpPr>
        <p:spPr>
          <a:xfrm flipV="1">
            <a:off x="1228582" y="3646583"/>
            <a:ext cx="0" cy="13440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852409" y="3646583"/>
            <a:ext cx="0" cy="13440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7505353" y="3646583"/>
            <a:ext cx="0" cy="134405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84452" y="3310133"/>
            <a:ext cx="2738657" cy="307777"/>
          </a:xfrm>
          <a:prstGeom prst="rect">
            <a:avLst/>
          </a:prstGeom>
          <a:noFill/>
        </p:spPr>
        <p:txBody>
          <a:bodyPr wrap="square" rtlCol="0">
            <a:spAutoFit/>
          </a:bodyPr>
          <a:lstStyle/>
          <a:p>
            <a:r>
              <a:rPr lang="en-US" sz="1400" dirty="0"/>
              <a:t>Funeral: Edward the Confessor</a:t>
            </a:r>
            <a:endParaRPr lang="en-GB" sz="1400" dirty="0"/>
          </a:p>
        </p:txBody>
      </p:sp>
      <p:sp>
        <p:nvSpPr>
          <p:cNvPr id="18" name="TextBox 17"/>
          <p:cNvSpPr txBox="1"/>
          <p:nvPr/>
        </p:nvSpPr>
        <p:spPr>
          <a:xfrm>
            <a:off x="5022911" y="3310132"/>
            <a:ext cx="1799185" cy="307777"/>
          </a:xfrm>
          <a:prstGeom prst="rect">
            <a:avLst/>
          </a:prstGeom>
          <a:noFill/>
        </p:spPr>
        <p:txBody>
          <a:bodyPr wrap="square" rtlCol="0">
            <a:spAutoFit/>
          </a:bodyPr>
          <a:lstStyle/>
          <a:p>
            <a:r>
              <a:rPr lang="en-US" sz="1400" dirty="0"/>
              <a:t>Funeral: George VI</a:t>
            </a:r>
            <a:endParaRPr lang="en-GB" sz="1400" dirty="0"/>
          </a:p>
        </p:txBody>
      </p:sp>
      <p:sp>
        <p:nvSpPr>
          <p:cNvPr id="19" name="TextBox 18"/>
          <p:cNvSpPr txBox="1"/>
          <p:nvPr/>
        </p:nvSpPr>
        <p:spPr>
          <a:xfrm>
            <a:off x="6764168" y="3302262"/>
            <a:ext cx="1799185" cy="307777"/>
          </a:xfrm>
          <a:prstGeom prst="rect">
            <a:avLst/>
          </a:prstGeom>
          <a:noFill/>
        </p:spPr>
        <p:txBody>
          <a:bodyPr wrap="square" rtlCol="0">
            <a:spAutoFit/>
          </a:bodyPr>
          <a:lstStyle/>
          <a:p>
            <a:r>
              <a:rPr lang="en-US" sz="1400" dirty="0"/>
              <a:t>Funeral: Elizabeth II</a:t>
            </a:r>
            <a:endParaRPr lang="en-GB" sz="1400" dirty="0"/>
          </a:p>
        </p:txBody>
      </p:sp>
    </p:spTree>
    <p:extLst>
      <p:ext uri="{BB962C8B-B14F-4D97-AF65-F5344CB8AC3E}">
        <p14:creationId xmlns:p14="http://schemas.microsoft.com/office/powerpoint/2010/main" val="1125444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52" y="1377537"/>
            <a:ext cx="8139248" cy="571037"/>
          </a:xfrm>
        </p:spPr>
        <p:txBody>
          <a:bodyPr/>
          <a:lstStyle/>
          <a:p>
            <a:r>
              <a:rPr lang="en-US" dirty="0"/>
              <a:t>Learning objectives: </a:t>
            </a:r>
            <a:endParaRPr lang="en-GB" dirty="0"/>
          </a:p>
        </p:txBody>
      </p:sp>
      <p:sp>
        <p:nvSpPr>
          <p:cNvPr id="3" name="Content Placeholder 2"/>
          <p:cNvSpPr>
            <a:spLocks noGrp="1"/>
          </p:cNvSpPr>
          <p:nvPr>
            <p:ph idx="1"/>
          </p:nvPr>
        </p:nvSpPr>
        <p:spPr>
          <a:xfrm>
            <a:off x="362752" y="2394955"/>
            <a:ext cx="8139248" cy="3198323"/>
          </a:xfrm>
        </p:spPr>
        <p:txBody>
          <a:bodyPr>
            <a:normAutofit/>
          </a:bodyPr>
          <a:lstStyle/>
          <a:p>
            <a:pPr marL="342900" lvl="0" indent="-342900">
              <a:buFont typeface="Arial" panose="020B0604020202020204" pitchFamily="34" charset="0"/>
              <a:buChar char="•"/>
            </a:pPr>
            <a:r>
              <a:rPr lang="en-GB" sz="2400" dirty="0"/>
              <a:t>To learn about the death of Edward the Confessor, his funeral and burial at Westminster Abbey. </a:t>
            </a:r>
          </a:p>
          <a:p>
            <a:pPr marL="342900" lvl="0" indent="-342900">
              <a:buFont typeface="Arial" panose="020B0604020202020204" pitchFamily="34" charset="0"/>
              <a:buChar char="•"/>
            </a:pPr>
            <a:r>
              <a:rPr lang="en-GB" sz="2400" dirty="0"/>
              <a:t>To find out about modern Royal Funerals (state and ceremonial)</a:t>
            </a:r>
          </a:p>
          <a:p>
            <a:pPr marL="342900" lvl="0" indent="-342900">
              <a:buFont typeface="Arial" panose="020B0604020202020204" pitchFamily="34" charset="0"/>
              <a:buChar char="•"/>
            </a:pPr>
            <a:r>
              <a:rPr lang="en-GB" sz="2400" dirty="0"/>
              <a:t>To consider the nature of a memorial</a:t>
            </a:r>
          </a:p>
          <a:p>
            <a:r>
              <a:rPr lang="en-GB" dirty="0">
                <a:latin typeface="+mj-lt"/>
              </a:rPr>
              <a:t> </a:t>
            </a:r>
          </a:p>
          <a:p>
            <a:r>
              <a:rPr lang="en-GB" dirty="0"/>
              <a:t> </a:t>
            </a:r>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66380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23158" y="2790756"/>
            <a:ext cx="6709559" cy="3556689"/>
          </a:xfrm>
          <a:prstGeom prst="rect">
            <a:avLst/>
          </a:prstGeom>
          <a:noFill/>
          <a:ln>
            <a:solidFill>
              <a:schemeClr val="tx1"/>
            </a:solidFill>
          </a:ln>
        </p:spPr>
        <p:txBody>
          <a:bodyPr wrap="square" rtlCol="0">
            <a:spAutoFit/>
          </a:bodyPr>
          <a:lstStyle/>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TextBox 5"/>
          <p:cNvSpPr txBox="1"/>
          <p:nvPr/>
        </p:nvSpPr>
        <p:spPr>
          <a:xfrm>
            <a:off x="2054431" y="3222744"/>
            <a:ext cx="5130140" cy="2719450"/>
          </a:xfrm>
          <a:prstGeom prst="rect">
            <a:avLst/>
          </a:prstGeom>
          <a:noFill/>
          <a:ln>
            <a:solidFill>
              <a:schemeClr val="tx1"/>
            </a:solidFill>
          </a:ln>
        </p:spPr>
        <p:txBody>
          <a:bodyPr wrap="square" rtlCol="0">
            <a:spAutoFit/>
          </a:bodyPr>
          <a:lstStyle/>
          <a:p>
            <a:endParaRPr lang="en-GB" dirty="0"/>
          </a:p>
        </p:txBody>
      </p:sp>
      <p:sp>
        <p:nvSpPr>
          <p:cNvPr id="8" name="TextBox 7"/>
          <p:cNvSpPr txBox="1"/>
          <p:nvPr/>
        </p:nvSpPr>
        <p:spPr>
          <a:xfrm>
            <a:off x="657637" y="2347454"/>
            <a:ext cx="8049727" cy="4267102"/>
          </a:xfrm>
          <a:prstGeom prst="rect">
            <a:avLst/>
          </a:prstGeom>
          <a:noFill/>
          <a:ln>
            <a:solidFill>
              <a:schemeClr val="tx1"/>
            </a:solidFill>
          </a:ln>
        </p:spPr>
        <p:txBody>
          <a:bodyPr wrap="square" rtlCol="0">
            <a:spAutoFit/>
          </a:bodyPr>
          <a:lstStyle/>
          <a:p>
            <a:endParaRPr lang="en-GB" dirty="0"/>
          </a:p>
        </p:txBody>
      </p:sp>
      <p:sp>
        <p:nvSpPr>
          <p:cNvPr id="9" name="TextBox 8"/>
          <p:cNvSpPr txBox="1"/>
          <p:nvPr/>
        </p:nvSpPr>
        <p:spPr>
          <a:xfrm>
            <a:off x="2054431" y="2863433"/>
            <a:ext cx="2861953" cy="369332"/>
          </a:xfrm>
          <a:prstGeom prst="rect">
            <a:avLst/>
          </a:prstGeom>
          <a:noFill/>
        </p:spPr>
        <p:txBody>
          <a:bodyPr wrap="square" rtlCol="0">
            <a:spAutoFit/>
          </a:bodyPr>
          <a:lstStyle/>
          <a:p>
            <a:r>
              <a:rPr lang="en-US" dirty="0"/>
              <a:t>What can you see? </a:t>
            </a:r>
            <a:endParaRPr lang="en-GB" dirty="0"/>
          </a:p>
        </p:txBody>
      </p:sp>
      <p:sp>
        <p:nvSpPr>
          <p:cNvPr id="10" name="TextBox 9"/>
          <p:cNvSpPr txBox="1"/>
          <p:nvPr/>
        </p:nvSpPr>
        <p:spPr>
          <a:xfrm>
            <a:off x="1114301" y="2414782"/>
            <a:ext cx="3802083" cy="369332"/>
          </a:xfrm>
          <a:prstGeom prst="rect">
            <a:avLst/>
          </a:prstGeom>
          <a:noFill/>
        </p:spPr>
        <p:txBody>
          <a:bodyPr wrap="square" rtlCol="0">
            <a:spAutoFit/>
          </a:bodyPr>
          <a:lstStyle/>
          <a:p>
            <a:r>
              <a:rPr lang="en-US" dirty="0"/>
              <a:t>What do you think is happening?</a:t>
            </a:r>
            <a:endParaRPr lang="en-GB" dirty="0"/>
          </a:p>
        </p:txBody>
      </p:sp>
      <p:sp>
        <p:nvSpPr>
          <p:cNvPr id="11" name="TextBox 10"/>
          <p:cNvSpPr txBox="1"/>
          <p:nvPr/>
        </p:nvSpPr>
        <p:spPr>
          <a:xfrm>
            <a:off x="630293" y="1952300"/>
            <a:ext cx="3802083" cy="369332"/>
          </a:xfrm>
          <a:prstGeom prst="rect">
            <a:avLst/>
          </a:prstGeom>
          <a:noFill/>
        </p:spPr>
        <p:txBody>
          <a:bodyPr wrap="square" rtlCol="0">
            <a:spAutoFit/>
          </a:bodyPr>
          <a:lstStyle/>
          <a:p>
            <a:r>
              <a:rPr lang="en-US" dirty="0"/>
              <a:t>What else would you like to know?</a:t>
            </a:r>
            <a:endParaRPr lang="en-GB" dirty="0"/>
          </a:p>
        </p:txBody>
      </p:sp>
      <p:sp>
        <p:nvSpPr>
          <p:cNvPr id="12" name="Title 11"/>
          <p:cNvSpPr>
            <a:spLocks noGrp="1"/>
          </p:cNvSpPr>
          <p:nvPr>
            <p:ph type="title"/>
          </p:nvPr>
        </p:nvSpPr>
        <p:spPr>
          <a:xfrm>
            <a:off x="362752" y="944874"/>
            <a:ext cx="8139248" cy="479802"/>
          </a:xfrm>
        </p:spPr>
        <p:txBody>
          <a:bodyPr/>
          <a:lstStyle/>
          <a:p>
            <a:r>
              <a:rPr lang="en-US" dirty="0"/>
              <a:t>Mystery document 1</a:t>
            </a:r>
            <a:endParaRPr lang="en-GB" dirty="0"/>
          </a:p>
        </p:txBody>
      </p:sp>
      <p:pic>
        <p:nvPicPr>
          <p:cNvPr id="14" name="Picture 13">
            <a:extLst>
              <a:ext uri="{FF2B5EF4-FFF2-40B4-BE49-F238E27FC236}">
                <a16:creationId xmlns:a16="http://schemas.microsoft.com/office/drawing/2014/main" id="{546DB121-6A16-4794-A099-195F1EF41F0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55801" b="5354"/>
          <a:stretch/>
        </p:blipFill>
        <p:spPr>
          <a:xfrm>
            <a:off x="2054431" y="3232764"/>
            <a:ext cx="5130140" cy="2680361"/>
          </a:xfrm>
          <a:prstGeom prst="rect">
            <a:avLst/>
          </a:prstGeom>
        </p:spPr>
      </p:pic>
    </p:spTree>
    <p:extLst>
      <p:ext uri="{BB962C8B-B14F-4D97-AF65-F5344CB8AC3E}">
        <p14:creationId xmlns:p14="http://schemas.microsoft.com/office/powerpoint/2010/main" val="3128693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2752" y="5368833"/>
            <a:ext cx="8238354" cy="1254427"/>
          </a:xfrm>
        </p:spPr>
        <p:txBody>
          <a:bodyPr>
            <a:normAutofit/>
          </a:bodyPr>
          <a:lstStyle/>
          <a:p>
            <a:r>
              <a:rPr lang="en-GB" sz="1900" dirty="0"/>
              <a:t>A </a:t>
            </a:r>
            <a:r>
              <a:rPr lang="en-GB" sz="1900" b="1" dirty="0"/>
              <a:t>State Funeral </a:t>
            </a:r>
            <a:r>
              <a:rPr lang="en-GB" sz="1900" dirty="0"/>
              <a:t>is given to the Sovereign (ruling king or queen).  </a:t>
            </a:r>
          </a:p>
          <a:p>
            <a:r>
              <a:rPr lang="en-GB" sz="1900" dirty="0"/>
              <a:t>A </a:t>
            </a:r>
            <a:r>
              <a:rPr lang="en-GB" sz="1900" b="1" dirty="0"/>
              <a:t>Ceremonial Funeral </a:t>
            </a:r>
            <a:r>
              <a:rPr lang="en-GB" sz="1900" dirty="0"/>
              <a:t>is given to other senior members of the royal family.   </a:t>
            </a:r>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DDCEE1B5-1370-4E10-9FBB-FA98B61B30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150" t="21914" r="2150" b="-21914"/>
          <a:stretch/>
        </p:blipFill>
        <p:spPr>
          <a:xfrm>
            <a:off x="283896" y="1286517"/>
            <a:ext cx="3667740" cy="4885581"/>
          </a:xfrm>
          <a:prstGeom prst="rect">
            <a:avLst/>
          </a:prstGeom>
        </p:spPr>
      </p:pic>
      <p:pic>
        <p:nvPicPr>
          <p:cNvPr id="8" name="Picture 7">
            <a:extLst>
              <a:ext uri="{FF2B5EF4-FFF2-40B4-BE49-F238E27FC236}">
                <a16:creationId xmlns:a16="http://schemas.microsoft.com/office/drawing/2014/main" id="{6331B25E-67D5-4364-BCE1-DDC733683BE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47630" y="2360498"/>
            <a:ext cx="4128031" cy="2737618"/>
          </a:xfrm>
          <a:prstGeom prst="rect">
            <a:avLst/>
          </a:prstGeom>
        </p:spPr>
      </p:pic>
    </p:spTree>
    <p:extLst>
      <p:ext uri="{BB962C8B-B14F-4D97-AF65-F5344CB8AC3E}">
        <p14:creationId xmlns:p14="http://schemas.microsoft.com/office/powerpoint/2010/main" val="207659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1966496"/>
            <a:ext cx="2856916" cy="3847754"/>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6212" y="4096463"/>
            <a:ext cx="3854456" cy="2569637"/>
          </a:xfrm>
          <a:prstGeom prst="rect">
            <a:avLst/>
          </a:prstGeom>
        </p:spPr>
      </p:pic>
      <p:pic>
        <p:nvPicPr>
          <p:cNvPr id="6" name="Picture 5">
            <a:extLst>
              <a:ext uri="{FF2B5EF4-FFF2-40B4-BE49-F238E27FC236}">
                <a16:creationId xmlns:a16="http://schemas.microsoft.com/office/drawing/2014/main" id="{37F089F5-909C-4E66-99FD-5A3D36C238B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55801" b="5354"/>
          <a:stretch/>
        </p:blipFill>
        <p:spPr>
          <a:xfrm>
            <a:off x="3458370" y="1210012"/>
            <a:ext cx="5130140" cy="2680361"/>
          </a:xfrm>
          <a:prstGeom prst="rect">
            <a:avLst/>
          </a:prstGeom>
        </p:spPr>
      </p:pic>
    </p:spTree>
    <p:extLst>
      <p:ext uri="{BB962C8B-B14F-4D97-AF65-F5344CB8AC3E}">
        <p14:creationId xmlns:p14="http://schemas.microsoft.com/office/powerpoint/2010/main" val="2316588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94018" y="1006434"/>
            <a:ext cx="4274968" cy="551608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2723" y="1006434"/>
            <a:ext cx="3677392" cy="5516088"/>
          </a:xfrm>
          <a:prstGeom prst="rect">
            <a:avLst/>
          </a:prstGeom>
        </p:spPr>
      </p:pic>
    </p:spTree>
    <p:extLst>
      <p:ext uri="{BB962C8B-B14F-4D97-AF65-F5344CB8AC3E}">
        <p14:creationId xmlns:p14="http://schemas.microsoft.com/office/powerpoint/2010/main" val="60929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23158" y="2790756"/>
            <a:ext cx="6709559" cy="3556689"/>
          </a:xfrm>
          <a:prstGeom prst="rect">
            <a:avLst/>
          </a:prstGeom>
          <a:noFill/>
          <a:ln>
            <a:solidFill>
              <a:schemeClr val="tx1"/>
            </a:solidFill>
          </a:ln>
        </p:spPr>
        <p:txBody>
          <a:bodyPr wrap="square" rtlCol="0">
            <a:spAutoFit/>
          </a:bodyPr>
          <a:lstStyle/>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TextBox 5"/>
          <p:cNvSpPr txBox="1"/>
          <p:nvPr/>
        </p:nvSpPr>
        <p:spPr>
          <a:xfrm>
            <a:off x="2054431" y="3222744"/>
            <a:ext cx="5130140" cy="2719450"/>
          </a:xfrm>
          <a:prstGeom prst="rect">
            <a:avLst/>
          </a:prstGeom>
          <a:noFill/>
          <a:ln>
            <a:solidFill>
              <a:schemeClr val="tx1"/>
            </a:solidFill>
          </a:ln>
        </p:spPr>
        <p:txBody>
          <a:bodyPr wrap="square" rtlCol="0">
            <a:spAutoFit/>
          </a:bodyPr>
          <a:lstStyle/>
          <a:p>
            <a:endParaRPr lang="en-GB" dirty="0"/>
          </a:p>
        </p:txBody>
      </p:sp>
      <p:sp>
        <p:nvSpPr>
          <p:cNvPr id="8" name="TextBox 7"/>
          <p:cNvSpPr txBox="1"/>
          <p:nvPr/>
        </p:nvSpPr>
        <p:spPr>
          <a:xfrm>
            <a:off x="657637" y="2347454"/>
            <a:ext cx="8049727" cy="4267102"/>
          </a:xfrm>
          <a:prstGeom prst="rect">
            <a:avLst/>
          </a:prstGeom>
          <a:noFill/>
          <a:ln>
            <a:solidFill>
              <a:schemeClr val="tx1"/>
            </a:solidFill>
          </a:ln>
        </p:spPr>
        <p:txBody>
          <a:bodyPr wrap="square" rtlCol="0">
            <a:spAutoFit/>
          </a:bodyPr>
          <a:lstStyle/>
          <a:p>
            <a:endParaRPr lang="en-GB" dirty="0"/>
          </a:p>
        </p:txBody>
      </p:sp>
      <p:sp>
        <p:nvSpPr>
          <p:cNvPr id="9" name="TextBox 8"/>
          <p:cNvSpPr txBox="1"/>
          <p:nvPr/>
        </p:nvSpPr>
        <p:spPr>
          <a:xfrm>
            <a:off x="2054431" y="2863433"/>
            <a:ext cx="2861953" cy="369332"/>
          </a:xfrm>
          <a:prstGeom prst="rect">
            <a:avLst/>
          </a:prstGeom>
          <a:noFill/>
        </p:spPr>
        <p:txBody>
          <a:bodyPr wrap="square" rtlCol="0">
            <a:spAutoFit/>
          </a:bodyPr>
          <a:lstStyle/>
          <a:p>
            <a:r>
              <a:rPr lang="en-US" dirty="0"/>
              <a:t>What can you see? </a:t>
            </a:r>
            <a:endParaRPr lang="en-GB" dirty="0"/>
          </a:p>
        </p:txBody>
      </p:sp>
      <p:sp>
        <p:nvSpPr>
          <p:cNvPr id="10" name="TextBox 9"/>
          <p:cNvSpPr txBox="1"/>
          <p:nvPr/>
        </p:nvSpPr>
        <p:spPr>
          <a:xfrm>
            <a:off x="1114301" y="2414782"/>
            <a:ext cx="3802083" cy="369332"/>
          </a:xfrm>
          <a:prstGeom prst="rect">
            <a:avLst/>
          </a:prstGeom>
          <a:noFill/>
        </p:spPr>
        <p:txBody>
          <a:bodyPr wrap="square" rtlCol="0">
            <a:spAutoFit/>
          </a:bodyPr>
          <a:lstStyle/>
          <a:p>
            <a:r>
              <a:rPr lang="en-US" dirty="0"/>
              <a:t>What do you think is happening?</a:t>
            </a:r>
            <a:endParaRPr lang="en-GB" dirty="0"/>
          </a:p>
        </p:txBody>
      </p:sp>
      <p:sp>
        <p:nvSpPr>
          <p:cNvPr id="11" name="TextBox 10"/>
          <p:cNvSpPr txBox="1"/>
          <p:nvPr/>
        </p:nvSpPr>
        <p:spPr>
          <a:xfrm>
            <a:off x="630293" y="1952300"/>
            <a:ext cx="3802083" cy="369332"/>
          </a:xfrm>
          <a:prstGeom prst="rect">
            <a:avLst/>
          </a:prstGeom>
          <a:noFill/>
        </p:spPr>
        <p:txBody>
          <a:bodyPr wrap="square" rtlCol="0">
            <a:spAutoFit/>
          </a:bodyPr>
          <a:lstStyle/>
          <a:p>
            <a:r>
              <a:rPr lang="en-US" dirty="0"/>
              <a:t>What else would you like to know?</a:t>
            </a:r>
            <a:endParaRPr lang="en-GB" dirty="0"/>
          </a:p>
        </p:txBody>
      </p:sp>
      <p:sp>
        <p:nvSpPr>
          <p:cNvPr id="12" name="Title 11"/>
          <p:cNvSpPr>
            <a:spLocks noGrp="1"/>
          </p:cNvSpPr>
          <p:nvPr>
            <p:ph type="title"/>
          </p:nvPr>
        </p:nvSpPr>
        <p:spPr>
          <a:xfrm>
            <a:off x="362752" y="944874"/>
            <a:ext cx="8139248" cy="479802"/>
          </a:xfrm>
        </p:spPr>
        <p:txBody>
          <a:bodyPr/>
          <a:lstStyle/>
          <a:p>
            <a:r>
              <a:rPr lang="en-US" dirty="0"/>
              <a:t>Mystery document 2</a:t>
            </a:r>
            <a:endParaRPr lang="en-GB"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90693" y="3444799"/>
            <a:ext cx="5010751" cy="2179676"/>
          </a:xfrm>
          <a:prstGeom prst="rect">
            <a:avLst/>
          </a:prstGeom>
        </p:spPr>
      </p:pic>
    </p:spTree>
    <p:extLst>
      <p:ext uri="{BB962C8B-B14F-4D97-AF65-F5344CB8AC3E}">
        <p14:creationId xmlns:p14="http://schemas.microsoft.com/office/powerpoint/2010/main" val="180963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69" y="6032348"/>
            <a:ext cx="8139248" cy="338046"/>
          </a:xfrm>
        </p:spPr>
        <p:txBody>
          <a:bodyPr>
            <a:normAutofit/>
          </a:bodyPr>
          <a:lstStyle/>
          <a:p>
            <a:r>
              <a:rPr lang="en-GB" sz="1800" b="0" dirty="0">
                <a:latin typeface="+mn-lt"/>
              </a:rPr>
              <a:t>Artist’s impression of Edward the Confessor’s Abbey and Palace of Westminster</a:t>
            </a: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38769" y="1230492"/>
            <a:ext cx="8150451" cy="4552791"/>
          </a:xfrm>
        </p:spPr>
      </p:pic>
    </p:spTree>
    <p:extLst>
      <p:ext uri="{BB962C8B-B14F-4D97-AF65-F5344CB8AC3E}">
        <p14:creationId xmlns:p14="http://schemas.microsoft.com/office/powerpoint/2010/main" val="1727205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3" name="Picture 2">
            <a:extLst>
              <a:ext uri="{FF2B5EF4-FFF2-40B4-BE49-F238E27FC236}">
                <a16:creationId xmlns:a16="http://schemas.microsoft.com/office/drawing/2014/main" id="{A87A900C-7FF9-42E6-83FB-CA5F1B5D9D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0900" y="812404"/>
            <a:ext cx="6935743" cy="5414937"/>
          </a:xfrm>
          <a:prstGeom prst="rect">
            <a:avLst/>
          </a:prstGeom>
        </p:spPr>
      </p:pic>
    </p:spTree>
    <p:extLst>
      <p:ext uri="{BB962C8B-B14F-4D97-AF65-F5344CB8AC3E}">
        <p14:creationId xmlns:p14="http://schemas.microsoft.com/office/powerpoint/2010/main" val="2991674471"/>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BEDF35-C2B2-4CFD-9786-86EEC97D399F}"/>
</file>

<file path=customXml/itemProps2.xml><?xml version="1.0" encoding="utf-8"?>
<ds:datastoreItem xmlns:ds="http://schemas.openxmlformats.org/officeDocument/2006/customXml" ds:itemID="{E3E8AC0B-7259-4593-9FC2-A6329A17BE61}">
  <ds:schemaRefs>
    <ds:schemaRef ds:uri="http://schemas.microsoft.com/office/2006/documentManagement/types"/>
    <ds:schemaRef ds:uri="40e3bd4d-ad2a-475f-b877-b0398ba3b99b"/>
    <ds:schemaRef ds:uri="http://purl.org/dc/terms/"/>
    <ds:schemaRef ds:uri="http://schemas.openxmlformats.org/package/2006/metadata/core-properties"/>
    <ds:schemaRef ds:uri="http://purl.org/dc/dcmitype/"/>
    <ds:schemaRef ds:uri="http://schemas.microsoft.com/office/infopath/2007/PartnerControls"/>
    <ds:schemaRef ds:uri="cf8bedca-0699-49e1-97e1-14424d7eca52"/>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EC41B9D-598A-402D-91E1-EBD534D6AB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2425</TotalTime>
  <Words>1802</Words>
  <Application>Microsoft Office PowerPoint</Application>
  <PresentationFormat>On-screen Show (4:3)</PresentationFormat>
  <Paragraphs>159</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Palatino</vt:lpstr>
      <vt:lpstr>Office Theme</vt:lpstr>
      <vt:lpstr>PowerPoint Presentation</vt:lpstr>
      <vt:lpstr>Learning objectives: </vt:lpstr>
      <vt:lpstr>Mystery document 1</vt:lpstr>
      <vt:lpstr>PowerPoint Presentation</vt:lpstr>
      <vt:lpstr>PowerPoint Presentation</vt:lpstr>
      <vt:lpstr>PowerPoint Presentation</vt:lpstr>
      <vt:lpstr>Mystery document 2</vt:lpstr>
      <vt:lpstr>Artist’s impression of Edward the Confessor’s Abbey and Palace of Westminster</vt:lpstr>
      <vt:lpstr>PowerPoint Presentation</vt:lpstr>
      <vt:lpstr>PowerPoint Presentation</vt:lpstr>
      <vt:lpstr> </vt:lpstr>
      <vt:lpstr>PowerPoint Presentation</vt:lpstr>
      <vt:lpstr>How will Royal Funerals look in the future?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221</cp:revision>
  <dcterms:created xsi:type="dcterms:W3CDTF">2019-02-11T11:01:41Z</dcterms:created>
  <dcterms:modified xsi:type="dcterms:W3CDTF">2022-09-09T07:30:26Z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2545800</vt:r8>
  </property>
</Properties>
</file>