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341" r:id="rId5"/>
    <p:sldId id="316" r:id="rId6"/>
    <p:sldId id="355" r:id="rId7"/>
    <p:sldId id="356" r:id="rId8"/>
    <p:sldId id="378" r:id="rId9"/>
    <p:sldId id="395" r:id="rId10"/>
    <p:sldId id="382" r:id="rId11"/>
    <p:sldId id="384" r:id="rId12"/>
    <p:sldId id="379" r:id="rId13"/>
    <p:sldId id="391" r:id="rId14"/>
    <p:sldId id="385" r:id="rId15"/>
    <p:sldId id="386" r:id="rId16"/>
    <p:sldId id="387" r:id="rId17"/>
    <p:sldId id="388" r:id="rId18"/>
    <p:sldId id="389" r:id="rId19"/>
    <p:sldId id="390" r:id="rId20"/>
    <p:sldId id="392" r:id="rId21"/>
    <p:sldId id="377"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54DA99-B0AA-206D-B923-2B84E21032DD}" name="Grazyna Richmond" initials="GR" userId="S::grazyna.richmond@westminster-abbey.org::3ecb8d30-f6f6-4e88-81ee-c3c6ffcbefb2" providerId="AD"/>
  <p188:author id="{37EF83BC-3276-C3CB-5349-D3611DA3E24D}" name="Sian Shaw" initials="SS" userId="S::sian.shaw@westminster-abbey.org::cf930bf7-ba7f-4ec0-9225-526cb0af2be3" providerId="AD"/>
  <p188:author id="{225ACCFC-C6F7-F5E3-4C6D-4899F604FA38}" name="William Ewart" initials="WE" userId="S::william.ewart@westminster-abbey.org::acfb01ca-8539-4e85-964e-c2b1dd366cb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ian Shaw" initials="SS [2]" lastIdx="10" clrIdx="6">
    <p:extLst>
      <p:ext uri="{19B8F6BF-5375-455C-9EA6-DF929625EA0E}">
        <p15:presenceInfo xmlns:p15="http://schemas.microsoft.com/office/powerpoint/2012/main" userId="Sian Shaw" providerId="None"/>
      </p:ext>
    </p:extLst>
  </p:cmAuthor>
  <p:cmAuthor id="1" name="Eleanor Lovegrove" initials="EL" lastIdx="2" clrIdx="0">
    <p:extLst>
      <p:ext uri="{19B8F6BF-5375-455C-9EA6-DF929625EA0E}">
        <p15:presenceInfo xmlns:p15="http://schemas.microsoft.com/office/powerpoint/2012/main" userId="Eleanor Lovegrove" providerId="None"/>
      </p:ext>
    </p:extLst>
  </p:cmAuthor>
  <p:cmAuthor id="8" name="Sian Shaw" initials="SS [3]" lastIdx="3" clrIdx="7">
    <p:extLst>
      <p:ext uri="{19B8F6BF-5375-455C-9EA6-DF929625EA0E}">
        <p15:presenceInfo xmlns:p15="http://schemas.microsoft.com/office/powerpoint/2012/main" userId="S::sian.shaw@westminster-abbey.org::cf930bf7-ba7f-4ec0-9225-526cb0af2be3" providerId="AD"/>
      </p:ext>
    </p:extLst>
  </p:cmAuthor>
  <p:cmAuthor id="2" name="Laura Arends" initials="LA" lastIdx="2" clrIdx="1">
    <p:extLst>
      <p:ext uri="{19B8F6BF-5375-455C-9EA6-DF929625EA0E}">
        <p15:presenceInfo xmlns:p15="http://schemas.microsoft.com/office/powerpoint/2012/main" userId="Laura Arends" providerId="None"/>
      </p:ext>
    </p:extLst>
  </p:cmAuthor>
  <p:cmAuthor id="9" name="William Ewart" initials="WE" lastIdx="2" clrIdx="8">
    <p:extLst>
      <p:ext uri="{19B8F6BF-5375-455C-9EA6-DF929625EA0E}">
        <p15:presenceInfo xmlns:p15="http://schemas.microsoft.com/office/powerpoint/2012/main" userId="S::william.ewart@westminster-abbey.org::acfb01ca-8539-4e85-964e-c2b1dd366cb4" providerId="AD"/>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73"/>
    <a:srgbClr val="292C63"/>
    <a:srgbClr val="9D9D9D"/>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170AF4-75A0-A1BD-1FB3-B64976CEA4B0}" v="13" dt="2022-03-01T13:23:07.743"/>
    <p1510:client id="{63C18287-A078-010D-7DE7-7CDEE203113E}" v="11" dt="2022-03-01T11:52:24.044"/>
    <p1510:client id="{94510D3D-2A99-7F6A-2E48-D19D7E0F1AF6}" v="1" dt="2022-02-28T14:58:46.426"/>
    <p1510:client id="{9ABC658E-0EC6-C194-385A-EC39B0BE0FE2}" v="7" dt="2022-02-28T14:53:59.715"/>
    <p1510:client id="{DCFD874A-EA91-703C-E1B5-141CA750709B}" v="1" dt="2022-02-28T13:56:08.840"/>
    <p1510:client id="{E050402D-CF92-8B89-C4CF-A3BA459BCD6B}" v="5" dt="2022-03-01T11:09:22.777"/>
    <p1510:client id="{EA4A940A-DB7D-71CA-EB08-68BC510E2AE7}" v="4" dt="2022-03-01T11:13:40.7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327" autoAdjust="0"/>
  </p:normalViewPr>
  <p:slideViewPr>
    <p:cSldViewPr snapToGrid="0">
      <p:cViewPr varScale="1">
        <p:scale>
          <a:sx n="73" d="100"/>
          <a:sy n="73" d="100"/>
        </p:scale>
        <p:origin x="26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iam Ewart" userId="S::william.ewart@westminster-abbey.org::acfb01ca-8539-4e85-964e-c2b1dd366cb4" providerId="AD" clId="Web-{AB48AD40-E606-C5DA-065C-395DA73EF9E1}"/>
    <pc:docChg chg="mod modSld">
      <pc:chgData name="William Ewart" userId="S::william.ewart@westminster-abbey.org::acfb01ca-8539-4e85-964e-c2b1dd366cb4" providerId="AD" clId="Web-{AB48AD40-E606-C5DA-065C-395DA73EF9E1}" dt="2022-02-16T13:50:02.460" v="484" actId="20577"/>
      <pc:docMkLst>
        <pc:docMk/>
      </pc:docMkLst>
      <pc:sldChg chg="modSp">
        <pc:chgData name="William Ewart" userId="S::william.ewart@westminster-abbey.org::acfb01ca-8539-4e85-964e-c2b1dd366cb4" providerId="AD" clId="Web-{AB48AD40-E606-C5DA-065C-395DA73EF9E1}" dt="2022-02-16T13:28:47.765" v="46" actId="20577"/>
        <pc:sldMkLst>
          <pc:docMk/>
          <pc:sldMk cId="1311271473" sldId="378"/>
        </pc:sldMkLst>
        <pc:spChg chg="mod">
          <ac:chgData name="William Ewart" userId="S::william.ewart@westminster-abbey.org::acfb01ca-8539-4e85-964e-c2b1dd366cb4" providerId="AD" clId="Web-{AB48AD40-E606-C5DA-065C-395DA73EF9E1}" dt="2022-02-16T13:26:10.057" v="2" actId="20577"/>
          <ac:spMkLst>
            <pc:docMk/>
            <pc:sldMk cId="1311271473" sldId="378"/>
            <ac:spMk id="2" creationId="{5B508CF4-896D-410B-BF03-3278A58311D6}"/>
          </ac:spMkLst>
        </pc:spChg>
        <pc:spChg chg="mod">
          <ac:chgData name="William Ewart" userId="S::william.ewart@westminster-abbey.org::acfb01ca-8539-4e85-964e-c2b1dd366cb4" providerId="AD" clId="Web-{AB48AD40-E606-C5DA-065C-395DA73EF9E1}" dt="2022-02-16T13:28:47.765" v="46" actId="20577"/>
          <ac:spMkLst>
            <pc:docMk/>
            <pc:sldMk cId="1311271473" sldId="378"/>
            <ac:spMk id="3" creationId="{21BCB56F-D40F-415C-B4C8-E60D4B460700}"/>
          </ac:spMkLst>
        </pc:spChg>
      </pc:sldChg>
      <pc:sldChg chg="modSp addCm">
        <pc:chgData name="William Ewart" userId="S::william.ewart@westminster-abbey.org::acfb01ca-8539-4e85-964e-c2b1dd366cb4" providerId="AD" clId="Web-{AB48AD40-E606-C5DA-065C-395DA73EF9E1}" dt="2022-02-16T13:33:17.289" v="75"/>
        <pc:sldMkLst>
          <pc:docMk/>
          <pc:sldMk cId="2810206267" sldId="384"/>
        </pc:sldMkLst>
        <pc:spChg chg="mod">
          <ac:chgData name="William Ewart" userId="S::william.ewart@westminster-abbey.org::acfb01ca-8539-4e85-964e-c2b1dd366cb4" providerId="AD" clId="Web-{AB48AD40-E606-C5DA-065C-395DA73EF9E1}" dt="2022-02-16T13:32:00.990" v="73" actId="20577"/>
          <ac:spMkLst>
            <pc:docMk/>
            <pc:sldMk cId="2810206267" sldId="384"/>
            <ac:spMk id="3" creationId="{0F08C80A-1833-49F2-A0B5-A7612D463460}"/>
          </ac:spMkLst>
        </pc:spChg>
      </pc:sldChg>
      <pc:sldChg chg="modSp">
        <pc:chgData name="William Ewart" userId="S::william.ewart@westminster-abbey.org::acfb01ca-8539-4e85-964e-c2b1dd366cb4" providerId="AD" clId="Web-{AB48AD40-E606-C5DA-065C-395DA73EF9E1}" dt="2022-02-16T13:39:31.175" v="89" actId="20577"/>
        <pc:sldMkLst>
          <pc:docMk/>
          <pc:sldMk cId="2518796799" sldId="385"/>
        </pc:sldMkLst>
        <pc:spChg chg="mod">
          <ac:chgData name="William Ewart" userId="S::william.ewart@westminster-abbey.org::acfb01ca-8539-4e85-964e-c2b1dd366cb4" providerId="AD" clId="Web-{AB48AD40-E606-C5DA-065C-395DA73EF9E1}" dt="2022-02-16T13:39:31.175" v="89" actId="20577"/>
          <ac:spMkLst>
            <pc:docMk/>
            <pc:sldMk cId="2518796799" sldId="385"/>
            <ac:spMk id="3" creationId="{55DA73A6-522E-4FBF-BADB-B0249ACA6CA2}"/>
          </ac:spMkLst>
        </pc:spChg>
      </pc:sldChg>
      <pc:sldChg chg="addCm">
        <pc:chgData name="William Ewart" userId="S::william.ewart@westminster-abbey.org::acfb01ca-8539-4e85-964e-c2b1dd366cb4" providerId="AD" clId="Web-{AB48AD40-E606-C5DA-065C-395DA73EF9E1}" dt="2022-02-16T13:41:12.319" v="90"/>
        <pc:sldMkLst>
          <pc:docMk/>
          <pc:sldMk cId="2957769846" sldId="391"/>
        </pc:sldMkLst>
      </pc:sldChg>
      <pc:sldChg chg="modSp modNotes">
        <pc:chgData name="William Ewart" userId="S::william.ewart@westminster-abbey.org::acfb01ca-8539-4e85-964e-c2b1dd366cb4" providerId="AD" clId="Web-{AB48AD40-E606-C5DA-065C-395DA73EF9E1}" dt="2022-02-16T13:50:02.460" v="484" actId="20577"/>
        <pc:sldMkLst>
          <pc:docMk/>
          <pc:sldMk cId="1274755029" sldId="392"/>
        </pc:sldMkLst>
        <pc:spChg chg="mod">
          <ac:chgData name="William Ewart" userId="S::william.ewart@westminster-abbey.org::acfb01ca-8539-4e85-964e-c2b1dd366cb4" providerId="AD" clId="Web-{AB48AD40-E606-C5DA-065C-395DA73EF9E1}" dt="2022-02-16T13:49:00.427" v="458" actId="20577"/>
          <ac:spMkLst>
            <pc:docMk/>
            <pc:sldMk cId="1274755029" sldId="392"/>
            <ac:spMk id="2" creationId="{5A668A8B-6D74-4A69-BC8A-CDAA9C91E99E}"/>
          </ac:spMkLst>
        </pc:spChg>
        <pc:spChg chg="mod">
          <ac:chgData name="William Ewart" userId="S::william.ewart@westminster-abbey.org::acfb01ca-8539-4e85-964e-c2b1dd366cb4" providerId="AD" clId="Web-{AB48AD40-E606-C5DA-065C-395DA73EF9E1}" dt="2022-02-16T13:50:02.460" v="484" actId="20577"/>
          <ac:spMkLst>
            <pc:docMk/>
            <pc:sldMk cId="1274755029" sldId="392"/>
            <ac:spMk id="3" creationId="{7DB28ED1-33F3-437F-AA11-7F472D229683}"/>
          </ac:spMkLst>
        </pc:spChg>
      </pc:sldChg>
    </pc:docChg>
  </pc:docChgLst>
  <pc:docChgLst>
    <pc:chgData name="Sian Shaw" userId="S::sian.shaw@westminster-abbey.org::cf930bf7-ba7f-4ec0-9225-526cb0af2be3" providerId="AD" clId="Web-{0633D45E-580E-2DE7-1179-690E653E0536}"/>
    <pc:docChg chg="">
      <pc:chgData name="Sian Shaw" userId="S::sian.shaw@westminster-abbey.org::cf930bf7-ba7f-4ec0-9225-526cb0af2be3" providerId="AD" clId="Web-{0633D45E-580E-2DE7-1179-690E653E0536}" dt="2022-02-16T13:38:51.764" v="0"/>
      <pc:docMkLst>
        <pc:docMk/>
      </pc:docMkLst>
      <pc:sldChg chg="modCm">
        <pc:chgData name="Sian Shaw" userId="S::sian.shaw@westminster-abbey.org::cf930bf7-ba7f-4ec0-9225-526cb0af2be3" providerId="AD" clId="Web-{0633D45E-580E-2DE7-1179-690E653E0536}" dt="2022-02-16T13:38:51.764" v="0"/>
        <pc:sldMkLst>
          <pc:docMk/>
          <pc:sldMk cId="2810206267" sldId="384"/>
        </pc:sldMkLst>
      </pc:sldChg>
    </pc:docChg>
  </pc:docChgLst>
  <pc:docChgLst>
    <pc:chgData name="Sian Shaw" userId="S::sian.shaw@westminster-abbey.org::cf930bf7-ba7f-4ec0-9225-526cb0af2be3" providerId="AD" clId="Web-{00C85B81-A0A8-B227-D0D5-07B8B91B96C9}"/>
    <pc:docChg chg="modSld">
      <pc:chgData name="Sian Shaw" userId="S::sian.shaw@westminster-abbey.org::cf930bf7-ba7f-4ec0-9225-526cb0af2be3" providerId="AD" clId="Web-{00C85B81-A0A8-B227-D0D5-07B8B91B96C9}" dt="2022-03-02T10:10:07.888" v="4"/>
      <pc:docMkLst>
        <pc:docMk/>
      </pc:docMkLst>
      <pc:sldChg chg="modNotes">
        <pc:chgData name="Sian Shaw" userId="S::sian.shaw@westminster-abbey.org::cf930bf7-ba7f-4ec0-9225-526cb0af2be3" providerId="AD" clId="Web-{00C85B81-A0A8-B227-D0D5-07B8B91B96C9}" dt="2022-03-02T10:09:56.669" v="2"/>
        <pc:sldMkLst>
          <pc:docMk/>
          <pc:sldMk cId="2632221837" sldId="379"/>
        </pc:sldMkLst>
      </pc:sldChg>
      <pc:sldChg chg="modNotes">
        <pc:chgData name="Sian Shaw" userId="S::sian.shaw@westminster-abbey.org::cf930bf7-ba7f-4ec0-9225-526cb0af2be3" providerId="AD" clId="Web-{00C85B81-A0A8-B227-D0D5-07B8B91B96C9}" dt="2022-03-02T10:10:07.888" v="4"/>
        <pc:sldMkLst>
          <pc:docMk/>
          <pc:sldMk cId="2957769846" sldId="391"/>
        </pc:sldMkLst>
      </pc:sldChg>
    </pc:docChg>
  </pc:docChgLst>
  <pc:docChgLst>
    <pc:chgData name="Sian Shaw" userId="S::sian.shaw@westminster-abbey.org::cf930bf7-ba7f-4ec0-9225-526cb0af2be3" providerId="AD" clId="Web-{3662EF00-91C8-52E1-BBE3-3B81034CC456}"/>
    <pc:docChg chg="modSld">
      <pc:chgData name="Sian Shaw" userId="S::sian.shaw@westminster-abbey.org::cf930bf7-ba7f-4ec0-9225-526cb0af2be3" providerId="AD" clId="Web-{3662EF00-91C8-52E1-BBE3-3B81034CC456}" dt="2022-02-18T14:10:08.223" v="429"/>
      <pc:docMkLst>
        <pc:docMk/>
      </pc:docMkLst>
      <pc:sldChg chg="addSp delSp modSp modNotes">
        <pc:chgData name="Sian Shaw" userId="S::sian.shaw@westminster-abbey.org::cf930bf7-ba7f-4ec0-9225-526cb0af2be3" providerId="AD" clId="Web-{3662EF00-91C8-52E1-BBE3-3B81034CC456}" dt="2022-02-18T14:05:09.052" v="83"/>
        <pc:sldMkLst>
          <pc:docMk/>
          <pc:sldMk cId="1918157724" sldId="382"/>
        </pc:sldMkLst>
        <pc:spChg chg="mod">
          <ac:chgData name="Sian Shaw" userId="S::sian.shaw@westminster-abbey.org::cf930bf7-ba7f-4ec0-9225-526cb0af2be3" providerId="AD" clId="Web-{3662EF00-91C8-52E1-BBE3-3B81034CC456}" dt="2022-02-18T14:04:51.238" v="75" actId="1076"/>
          <ac:spMkLst>
            <pc:docMk/>
            <pc:sldMk cId="1918157724" sldId="382"/>
            <ac:spMk id="2" creationId="{23E4BF04-3082-42AE-8067-974A8F5F6985}"/>
          </ac:spMkLst>
        </pc:spChg>
        <pc:spChg chg="del mod">
          <ac:chgData name="Sian Shaw" userId="S::sian.shaw@westminster-abbey.org::cf930bf7-ba7f-4ec0-9225-526cb0af2be3" providerId="AD" clId="Web-{3662EF00-91C8-52E1-BBE3-3B81034CC456}" dt="2022-02-18T14:04:53.942" v="76"/>
          <ac:spMkLst>
            <pc:docMk/>
            <pc:sldMk cId="1918157724" sldId="382"/>
            <ac:spMk id="3" creationId="{A20C2EB8-06C1-4B34-9CA6-CE20CB2C27B4}"/>
          </ac:spMkLst>
        </pc:spChg>
        <pc:spChg chg="add mod">
          <ac:chgData name="Sian Shaw" userId="S::sian.shaw@westminster-abbey.org::cf930bf7-ba7f-4ec0-9225-526cb0af2be3" providerId="AD" clId="Web-{3662EF00-91C8-52E1-BBE3-3B81034CC456}" dt="2022-02-18T14:04:30.472" v="65" actId="1076"/>
          <ac:spMkLst>
            <pc:docMk/>
            <pc:sldMk cId="1918157724" sldId="382"/>
            <ac:spMk id="9" creationId="{B4F1319A-70B1-40D1-AB07-9142BBC6E093}"/>
          </ac:spMkLst>
        </pc:spChg>
        <pc:spChg chg="add mod">
          <ac:chgData name="Sian Shaw" userId="S::sian.shaw@westminster-abbey.org::cf930bf7-ba7f-4ec0-9225-526cb0af2be3" providerId="AD" clId="Web-{3662EF00-91C8-52E1-BBE3-3B81034CC456}" dt="2022-02-18T14:04:44.473" v="73" actId="1076"/>
          <ac:spMkLst>
            <pc:docMk/>
            <pc:sldMk cId="1918157724" sldId="382"/>
            <ac:spMk id="10" creationId="{31016A93-1869-48C9-81B2-BC76949F209D}"/>
          </ac:spMkLst>
        </pc:spChg>
        <pc:spChg chg="add mod">
          <ac:chgData name="Sian Shaw" userId="S::sian.shaw@westminster-abbey.org::cf930bf7-ba7f-4ec0-9225-526cb0af2be3" providerId="AD" clId="Web-{3662EF00-91C8-52E1-BBE3-3B81034CC456}" dt="2022-02-18T14:04:53.942" v="76"/>
          <ac:spMkLst>
            <pc:docMk/>
            <pc:sldMk cId="1918157724" sldId="382"/>
            <ac:spMk id="12" creationId="{27F60F54-3F14-4CE5-BBFA-1A7DABB231D7}"/>
          </ac:spMkLst>
        </pc:spChg>
        <pc:picChg chg="add mod modCrop">
          <ac:chgData name="Sian Shaw" userId="S::sian.shaw@westminster-abbey.org::cf930bf7-ba7f-4ec0-9225-526cb0af2be3" providerId="AD" clId="Web-{3662EF00-91C8-52E1-BBE3-3B81034CC456}" dt="2022-02-18T14:03:19.656" v="50" actId="1076"/>
          <ac:picMkLst>
            <pc:docMk/>
            <pc:sldMk cId="1918157724" sldId="382"/>
            <ac:picMk id="4" creationId="{586331A9-CCA3-49B7-AE08-59BD16111B17}"/>
          </ac:picMkLst>
        </pc:picChg>
        <pc:picChg chg="add del mod">
          <ac:chgData name="Sian Shaw" userId="S::sian.shaw@westminster-abbey.org::cf930bf7-ba7f-4ec0-9225-526cb0af2be3" providerId="AD" clId="Web-{3662EF00-91C8-52E1-BBE3-3B81034CC456}" dt="2022-02-18T14:01:34.916" v="19"/>
          <ac:picMkLst>
            <pc:docMk/>
            <pc:sldMk cId="1918157724" sldId="382"/>
            <ac:picMk id="6" creationId="{CC88C22F-9ECE-41FF-BE25-824B4CADB8CF}"/>
          </ac:picMkLst>
        </pc:picChg>
        <pc:picChg chg="add del mod">
          <ac:chgData name="Sian Shaw" userId="S::sian.shaw@westminster-abbey.org::cf930bf7-ba7f-4ec0-9225-526cb0af2be3" providerId="AD" clId="Web-{3662EF00-91C8-52E1-BBE3-3B81034CC456}" dt="2022-02-18T14:02:09.637" v="37"/>
          <ac:picMkLst>
            <pc:docMk/>
            <pc:sldMk cId="1918157724" sldId="382"/>
            <ac:picMk id="7" creationId="{D32466DB-A7B7-4193-921A-9DD3C6019DA3}"/>
          </ac:picMkLst>
        </pc:picChg>
        <pc:picChg chg="add mod">
          <ac:chgData name="Sian Shaw" userId="S::sian.shaw@westminster-abbey.org::cf930bf7-ba7f-4ec0-9225-526cb0af2be3" providerId="AD" clId="Web-{3662EF00-91C8-52E1-BBE3-3B81034CC456}" dt="2022-02-18T14:04:46.988" v="74" actId="14100"/>
          <ac:picMkLst>
            <pc:docMk/>
            <pc:sldMk cId="1918157724" sldId="382"/>
            <ac:picMk id="8" creationId="{7BDA754B-11FC-4A07-955E-9A143DA2CFEA}"/>
          </ac:picMkLst>
        </pc:picChg>
      </pc:sldChg>
      <pc:sldChg chg="addSp delSp modSp modNotes">
        <pc:chgData name="Sian Shaw" userId="S::sian.shaw@westminster-abbey.org::cf930bf7-ba7f-4ec0-9225-526cb0af2be3" providerId="AD" clId="Web-{3662EF00-91C8-52E1-BBE3-3B81034CC456}" dt="2022-02-18T14:10:08.223" v="429"/>
        <pc:sldMkLst>
          <pc:docMk/>
          <pc:sldMk cId="2810206267" sldId="384"/>
        </pc:sldMkLst>
        <pc:spChg chg="mod">
          <ac:chgData name="Sian Shaw" userId="S::sian.shaw@westminster-abbey.org::cf930bf7-ba7f-4ec0-9225-526cb0af2be3" providerId="AD" clId="Web-{3662EF00-91C8-52E1-BBE3-3B81034CC456}" dt="2022-02-18T14:06:42.744" v="117" actId="14100"/>
          <ac:spMkLst>
            <pc:docMk/>
            <pc:sldMk cId="2810206267" sldId="384"/>
            <ac:spMk id="2" creationId="{E24542BF-83BD-4DE8-8D47-D8F15296B0AF}"/>
          </ac:spMkLst>
        </pc:spChg>
        <pc:spChg chg="del mod">
          <ac:chgData name="Sian Shaw" userId="S::sian.shaw@westminster-abbey.org::cf930bf7-ba7f-4ec0-9225-526cb0af2be3" providerId="AD" clId="Web-{3662EF00-91C8-52E1-BBE3-3B81034CC456}" dt="2022-02-18T14:10:01.895" v="427"/>
          <ac:spMkLst>
            <pc:docMk/>
            <pc:sldMk cId="2810206267" sldId="384"/>
            <ac:spMk id="3" creationId="{0F08C80A-1833-49F2-A0B5-A7612D463460}"/>
          </ac:spMkLst>
        </pc:spChg>
        <pc:spChg chg="add mod">
          <ac:chgData name="Sian Shaw" userId="S::sian.shaw@westminster-abbey.org::cf930bf7-ba7f-4ec0-9225-526cb0af2be3" providerId="AD" clId="Web-{3662EF00-91C8-52E1-BBE3-3B81034CC456}" dt="2022-02-18T14:08:00.717" v="207" actId="1076"/>
          <ac:spMkLst>
            <pc:docMk/>
            <pc:sldMk cId="2810206267" sldId="384"/>
            <ac:spMk id="8" creationId="{1788111F-E824-4771-B1B6-79D827DFFAD7}"/>
          </ac:spMkLst>
        </pc:spChg>
        <pc:spChg chg="add mod">
          <ac:chgData name="Sian Shaw" userId="S::sian.shaw@westminster-abbey.org::cf930bf7-ba7f-4ec0-9225-526cb0af2be3" providerId="AD" clId="Web-{3662EF00-91C8-52E1-BBE3-3B81034CC456}" dt="2022-02-18T14:08:03.076" v="208" actId="1076"/>
          <ac:spMkLst>
            <pc:docMk/>
            <pc:sldMk cId="2810206267" sldId="384"/>
            <ac:spMk id="9" creationId="{ADB91A18-003E-4B7F-AF86-B107BE01ED96}"/>
          </ac:spMkLst>
        </pc:spChg>
        <pc:spChg chg="add mod">
          <ac:chgData name="Sian Shaw" userId="S::sian.shaw@westminster-abbey.org::cf930bf7-ba7f-4ec0-9225-526cb0af2be3" providerId="AD" clId="Web-{3662EF00-91C8-52E1-BBE3-3B81034CC456}" dt="2022-02-18T14:09:59.207" v="426" actId="20577"/>
          <ac:spMkLst>
            <pc:docMk/>
            <pc:sldMk cId="2810206267" sldId="384"/>
            <ac:spMk id="10" creationId="{CC1DB292-A6C7-4B29-A0E5-0DBD6B0FE90E}"/>
          </ac:spMkLst>
        </pc:spChg>
        <pc:spChg chg="add del mod">
          <ac:chgData name="Sian Shaw" userId="S::sian.shaw@westminster-abbey.org::cf930bf7-ba7f-4ec0-9225-526cb0af2be3" providerId="AD" clId="Web-{3662EF00-91C8-52E1-BBE3-3B81034CC456}" dt="2022-02-18T14:10:08.223" v="429"/>
          <ac:spMkLst>
            <pc:docMk/>
            <pc:sldMk cId="2810206267" sldId="384"/>
            <ac:spMk id="12" creationId="{CA7FCE08-3A46-4FF3-B86C-8F076669385E}"/>
          </ac:spMkLst>
        </pc:spChg>
        <pc:picChg chg="add mod">
          <ac:chgData name="Sian Shaw" userId="S::sian.shaw@westminster-abbey.org::cf930bf7-ba7f-4ec0-9225-526cb0af2be3" providerId="AD" clId="Web-{3662EF00-91C8-52E1-BBE3-3B81034CC456}" dt="2022-02-18T14:10:04.036" v="428" actId="1076"/>
          <ac:picMkLst>
            <pc:docMk/>
            <pc:sldMk cId="2810206267" sldId="384"/>
            <ac:picMk id="4" creationId="{10929662-8AAC-43B9-843D-50A602430541}"/>
          </ac:picMkLst>
        </pc:picChg>
        <pc:picChg chg="add del mod">
          <ac:chgData name="Sian Shaw" userId="S::sian.shaw@westminster-abbey.org::cf930bf7-ba7f-4ec0-9225-526cb0af2be3" providerId="AD" clId="Web-{3662EF00-91C8-52E1-BBE3-3B81034CC456}" dt="2022-02-18T14:06:22.056" v="111"/>
          <ac:picMkLst>
            <pc:docMk/>
            <pc:sldMk cId="2810206267" sldId="384"/>
            <ac:picMk id="6" creationId="{F16A3D57-22F0-4BA8-A7B0-8E83EAC3EBFF}"/>
          </ac:picMkLst>
        </pc:picChg>
        <pc:picChg chg="add mod">
          <ac:chgData name="Sian Shaw" userId="S::sian.shaw@westminster-abbey.org::cf930bf7-ba7f-4ec0-9225-526cb0af2be3" providerId="AD" clId="Web-{3662EF00-91C8-52E1-BBE3-3B81034CC456}" dt="2022-02-18T14:06:33.244" v="114" actId="14100"/>
          <ac:picMkLst>
            <pc:docMk/>
            <pc:sldMk cId="2810206267" sldId="384"/>
            <ac:picMk id="7" creationId="{05B82352-9349-4022-9E1A-FECC2BD0FA76}"/>
          </ac:picMkLst>
        </pc:picChg>
      </pc:sldChg>
    </pc:docChg>
  </pc:docChgLst>
  <pc:docChgLst>
    <pc:chgData name="Sian Shaw" userId="S::sian.shaw@westminster-abbey.org::cf930bf7-ba7f-4ec0-9225-526cb0af2be3" providerId="AD" clId="Web-{D2FD101E-BC9D-552D-737C-9CB98E31AF89}"/>
    <pc:docChg chg="modSld">
      <pc:chgData name="Sian Shaw" userId="S::sian.shaw@westminster-abbey.org::cf930bf7-ba7f-4ec0-9225-526cb0af2be3" providerId="AD" clId="Web-{D2FD101E-BC9D-552D-737C-9CB98E31AF89}" dt="2022-02-17T08:55:52.914" v="0" actId="14100"/>
      <pc:docMkLst>
        <pc:docMk/>
      </pc:docMkLst>
      <pc:sldChg chg="modSp">
        <pc:chgData name="Sian Shaw" userId="S::sian.shaw@westminster-abbey.org::cf930bf7-ba7f-4ec0-9225-526cb0af2be3" providerId="AD" clId="Web-{D2FD101E-BC9D-552D-737C-9CB98E31AF89}" dt="2022-02-17T08:55:52.914" v="0" actId="14100"/>
        <pc:sldMkLst>
          <pc:docMk/>
          <pc:sldMk cId="4213500498" sldId="341"/>
        </pc:sldMkLst>
        <pc:spChg chg="mod">
          <ac:chgData name="Sian Shaw" userId="S::sian.shaw@westminster-abbey.org::cf930bf7-ba7f-4ec0-9225-526cb0af2be3" providerId="AD" clId="Web-{D2FD101E-BC9D-552D-737C-9CB98E31AF89}" dt="2022-02-17T08:55:52.914" v="0" actId="14100"/>
          <ac:spMkLst>
            <pc:docMk/>
            <pc:sldMk cId="4213500498" sldId="341"/>
            <ac:spMk id="9" creationId="{00000000-0000-0000-0000-000000000000}"/>
          </ac:spMkLst>
        </pc:spChg>
      </pc:sldChg>
    </pc:docChg>
  </pc:docChgLst>
  <pc:docChgLst>
    <pc:chgData name="Sian Shaw" userId="S::sian.shaw@westminster-abbey.org::cf930bf7-ba7f-4ec0-9225-526cb0af2be3" providerId="AD" clId="Web-{082501F6-A0D8-EF34-BF5A-AC1BDDD25F60}"/>
    <pc:docChg chg="modSld">
      <pc:chgData name="Sian Shaw" userId="S::sian.shaw@westminster-abbey.org::cf930bf7-ba7f-4ec0-9225-526cb0af2be3" providerId="AD" clId="Web-{082501F6-A0D8-EF34-BF5A-AC1BDDD25F60}" dt="2022-03-02T14:32:06.287" v="0"/>
      <pc:docMkLst>
        <pc:docMk/>
      </pc:docMkLst>
      <pc:sldChg chg="modNotes">
        <pc:chgData name="Sian Shaw" userId="S::sian.shaw@westminster-abbey.org::cf930bf7-ba7f-4ec0-9225-526cb0af2be3" providerId="AD" clId="Web-{082501F6-A0D8-EF34-BF5A-AC1BDDD25F60}" dt="2022-03-02T14:32:06.287" v="0"/>
        <pc:sldMkLst>
          <pc:docMk/>
          <pc:sldMk cId="2810206267" sldId="384"/>
        </pc:sldMkLst>
      </pc:sldChg>
    </pc:docChg>
  </pc:docChgLst>
  <pc:docChgLst>
    <pc:chgData name="Sian Shaw" userId="S::sian.shaw@westminster-abbey.org::cf930bf7-ba7f-4ec0-9225-526cb0af2be3" providerId="AD" clId="Web-{63C18287-A078-010D-7DE7-7CDEE203113E}"/>
    <pc:docChg chg="modSld">
      <pc:chgData name="Sian Shaw" userId="S::sian.shaw@westminster-abbey.org::cf930bf7-ba7f-4ec0-9225-526cb0af2be3" providerId="AD" clId="Web-{63C18287-A078-010D-7DE7-7CDEE203113E}" dt="2022-03-01T11:52:23.825" v="8" actId="20577"/>
      <pc:docMkLst>
        <pc:docMk/>
      </pc:docMkLst>
      <pc:sldChg chg="delCm">
        <pc:chgData name="Sian Shaw" userId="S::sian.shaw@westminster-abbey.org::cf930bf7-ba7f-4ec0-9225-526cb0af2be3" providerId="AD" clId="Web-{63C18287-A078-010D-7DE7-7CDEE203113E}" dt="2022-03-01T11:49:53.336" v="0"/>
        <pc:sldMkLst>
          <pc:docMk/>
          <pc:sldMk cId="4213500498" sldId="341"/>
        </pc:sldMkLst>
      </pc:sldChg>
      <pc:sldChg chg="delCm">
        <pc:chgData name="Sian Shaw" userId="S::sian.shaw@westminster-abbey.org::cf930bf7-ba7f-4ec0-9225-526cb0af2be3" providerId="AD" clId="Web-{63C18287-A078-010D-7DE7-7CDEE203113E}" dt="2022-03-01T11:50:29.822" v="1"/>
        <pc:sldMkLst>
          <pc:docMk/>
          <pc:sldMk cId="2810206267" sldId="384"/>
        </pc:sldMkLst>
      </pc:sldChg>
      <pc:sldChg chg="modSp">
        <pc:chgData name="Sian Shaw" userId="S::sian.shaw@westminster-abbey.org::cf930bf7-ba7f-4ec0-9225-526cb0af2be3" providerId="AD" clId="Web-{63C18287-A078-010D-7DE7-7CDEE203113E}" dt="2022-03-01T11:52:06.371" v="7" actId="14100"/>
        <pc:sldMkLst>
          <pc:docMk/>
          <pc:sldMk cId="2937266767" sldId="387"/>
        </pc:sldMkLst>
        <pc:spChg chg="mod">
          <ac:chgData name="Sian Shaw" userId="S::sian.shaw@westminster-abbey.org::cf930bf7-ba7f-4ec0-9225-526cb0af2be3" providerId="AD" clId="Web-{63C18287-A078-010D-7DE7-7CDEE203113E}" dt="2022-03-01T11:52:04.231" v="6" actId="20577"/>
          <ac:spMkLst>
            <pc:docMk/>
            <pc:sldMk cId="2937266767" sldId="387"/>
            <ac:spMk id="3" creationId="{2F350DB4-BFF8-49FA-B577-C3FAE71B0B8C}"/>
          </ac:spMkLst>
        </pc:spChg>
        <pc:picChg chg="mod">
          <ac:chgData name="Sian Shaw" userId="S::sian.shaw@westminster-abbey.org::cf930bf7-ba7f-4ec0-9225-526cb0af2be3" providerId="AD" clId="Web-{63C18287-A078-010D-7DE7-7CDEE203113E}" dt="2022-03-01T11:52:06.371" v="7" actId="14100"/>
          <ac:picMkLst>
            <pc:docMk/>
            <pc:sldMk cId="2937266767" sldId="387"/>
            <ac:picMk id="7" creationId="{883B3E49-59A4-498B-A2F2-AE0A9FC44AB6}"/>
          </ac:picMkLst>
        </pc:picChg>
      </pc:sldChg>
      <pc:sldChg chg="modSp">
        <pc:chgData name="Sian Shaw" userId="S::sian.shaw@westminster-abbey.org::cf930bf7-ba7f-4ec0-9225-526cb0af2be3" providerId="AD" clId="Web-{63C18287-A078-010D-7DE7-7CDEE203113E}" dt="2022-03-01T11:52:23.825" v="8" actId="20577"/>
        <pc:sldMkLst>
          <pc:docMk/>
          <pc:sldMk cId="1076234201" sldId="388"/>
        </pc:sldMkLst>
        <pc:spChg chg="mod">
          <ac:chgData name="Sian Shaw" userId="S::sian.shaw@westminster-abbey.org::cf930bf7-ba7f-4ec0-9225-526cb0af2be3" providerId="AD" clId="Web-{63C18287-A078-010D-7DE7-7CDEE203113E}" dt="2022-03-01T11:52:23.825" v="8" actId="20577"/>
          <ac:spMkLst>
            <pc:docMk/>
            <pc:sldMk cId="1076234201" sldId="388"/>
            <ac:spMk id="2" creationId="{9F8287C1-6E29-48D8-BEF3-245CE7386278}"/>
          </ac:spMkLst>
        </pc:spChg>
      </pc:sldChg>
    </pc:docChg>
  </pc:docChgLst>
  <pc:docChgLst>
    <pc:chgData name="William Ewart" userId="S::william.ewart@westminster-abbey.org::acfb01ca-8539-4e85-964e-c2b1dd366cb4" providerId="AD" clId="Web-{E299DBBA-6EF9-99BC-48DE-D4AC2D306994}"/>
    <pc:docChg chg="">
      <pc:chgData name="William Ewart" userId="S::william.ewart@westminster-abbey.org::acfb01ca-8539-4e85-964e-c2b1dd366cb4" providerId="AD" clId="Web-{E299DBBA-6EF9-99BC-48DE-D4AC2D306994}" dt="2022-02-16T15:52:35.402" v="0"/>
      <pc:docMkLst>
        <pc:docMk/>
      </pc:docMkLst>
      <pc:sldChg chg="modCm">
        <pc:chgData name="William Ewart" userId="S::william.ewart@westminster-abbey.org::acfb01ca-8539-4e85-964e-c2b1dd366cb4" providerId="AD" clId="Web-{E299DBBA-6EF9-99BC-48DE-D4AC2D306994}" dt="2022-02-16T15:52:35.402" v="0"/>
        <pc:sldMkLst>
          <pc:docMk/>
          <pc:sldMk cId="1311271473" sldId="378"/>
        </pc:sldMkLst>
      </pc:sldChg>
    </pc:docChg>
  </pc:docChgLst>
  <pc:docChgLst>
    <pc:chgData name="William Ewart" userId="S::william.ewart@westminster-abbey.org::acfb01ca-8539-4e85-964e-c2b1dd366cb4" providerId="AD" clId="Web-{DCFD874A-EA91-703C-E1B5-141CA750709B}"/>
    <pc:docChg chg="modSld">
      <pc:chgData name="William Ewart" userId="S::william.ewart@westminster-abbey.org::acfb01ca-8539-4e85-964e-c2b1dd366cb4" providerId="AD" clId="Web-{DCFD874A-EA91-703C-E1B5-141CA750709B}" dt="2022-02-28T13:57:52.498" v="201"/>
      <pc:docMkLst>
        <pc:docMk/>
      </pc:docMkLst>
      <pc:sldChg chg="modCm modNotes">
        <pc:chgData name="William Ewart" userId="S::william.ewart@westminster-abbey.org::acfb01ca-8539-4e85-964e-c2b1dd366cb4" providerId="AD" clId="Web-{DCFD874A-EA91-703C-E1B5-141CA750709B}" dt="2022-02-28T13:56:12.699" v="177"/>
        <pc:sldMkLst>
          <pc:docMk/>
          <pc:sldMk cId="2632221837" sldId="379"/>
        </pc:sldMkLst>
      </pc:sldChg>
      <pc:sldChg chg="modNotes">
        <pc:chgData name="William Ewart" userId="S::william.ewart@westminster-abbey.org::acfb01ca-8539-4e85-964e-c2b1dd366cb4" providerId="AD" clId="Web-{DCFD874A-EA91-703C-E1B5-141CA750709B}" dt="2022-02-28T13:57:52.498" v="201"/>
        <pc:sldMkLst>
          <pc:docMk/>
          <pc:sldMk cId="1458379337" sldId="389"/>
        </pc:sldMkLst>
      </pc:sldChg>
    </pc:docChg>
  </pc:docChgLst>
  <pc:docChgLst>
    <pc:chgData name="William Ewart" userId="S::william.ewart@westminster-abbey.org::acfb01ca-8539-4e85-964e-c2b1dd366cb4" providerId="AD" clId="Web-{FBBC9A06-6EC2-F63C-869B-A17C572CE835}"/>
    <pc:docChg chg="addSld delSld modSld">
      <pc:chgData name="William Ewart" userId="S::william.ewart@westminster-abbey.org::acfb01ca-8539-4e85-964e-c2b1dd366cb4" providerId="AD" clId="Web-{FBBC9A06-6EC2-F63C-869B-A17C572CE835}" dt="2022-02-16T10:38:11.441" v="1319"/>
      <pc:docMkLst>
        <pc:docMk/>
      </pc:docMkLst>
      <pc:sldChg chg="modSp new">
        <pc:chgData name="William Ewart" userId="S::william.ewart@westminster-abbey.org::acfb01ca-8539-4e85-964e-c2b1dd366cb4" providerId="AD" clId="Web-{FBBC9A06-6EC2-F63C-869B-A17C572CE835}" dt="2022-02-16T10:11:24.043" v="46" actId="20577"/>
        <pc:sldMkLst>
          <pc:docMk/>
          <pc:sldMk cId="1311271473" sldId="378"/>
        </pc:sldMkLst>
        <pc:spChg chg="mod">
          <ac:chgData name="William Ewart" userId="S::william.ewart@westminster-abbey.org::acfb01ca-8539-4e85-964e-c2b1dd366cb4" providerId="AD" clId="Web-{FBBC9A06-6EC2-F63C-869B-A17C572CE835}" dt="2022-02-16T10:10:38.135" v="18" actId="20577"/>
          <ac:spMkLst>
            <pc:docMk/>
            <pc:sldMk cId="1311271473" sldId="378"/>
            <ac:spMk id="2" creationId="{5B508CF4-896D-410B-BF03-3278A58311D6}"/>
          </ac:spMkLst>
        </pc:spChg>
        <pc:spChg chg="mod">
          <ac:chgData name="William Ewart" userId="S::william.ewart@westminster-abbey.org::acfb01ca-8539-4e85-964e-c2b1dd366cb4" providerId="AD" clId="Web-{FBBC9A06-6EC2-F63C-869B-A17C572CE835}" dt="2022-02-16T10:11:24.043" v="46" actId="20577"/>
          <ac:spMkLst>
            <pc:docMk/>
            <pc:sldMk cId="1311271473" sldId="378"/>
            <ac:spMk id="3" creationId="{21BCB56F-D40F-415C-B4C8-E60D4B460700}"/>
          </ac:spMkLst>
        </pc:spChg>
      </pc:sldChg>
      <pc:sldChg chg="modSp new">
        <pc:chgData name="William Ewart" userId="S::william.ewart@westminster-abbey.org::acfb01ca-8539-4e85-964e-c2b1dd366cb4" providerId="AD" clId="Web-{FBBC9A06-6EC2-F63C-869B-A17C572CE835}" dt="2022-02-16T10:13:19.452" v="124" actId="20577"/>
        <pc:sldMkLst>
          <pc:docMk/>
          <pc:sldMk cId="2632221837" sldId="379"/>
        </pc:sldMkLst>
        <pc:spChg chg="mod">
          <ac:chgData name="William Ewart" userId="S::william.ewart@westminster-abbey.org::acfb01ca-8539-4e85-964e-c2b1dd366cb4" providerId="AD" clId="Web-{FBBC9A06-6EC2-F63C-869B-A17C572CE835}" dt="2022-02-16T10:12:03.840" v="63" actId="20577"/>
          <ac:spMkLst>
            <pc:docMk/>
            <pc:sldMk cId="2632221837" sldId="379"/>
            <ac:spMk id="2" creationId="{69064AD1-B68D-4325-8531-E0E1517850AE}"/>
          </ac:spMkLst>
        </pc:spChg>
        <pc:spChg chg="mod">
          <ac:chgData name="William Ewart" userId="S::william.ewart@westminster-abbey.org::acfb01ca-8539-4e85-964e-c2b1dd366cb4" providerId="AD" clId="Web-{FBBC9A06-6EC2-F63C-869B-A17C572CE835}" dt="2022-02-16T10:13:19.452" v="124" actId="20577"/>
          <ac:spMkLst>
            <pc:docMk/>
            <pc:sldMk cId="2632221837" sldId="379"/>
            <ac:spMk id="3" creationId="{03659C9F-D1D5-4939-B7F8-8F70F4510B73}"/>
          </ac:spMkLst>
        </pc:spChg>
      </pc:sldChg>
      <pc:sldChg chg="modSp new">
        <pc:chgData name="William Ewart" userId="S::william.ewart@westminster-abbey.org::acfb01ca-8539-4e85-964e-c2b1dd366cb4" providerId="AD" clId="Web-{FBBC9A06-6EC2-F63C-869B-A17C572CE835}" dt="2022-02-16T10:16:08.971" v="254" actId="20577"/>
        <pc:sldMkLst>
          <pc:docMk/>
          <pc:sldMk cId="1918157724" sldId="382"/>
        </pc:sldMkLst>
        <pc:spChg chg="mod">
          <ac:chgData name="William Ewart" userId="S::william.ewart@westminster-abbey.org::acfb01ca-8539-4e85-964e-c2b1dd366cb4" providerId="AD" clId="Web-{FBBC9A06-6EC2-F63C-869B-A17C572CE835}" dt="2022-02-16T10:16:08.971" v="254" actId="20577"/>
          <ac:spMkLst>
            <pc:docMk/>
            <pc:sldMk cId="1918157724" sldId="382"/>
            <ac:spMk id="3" creationId="{A20C2EB8-06C1-4B34-9CA6-CE20CB2C27B4}"/>
          </ac:spMkLst>
        </pc:spChg>
      </pc:sldChg>
      <pc:sldChg chg="modSp new">
        <pc:chgData name="William Ewart" userId="S::william.ewart@westminster-abbey.org::acfb01ca-8539-4e85-964e-c2b1dd366cb4" providerId="AD" clId="Web-{FBBC9A06-6EC2-F63C-869B-A17C572CE835}" dt="2022-02-16T10:20:25.446" v="440" actId="20577"/>
        <pc:sldMkLst>
          <pc:docMk/>
          <pc:sldMk cId="2810206267" sldId="384"/>
        </pc:sldMkLst>
        <pc:spChg chg="mod">
          <ac:chgData name="William Ewart" userId="S::william.ewart@westminster-abbey.org::acfb01ca-8539-4e85-964e-c2b1dd366cb4" providerId="AD" clId="Web-{FBBC9A06-6EC2-F63C-869B-A17C572CE835}" dt="2022-02-16T10:20:25.446" v="440" actId="20577"/>
          <ac:spMkLst>
            <pc:docMk/>
            <pc:sldMk cId="2810206267" sldId="384"/>
            <ac:spMk id="3" creationId="{0F08C80A-1833-49F2-A0B5-A7612D463460}"/>
          </ac:spMkLst>
        </pc:spChg>
      </pc:sldChg>
      <pc:sldChg chg="modSp new">
        <pc:chgData name="William Ewart" userId="S::william.ewart@westminster-abbey.org::acfb01ca-8539-4e85-964e-c2b1dd366cb4" providerId="AD" clId="Web-{FBBC9A06-6EC2-F63C-869B-A17C572CE835}" dt="2022-02-16T10:22:00.605" v="505" actId="20577"/>
        <pc:sldMkLst>
          <pc:docMk/>
          <pc:sldMk cId="2518796799" sldId="385"/>
        </pc:sldMkLst>
        <pc:spChg chg="mod">
          <ac:chgData name="William Ewart" userId="S::william.ewart@westminster-abbey.org::acfb01ca-8539-4e85-964e-c2b1dd366cb4" providerId="AD" clId="Web-{FBBC9A06-6EC2-F63C-869B-A17C572CE835}" dt="2022-02-16T10:22:00.605" v="505" actId="20577"/>
          <ac:spMkLst>
            <pc:docMk/>
            <pc:sldMk cId="2518796799" sldId="385"/>
            <ac:spMk id="3" creationId="{55DA73A6-522E-4FBF-BADB-B0249ACA6CA2}"/>
          </ac:spMkLst>
        </pc:spChg>
      </pc:sldChg>
      <pc:sldChg chg="modSp new">
        <pc:chgData name="William Ewart" userId="S::william.ewart@westminster-abbey.org::acfb01ca-8539-4e85-964e-c2b1dd366cb4" providerId="AD" clId="Web-{FBBC9A06-6EC2-F63C-869B-A17C572CE835}" dt="2022-02-16T10:23:56.405" v="592" actId="20577"/>
        <pc:sldMkLst>
          <pc:docMk/>
          <pc:sldMk cId="563809507" sldId="386"/>
        </pc:sldMkLst>
        <pc:spChg chg="mod">
          <ac:chgData name="William Ewart" userId="S::william.ewart@westminster-abbey.org::acfb01ca-8539-4e85-964e-c2b1dd366cb4" providerId="AD" clId="Web-{FBBC9A06-6EC2-F63C-869B-A17C572CE835}" dt="2022-02-16T10:23:56.405" v="592" actId="20577"/>
          <ac:spMkLst>
            <pc:docMk/>
            <pc:sldMk cId="563809507" sldId="386"/>
            <ac:spMk id="3" creationId="{FB46A302-581E-482D-A71C-4500B41BFF86}"/>
          </ac:spMkLst>
        </pc:spChg>
      </pc:sldChg>
      <pc:sldChg chg="modSp new">
        <pc:chgData name="William Ewart" userId="S::william.ewart@westminster-abbey.org::acfb01ca-8539-4e85-964e-c2b1dd366cb4" providerId="AD" clId="Web-{FBBC9A06-6EC2-F63C-869B-A17C572CE835}" dt="2022-02-16T10:25:17.454" v="656" actId="20577"/>
        <pc:sldMkLst>
          <pc:docMk/>
          <pc:sldMk cId="2937266767" sldId="387"/>
        </pc:sldMkLst>
        <pc:spChg chg="mod">
          <ac:chgData name="William Ewart" userId="S::william.ewart@westminster-abbey.org::acfb01ca-8539-4e85-964e-c2b1dd366cb4" providerId="AD" clId="Web-{FBBC9A06-6EC2-F63C-869B-A17C572CE835}" dt="2022-02-16T10:25:17.454" v="656" actId="20577"/>
          <ac:spMkLst>
            <pc:docMk/>
            <pc:sldMk cId="2937266767" sldId="387"/>
            <ac:spMk id="3" creationId="{2F350DB4-BFF8-49FA-B577-C3FAE71B0B8C}"/>
          </ac:spMkLst>
        </pc:spChg>
      </pc:sldChg>
      <pc:sldChg chg="modSp new">
        <pc:chgData name="William Ewart" userId="S::william.ewart@westminster-abbey.org::acfb01ca-8539-4e85-964e-c2b1dd366cb4" providerId="AD" clId="Web-{FBBC9A06-6EC2-F63C-869B-A17C572CE835}" dt="2022-02-16T10:26:02.283" v="696" actId="20577"/>
        <pc:sldMkLst>
          <pc:docMk/>
          <pc:sldMk cId="1076234201" sldId="388"/>
        </pc:sldMkLst>
        <pc:spChg chg="mod">
          <ac:chgData name="William Ewart" userId="S::william.ewart@westminster-abbey.org::acfb01ca-8539-4e85-964e-c2b1dd366cb4" providerId="AD" clId="Web-{FBBC9A06-6EC2-F63C-869B-A17C572CE835}" dt="2022-02-16T10:26:02.283" v="696" actId="20577"/>
          <ac:spMkLst>
            <pc:docMk/>
            <pc:sldMk cId="1076234201" sldId="388"/>
            <ac:spMk id="3" creationId="{B5260355-0E61-407A-A9BE-1B2573D000A2}"/>
          </ac:spMkLst>
        </pc:spChg>
      </pc:sldChg>
      <pc:sldChg chg="modSp new">
        <pc:chgData name="William Ewart" userId="S::william.ewart@westminster-abbey.org::acfb01ca-8539-4e85-964e-c2b1dd366cb4" providerId="AD" clId="Web-{FBBC9A06-6EC2-F63C-869B-A17C572CE835}" dt="2022-02-16T10:30:06.742" v="903" actId="20577"/>
        <pc:sldMkLst>
          <pc:docMk/>
          <pc:sldMk cId="1458379337" sldId="389"/>
        </pc:sldMkLst>
        <pc:spChg chg="mod">
          <ac:chgData name="William Ewart" userId="S::william.ewart@westminster-abbey.org::acfb01ca-8539-4e85-964e-c2b1dd366cb4" providerId="AD" clId="Web-{FBBC9A06-6EC2-F63C-869B-A17C572CE835}" dt="2022-02-16T10:26:16.830" v="702" actId="20577"/>
          <ac:spMkLst>
            <pc:docMk/>
            <pc:sldMk cId="1458379337" sldId="389"/>
            <ac:spMk id="2" creationId="{5F398DD3-C6FF-4AF5-A2ED-93C7104145AE}"/>
          </ac:spMkLst>
        </pc:spChg>
        <pc:spChg chg="mod">
          <ac:chgData name="William Ewart" userId="S::william.ewart@westminster-abbey.org::acfb01ca-8539-4e85-964e-c2b1dd366cb4" providerId="AD" clId="Web-{FBBC9A06-6EC2-F63C-869B-A17C572CE835}" dt="2022-02-16T10:30:06.742" v="903" actId="20577"/>
          <ac:spMkLst>
            <pc:docMk/>
            <pc:sldMk cId="1458379337" sldId="389"/>
            <ac:spMk id="3" creationId="{7C841C59-5584-42A3-8B2D-9E637B311EBC}"/>
          </ac:spMkLst>
        </pc:spChg>
      </pc:sldChg>
      <pc:sldChg chg="modSp new">
        <pc:chgData name="William Ewart" userId="S::william.ewart@westminster-abbey.org::acfb01ca-8539-4e85-964e-c2b1dd366cb4" providerId="AD" clId="Web-{FBBC9A06-6EC2-F63C-869B-A17C572CE835}" dt="2022-02-16T10:31:13.806" v="955" actId="20577"/>
        <pc:sldMkLst>
          <pc:docMk/>
          <pc:sldMk cId="3545909039" sldId="390"/>
        </pc:sldMkLst>
        <pc:spChg chg="mod">
          <ac:chgData name="William Ewart" userId="S::william.ewart@westminster-abbey.org::acfb01ca-8539-4e85-964e-c2b1dd366cb4" providerId="AD" clId="Web-{FBBC9A06-6EC2-F63C-869B-A17C572CE835}" dt="2022-02-16T10:31:13.806" v="955" actId="20577"/>
          <ac:spMkLst>
            <pc:docMk/>
            <pc:sldMk cId="3545909039" sldId="390"/>
            <ac:spMk id="3" creationId="{2086642A-C974-476C-A1BE-59620701ED3E}"/>
          </ac:spMkLst>
        </pc:spChg>
      </pc:sldChg>
      <pc:sldChg chg="modSp new">
        <pc:chgData name="William Ewart" userId="S::william.ewart@westminster-abbey.org::acfb01ca-8539-4e85-964e-c2b1dd366cb4" providerId="AD" clId="Web-{FBBC9A06-6EC2-F63C-869B-A17C572CE835}" dt="2022-02-16T10:33:19.481" v="1065" actId="20577"/>
        <pc:sldMkLst>
          <pc:docMk/>
          <pc:sldMk cId="2957769846" sldId="391"/>
        </pc:sldMkLst>
        <pc:spChg chg="mod">
          <ac:chgData name="William Ewart" userId="S::william.ewart@westminster-abbey.org::acfb01ca-8539-4e85-964e-c2b1dd366cb4" providerId="AD" clId="Web-{FBBC9A06-6EC2-F63C-869B-A17C572CE835}" dt="2022-02-16T10:31:30.775" v="970" actId="20577"/>
          <ac:spMkLst>
            <pc:docMk/>
            <pc:sldMk cId="2957769846" sldId="391"/>
            <ac:spMk id="2" creationId="{00601EA9-F5CB-4891-8C52-9F3B938EEAFD}"/>
          </ac:spMkLst>
        </pc:spChg>
        <pc:spChg chg="mod">
          <ac:chgData name="William Ewart" userId="S::william.ewart@westminster-abbey.org::acfb01ca-8539-4e85-964e-c2b1dd366cb4" providerId="AD" clId="Web-{FBBC9A06-6EC2-F63C-869B-A17C572CE835}" dt="2022-02-16T10:33:19.481" v="1065" actId="20577"/>
          <ac:spMkLst>
            <pc:docMk/>
            <pc:sldMk cId="2957769846" sldId="391"/>
            <ac:spMk id="3" creationId="{76C3D5B8-377D-4D3C-AEE3-818343480C8B}"/>
          </ac:spMkLst>
        </pc:spChg>
      </pc:sldChg>
      <pc:sldChg chg="modSp new">
        <pc:chgData name="William Ewart" userId="S::william.ewart@westminster-abbey.org::acfb01ca-8539-4e85-964e-c2b1dd366cb4" providerId="AD" clId="Web-{FBBC9A06-6EC2-F63C-869B-A17C572CE835}" dt="2022-02-16T10:35:02.937" v="1150" actId="20577"/>
        <pc:sldMkLst>
          <pc:docMk/>
          <pc:sldMk cId="1274755029" sldId="392"/>
        </pc:sldMkLst>
        <pc:spChg chg="mod">
          <ac:chgData name="William Ewart" userId="S::william.ewart@westminster-abbey.org::acfb01ca-8539-4e85-964e-c2b1dd366cb4" providerId="AD" clId="Web-{FBBC9A06-6EC2-F63C-869B-A17C572CE835}" dt="2022-02-16T10:35:02.937" v="1150" actId="20577"/>
          <ac:spMkLst>
            <pc:docMk/>
            <pc:sldMk cId="1274755029" sldId="392"/>
            <ac:spMk id="3" creationId="{7DB28ED1-33F3-437F-AA11-7F472D229683}"/>
          </ac:spMkLst>
        </pc:spChg>
      </pc:sldChg>
    </pc:docChg>
  </pc:docChgLst>
  <pc:docChgLst>
    <pc:chgData name="Sian Shaw" userId="S::sian.shaw@westminster-abbey.org::cf930bf7-ba7f-4ec0-9225-526cb0af2be3" providerId="AD" clId="Web-{94510D3D-2A99-7F6A-2E48-D19D7E0F1AF6}"/>
    <pc:docChg chg="">
      <pc:chgData name="Sian Shaw" userId="S::sian.shaw@westminster-abbey.org::cf930bf7-ba7f-4ec0-9225-526cb0af2be3" providerId="AD" clId="Web-{94510D3D-2A99-7F6A-2E48-D19D7E0F1AF6}" dt="2022-02-28T14:58:46.426" v="0"/>
      <pc:docMkLst>
        <pc:docMk/>
      </pc:docMkLst>
      <pc:sldChg chg="addCm">
        <pc:chgData name="Sian Shaw" userId="S::sian.shaw@westminster-abbey.org::cf930bf7-ba7f-4ec0-9225-526cb0af2be3" providerId="AD" clId="Web-{94510D3D-2A99-7F6A-2E48-D19D7E0F1AF6}" dt="2022-02-28T14:58:46.426" v="0"/>
        <pc:sldMkLst>
          <pc:docMk/>
          <pc:sldMk cId="4213500498" sldId="341"/>
        </pc:sldMkLst>
      </pc:sldChg>
    </pc:docChg>
  </pc:docChgLst>
  <pc:docChgLst>
    <pc:chgData name="Sian Shaw" userId="S::sian.shaw@westminster-abbey.org::cf930bf7-ba7f-4ec0-9225-526cb0af2be3" providerId="AD" clId="Web-{9ABC658E-0EC6-C194-385A-EC39B0BE0FE2}"/>
    <pc:docChg chg="modSld">
      <pc:chgData name="Sian Shaw" userId="S::sian.shaw@westminster-abbey.org::cf930bf7-ba7f-4ec0-9225-526cb0af2be3" providerId="AD" clId="Web-{9ABC658E-0EC6-C194-385A-EC39B0BE0FE2}" dt="2022-02-28T14:54:42.623" v="477"/>
      <pc:docMkLst>
        <pc:docMk/>
      </pc:docMkLst>
      <pc:sldChg chg="modNotes">
        <pc:chgData name="Sian Shaw" userId="S::sian.shaw@westminster-abbey.org::cf930bf7-ba7f-4ec0-9225-526cb0af2be3" providerId="AD" clId="Web-{9ABC658E-0EC6-C194-385A-EC39B0BE0FE2}" dt="2022-02-28T14:48:09.064" v="5"/>
        <pc:sldMkLst>
          <pc:docMk/>
          <pc:sldMk cId="1311271473" sldId="378"/>
        </pc:sldMkLst>
      </pc:sldChg>
      <pc:sldChg chg="modCm modNotes">
        <pc:chgData name="Sian Shaw" userId="S::sian.shaw@westminster-abbey.org::cf930bf7-ba7f-4ec0-9225-526cb0af2be3" providerId="AD" clId="Web-{9ABC658E-0EC6-C194-385A-EC39B0BE0FE2}" dt="2022-02-28T14:49:36.082" v="135"/>
        <pc:sldMkLst>
          <pc:docMk/>
          <pc:sldMk cId="2632221837" sldId="379"/>
        </pc:sldMkLst>
      </pc:sldChg>
      <pc:sldChg chg="modNotes">
        <pc:chgData name="Sian Shaw" userId="S::sian.shaw@westminster-abbey.org::cf930bf7-ba7f-4ec0-9225-526cb0af2be3" providerId="AD" clId="Web-{9ABC658E-0EC6-C194-385A-EC39B0BE0FE2}" dt="2022-02-28T14:49:11.300" v="128"/>
        <pc:sldMkLst>
          <pc:docMk/>
          <pc:sldMk cId="1918157724" sldId="382"/>
        </pc:sldMkLst>
      </pc:sldChg>
      <pc:sldChg chg="modNotes">
        <pc:chgData name="Sian Shaw" userId="S::sian.shaw@westminster-abbey.org::cf930bf7-ba7f-4ec0-9225-526cb0af2be3" providerId="AD" clId="Web-{9ABC658E-0EC6-C194-385A-EC39B0BE0FE2}" dt="2022-02-28T14:53:59.262" v="436"/>
        <pc:sldMkLst>
          <pc:docMk/>
          <pc:sldMk cId="2518796799" sldId="385"/>
        </pc:sldMkLst>
      </pc:sldChg>
      <pc:sldChg chg="modNotes">
        <pc:chgData name="Sian Shaw" userId="S::sian.shaw@westminster-abbey.org::cf930bf7-ba7f-4ec0-9225-526cb0af2be3" providerId="AD" clId="Web-{9ABC658E-0EC6-C194-385A-EC39B0BE0FE2}" dt="2022-02-28T14:53:30.605" v="385"/>
        <pc:sldMkLst>
          <pc:docMk/>
          <pc:sldMk cId="563809507" sldId="386"/>
        </pc:sldMkLst>
      </pc:sldChg>
      <pc:sldChg chg="modNotes">
        <pc:chgData name="Sian Shaw" userId="S::sian.shaw@westminster-abbey.org::cf930bf7-ba7f-4ec0-9225-526cb0af2be3" providerId="AD" clId="Web-{9ABC658E-0EC6-C194-385A-EC39B0BE0FE2}" dt="2022-02-28T14:54:42.623" v="477"/>
        <pc:sldMkLst>
          <pc:docMk/>
          <pc:sldMk cId="3545909039" sldId="390"/>
        </pc:sldMkLst>
      </pc:sldChg>
      <pc:sldChg chg="modNotes">
        <pc:chgData name="Sian Shaw" userId="S::sian.shaw@westminster-abbey.org::cf930bf7-ba7f-4ec0-9225-526cb0af2be3" providerId="AD" clId="Web-{9ABC658E-0EC6-C194-385A-EC39B0BE0FE2}" dt="2022-02-28T14:51:12.663" v="214"/>
        <pc:sldMkLst>
          <pc:docMk/>
          <pc:sldMk cId="2957769846" sldId="391"/>
        </pc:sldMkLst>
      </pc:sldChg>
      <pc:sldChg chg="modNotes">
        <pc:chgData name="Sian Shaw" userId="S::sian.shaw@westminster-abbey.org::cf930bf7-ba7f-4ec0-9225-526cb0af2be3" providerId="AD" clId="Web-{9ABC658E-0EC6-C194-385A-EC39B0BE0FE2}" dt="2022-02-28T14:48:40.956" v="94"/>
        <pc:sldMkLst>
          <pc:docMk/>
          <pc:sldMk cId="835745921" sldId="395"/>
        </pc:sldMkLst>
      </pc:sldChg>
    </pc:docChg>
  </pc:docChgLst>
  <pc:docChgLst>
    <pc:chgData name="William Ewart" userId="S::william.ewart@westminster-abbey.org::acfb01ca-8539-4e85-964e-c2b1dd366cb4" providerId="AD" clId="Web-{5DA38F85-FD0C-7AC0-AFA5-5F46BB332B15}"/>
    <pc:docChg chg="delSld modSld sldOrd">
      <pc:chgData name="William Ewart" userId="S::william.ewart@westminster-abbey.org::acfb01ca-8539-4e85-964e-c2b1dd366cb4" providerId="AD" clId="Web-{5DA38F85-FD0C-7AC0-AFA5-5F46BB332B15}" dt="2022-02-16T15:51:17.756" v="528"/>
      <pc:docMkLst>
        <pc:docMk/>
      </pc:docMkLst>
      <pc:sldChg chg="modNotes">
        <pc:chgData name="William Ewart" userId="S::william.ewart@westminster-abbey.org::acfb01ca-8539-4e85-964e-c2b1dd366cb4" providerId="AD" clId="Web-{5DA38F85-FD0C-7AC0-AFA5-5F46BB332B15}" dt="2022-02-16T15:39:59.932" v="1"/>
        <pc:sldMkLst>
          <pc:docMk/>
          <pc:sldMk cId="1918157724" sldId="382"/>
        </pc:sldMkLst>
      </pc:sldChg>
      <pc:sldChg chg="modSp modNotes">
        <pc:chgData name="William Ewart" userId="S::william.ewart@westminster-abbey.org::acfb01ca-8539-4e85-964e-c2b1dd366cb4" providerId="AD" clId="Web-{5DA38F85-FD0C-7AC0-AFA5-5F46BB332B15}" dt="2022-02-16T15:43:23.357" v="53"/>
        <pc:sldMkLst>
          <pc:docMk/>
          <pc:sldMk cId="2518796799" sldId="385"/>
        </pc:sldMkLst>
        <pc:spChg chg="mod">
          <ac:chgData name="William Ewart" userId="S::william.ewart@westminster-abbey.org::acfb01ca-8539-4e85-964e-c2b1dd366cb4" providerId="AD" clId="Web-{5DA38F85-FD0C-7AC0-AFA5-5F46BB332B15}" dt="2022-02-16T15:43:00.248" v="30" actId="20577"/>
          <ac:spMkLst>
            <pc:docMk/>
            <pc:sldMk cId="2518796799" sldId="385"/>
            <ac:spMk id="3" creationId="{55DA73A6-522E-4FBF-BADB-B0249ACA6CA2}"/>
          </ac:spMkLst>
        </pc:spChg>
      </pc:sldChg>
      <pc:sldChg chg="modSp modNotes">
        <pc:chgData name="William Ewart" userId="S::william.ewart@westminster-abbey.org::acfb01ca-8539-4e85-964e-c2b1dd366cb4" providerId="AD" clId="Web-{5DA38F85-FD0C-7AC0-AFA5-5F46BB332B15}" dt="2022-02-16T15:44:24.983" v="83"/>
        <pc:sldMkLst>
          <pc:docMk/>
          <pc:sldMk cId="563809507" sldId="386"/>
        </pc:sldMkLst>
        <pc:spChg chg="mod">
          <ac:chgData name="William Ewart" userId="S::william.ewart@westminster-abbey.org::acfb01ca-8539-4e85-964e-c2b1dd366cb4" providerId="AD" clId="Web-{5DA38F85-FD0C-7AC0-AFA5-5F46BB332B15}" dt="2022-02-16T15:43:53.858" v="58" actId="20577"/>
          <ac:spMkLst>
            <pc:docMk/>
            <pc:sldMk cId="563809507" sldId="386"/>
            <ac:spMk id="3" creationId="{FB46A302-581E-482D-A71C-4500B41BFF86}"/>
          </ac:spMkLst>
        </pc:spChg>
      </pc:sldChg>
      <pc:sldChg chg="modSp ord modCm modNotes">
        <pc:chgData name="William Ewart" userId="S::william.ewart@westminster-abbey.org::acfb01ca-8539-4e85-964e-c2b1dd366cb4" providerId="AD" clId="Web-{5DA38F85-FD0C-7AC0-AFA5-5F46BB332B15}" dt="2022-02-16T15:51:17.756" v="528"/>
        <pc:sldMkLst>
          <pc:docMk/>
          <pc:sldMk cId="2957769846" sldId="391"/>
        </pc:sldMkLst>
        <pc:spChg chg="mod">
          <ac:chgData name="William Ewart" userId="S::william.ewart@westminster-abbey.org::acfb01ca-8539-4e85-964e-c2b1dd366cb4" providerId="AD" clId="Web-{5DA38F85-FD0C-7AC0-AFA5-5F46BB332B15}" dt="2022-02-16T15:50:40.162" v="527" actId="20577"/>
          <ac:spMkLst>
            <pc:docMk/>
            <pc:sldMk cId="2957769846" sldId="391"/>
            <ac:spMk id="3" creationId="{76C3D5B8-377D-4D3C-AEE3-818343480C8B}"/>
          </ac:spMkLst>
        </pc:spChg>
      </pc:sldChg>
    </pc:docChg>
  </pc:docChgLst>
  <pc:docChgLst>
    <pc:chgData name="Sian Shaw" userId="S::sian.shaw@westminster-abbey.org::cf930bf7-ba7f-4ec0-9225-526cb0af2be3" providerId="AD" clId="Web-{4F94F91B-0874-C170-6FE3-75B56C16146E}"/>
    <pc:docChg chg="modSld">
      <pc:chgData name="Sian Shaw" userId="S::sian.shaw@westminster-abbey.org::cf930bf7-ba7f-4ec0-9225-526cb0af2be3" providerId="AD" clId="Web-{4F94F91B-0874-C170-6FE3-75B56C16146E}" dt="2022-02-16T16:36:00.519" v="281" actId="20577"/>
      <pc:docMkLst>
        <pc:docMk/>
      </pc:docMkLst>
      <pc:sldChg chg="delSp addCm modNotes">
        <pc:chgData name="Sian Shaw" userId="S::sian.shaw@westminster-abbey.org::cf930bf7-ba7f-4ec0-9225-526cb0af2be3" providerId="AD" clId="Web-{4F94F91B-0874-C170-6FE3-75B56C16146E}" dt="2022-02-16T15:24:15.462" v="204"/>
        <pc:sldMkLst>
          <pc:docMk/>
          <pc:sldMk cId="1311271473" sldId="378"/>
        </pc:sldMkLst>
        <pc:spChg chg="del">
          <ac:chgData name="Sian Shaw" userId="S::sian.shaw@westminster-abbey.org::cf930bf7-ba7f-4ec0-9225-526cb0af2be3" providerId="AD" clId="Web-{4F94F91B-0874-C170-6FE3-75B56C16146E}" dt="2022-02-16T15:02:34.084" v="0"/>
          <ac:spMkLst>
            <pc:docMk/>
            <pc:sldMk cId="1311271473" sldId="378"/>
            <ac:spMk id="4" creationId="{FED9ED0F-02A7-47FF-ADB2-D776A2A7A0D1}"/>
          </ac:spMkLst>
        </pc:spChg>
      </pc:sldChg>
      <pc:sldChg chg="addSp delSp modSp">
        <pc:chgData name="Sian Shaw" userId="S::sian.shaw@westminster-abbey.org::cf930bf7-ba7f-4ec0-9225-526cb0af2be3" providerId="AD" clId="Web-{4F94F91B-0874-C170-6FE3-75B56C16146E}" dt="2022-02-16T15:41:46.678" v="278" actId="1076"/>
        <pc:sldMkLst>
          <pc:docMk/>
          <pc:sldMk cId="2632221837" sldId="379"/>
        </pc:sldMkLst>
        <pc:spChg chg="mod">
          <ac:chgData name="Sian Shaw" userId="S::sian.shaw@westminster-abbey.org::cf930bf7-ba7f-4ec0-9225-526cb0af2be3" providerId="AD" clId="Web-{4F94F91B-0874-C170-6FE3-75B56C16146E}" dt="2022-02-16T15:32:16.506" v="216" actId="20577"/>
          <ac:spMkLst>
            <pc:docMk/>
            <pc:sldMk cId="2632221837" sldId="379"/>
            <ac:spMk id="2" creationId="{69064AD1-B68D-4325-8531-E0E1517850AE}"/>
          </ac:spMkLst>
        </pc:spChg>
        <pc:spChg chg="mod">
          <ac:chgData name="Sian Shaw" userId="S::sian.shaw@westminster-abbey.org::cf930bf7-ba7f-4ec0-9225-526cb0af2be3" providerId="AD" clId="Web-{4F94F91B-0874-C170-6FE3-75B56C16146E}" dt="2022-02-16T15:32:41.585" v="226" actId="1076"/>
          <ac:spMkLst>
            <pc:docMk/>
            <pc:sldMk cId="2632221837" sldId="379"/>
            <ac:spMk id="3" creationId="{03659C9F-D1D5-4939-B7F8-8F70F4510B73}"/>
          </ac:spMkLst>
        </pc:spChg>
        <pc:spChg chg="del">
          <ac:chgData name="Sian Shaw" userId="S::sian.shaw@westminster-abbey.org::cf930bf7-ba7f-4ec0-9225-526cb0af2be3" providerId="AD" clId="Web-{4F94F91B-0874-C170-6FE3-75B56C16146E}" dt="2022-02-16T15:02:36.365" v="1"/>
          <ac:spMkLst>
            <pc:docMk/>
            <pc:sldMk cId="2632221837" sldId="379"/>
            <ac:spMk id="4" creationId="{06923FE8-D407-4CD9-BFA3-A0A97A4985C0}"/>
          </ac:spMkLst>
        </pc:spChg>
        <pc:spChg chg="add mod">
          <ac:chgData name="Sian Shaw" userId="S::sian.shaw@westminster-abbey.org::cf930bf7-ba7f-4ec0-9225-526cb0af2be3" providerId="AD" clId="Web-{4F94F91B-0874-C170-6FE3-75B56C16146E}" dt="2022-02-16T15:34:59.120" v="252" actId="1076"/>
          <ac:spMkLst>
            <pc:docMk/>
            <pc:sldMk cId="2632221837" sldId="379"/>
            <ac:spMk id="6" creationId="{95729686-ACF5-40EF-915B-274E82824E2B}"/>
          </ac:spMkLst>
        </pc:spChg>
        <pc:spChg chg="add mod">
          <ac:chgData name="Sian Shaw" userId="S::sian.shaw@westminster-abbey.org::cf930bf7-ba7f-4ec0-9225-526cb0af2be3" providerId="AD" clId="Web-{4F94F91B-0874-C170-6FE3-75B56C16146E}" dt="2022-02-16T15:36:45.732" v="271" actId="1076"/>
          <ac:spMkLst>
            <pc:docMk/>
            <pc:sldMk cId="2632221837" sldId="379"/>
            <ac:spMk id="12" creationId="{D50CFAA6-4C0D-4F48-BDFE-E9B4234CCA3E}"/>
          </ac:spMkLst>
        </pc:spChg>
        <pc:picChg chg="add mod">
          <ac:chgData name="Sian Shaw" userId="S::sian.shaw@westminster-abbey.org::cf930bf7-ba7f-4ec0-9225-526cb0af2be3" providerId="AD" clId="Web-{4F94F91B-0874-C170-6FE3-75B56C16146E}" dt="2022-02-16T15:36:34.013" v="268" actId="14100"/>
          <ac:picMkLst>
            <pc:docMk/>
            <pc:sldMk cId="2632221837" sldId="379"/>
            <ac:picMk id="7" creationId="{870AABEA-7851-404F-936C-A814D2D6E04D}"/>
          </ac:picMkLst>
        </pc:picChg>
        <pc:picChg chg="add del mod">
          <ac:chgData name="Sian Shaw" userId="S::sian.shaw@westminster-abbey.org::cf930bf7-ba7f-4ec0-9225-526cb0af2be3" providerId="AD" clId="Web-{4F94F91B-0874-C170-6FE3-75B56C16146E}" dt="2022-02-16T15:33:16.274" v="230"/>
          <ac:picMkLst>
            <pc:docMk/>
            <pc:sldMk cId="2632221837" sldId="379"/>
            <ac:picMk id="8" creationId="{8B255A15-0CE6-4C05-9FC7-575CD4D90A07}"/>
          </ac:picMkLst>
        </pc:picChg>
        <pc:picChg chg="add mod modCrop">
          <ac:chgData name="Sian Shaw" userId="S::sian.shaw@westminster-abbey.org::cf930bf7-ba7f-4ec0-9225-526cb0af2be3" providerId="AD" clId="Web-{4F94F91B-0874-C170-6FE3-75B56C16146E}" dt="2022-02-16T15:36:36.701" v="269" actId="14100"/>
          <ac:picMkLst>
            <pc:docMk/>
            <pc:sldMk cId="2632221837" sldId="379"/>
            <ac:picMk id="9" creationId="{D1E941A6-0FE2-461F-9A24-EE415DB4DBAB}"/>
          </ac:picMkLst>
        </pc:picChg>
        <pc:picChg chg="add del mod">
          <ac:chgData name="Sian Shaw" userId="S::sian.shaw@westminster-abbey.org::cf930bf7-ba7f-4ec0-9225-526cb0af2be3" providerId="AD" clId="Web-{4F94F91B-0874-C170-6FE3-75B56C16146E}" dt="2022-02-16T15:33:52.071" v="239"/>
          <ac:picMkLst>
            <pc:docMk/>
            <pc:sldMk cId="2632221837" sldId="379"/>
            <ac:picMk id="10" creationId="{366F6E83-A7A8-49B5-802F-DAEC0B1E9102}"/>
          </ac:picMkLst>
        </pc:picChg>
        <pc:picChg chg="add mod modCrop">
          <ac:chgData name="Sian Shaw" userId="S::sian.shaw@westminster-abbey.org::cf930bf7-ba7f-4ec0-9225-526cb0af2be3" providerId="AD" clId="Web-{4F94F91B-0874-C170-6FE3-75B56C16146E}" dt="2022-02-16T15:36:39.357" v="270" actId="14100"/>
          <ac:picMkLst>
            <pc:docMk/>
            <pc:sldMk cId="2632221837" sldId="379"/>
            <ac:picMk id="11" creationId="{AD71F2A9-CA0B-4A8D-BAA2-2515D6DD048A}"/>
          </ac:picMkLst>
        </pc:picChg>
        <pc:picChg chg="add mod">
          <ac:chgData name="Sian Shaw" userId="S::sian.shaw@westminster-abbey.org::cf930bf7-ba7f-4ec0-9225-526cb0af2be3" providerId="AD" clId="Web-{4F94F91B-0874-C170-6FE3-75B56C16146E}" dt="2022-02-16T15:41:44.881" v="277" actId="1076"/>
          <ac:picMkLst>
            <pc:docMk/>
            <pc:sldMk cId="2632221837" sldId="379"/>
            <ac:picMk id="13" creationId="{F231A910-D3CE-4BBE-B85A-79F86CBF6F1A}"/>
          </ac:picMkLst>
        </pc:picChg>
        <pc:picChg chg="add mod">
          <ac:chgData name="Sian Shaw" userId="S::sian.shaw@westminster-abbey.org::cf930bf7-ba7f-4ec0-9225-526cb0af2be3" providerId="AD" clId="Web-{4F94F91B-0874-C170-6FE3-75B56C16146E}" dt="2022-02-16T15:41:46.678" v="278" actId="1076"/>
          <ac:picMkLst>
            <pc:docMk/>
            <pc:sldMk cId="2632221837" sldId="379"/>
            <ac:picMk id="14" creationId="{3D62FDA0-F354-496D-8C70-FF277EA8832A}"/>
          </ac:picMkLst>
        </pc:picChg>
      </pc:sldChg>
      <pc:sldChg chg="delSp">
        <pc:chgData name="Sian Shaw" userId="S::sian.shaw@westminster-abbey.org::cf930bf7-ba7f-4ec0-9225-526cb0af2be3" providerId="AD" clId="Web-{4F94F91B-0874-C170-6FE3-75B56C16146E}" dt="2022-02-16T15:03:42.914" v="5"/>
        <pc:sldMkLst>
          <pc:docMk/>
          <pc:sldMk cId="1918157724" sldId="382"/>
        </pc:sldMkLst>
        <pc:spChg chg="del">
          <ac:chgData name="Sian Shaw" userId="S::sian.shaw@westminster-abbey.org::cf930bf7-ba7f-4ec0-9225-526cb0af2be3" providerId="AD" clId="Web-{4F94F91B-0874-C170-6FE3-75B56C16146E}" dt="2022-02-16T15:03:42.914" v="5"/>
          <ac:spMkLst>
            <pc:docMk/>
            <pc:sldMk cId="1918157724" sldId="382"/>
            <ac:spMk id="4" creationId="{FA5FDD16-7D3B-4B51-A2D6-92A5D3EE5E9D}"/>
          </ac:spMkLst>
        </pc:spChg>
      </pc:sldChg>
      <pc:sldChg chg="delSp delCm">
        <pc:chgData name="Sian Shaw" userId="S::sian.shaw@westminster-abbey.org::cf930bf7-ba7f-4ec0-9225-526cb0af2be3" providerId="AD" clId="Web-{4F94F91B-0874-C170-6FE3-75B56C16146E}" dt="2022-02-16T15:13:41.164" v="14"/>
        <pc:sldMkLst>
          <pc:docMk/>
          <pc:sldMk cId="2810206267" sldId="384"/>
        </pc:sldMkLst>
        <pc:spChg chg="del">
          <ac:chgData name="Sian Shaw" userId="S::sian.shaw@westminster-abbey.org::cf930bf7-ba7f-4ec0-9225-526cb0af2be3" providerId="AD" clId="Web-{4F94F91B-0874-C170-6FE3-75B56C16146E}" dt="2022-02-16T15:03:53.804" v="7"/>
          <ac:spMkLst>
            <pc:docMk/>
            <pc:sldMk cId="2810206267" sldId="384"/>
            <ac:spMk id="4" creationId="{EE8E8715-7DC1-4BBB-9792-AAD7A1D5C9F1}"/>
          </ac:spMkLst>
        </pc:spChg>
      </pc:sldChg>
      <pc:sldChg chg="delSp">
        <pc:chgData name="Sian Shaw" userId="S::sian.shaw@westminster-abbey.org::cf930bf7-ba7f-4ec0-9225-526cb0af2be3" providerId="AD" clId="Web-{4F94F91B-0874-C170-6FE3-75B56C16146E}" dt="2022-02-16T15:03:56.430" v="8"/>
        <pc:sldMkLst>
          <pc:docMk/>
          <pc:sldMk cId="2518796799" sldId="385"/>
        </pc:sldMkLst>
        <pc:spChg chg="del">
          <ac:chgData name="Sian Shaw" userId="S::sian.shaw@westminster-abbey.org::cf930bf7-ba7f-4ec0-9225-526cb0af2be3" providerId="AD" clId="Web-{4F94F91B-0874-C170-6FE3-75B56C16146E}" dt="2022-02-16T15:03:56.430" v="8"/>
          <ac:spMkLst>
            <pc:docMk/>
            <pc:sldMk cId="2518796799" sldId="385"/>
            <ac:spMk id="4" creationId="{74CA9761-4397-489F-8FCC-746E0853C302}"/>
          </ac:spMkLst>
        </pc:spChg>
      </pc:sldChg>
      <pc:sldChg chg="delSp">
        <pc:chgData name="Sian Shaw" userId="S::sian.shaw@westminster-abbey.org::cf930bf7-ba7f-4ec0-9225-526cb0af2be3" providerId="AD" clId="Web-{4F94F91B-0874-C170-6FE3-75B56C16146E}" dt="2022-02-16T15:04:03.211" v="9"/>
        <pc:sldMkLst>
          <pc:docMk/>
          <pc:sldMk cId="2937266767" sldId="387"/>
        </pc:sldMkLst>
        <pc:spChg chg="del">
          <ac:chgData name="Sian Shaw" userId="S::sian.shaw@westminster-abbey.org::cf930bf7-ba7f-4ec0-9225-526cb0af2be3" providerId="AD" clId="Web-{4F94F91B-0874-C170-6FE3-75B56C16146E}" dt="2022-02-16T15:04:03.211" v="9"/>
          <ac:spMkLst>
            <pc:docMk/>
            <pc:sldMk cId="2937266767" sldId="387"/>
            <ac:spMk id="4" creationId="{A54DBBE0-0B00-4E11-A8C5-671CBC32089C}"/>
          </ac:spMkLst>
        </pc:spChg>
      </pc:sldChg>
      <pc:sldChg chg="delSp">
        <pc:chgData name="Sian Shaw" userId="S::sian.shaw@westminster-abbey.org::cf930bf7-ba7f-4ec0-9225-526cb0af2be3" providerId="AD" clId="Web-{4F94F91B-0874-C170-6FE3-75B56C16146E}" dt="2022-02-16T15:04:05.899" v="10"/>
        <pc:sldMkLst>
          <pc:docMk/>
          <pc:sldMk cId="1076234201" sldId="388"/>
        </pc:sldMkLst>
        <pc:spChg chg="del">
          <ac:chgData name="Sian Shaw" userId="S::sian.shaw@westminster-abbey.org::cf930bf7-ba7f-4ec0-9225-526cb0af2be3" providerId="AD" clId="Web-{4F94F91B-0874-C170-6FE3-75B56C16146E}" dt="2022-02-16T15:04:05.899" v="10"/>
          <ac:spMkLst>
            <pc:docMk/>
            <pc:sldMk cId="1076234201" sldId="388"/>
            <ac:spMk id="4" creationId="{6A153799-9060-44AD-BBF3-3533124BEB27}"/>
          </ac:spMkLst>
        </pc:spChg>
      </pc:sldChg>
      <pc:sldChg chg="delSp">
        <pc:chgData name="Sian Shaw" userId="S::sian.shaw@westminster-abbey.org::cf930bf7-ba7f-4ec0-9225-526cb0af2be3" providerId="AD" clId="Web-{4F94F91B-0874-C170-6FE3-75B56C16146E}" dt="2022-02-16T15:04:14.586" v="11"/>
        <pc:sldMkLst>
          <pc:docMk/>
          <pc:sldMk cId="3545909039" sldId="390"/>
        </pc:sldMkLst>
        <pc:spChg chg="del">
          <ac:chgData name="Sian Shaw" userId="S::sian.shaw@westminster-abbey.org::cf930bf7-ba7f-4ec0-9225-526cb0af2be3" providerId="AD" clId="Web-{4F94F91B-0874-C170-6FE3-75B56C16146E}" dt="2022-02-16T15:04:14.586" v="11"/>
          <ac:spMkLst>
            <pc:docMk/>
            <pc:sldMk cId="3545909039" sldId="390"/>
            <ac:spMk id="4" creationId="{F05F48D7-FC6B-452E-9C88-1A497FEFFB34}"/>
          </ac:spMkLst>
        </pc:spChg>
      </pc:sldChg>
      <pc:sldChg chg="delSp modSp modCm">
        <pc:chgData name="Sian Shaw" userId="S::sian.shaw@westminster-abbey.org::cf930bf7-ba7f-4ec0-9225-526cb0af2be3" providerId="AD" clId="Web-{4F94F91B-0874-C170-6FE3-75B56C16146E}" dt="2022-02-16T16:36:00.519" v="281" actId="20577"/>
        <pc:sldMkLst>
          <pc:docMk/>
          <pc:sldMk cId="2957769846" sldId="391"/>
        </pc:sldMkLst>
        <pc:spChg chg="mod">
          <ac:chgData name="Sian Shaw" userId="S::sian.shaw@westminster-abbey.org::cf930bf7-ba7f-4ec0-9225-526cb0af2be3" providerId="AD" clId="Web-{4F94F91B-0874-C170-6FE3-75B56C16146E}" dt="2022-02-16T16:36:00.519" v="281" actId="20577"/>
          <ac:spMkLst>
            <pc:docMk/>
            <pc:sldMk cId="2957769846" sldId="391"/>
            <ac:spMk id="3" creationId="{76C3D5B8-377D-4D3C-AEE3-818343480C8B}"/>
          </ac:spMkLst>
        </pc:spChg>
        <pc:spChg chg="del">
          <ac:chgData name="Sian Shaw" userId="S::sian.shaw@westminster-abbey.org::cf930bf7-ba7f-4ec0-9225-526cb0af2be3" providerId="AD" clId="Web-{4F94F91B-0874-C170-6FE3-75B56C16146E}" dt="2022-02-16T15:04:37.571" v="12"/>
          <ac:spMkLst>
            <pc:docMk/>
            <pc:sldMk cId="2957769846" sldId="391"/>
            <ac:spMk id="4" creationId="{BAC7A437-4938-4075-B405-D86E81BF35F0}"/>
          </ac:spMkLst>
        </pc:spChg>
      </pc:sldChg>
    </pc:docChg>
  </pc:docChgLst>
  <pc:docChgLst>
    <pc:chgData name="Sian Shaw" userId="cf930bf7-ba7f-4ec0-9225-526cb0af2be3" providerId="ADAL" clId="{22B58001-3E64-4B47-B533-9A618AD3926C}"/>
    <pc:docChg chg="undo custSel addSld delSld modSld">
      <pc:chgData name="Sian Shaw" userId="cf930bf7-ba7f-4ec0-9225-526cb0af2be3" providerId="ADAL" clId="{22B58001-3E64-4B47-B533-9A618AD3926C}" dt="2022-02-28T14:57:07.335" v="855" actId="2696"/>
      <pc:docMkLst>
        <pc:docMk/>
      </pc:docMkLst>
      <pc:sldChg chg="modSp setBg">
        <pc:chgData name="Sian Shaw" userId="cf930bf7-ba7f-4ec0-9225-526cb0af2be3" providerId="ADAL" clId="{22B58001-3E64-4B47-B533-9A618AD3926C}" dt="2022-02-23T10:17:24.920" v="851"/>
        <pc:sldMkLst>
          <pc:docMk/>
          <pc:sldMk cId="4213500498" sldId="341"/>
        </pc:sldMkLst>
        <pc:spChg chg="mod">
          <ac:chgData name="Sian Shaw" userId="cf930bf7-ba7f-4ec0-9225-526cb0af2be3" providerId="ADAL" clId="{22B58001-3E64-4B47-B533-9A618AD3926C}" dt="2022-02-23T10:15:09.351" v="845" actId="1076"/>
          <ac:spMkLst>
            <pc:docMk/>
            <pc:sldMk cId="4213500498" sldId="341"/>
            <ac:spMk id="9" creationId="{00000000-0000-0000-0000-000000000000}"/>
          </ac:spMkLst>
        </pc:spChg>
      </pc:sldChg>
      <pc:sldChg chg="modNotesTx">
        <pc:chgData name="Sian Shaw" userId="cf930bf7-ba7f-4ec0-9225-526cb0af2be3" providerId="ADAL" clId="{22B58001-3E64-4B47-B533-9A618AD3926C}" dt="2022-02-11T16:12:33.825" v="16" actId="20577"/>
        <pc:sldMkLst>
          <pc:docMk/>
          <pc:sldMk cId="721404376" sldId="356"/>
        </pc:sldMkLst>
      </pc:sldChg>
      <pc:sldChg chg="modNotesTx">
        <pc:chgData name="Sian Shaw" userId="cf930bf7-ba7f-4ec0-9225-526cb0af2be3" providerId="ADAL" clId="{22B58001-3E64-4B47-B533-9A618AD3926C}" dt="2022-02-11T16:26:29.962" v="60" actId="20577"/>
        <pc:sldMkLst>
          <pc:docMk/>
          <pc:sldMk cId="3015828413" sldId="377"/>
        </pc:sldMkLst>
      </pc:sldChg>
      <pc:sldChg chg="modSp">
        <pc:chgData name="Sian Shaw" userId="cf930bf7-ba7f-4ec0-9225-526cb0af2be3" providerId="ADAL" clId="{22B58001-3E64-4B47-B533-9A618AD3926C}" dt="2022-02-21T11:03:03.222" v="463" actId="122"/>
        <pc:sldMkLst>
          <pc:docMk/>
          <pc:sldMk cId="1311271473" sldId="378"/>
        </pc:sldMkLst>
        <pc:graphicFrameChg chg="modGraphic">
          <ac:chgData name="Sian Shaw" userId="cf930bf7-ba7f-4ec0-9225-526cb0af2be3" providerId="ADAL" clId="{22B58001-3E64-4B47-B533-9A618AD3926C}" dt="2022-02-21T11:03:03.222" v="463" actId="122"/>
          <ac:graphicFrameMkLst>
            <pc:docMk/>
            <pc:sldMk cId="1311271473" sldId="378"/>
            <ac:graphicFrameMk id="8" creationId="{829E6FBA-2DDA-4329-9A0C-6DF91C770904}"/>
          </ac:graphicFrameMkLst>
        </pc:graphicFrameChg>
      </pc:sldChg>
      <pc:sldChg chg="delSp modSp modNotesTx">
        <pc:chgData name="Sian Shaw" userId="cf930bf7-ba7f-4ec0-9225-526cb0af2be3" providerId="ADAL" clId="{22B58001-3E64-4B47-B533-9A618AD3926C}" dt="2022-02-21T10:44:03.549" v="174" actId="478"/>
        <pc:sldMkLst>
          <pc:docMk/>
          <pc:sldMk cId="1918157724" sldId="382"/>
        </pc:sldMkLst>
        <pc:spChg chg="del mod">
          <ac:chgData name="Sian Shaw" userId="cf930bf7-ba7f-4ec0-9225-526cb0af2be3" providerId="ADAL" clId="{22B58001-3E64-4B47-B533-9A618AD3926C}" dt="2022-02-21T10:44:03.549" v="174" actId="478"/>
          <ac:spMkLst>
            <pc:docMk/>
            <pc:sldMk cId="1918157724" sldId="382"/>
            <ac:spMk id="12" creationId="{27F60F54-3F14-4CE5-BBFA-1A7DABB231D7}"/>
          </ac:spMkLst>
        </pc:spChg>
      </pc:sldChg>
      <pc:sldChg chg="modAnim modNotesTx">
        <pc:chgData name="Sian Shaw" userId="cf930bf7-ba7f-4ec0-9225-526cb0af2be3" providerId="ADAL" clId="{22B58001-3E64-4B47-B533-9A618AD3926C}" dt="2022-02-28T14:56:59.623" v="853"/>
        <pc:sldMkLst>
          <pc:docMk/>
          <pc:sldMk cId="2810206267" sldId="384"/>
        </pc:sldMkLst>
      </pc:sldChg>
      <pc:sldChg chg="addSp delSp modSp modNotesTx">
        <pc:chgData name="Sian Shaw" userId="cf930bf7-ba7f-4ec0-9225-526cb0af2be3" providerId="ADAL" clId="{22B58001-3E64-4B47-B533-9A618AD3926C}" dt="2022-02-23T09:55:43.149" v="488" actId="1076"/>
        <pc:sldMkLst>
          <pc:docMk/>
          <pc:sldMk cId="2937266767" sldId="387"/>
        </pc:sldMkLst>
        <pc:spChg chg="mod">
          <ac:chgData name="Sian Shaw" userId="cf930bf7-ba7f-4ec0-9225-526cb0af2be3" providerId="ADAL" clId="{22B58001-3E64-4B47-B533-9A618AD3926C}" dt="2022-02-21T11:04:59.005" v="465" actId="20577"/>
          <ac:spMkLst>
            <pc:docMk/>
            <pc:sldMk cId="2937266767" sldId="387"/>
            <ac:spMk id="3" creationId="{2F350DB4-BFF8-49FA-B577-C3FAE71B0B8C}"/>
          </ac:spMkLst>
        </pc:spChg>
        <pc:picChg chg="add del mod">
          <ac:chgData name="Sian Shaw" userId="cf930bf7-ba7f-4ec0-9225-526cb0af2be3" providerId="ADAL" clId="{22B58001-3E64-4B47-B533-9A618AD3926C}" dt="2022-02-22T16:11:16.821" v="486" actId="478"/>
          <ac:picMkLst>
            <pc:docMk/>
            <pc:sldMk cId="2937266767" sldId="387"/>
            <ac:picMk id="7" creationId="{2726C6DF-C1F4-4771-8A05-64905CFF6FDB}"/>
          </ac:picMkLst>
        </pc:picChg>
        <pc:picChg chg="add mod">
          <ac:chgData name="Sian Shaw" userId="cf930bf7-ba7f-4ec0-9225-526cb0af2be3" providerId="ADAL" clId="{22B58001-3E64-4B47-B533-9A618AD3926C}" dt="2022-02-23T09:55:43.149" v="488" actId="1076"/>
          <ac:picMkLst>
            <pc:docMk/>
            <pc:sldMk cId="2937266767" sldId="387"/>
            <ac:picMk id="7" creationId="{883B3E49-59A4-498B-A2F2-AE0A9FC44AB6}"/>
          </ac:picMkLst>
        </pc:picChg>
      </pc:sldChg>
      <pc:sldChg chg="addSp modSp modNotesTx">
        <pc:chgData name="Sian Shaw" userId="cf930bf7-ba7f-4ec0-9225-526cb0af2be3" providerId="ADAL" clId="{22B58001-3E64-4B47-B533-9A618AD3926C}" dt="2022-02-23T09:58:04.110" v="829" actId="20577"/>
        <pc:sldMkLst>
          <pc:docMk/>
          <pc:sldMk cId="1076234201" sldId="388"/>
        </pc:sldMkLst>
        <pc:spChg chg="mod">
          <ac:chgData name="Sian Shaw" userId="cf930bf7-ba7f-4ec0-9225-526cb0af2be3" providerId="ADAL" clId="{22B58001-3E64-4B47-B533-9A618AD3926C}" dt="2022-02-21T10:57:50.141" v="458" actId="1076"/>
          <ac:spMkLst>
            <pc:docMk/>
            <pc:sldMk cId="1076234201" sldId="388"/>
            <ac:spMk id="2" creationId="{9F8287C1-6E29-48D8-BEF3-245CE7386278}"/>
          </ac:spMkLst>
        </pc:spChg>
        <pc:spChg chg="mod">
          <ac:chgData name="Sian Shaw" userId="cf930bf7-ba7f-4ec0-9225-526cb0af2be3" providerId="ADAL" clId="{22B58001-3E64-4B47-B533-9A618AD3926C}" dt="2022-02-23T09:56:21.757" v="535" actId="27636"/>
          <ac:spMkLst>
            <pc:docMk/>
            <pc:sldMk cId="1076234201" sldId="388"/>
            <ac:spMk id="3" creationId="{B5260355-0E61-407A-A9BE-1B2573D000A2}"/>
          </ac:spMkLst>
        </pc:spChg>
        <pc:picChg chg="add mod">
          <ac:chgData name="Sian Shaw" userId="cf930bf7-ba7f-4ec0-9225-526cb0af2be3" providerId="ADAL" clId="{22B58001-3E64-4B47-B533-9A618AD3926C}" dt="2022-02-23T09:57:57.843" v="807" actId="1076"/>
          <ac:picMkLst>
            <pc:docMk/>
            <pc:sldMk cId="1076234201" sldId="388"/>
            <ac:picMk id="7" creationId="{FA28F293-3AEC-43D9-98C3-7EAF25F987B3}"/>
          </ac:picMkLst>
        </pc:picChg>
      </pc:sldChg>
      <pc:sldChg chg="modNotesTx">
        <pc:chgData name="Sian Shaw" userId="cf930bf7-ba7f-4ec0-9225-526cb0af2be3" providerId="ADAL" clId="{22B58001-3E64-4B47-B533-9A618AD3926C}" dt="2022-02-21T10:47:25.867" v="177" actId="313"/>
        <pc:sldMkLst>
          <pc:docMk/>
          <pc:sldMk cId="2957769846" sldId="391"/>
        </pc:sldMkLst>
      </pc:sldChg>
      <pc:sldChg chg="modSp">
        <pc:chgData name="Sian Shaw" userId="cf930bf7-ba7f-4ec0-9225-526cb0af2be3" providerId="ADAL" clId="{22B58001-3E64-4B47-B533-9A618AD3926C}" dt="2022-02-21T10:43:50.365" v="171" actId="20577"/>
        <pc:sldMkLst>
          <pc:docMk/>
          <pc:sldMk cId="835745921" sldId="395"/>
        </pc:sldMkLst>
        <pc:spChg chg="mod">
          <ac:chgData name="Sian Shaw" userId="cf930bf7-ba7f-4ec0-9225-526cb0af2be3" providerId="ADAL" clId="{22B58001-3E64-4B47-B533-9A618AD3926C}" dt="2022-02-21T10:43:50.365" v="171" actId="20577"/>
          <ac:spMkLst>
            <pc:docMk/>
            <pc:sldMk cId="835745921" sldId="395"/>
            <ac:spMk id="3" creationId="{2C518B23-ED45-4384-AC81-77DA26D5441E}"/>
          </ac:spMkLst>
        </pc:spChg>
      </pc:sldChg>
      <pc:sldChg chg="add del">
        <pc:chgData name="Sian Shaw" userId="cf930bf7-ba7f-4ec0-9225-526cb0af2be3" providerId="ADAL" clId="{22B58001-3E64-4B47-B533-9A618AD3926C}" dt="2022-02-28T14:57:07.335" v="855" actId="2696"/>
        <pc:sldMkLst>
          <pc:docMk/>
          <pc:sldMk cId="2554632444" sldId="396"/>
        </pc:sldMkLst>
      </pc:sldChg>
    </pc:docChg>
  </pc:docChgLst>
  <pc:docChgLst>
    <pc:chgData name="Sian Shaw" userId="S::sian.shaw@westminster-abbey.org::cf930bf7-ba7f-4ec0-9225-526cb0af2be3" providerId="AD" clId="Web-{DA89B94A-9AC8-9E60-72C1-9ABAFE3932EC}"/>
    <pc:docChg chg="mod">
      <pc:chgData name="Sian Shaw" userId="S::sian.shaw@westminster-abbey.org::cf930bf7-ba7f-4ec0-9225-526cb0af2be3" providerId="AD" clId="Web-{DA89B94A-9AC8-9E60-72C1-9ABAFE3932EC}" dt="2022-02-16T09:09:28.088" v="1"/>
      <pc:docMkLst>
        <pc:docMk/>
      </pc:docMkLst>
    </pc:docChg>
  </pc:docChgLst>
  <pc:docChgLst>
    <pc:chgData name="Sian Shaw" userId="S::sian.shaw@westminster-abbey.org::cf930bf7-ba7f-4ec0-9225-526cb0af2be3" providerId="AD" clId="Web-{CF56D72D-7C59-FDCB-E290-C1AE85EBBC9D}"/>
    <pc:docChg chg="modSld sldOrd">
      <pc:chgData name="Sian Shaw" userId="S::sian.shaw@westminster-abbey.org::cf930bf7-ba7f-4ec0-9225-526cb0af2be3" providerId="AD" clId="Web-{CF56D72D-7C59-FDCB-E290-C1AE85EBBC9D}" dt="2022-02-18T14:59:55.303" v="786"/>
      <pc:docMkLst>
        <pc:docMk/>
      </pc:docMkLst>
      <pc:sldChg chg="modSp">
        <pc:chgData name="Sian Shaw" userId="S::sian.shaw@westminster-abbey.org::cf930bf7-ba7f-4ec0-9225-526cb0af2be3" providerId="AD" clId="Web-{CF56D72D-7C59-FDCB-E290-C1AE85EBBC9D}" dt="2022-02-18T14:15:23.178" v="62" actId="20577"/>
        <pc:sldMkLst>
          <pc:docMk/>
          <pc:sldMk cId="3693174148" sldId="355"/>
        </pc:sldMkLst>
        <pc:spChg chg="mod">
          <ac:chgData name="Sian Shaw" userId="S::sian.shaw@westminster-abbey.org::cf930bf7-ba7f-4ec0-9225-526cb0af2be3" providerId="AD" clId="Web-{CF56D72D-7C59-FDCB-E290-C1AE85EBBC9D}" dt="2022-02-18T14:15:23.178" v="62" actId="20577"/>
          <ac:spMkLst>
            <pc:docMk/>
            <pc:sldMk cId="3693174148" sldId="355"/>
            <ac:spMk id="10" creationId="{1F765997-8D7D-4D42-A6CC-96FED4BC4AD0}"/>
          </ac:spMkLst>
        </pc:spChg>
      </pc:sldChg>
      <pc:sldChg chg="delSp modSp">
        <pc:chgData name="Sian Shaw" userId="S::sian.shaw@westminster-abbey.org::cf930bf7-ba7f-4ec0-9225-526cb0af2be3" providerId="AD" clId="Web-{CF56D72D-7C59-FDCB-E290-C1AE85EBBC9D}" dt="2022-02-18T14:15:15.084" v="58"/>
        <pc:sldMkLst>
          <pc:docMk/>
          <pc:sldMk cId="721404376" sldId="356"/>
        </pc:sldMkLst>
        <pc:spChg chg="del mod">
          <ac:chgData name="Sian Shaw" userId="S::sian.shaw@westminster-abbey.org::cf930bf7-ba7f-4ec0-9225-526cb0af2be3" providerId="AD" clId="Web-{CF56D72D-7C59-FDCB-E290-C1AE85EBBC9D}" dt="2022-02-18T14:15:15.084" v="58"/>
          <ac:spMkLst>
            <pc:docMk/>
            <pc:sldMk cId="721404376" sldId="356"/>
            <ac:spMk id="9" creationId="{779369A4-B9A3-47EB-AA20-3E99B6478C21}"/>
          </ac:spMkLst>
        </pc:spChg>
        <pc:cxnChg chg="del">
          <ac:chgData name="Sian Shaw" userId="S::sian.shaw@westminster-abbey.org::cf930bf7-ba7f-4ec0-9225-526cb0af2be3" providerId="AD" clId="Web-{CF56D72D-7C59-FDCB-E290-C1AE85EBBC9D}" dt="2022-02-18T14:15:13.615" v="57"/>
          <ac:cxnSpMkLst>
            <pc:docMk/>
            <pc:sldMk cId="721404376" sldId="356"/>
            <ac:cxnSpMk id="10" creationId="{6AA6A262-A852-4D0B-9EC8-DA706D74B730}"/>
          </ac:cxnSpMkLst>
        </pc:cxnChg>
      </pc:sldChg>
      <pc:sldChg chg="delSp">
        <pc:chgData name="Sian Shaw" userId="S::sian.shaw@westminster-abbey.org::cf930bf7-ba7f-4ec0-9225-526cb0af2be3" providerId="AD" clId="Web-{CF56D72D-7C59-FDCB-E290-C1AE85EBBC9D}" dt="2022-02-18T14:15:04.349" v="55"/>
        <pc:sldMkLst>
          <pc:docMk/>
          <pc:sldMk cId="3015828413" sldId="377"/>
        </pc:sldMkLst>
        <pc:spChg chg="del">
          <ac:chgData name="Sian Shaw" userId="S::sian.shaw@westminster-abbey.org::cf930bf7-ba7f-4ec0-9225-526cb0af2be3" providerId="AD" clId="Web-{CF56D72D-7C59-FDCB-E290-C1AE85EBBC9D}" dt="2022-02-18T14:15:01.990" v="54"/>
          <ac:spMkLst>
            <pc:docMk/>
            <pc:sldMk cId="3015828413" sldId="377"/>
            <ac:spMk id="11" creationId="{62F0325D-1445-4AF2-9A03-9B4C54DED25E}"/>
          </ac:spMkLst>
        </pc:spChg>
        <pc:cxnChg chg="del">
          <ac:chgData name="Sian Shaw" userId="S::sian.shaw@westminster-abbey.org::cf930bf7-ba7f-4ec0-9225-526cb0af2be3" providerId="AD" clId="Web-{CF56D72D-7C59-FDCB-E290-C1AE85EBBC9D}" dt="2022-02-18T14:15:04.349" v="55"/>
          <ac:cxnSpMkLst>
            <pc:docMk/>
            <pc:sldMk cId="3015828413" sldId="377"/>
            <ac:cxnSpMk id="13" creationId="{8EF6587A-68C6-4CBB-89BF-2BD977B955FF}"/>
          </ac:cxnSpMkLst>
        </pc:cxnChg>
      </pc:sldChg>
      <pc:sldChg chg="addSp modSp addAnim modAnim">
        <pc:chgData name="Sian Shaw" userId="S::sian.shaw@westminster-abbey.org::cf930bf7-ba7f-4ec0-9225-526cb0af2be3" providerId="AD" clId="Web-{CF56D72D-7C59-FDCB-E290-C1AE85EBBC9D}" dt="2022-02-18T14:58:43.082" v="783" actId="1076"/>
        <pc:sldMkLst>
          <pc:docMk/>
          <pc:sldMk cId="1311271473" sldId="378"/>
        </pc:sldMkLst>
        <pc:spChg chg="mod">
          <ac:chgData name="Sian Shaw" userId="S::sian.shaw@westminster-abbey.org::cf930bf7-ba7f-4ec0-9225-526cb0af2be3" providerId="AD" clId="Web-{CF56D72D-7C59-FDCB-E290-C1AE85EBBC9D}" dt="2022-02-18T14:58:39.488" v="781" actId="14100"/>
          <ac:spMkLst>
            <pc:docMk/>
            <pc:sldMk cId="1311271473" sldId="378"/>
            <ac:spMk id="2" creationId="{5B508CF4-896D-410B-BF03-3278A58311D6}"/>
          </ac:spMkLst>
        </pc:spChg>
        <pc:spChg chg="mod">
          <ac:chgData name="Sian Shaw" userId="S::sian.shaw@westminster-abbey.org::cf930bf7-ba7f-4ec0-9225-526cb0af2be3" providerId="AD" clId="Web-{CF56D72D-7C59-FDCB-E290-C1AE85EBBC9D}" dt="2022-02-18T14:22:35.222" v="163" actId="14100"/>
          <ac:spMkLst>
            <pc:docMk/>
            <pc:sldMk cId="1311271473" sldId="378"/>
            <ac:spMk id="3" creationId="{21BCB56F-D40F-415C-B4C8-E60D4B460700}"/>
          </ac:spMkLst>
        </pc:spChg>
        <pc:spChg chg="add mod">
          <ac:chgData name="Sian Shaw" userId="S::sian.shaw@westminster-abbey.org::cf930bf7-ba7f-4ec0-9225-526cb0af2be3" providerId="AD" clId="Web-{CF56D72D-7C59-FDCB-E290-C1AE85EBBC9D}" dt="2022-02-18T14:58:43.082" v="783" actId="1076"/>
          <ac:spMkLst>
            <pc:docMk/>
            <pc:sldMk cId="1311271473" sldId="378"/>
            <ac:spMk id="4" creationId="{61F37DD7-4ABE-4C09-9B4A-C693126C8525}"/>
          </ac:spMkLst>
        </pc:spChg>
      </pc:sldChg>
      <pc:sldChg chg="addSp delSp modSp ord addCm delCm modNotes">
        <pc:chgData name="Sian Shaw" userId="S::sian.shaw@westminster-abbey.org::cf930bf7-ba7f-4ec0-9225-526cb0af2be3" providerId="AD" clId="Web-{CF56D72D-7C59-FDCB-E290-C1AE85EBBC9D}" dt="2022-02-18T14:59:55.303" v="786"/>
        <pc:sldMkLst>
          <pc:docMk/>
          <pc:sldMk cId="2632221837" sldId="379"/>
        </pc:sldMkLst>
        <pc:spChg chg="del">
          <ac:chgData name="Sian Shaw" userId="S::sian.shaw@westminster-abbey.org::cf930bf7-ba7f-4ec0-9225-526cb0af2be3" providerId="AD" clId="Web-{CF56D72D-7C59-FDCB-E290-C1AE85EBBC9D}" dt="2022-02-18T14:25:52.196" v="299"/>
          <ac:spMkLst>
            <pc:docMk/>
            <pc:sldMk cId="2632221837" sldId="379"/>
            <ac:spMk id="3" creationId="{03659C9F-D1D5-4939-B7F8-8F70F4510B73}"/>
          </ac:spMkLst>
        </pc:spChg>
        <pc:spChg chg="add">
          <ac:chgData name="Sian Shaw" userId="S::sian.shaw@westminster-abbey.org::cf930bf7-ba7f-4ec0-9225-526cb0af2be3" providerId="AD" clId="Web-{CF56D72D-7C59-FDCB-E290-C1AE85EBBC9D}" dt="2022-02-18T14:14:33.317" v="39"/>
          <ac:spMkLst>
            <pc:docMk/>
            <pc:sldMk cId="2632221837" sldId="379"/>
            <ac:spMk id="4" creationId="{2DC1C63F-401D-42DB-B5E0-90A84D4DD349}"/>
          </ac:spMkLst>
        </pc:spChg>
        <pc:spChg chg="mod">
          <ac:chgData name="Sian Shaw" userId="S::sian.shaw@westminster-abbey.org::cf930bf7-ba7f-4ec0-9225-526cb0af2be3" providerId="AD" clId="Web-{CF56D72D-7C59-FDCB-E290-C1AE85EBBC9D}" dt="2022-02-18T14:23:55.615" v="214" actId="20577"/>
          <ac:spMkLst>
            <pc:docMk/>
            <pc:sldMk cId="2632221837" sldId="379"/>
            <ac:spMk id="6" creationId="{95729686-ACF5-40EF-915B-274E82824E2B}"/>
          </ac:spMkLst>
        </pc:spChg>
        <pc:spChg chg="add del mod">
          <ac:chgData name="Sian Shaw" userId="S::sian.shaw@westminster-abbey.org::cf930bf7-ba7f-4ec0-9225-526cb0af2be3" providerId="AD" clId="Web-{CF56D72D-7C59-FDCB-E290-C1AE85EBBC9D}" dt="2022-02-18T14:26:20.697" v="302"/>
          <ac:spMkLst>
            <pc:docMk/>
            <pc:sldMk cId="2632221837" sldId="379"/>
            <ac:spMk id="10" creationId="{9418F232-A372-48ED-BFAE-FFCB622D8765}"/>
          </ac:spMkLst>
        </pc:spChg>
        <pc:spChg chg="mod">
          <ac:chgData name="Sian Shaw" userId="S::sian.shaw@westminster-abbey.org::cf930bf7-ba7f-4ec0-9225-526cb0af2be3" providerId="AD" clId="Web-{CF56D72D-7C59-FDCB-E290-C1AE85EBBC9D}" dt="2022-02-18T14:23:59.396" v="215" actId="20577"/>
          <ac:spMkLst>
            <pc:docMk/>
            <pc:sldMk cId="2632221837" sldId="379"/>
            <ac:spMk id="12" creationId="{D50CFAA6-4C0D-4F48-BDFE-E9B4234CCA3E}"/>
          </ac:spMkLst>
        </pc:spChg>
        <pc:picChg chg="mod">
          <ac:chgData name="Sian Shaw" userId="S::sian.shaw@westminster-abbey.org::cf930bf7-ba7f-4ec0-9225-526cb0af2be3" providerId="AD" clId="Web-{CF56D72D-7C59-FDCB-E290-C1AE85EBBC9D}" dt="2022-02-18T14:23:51.537" v="213" actId="1076"/>
          <ac:picMkLst>
            <pc:docMk/>
            <pc:sldMk cId="2632221837" sldId="379"/>
            <ac:picMk id="13" creationId="{F231A910-D3CE-4BBE-B85A-79F86CBF6F1A}"/>
          </ac:picMkLst>
        </pc:picChg>
        <pc:picChg chg="mod">
          <ac:chgData name="Sian Shaw" userId="S::sian.shaw@westminster-abbey.org::cf930bf7-ba7f-4ec0-9225-526cb0af2be3" providerId="AD" clId="Web-{CF56D72D-7C59-FDCB-E290-C1AE85EBBC9D}" dt="2022-02-18T14:23:50.224" v="212" actId="1076"/>
          <ac:picMkLst>
            <pc:docMk/>
            <pc:sldMk cId="2632221837" sldId="379"/>
            <ac:picMk id="14" creationId="{3D62FDA0-F354-496D-8C70-FF277EA8832A}"/>
          </ac:picMkLst>
        </pc:picChg>
      </pc:sldChg>
      <pc:sldChg chg="addSp">
        <pc:chgData name="Sian Shaw" userId="S::sian.shaw@westminster-abbey.org::cf930bf7-ba7f-4ec0-9225-526cb0af2be3" providerId="AD" clId="Web-{CF56D72D-7C59-FDCB-E290-C1AE85EBBC9D}" dt="2022-02-18T14:14:39.177" v="42"/>
        <pc:sldMkLst>
          <pc:docMk/>
          <pc:sldMk cId="1918157724" sldId="382"/>
        </pc:sldMkLst>
        <pc:spChg chg="add">
          <ac:chgData name="Sian Shaw" userId="S::sian.shaw@westminster-abbey.org::cf930bf7-ba7f-4ec0-9225-526cb0af2be3" providerId="AD" clId="Web-{CF56D72D-7C59-FDCB-E290-C1AE85EBBC9D}" dt="2022-02-18T14:14:39.177" v="42"/>
          <ac:spMkLst>
            <pc:docMk/>
            <pc:sldMk cId="1918157724" sldId="382"/>
            <ac:spMk id="3" creationId="{2A1E1D19-4863-4342-BB4C-C8ADC7C8CC6C}"/>
          </ac:spMkLst>
        </pc:spChg>
      </pc:sldChg>
      <pc:sldChg chg="addSp addCm modNotes">
        <pc:chgData name="Sian Shaw" userId="S::sian.shaw@westminster-abbey.org::cf930bf7-ba7f-4ec0-9225-526cb0af2be3" providerId="AD" clId="Web-{CF56D72D-7C59-FDCB-E290-C1AE85EBBC9D}" dt="2022-02-18T14:16:39.680" v="108"/>
        <pc:sldMkLst>
          <pc:docMk/>
          <pc:sldMk cId="2810206267" sldId="384"/>
        </pc:sldMkLst>
        <pc:spChg chg="add">
          <ac:chgData name="Sian Shaw" userId="S::sian.shaw@westminster-abbey.org::cf930bf7-ba7f-4ec0-9225-526cb0af2be3" providerId="AD" clId="Web-{CF56D72D-7C59-FDCB-E290-C1AE85EBBC9D}" dt="2022-02-18T14:14:40.536" v="43"/>
          <ac:spMkLst>
            <pc:docMk/>
            <pc:sldMk cId="2810206267" sldId="384"/>
            <ac:spMk id="3" creationId="{DB5FE762-22B1-47CD-BC34-8674D2A6CFAA}"/>
          </ac:spMkLst>
        </pc:spChg>
      </pc:sldChg>
      <pc:sldChg chg="addSp delSp modSp modNotes">
        <pc:chgData name="Sian Shaw" userId="S::sian.shaw@westminster-abbey.org::cf930bf7-ba7f-4ec0-9225-526cb0af2be3" providerId="AD" clId="Web-{CF56D72D-7C59-FDCB-E290-C1AE85EBBC9D}" dt="2022-02-18T14:55:34.217" v="706"/>
        <pc:sldMkLst>
          <pc:docMk/>
          <pc:sldMk cId="2518796799" sldId="385"/>
        </pc:sldMkLst>
        <pc:spChg chg="mod">
          <ac:chgData name="Sian Shaw" userId="S::sian.shaw@westminster-abbey.org::cf930bf7-ba7f-4ec0-9225-526cb0af2be3" providerId="AD" clId="Web-{CF56D72D-7C59-FDCB-E290-C1AE85EBBC9D}" dt="2022-02-18T14:55:14.061" v="697" actId="20577"/>
          <ac:spMkLst>
            <pc:docMk/>
            <pc:sldMk cId="2518796799" sldId="385"/>
            <ac:spMk id="2" creationId="{DC770CA4-E9A8-48AB-A89C-0F07AA603F1F}"/>
          </ac:spMkLst>
        </pc:spChg>
        <pc:spChg chg="del mod">
          <ac:chgData name="Sian Shaw" userId="S::sian.shaw@westminster-abbey.org::cf930bf7-ba7f-4ec0-9225-526cb0af2be3" providerId="AD" clId="Web-{CF56D72D-7C59-FDCB-E290-C1AE85EBBC9D}" dt="2022-02-18T14:55:30.530" v="705"/>
          <ac:spMkLst>
            <pc:docMk/>
            <pc:sldMk cId="2518796799" sldId="385"/>
            <ac:spMk id="3" creationId="{55DA73A6-522E-4FBF-BADB-B0249ACA6CA2}"/>
          </ac:spMkLst>
        </pc:spChg>
        <pc:spChg chg="add">
          <ac:chgData name="Sian Shaw" userId="S::sian.shaw@westminster-abbey.org::cf930bf7-ba7f-4ec0-9225-526cb0af2be3" providerId="AD" clId="Web-{CF56D72D-7C59-FDCB-E290-C1AE85EBBC9D}" dt="2022-02-18T14:14:43.505" v="45"/>
          <ac:spMkLst>
            <pc:docMk/>
            <pc:sldMk cId="2518796799" sldId="385"/>
            <ac:spMk id="4" creationId="{0FEFDD75-6602-4867-B971-73E639DB8A1C}"/>
          </ac:spMkLst>
        </pc:spChg>
        <pc:spChg chg="add del mod">
          <ac:chgData name="Sian Shaw" userId="S::sian.shaw@westminster-abbey.org::cf930bf7-ba7f-4ec0-9225-526cb0af2be3" providerId="AD" clId="Web-{CF56D72D-7C59-FDCB-E290-C1AE85EBBC9D}" dt="2022-02-18T14:55:34.217" v="706"/>
          <ac:spMkLst>
            <pc:docMk/>
            <pc:sldMk cId="2518796799" sldId="385"/>
            <ac:spMk id="9" creationId="{7B74F79A-3DA3-4714-8027-B27CA474740F}"/>
          </ac:spMkLst>
        </pc:spChg>
        <pc:picChg chg="add mod">
          <ac:chgData name="Sian Shaw" userId="S::sian.shaw@westminster-abbey.org::cf930bf7-ba7f-4ec0-9225-526cb0af2be3" providerId="AD" clId="Web-{CF56D72D-7C59-FDCB-E290-C1AE85EBBC9D}" dt="2022-02-18T14:55:18.592" v="700" actId="1076"/>
          <ac:picMkLst>
            <pc:docMk/>
            <pc:sldMk cId="2518796799" sldId="385"/>
            <ac:picMk id="7" creationId="{918FF2E0-37BE-44C5-900F-5A1BCD65BA94}"/>
          </ac:picMkLst>
        </pc:picChg>
      </pc:sldChg>
      <pc:sldChg chg="addSp delSp modSp modNotes">
        <pc:chgData name="Sian Shaw" userId="S::sian.shaw@westminster-abbey.org::cf930bf7-ba7f-4ec0-9225-526cb0af2be3" providerId="AD" clId="Web-{CF56D72D-7C59-FDCB-E290-C1AE85EBBC9D}" dt="2022-02-18T14:57:05.173" v="736" actId="14100"/>
        <pc:sldMkLst>
          <pc:docMk/>
          <pc:sldMk cId="563809507" sldId="386"/>
        </pc:sldMkLst>
        <pc:spChg chg="mod">
          <ac:chgData name="Sian Shaw" userId="S::sian.shaw@westminster-abbey.org::cf930bf7-ba7f-4ec0-9225-526cb0af2be3" providerId="AD" clId="Web-{CF56D72D-7C59-FDCB-E290-C1AE85EBBC9D}" dt="2022-02-18T14:56:46.657" v="728" actId="1076"/>
          <ac:spMkLst>
            <pc:docMk/>
            <pc:sldMk cId="563809507" sldId="386"/>
            <ac:spMk id="2" creationId="{4A0A464E-5346-4C2D-86DA-A7556831DB45}"/>
          </ac:spMkLst>
        </pc:spChg>
        <pc:spChg chg="del">
          <ac:chgData name="Sian Shaw" userId="S::sian.shaw@westminster-abbey.org::cf930bf7-ba7f-4ec0-9225-526cb0af2be3" providerId="AD" clId="Web-{CF56D72D-7C59-FDCB-E290-C1AE85EBBC9D}" dt="2022-02-18T14:56:49.673" v="729"/>
          <ac:spMkLst>
            <pc:docMk/>
            <pc:sldMk cId="563809507" sldId="386"/>
            <ac:spMk id="3" creationId="{FB46A302-581E-482D-A71C-4500B41BFF86}"/>
          </ac:spMkLst>
        </pc:spChg>
        <pc:spChg chg="del">
          <ac:chgData name="Sian Shaw" userId="S::sian.shaw@westminster-abbey.org::cf930bf7-ba7f-4ec0-9225-526cb0af2be3" providerId="AD" clId="Web-{CF56D72D-7C59-FDCB-E290-C1AE85EBBC9D}" dt="2022-02-18T14:56:19.703" v="711"/>
          <ac:spMkLst>
            <pc:docMk/>
            <pc:sldMk cId="563809507" sldId="386"/>
            <ac:spMk id="4" creationId="{E9C2B1ED-A71A-462F-8DE0-A177C4A55950}"/>
          </ac:spMkLst>
        </pc:spChg>
        <pc:spChg chg="add">
          <ac:chgData name="Sian Shaw" userId="S::sian.shaw@westminster-abbey.org::cf930bf7-ba7f-4ec0-9225-526cb0af2be3" providerId="AD" clId="Web-{CF56D72D-7C59-FDCB-E290-C1AE85EBBC9D}" dt="2022-02-18T14:14:46.005" v="46"/>
          <ac:spMkLst>
            <pc:docMk/>
            <pc:sldMk cId="563809507" sldId="386"/>
            <ac:spMk id="7" creationId="{950CB127-D56A-4EB8-8B67-54A921A3A0D4}"/>
          </ac:spMkLst>
        </pc:spChg>
        <pc:spChg chg="add del mod">
          <ac:chgData name="Sian Shaw" userId="S::sian.shaw@westminster-abbey.org::cf930bf7-ba7f-4ec0-9225-526cb0af2be3" providerId="AD" clId="Web-{CF56D72D-7C59-FDCB-E290-C1AE85EBBC9D}" dt="2022-02-18T14:56:54.173" v="732"/>
          <ac:spMkLst>
            <pc:docMk/>
            <pc:sldMk cId="563809507" sldId="386"/>
            <ac:spMk id="11" creationId="{D1D6D826-403A-466F-9000-09747D115251}"/>
          </ac:spMkLst>
        </pc:spChg>
        <pc:picChg chg="add mod">
          <ac:chgData name="Sian Shaw" userId="S::sian.shaw@westminster-abbey.org::cf930bf7-ba7f-4ec0-9225-526cb0af2be3" providerId="AD" clId="Web-{CF56D72D-7C59-FDCB-E290-C1AE85EBBC9D}" dt="2022-02-18T14:57:02.126" v="735" actId="1076"/>
          <ac:picMkLst>
            <pc:docMk/>
            <pc:sldMk cId="563809507" sldId="386"/>
            <ac:picMk id="8" creationId="{DC7B244A-433D-4989-AAF8-58A71F6DE22C}"/>
          </ac:picMkLst>
        </pc:picChg>
        <pc:picChg chg="add mod">
          <ac:chgData name="Sian Shaw" userId="S::sian.shaw@westminster-abbey.org::cf930bf7-ba7f-4ec0-9225-526cb0af2be3" providerId="AD" clId="Web-{CF56D72D-7C59-FDCB-E290-C1AE85EBBC9D}" dt="2022-02-18T14:57:05.173" v="736" actId="14100"/>
          <ac:picMkLst>
            <pc:docMk/>
            <pc:sldMk cId="563809507" sldId="386"/>
            <ac:picMk id="9" creationId="{6D65DE31-135C-43F5-9E1A-54B41DCB655C}"/>
          </ac:picMkLst>
        </pc:picChg>
      </pc:sldChg>
      <pc:sldChg chg="addSp modSp">
        <pc:chgData name="Sian Shaw" userId="S::sian.shaw@westminster-abbey.org::cf930bf7-ba7f-4ec0-9225-526cb0af2be3" providerId="AD" clId="Web-{CF56D72D-7C59-FDCB-E290-C1AE85EBBC9D}" dt="2022-02-18T14:57:21.767" v="759"/>
        <pc:sldMkLst>
          <pc:docMk/>
          <pc:sldMk cId="2937266767" sldId="387"/>
        </pc:sldMkLst>
        <pc:spChg chg="mod">
          <ac:chgData name="Sian Shaw" userId="S::sian.shaw@westminster-abbey.org::cf930bf7-ba7f-4ec0-9225-526cb0af2be3" providerId="AD" clId="Web-{CF56D72D-7C59-FDCB-E290-C1AE85EBBC9D}" dt="2022-02-18T14:57:21.767" v="759"/>
          <ac:spMkLst>
            <pc:docMk/>
            <pc:sldMk cId="2937266767" sldId="387"/>
            <ac:spMk id="2" creationId="{E6EA324B-D496-494A-BC15-10593F6D5556}"/>
          </ac:spMkLst>
        </pc:spChg>
        <pc:spChg chg="add">
          <ac:chgData name="Sian Shaw" userId="S::sian.shaw@westminster-abbey.org::cf930bf7-ba7f-4ec0-9225-526cb0af2be3" providerId="AD" clId="Web-{CF56D72D-7C59-FDCB-E290-C1AE85EBBC9D}" dt="2022-02-18T14:14:47.364" v="47"/>
          <ac:spMkLst>
            <pc:docMk/>
            <pc:sldMk cId="2937266767" sldId="387"/>
            <ac:spMk id="4" creationId="{CD20047E-EDAF-4DDE-941D-4A0495311876}"/>
          </ac:spMkLst>
        </pc:spChg>
      </pc:sldChg>
      <pc:sldChg chg="addSp">
        <pc:chgData name="Sian Shaw" userId="S::sian.shaw@westminster-abbey.org::cf930bf7-ba7f-4ec0-9225-526cb0af2be3" providerId="AD" clId="Web-{CF56D72D-7C59-FDCB-E290-C1AE85EBBC9D}" dt="2022-02-18T14:14:48.818" v="48"/>
        <pc:sldMkLst>
          <pc:docMk/>
          <pc:sldMk cId="1076234201" sldId="388"/>
        </pc:sldMkLst>
        <pc:spChg chg="add">
          <ac:chgData name="Sian Shaw" userId="S::sian.shaw@westminster-abbey.org::cf930bf7-ba7f-4ec0-9225-526cb0af2be3" providerId="AD" clId="Web-{CF56D72D-7C59-FDCB-E290-C1AE85EBBC9D}" dt="2022-02-18T14:14:48.818" v="48"/>
          <ac:spMkLst>
            <pc:docMk/>
            <pc:sldMk cId="1076234201" sldId="388"/>
            <ac:spMk id="4" creationId="{433E334A-2704-4E76-85E9-6592663A5DC3}"/>
          </ac:spMkLst>
        </pc:spChg>
      </pc:sldChg>
      <pc:sldChg chg="addSp delSp modSp modNotes">
        <pc:chgData name="Sian Shaw" userId="S::sian.shaw@westminster-abbey.org::cf930bf7-ba7f-4ec0-9225-526cb0af2be3" providerId="AD" clId="Web-{CF56D72D-7C59-FDCB-E290-C1AE85EBBC9D}" dt="2022-02-18T14:52:35.868" v="686" actId="1076"/>
        <pc:sldMkLst>
          <pc:docMk/>
          <pc:sldMk cId="1458379337" sldId="389"/>
        </pc:sldMkLst>
        <pc:spChg chg="mod">
          <ac:chgData name="Sian Shaw" userId="S::sian.shaw@westminster-abbey.org::cf930bf7-ba7f-4ec0-9225-526cb0af2be3" providerId="AD" clId="Web-{CF56D72D-7C59-FDCB-E290-C1AE85EBBC9D}" dt="2022-02-18T14:46:33.186" v="532" actId="20577"/>
          <ac:spMkLst>
            <pc:docMk/>
            <pc:sldMk cId="1458379337" sldId="389"/>
            <ac:spMk id="2" creationId="{5F398DD3-C6FF-4AF5-A2ED-93C7104145AE}"/>
          </ac:spMkLst>
        </pc:spChg>
        <pc:spChg chg="del mod">
          <ac:chgData name="Sian Shaw" userId="S::sian.shaw@westminster-abbey.org::cf930bf7-ba7f-4ec0-9225-526cb0af2be3" providerId="AD" clId="Web-{CF56D72D-7C59-FDCB-E290-C1AE85EBBC9D}" dt="2022-02-18T14:52:32.228" v="684"/>
          <ac:spMkLst>
            <pc:docMk/>
            <pc:sldMk cId="1458379337" sldId="389"/>
            <ac:spMk id="3" creationId="{7C841C59-5584-42A3-8B2D-9E637B311EBC}"/>
          </ac:spMkLst>
        </pc:spChg>
        <pc:spChg chg="del">
          <ac:chgData name="Sian Shaw" userId="S::sian.shaw@westminster-abbey.org::cf930bf7-ba7f-4ec0-9225-526cb0af2be3" providerId="AD" clId="Web-{CF56D72D-7C59-FDCB-E290-C1AE85EBBC9D}" dt="2022-02-18T14:46:36.499" v="533"/>
          <ac:spMkLst>
            <pc:docMk/>
            <pc:sldMk cId="1458379337" sldId="389"/>
            <ac:spMk id="4" creationId="{72973ED7-D82F-4033-BE27-0A7A5D98C402}"/>
          </ac:spMkLst>
        </pc:spChg>
        <pc:spChg chg="add">
          <ac:chgData name="Sian Shaw" userId="S::sian.shaw@westminster-abbey.org::cf930bf7-ba7f-4ec0-9225-526cb0af2be3" providerId="AD" clId="Web-{CF56D72D-7C59-FDCB-E290-C1AE85EBBC9D}" dt="2022-02-18T14:14:50.443" v="49"/>
          <ac:spMkLst>
            <pc:docMk/>
            <pc:sldMk cId="1458379337" sldId="389"/>
            <ac:spMk id="7" creationId="{6E28D007-B745-4B92-A748-BAAE241BBD27}"/>
          </ac:spMkLst>
        </pc:spChg>
        <pc:spChg chg="add mod">
          <ac:chgData name="Sian Shaw" userId="S::sian.shaw@westminster-abbey.org::cf930bf7-ba7f-4ec0-9225-526cb0af2be3" providerId="AD" clId="Web-{CF56D72D-7C59-FDCB-E290-C1AE85EBBC9D}" dt="2022-02-18T14:52:29.634" v="683" actId="1076"/>
          <ac:spMkLst>
            <pc:docMk/>
            <pc:sldMk cId="1458379337" sldId="389"/>
            <ac:spMk id="9" creationId="{C423742D-592F-4943-A3A7-1E76DF2E45F8}"/>
          </ac:spMkLst>
        </pc:spChg>
        <pc:spChg chg="add del mod">
          <ac:chgData name="Sian Shaw" userId="S::sian.shaw@westminster-abbey.org::cf930bf7-ba7f-4ec0-9225-526cb0af2be3" providerId="AD" clId="Web-{CF56D72D-7C59-FDCB-E290-C1AE85EBBC9D}" dt="2022-02-18T14:51:55.320" v="644"/>
          <ac:spMkLst>
            <pc:docMk/>
            <pc:sldMk cId="1458379337" sldId="389"/>
            <ac:spMk id="10" creationId="{4B80180D-C882-430F-BFEC-DB234BF863B3}"/>
          </ac:spMkLst>
        </pc:spChg>
        <pc:spChg chg="add del mod">
          <ac:chgData name="Sian Shaw" userId="S::sian.shaw@westminster-abbey.org::cf930bf7-ba7f-4ec0-9225-526cb0af2be3" providerId="AD" clId="Web-{CF56D72D-7C59-FDCB-E290-C1AE85EBBC9D}" dt="2022-02-18T14:52:02.289" v="647"/>
          <ac:spMkLst>
            <pc:docMk/>
            <pc:sldMk cId="1458379337" sldId="389"/>
            <ac:spMk id="11" creationId="{BCB96E41-5D84-402B-997C-C759827D0B68}"/>
          </ac:spMkLst>
        </pc:spChg>
        <pc:spChg chg="add del mod">
          <ac:chgData name="Sian Shaw" userId="S::sian.shaw@westminster-abbey.org::cf930bf7-ba7f-4ec0-9225-526cb0af2be3" providerId="AD" clId="Web-{CF56D72D-7C59-FDCB-E290-C1AE85EBBC9D}" dt="2022-02-18T14:52:33.947" v="685"/>
          <ac:spMkLst>
            <pc:docMk/>
            <pc:sldMk cId="1458379337" sldId="389"/>
            <ac:spMk id="13" creationId="{1576F124-E88F-477D-A9A6-96725091EDE9}"/>
          </ac:spMkLst>
        </pc:spChg>
        <pc:picChg chg="add mod">
          <ac:chgData name="Sian Shaw" userId="S::sian.shaw@westminster-abbey.org::cf930bf7-ba7f-4ec0-9225-526cb0af2be3" providerId="AD" clId="Web-{CF56D72D-7C59-FDCB-E290-C1AE85EBBC9D}" dt="2022-02-18T14:52:35.868" v="686" actId="1076"/>
          <ac:picMkLst>
            <pc:docMk/>
            <pc:sldMk cId="1458379337" sldId="389"/>
            <ac:picMk id="8" creationId="{F6F7833C-F1AA-4C2B-A124-EA525C0405A3}"/>
          </ac:picMkLst>
        </pc:picChg>
      </pc:sldChg>
      <pc:sldChg chg="addSp modSp modNotes">
        <pc:chgData name="Sian Shaw" userId="S::sian.shaw@westminster-abbey.org::cf930bf7-ba7f-4ec0-9225-526cb0af2be3" providerId="AD" clId="Web-{CF56D72D-7C59-FDCB-E290-C1AE85EBBC9D}" dt="2022-02-18T14:46:17.639" v="530" actId="1076"/>
        <pc:sldMkLst>
          <pc:docMk/>
          <pc:sldMk cId="3545909039" sldId="390"/>
        </pc:sldMkLst>
        <pc:spChg chg="mod">
          <ac:chgData name="Sian Shaw" userId="S::sian.shaw@westminster-abbey.org::cf930bf7-ba7f-4ec0-9225-526cb0af2be3" providerId="AD" clId="Web-{CF56D72D-7C59-FDCB-E290-C1AE85EBBC9D}" dt="2022-02-18T14:45:29.653" v="510" actId="20577"/>
          <ac:spMkLst>
            <pc:docMk/>
            <pc:sldMk cId="3545909039" sldId="390"/>
            <ac:spMk id="2" creationId="{D4DC79BA-6B22-40EC-A53D-8627C9FA5E24}"/>
          </ac:spMkLst>
        </pc:spChg>
        <pc:spChg chg="mod">
          <ac:chgData name="Sian Shaw" userId="S::sian.shaw@westminster-abbey.org::cf930bf7-ba7f-4ec0-9225-526cb0af2be3" providerId="AD" clId="Web-{CF56D72D-7C59-FDCB-E290-C1AE85EBBC9D}" dt="2022-02-18T14:46:17.639" v="530" actId="1076"/>
          <ac:spMkLst>
            <pc:docMk/>
            <pc:sldMk cId="3545909039" sldId="390"/>
            <ac:spMk id="3" creationId="{2086642A-C974-476C-A1BE-59620701ED3E}"/>
          </ac:spMkLst>
        </pc:spChg>
        <pc:spChg chg="add">
          <ac:chgData name="Sian Shaw" userId="S::sian.shaw@westminster-abbey.org::cf930bf7-ba7f-4ec0-9225-526cb0af2be3" providerId="AD" clId="Web-{CF56D72D-7C59-FDCB-E290-C1AE85EBBC9D}" dt="2022-02-18T14:14:51.615" v="50"/>
          <ac:spMkLst>
            <pc:docMk/>
            <pc:sldMk cId="3545909039" sldId="390"/>
            <ac:spMk id="4" creationId="{872A46E0-0539-4A91-AEEE-BA064546A0CA}"/>
          </ac:spMkLst>
        </pc:spChg>
        <pc:picChg chg="add mod">
          <ac:chgData name="Sian Shaw" userId="S::sian.shaw@westminster-abbey.org::cf930bf7-ba7f-4ec0-9225-526cb0af2be3" providerId="AD" clId="Web-{CF56D72D-7C59-FDCB-E290-C1AE85EBBC9D}" dt="2022-02-18T14:46:12.717" v="528" actId="1076"/>
          <ac:picMkLst>
            <pc:docMk/>
            <pc:sldMk cId="3545909039" sldId="390"/>
            <ac:picMk id="7" creationId="{F7C031E9-3513-4385-B1FC-827DBB29577C}"/>
          </ac:picMkLst>
        </pc:picChg>
        <pc:picChg chg="add mod">
          <ac:chgData name="Sian Shaw" userId="S::sian.shaw@westminster-abbey.org::cf930bf7-ba7f-4ec0-9225-526cb0af2be3" providerId="AD" clId="Web-{CF56D72D-7C59-FDCB-E290-C1AE85EBBC9D}" dt="2022-02-18T14:46:06.513" v="527" actId="1076"/>
          <ac:picMkLst>
            <pc:docMk/>
            <pc:sldMk cId="3545909039" sldId="390"/>
            <ac:picMk id="8" creationId="{68A0A5C3-BB55-4C2D-9B35-CC5BCA011378}"/>
          </ac:picMkLst>
        </pc:picChg>
      </pc:sldChg>
      <pc:sldChg chg="addSp modSp delCm modNotes">
        <pc:chgData name="Sian Shaw" userId="S::sian.shaw@westminster-abbey.org::cf930bf7-ba7f-4ec0-9225-526cb0af2be3" providerId="AD" clId="Web-{CF56D72D-7C59-FDCB-E290-C1AE85EBBC9D}" dt="2022-02-18T14:16:58.024" v="113"/>
        <pc:sldMkLst>
          <pc:docMk/>
          <pc:sldMk cId="2957769846" sldId="391"/>
        </pc:sldMkLst>
        <pc:spChg chg="mod">
          <ac:chgData name="Sian Shaw" userId="S::sian.shaw@westminster-abbey.org::cf930bf7-ba7f-4ec0-9225-526cb0af2be3" providerId="AD" clId="Web-{CF56D72D-7C59-FDCB-E290-C1AE85EBBC9D}" dt="2022-02-18T14:11:07.279" v="1" actId="14100"/>
          <ac:spMkLst>
            <pc:docMk/>
            <pc:sldMk cId="2957769846" sldId="391"/>
            <ac:spMk id="2" creationId="{00601EA9-F5CB-4891-8C52-9F3B938EEAFD}"/>
          </ac:spMkLst>
        </pc:spChg>
        <pc:spChg chg="mod">
          <ac:chgData name="Sian Shaw" userId="S::sian.shaw@westminster-abbey.org::cf930bf7-ba7f-4ec0-9225-526cb0af2be3" providerId="AD" clId="Web-{CF56D72D-7C59-FDCB-E290-C1AE85EBBC9D}" dt="2022-02-18T14:12:48.486" v="34" actId="1076"/>
          <ac:spMkLst>
            <pc:docMk/>
            <pc:sldMk cId="2957769846" sldId="391"/>
            <ac:spMk id="3" creationId="{76C3D5B8-377D-4D3C-AEE3-818343480C8B}"/>
          </ac:spMkLst>
        </pc:spChg>
        <pc:spChg chg="add">
          <ac:chgData name="Sian Shaw" userId="S::sian.shaw@westminster-abbey.org::cf930bf7-ba7f-4ec0-9225-526cb0af2be3" providerId="AD" clId="Web-{CF56D72D-7C59-FDCB-E290-C1AE85EBBC9D}" dt="2022-02-18T14:14:41.864" v="44"/>
          <ac:spMkLst>
            <pc:docMk/>
            <pc:sldMk cId="2957769846" sldId="391"/>
            <ac:spMk id="7" creationId="{39CD8BEF-9EF8-4640-9824-66AD2CB91B52}"/>
          </ac:spMkLst>
        </pc:spChg>
        <pc:picChg chg="add mod">
          <ac:chgData name="Sian Shaw" userId="S::sian.shaw@westminster-abbey.org::cf930bf7-ba7f-4ec0-9225-526cb0af2be3" providerId="AD" clId="Web-{CF56D72D-7C59-FDCB-E290-C1AE85EBBC9D}" dt="2022-02-18T14:12:55.595" v="37" actId="1076"/>
          <ac:picMkLst>
            <pc:docMk/>
            <pc:sldMk cId="2957769846" sldId="391"/>
            <ac:picMk id="4" creationId="{FF14B6DC-F0EB-4404-92F5-C26B869B5852}"/>
          </ac:picMkLst>
        </pc:picChg>
      </pc:sldChg>
      <pc:sldChg chg="addSp delSp modSp modNotes">
        <pc:chgData name="Sian Shaw" userId="S::sian.shaw@westminster-abbey.org::cf930bf7-ba7f-4ec0-9225-526cb0af2be3" providerId="AD" clId="Web-{CF56D72D-7C59-FDCB-E290-C1AE85EBBC9D}" dt="2022-02-18T14:41:26.896" v="502" actId="20577"/>
        <pc:sldMkLst>
          <pc:docMk/>
          <pc:sldMk cId="1274755029" sldId="392"/>
        </pc:sldMkLst>
        <pc:spChg chg="mod">
          <ac:chgData name="Sian Shaw" userId="S::sian.shaw@westminster-abbey.org::cf930bf7-ba7f-4ec0-9225-526cb0af2be3" providerId="AD" clId="Web-{CF56D72D-7C59-FDCB-E290-C1AE85EBBC9D}" dt="2022-02-18T14:29:13.468" v="311" actId="14100"/>
          <ac:spMkLst>
            <pc:docMk/>
            <pc:sldMk cId="1274755029" sldId="392"/>
            <ac:spMk id="2" creationId="{5A668A8B-6D74-4A69-BC8A-CDAA9C91E99E}"/>
          </ac:spMkLst>
        </pc:spChg>
        <pc:spChg chg="mod">
          <ac:chgData name="Sian Shaw" userId="S::sian.shaw@westminster-abbey.org::cf930bf7-ba7f-4ec0-9225-526cb0af2be3" providerId="AD" clId="Web-{CF56D72D-7C59-FDCB-E290-C1AE85EBBC9D}" dt="2022-02-18T14:41:26.896" v="502" actId="20577"/>
          <ac:spMkLst>
            <pc:docMk/>
            <pc:sldMk cId="1274755029" sldId="392"/>
            <ac:spMk id="3" creationId="{7DB28ED1-33F3-437F-AA11-7F472D229683}"/>
          </ac:spMkLst>
        </pc:spChg>
        <pc:spChg chg="del">
          <ac:chgData name="Sian Shaw" userId="S::sian.shaw@westminster-abbey.org::cf930bf7-ba7f-4ec0-9225-526cb0af2be3" providerId="AD" clId="Web-{CF56D72D-7C59-FDCB-E290-C1AE85EBBC9D}" dt="2022-02-18T14:20:33.953" v="138"/>
          <ac:spMkLst>
            <pc:docMk/>
            <pc:sldMk cId="1274755029" sldId="392"/>
            <ac:spMk id="4" creationId="{6C4B3BE3-5B52-4830-8A44-68410138C56E}"/>
          </ac:spMkLst>
        </pc:spChg>
        <pc:spChg chg="add">
          <ac:chgData name="Sian Shaw" userId="S::sian.shaw@westminster-abbey.org::cf930bf7-ba7f-4ec0-9225-526cb0af2be3" providerId="AD" clId="Web-{CF56D72D-7C59-FDCB-E290-C1AE85EBBC9D}" dt="2022-02-18T14:14:53.365" v="51"/>
          <ac:spMkLst>
            <pc:docMk/>
            <pc:sldMk cId="1274755029" sldId="392"/>
            <ac:spMk id="7" creationId="{96D440DE-D670-4D7A-8C22-E54385EF60DD}"/>
          </ac:spMkLst>
        </pc:spChg>
        <pc:spChg chg="add del mod">
          <ac:chgData name="Sian Shaw" userId="S::sian.shaw@westminster-abbey.org::cf930bf7-ba7f-4ec0-9225-526cb0af2be3" providerId="AD" clId="Web-{CF56D72D-7C59-FDCB-E290-C1AE85EBBC9D}" dt="2022-02-18T14:20:35.984" v="139"/>
          <ac:spMkLst>
            <pc:docMk/>
            <pc:sldMk cId="1274755029" sldId="392"/>
            <ac:spMk id="8" creationId="{4D8D174F-C394-4AFC-A757-42B5CE5AF1FE}"/>
          </ac:spMkLst>
        </pc:spChg>
        <pc:picChg chg="add mod">
          <ac:chgData name="Sian Shaw" userId="S::sian.shaw@westminster-abbey.org::cf930bf7-ba7f-4ec0-9225-526cb0af2be3" providerId="AD" clId="Web-{CF56D72D-7C59-FDCB-E290-C1AE85EBBC9D}" dt="2022-02-18T14:38:53.985" v="352" actId="1076"/>
          <ac:picMkLst>
            <pc:docMk/>
            <pc:sldMk cId="1274755029" sldId="392"/>
            <ac:picMk id="9" creationId="{AB2D1C3A-5295-4876-A743-51E2B6239E21}"/>
          </ac:picMkLst>
        </pc:picChg>
        <pc:picChg chg="add mod">
          <ac:chgData name="Sian Shaw" userId="S::sian.shaw@westminster-abbey.org::cf930bf7-ba7f-4ec0-9225-526cb0af2be3" providerId="AD" clId="Web-{CF56D72D-7C59-FDCB-E290-C1AE85EBBC9D}" dt="2022-02-18T14:38:46.953" v="348" actId="1076"/>
          <ac:picMkLst>
            <pc:docMk/>
            <pc:sldMk cId="1274755029" sldId="392"/>
            <ac:picMk id="10" creationId="{59AC07AF-3486-4F7F-94C0-0A0A270DF7A7}"/>
          </ac:picMkLst>
        </pc:picChg>
        <pc:picChg chg="add mod">
          <ac:chgData name="Sian Shaw" userId="S::sian.shaw@westminster-abbey.org::cf930bf7-ba7f-4ec0-9225-526cb0af2be3" providerId="AD" clId="Web-{CF56D72D-7C59-FDCB-E290-C1AE85EBBC9D}" dt="2022-02-18T14:38:50.500" v="350" actId="1076"/>
          <ac:picMkLst>
            <pc:docMk/>
            <pc:sldMk cId="1274755029" sldId="392"/>
            <ac:picMk id="11" creationId="{197AFDA4-42C5-4757-97DE-627E6B9849DF}"/>
          </ac:picMkLst>
        </pc:picChg>
      </pc:sldChg>
    </pc:docChg>
  </pc:docChgLst>
  <pc:docChgLst>
    <pc:chgData name="Grazyna Richmond" userId="S::grazyna.richmond@westminster-abbey.org::3ecb8d30-f6f6-4e88-81ee-c3c6ffcbefb2" providerId="AD" clId="Web-{E050402D-CF92-8B89-C4CF-A3BA459BCD6B}"/>
    <pc:docChg chg="mod modSld">
      <pc:chgData name="Grazyna Richmond" userId="S::grazyna.richmond@westminster-abbey.org::3ecb8d30-f6f6-4e88-81ee-c3c6ffcbefb2" providerId="AD" clId="Web-{E050402D-CF92-8B89-C4CF-A3BA459BCD6B}" dt="2022-03-01T11:09:38.887" v="9"/>
      <pc:docMkLst>
        <pc:docMk/>
      </pc:docMkLst>
      <pc:sldChg chg="modCm">
        <pc:chgData name="Grazyna Richmond" userId="S::grazyna.richmond@westminster-abbey.org::3ecb8d30-f6f6-4e88-81ee-c3c6ffcbefb2" providerId="AD" clId="Web-{E050402D-CF92-8B89-C4CF-A3BA459BCD6B}" dt="2022-03-01T11:03:59.845" v="1"/>
        <pc:sldMkLst>
          <pc:docMk/>
          <pc:sldMk cId="2632221837" sldId="379"/>
        </pc:sldMkLst>
      </pc:sldChg>
      <pc:sldChg chg="modNotes">
        <pc:chgData name="Grazyna Richmond" userId="S::grazyna.richmond@westminster-abbey.org::3ecb8d30-f6f6-4e88-81ee-c3c6ffcbefb2" providerId="AD" clId="Web-{E050402D-CF92-8B89-C4CF-A3BA459BCD6B}" dt="2022-03-01T11:05:32.489" v="3"/>
        <pc:sldMkLst>
          <pc:docMk/>
          <pc:sldMk cId="2937266767" sldId="387"/>
        </pc:sldMkLst>
      </pc:sldChg>
      <pc:sldChg chg="modSp">
        <pc:chgData name="Grazyna Richmond" userId="S::grazyna.richmond@westminster-abbey.org::3ecb8d30-f6f6-4e88-81ee-c3c6ffcbefb2" providerId="AD" clId="Web-{E050402D-CF92-8B89-C4CF-A3BA459BCD6B}" dt="2022-03-01T11:05:40.208" v="4" actId="20577"/>
        <pc:sldMkLst>
          <pc:docMk/>
          <pc:sldMk cId="1076234201" sldId="388"/>
        </pc:sldMkLst>
        <pc:spChg chg="mod">
          <ac:chgData name="Grazyna Richmond" userId="S::grazyna.richmond@westminster-abbey.org::3ecb8d30-f6f6-4e88-81ee-c3c6ffcbefb2" providerId="AD" clId="Web-{E050402D-CF92-8B89-C4CF-A3BA459BCD6B}" dt="2022-03-01T11:05:40.208" v="4" actId="20577"/>
          <ac:spMkLst>
            <pc:docMk/>
            <pc:sldMk cId="1076234201" sldId="388"/>
            <ac:spMk id="3" creationId="{B5260355-0E61-407A-A9BE-1B2573D000A2}"/>
          </ac:spMkLst>
        </pc:spChg>
      </pc:sldChg>
      <pc:sldChg chg="addCm modNotes">
        <pc:chgData name="Grazyna Richmond" userId="S::grazyna.richmond@westminster-abbey.org::3ecb8d30-f6f6-4e88-81ee-c3c6ffcbefb2" providerId="AD" clId="Web-{E050402D-CF92-8B89-C4CF-A3BA459BCD6B}" dt="2022-03-01T11:09:38.887" v="9"/>
        <pc:sldMkLst>
          <pc:docMk/>
          <pc:sldMk cId="1274755029" sldId="392"/>
        </pc:sldMkLst>
      </pc:sldChg>
    </pc:docChg>
  </pc:docChgLst>
  <pc:docChgLst>
    <pc:chgData name="Sian Shaw" userId="S::sian.shaw@westminster-abbey.org::cf930bf7-ba7f-4ec0-9225-526cb0af2be3" providerId="AD" clId="Web-{3225B279-38DC-FE64-740D-B8E458C5FF10}"/>
    <pc:docChg chg="delSld modSld">
      <pc:chgData name="Sian Shaw" userId="S::sian.shaw@westminster-abbey.org::cf930bf7-ba7f-4ec0-9225-526cb0af2be3" providerId="AD" clId="Web-{3225B279-38DC-FE64-740D-B8E458C5FF10}" dt="2022-02-18T15:17:44.983" v="13"/>
      <pc:docMkLst>
        <pc:docMk/>
      </pc:docMkLst>
      <pc:sldChg chg="addSp delSp modSp modNotes">
        <pc:chgData name="Sian Shaw" userId="S::sian.shaw@westminster-abbey.org::cf930bf7-ba7f-4ec0-9225-526cb0af2be3" providerId="AD" clId="Web-{3225B279-38DC-FE64-740D-B8E458C5FF10}" dt="2022-02-18T15:17:39.921" v="12"/>
        <pc:sldMkLst>
          <pc:docMk/>
          <pc:sldMk cId="1311271473" sldId="378"/>
        </pc:sldMkLst>
        <pc:spChg chg="mod">
          <ac:chgData name="Sian Shaw" userId="S::sian.shaw@westminster-abbey.org::cf930bf7-ba7f-4ec0-9225-526cb0af2be3" providerId="AD" clId="Web-{3225B279-38DC-FE64-740D-B8E458C5FF10}" dt="2022-02-18T15:17:35.702" v="9" actId="20577"/>
          <ac:spMkLst>
            <pc:docMk/>
            <pc:sldMk cId="1311271473" sldId="378"/>
            <ac:spMk id="3" creationId="{21BCB56F-D40F-415C-B4C8-E60D4B460700}"/>
          </ac:spMkLst>
        </pc:spChg>
        <pc:spChg chg="add del">
          <ac:chgData name="Sian Shaw" userId="S::sian.shaw@westminster-abbey.org::cf930bf7-ba7f-4ec0-9225-526cb0af2be3" providerId="AD" clId="Web-{3225B279-38DC-FE64-740D-B8E458C5FF10}" dt="2022-02-18T15:16:25.512" v="2"/>
          <ac:spMkLst>
            <pc:docMk/>
            <pc:sldMk cId="1311271473" sldId="378"/>
            <ac:spMk id="6" creationId="{8F957CC7-8F02-44B9-9D9A-F3754C9614E9}"/>
          </ac:spMkLst>
        </pc:spChg>
        <pc:graphicFrameChg chg="add mod">
          <ac:chgData name="Sian Shaw" userId="S::sian.shaw@westminster-abbey.org::cf930bf7-ba7f-4ec0-9225-526cb0af2be3" providerId="AD" clId="Web-{3225B279-38DC-FE64-740D-B8E458C5FF10}" dt="2022-02-18T15:16:27.356" v="3" actId="1076"/>
          <ac:graphicFrameMkLst>
            <pc:docMk/>
            <pc:sldMk cId="1311271473" sldId="378"/>
            <ac:graphicFrameMk id="8" creationId="{829E6FBA-2DDA-4329-9A0C-6DF91C770904}"/>
          </ac:graphicFrameMkLst>
        </pc:graphicFrameChg>
      </pc:sldChg>
    </pc:docChg>
  </pc:docChgLst>
  <pc:docChgLst>
    <pc:chgData name="Sian Shaw" userId="S::sian.shaw@westminster-abbey.org::cf930bf7-ba7f-4ec0-9225-526cb0af2be3" providerId="AD" clId="Web-{3CF5FB61-8A02-48F5-CB3B-8EB63223D28C}"/>
    <pc:docChg chg="modSld">
      <pc:chgData name="Sian Shaw" userId="S::sian.shaw@westminster-abbey.org::cf930bf7-ba7f-4ec0-9225-526cb0af2be3" providerId="AD" clId="Web-{3CF5FB61-8A02-48F5-CB3B-8EB63223D28C}" dt="2022-02-21T11:14:55.046" v="27" actId="20577"/>
      <pc:docMkLst>
        <pc:docMk/>
      </pc:docMkLst>
      <pc:sldChg chg="delCm">
        <pc:chgData name="Sian Shaw" userId="S::sian.shaw@westminster-abbey.org::cf930bf7-ba7f-4ec0-9225-526cb0af2be3" providerId="AD" clId="Web-{3CF5FB61-8A02-48F5-CB3B-8EB63223D28C}" dt="2022-02-21T11:09:08.537" v="0"/>
        <pc:sldMkLst>
          <pc:docMk/>
          <pc:sldMk cId="1311271473" sldId="378"/>
        </pc:sldMkLst>
      </pc:sldChg>
      <pc:sldChg chg="modSp">
        <pc:chgData name="Sian Shaw" userId="S::sian.shaw@westminster-abbey.org::cf930bf7-ba7f-4ec0-9225-526cb0af2be3" providerId="AD" clId="Web-{3CF5FB61-8A02-48F5-CB3B-8EB63223D28C}" dt="2022-02-21T11:14:55.046" v="27" actId="20577"/>
        <pc:sldMkLst>
          <pc:docMk/>
          <pc:sldMk cId="1076234201" sldId="388"/>
        </pc:sldMkLst>
        <pc:spChg chg="mod">
          <ac:chgData name="Sian Shaw" userId="S::sian.shaw@westminster-abbey.org::cf930bf7-ba7f-4ec0-9225-526cb0af2be3" providerId="AD" clId="Web-{3CF5FB61-8A02-48F5-CB3B-8EB63223D28C}" dt="2022-02-21T11:14:55.046" v="27" actId="20577"/>
          <ac:spMkLst>
            <pc:docMk/>
            <pc:sldMk cId="1076234201" sldId="388"/>
            <ac:spMk id="3" creationId="{B5260355-0E61-407A-A9BE-1B2573D000A2}"/>
          </ac:spMkLst>
        </pc:spChg>
      </pc:sldChg>
    </pc:docChg>
  </pc:docChgLst>
  <pc:docChgLst>
    <pc:chgData name="Sian Shaw" userId="S::sian.shaw@westminster-abbey.org::cf930bf7-ba7f-4ec0-9225-526cb0af2be3" providerId="AD" clId="Web-{EE148890-D1B1-CFC8-701C-C51A940ACF73}"/>
    <pc:docChg chg="modSld">
      <pc:chgData name="Sian Shaw" userId="S::sian.shaw@westminster-abbey.org::cf930bf7-ba7f-4ec0-9225-526cb0af2be3" providerId="AD" clId="Web-{EE148890-D1B1-CFC8-701C-C51A940ACF73}" dt="2022-02-16T14:01:21.170" v="0" actId="14100"/>
      <pc:docMkLst>
        <pc:docMk/>
      </pc:docMkLst>
      <pc:sldChg chg="modSp">
        <pc:chgData name="Sian Shaw" userId="S::sian.shaw@westminster-abbey.org::cf930bf7-ba7f-4ec0-9225-526cb0af2be3" providerId="AD" clId="Web-{EE148890-D1B1-CFC8-701C-C51A940ACF73}" dt="2022-02-16T14:01:21.170" v="0" actId="14100"/>
        <pc:sldMkLst>
          <pc:docMk/>
          <pc:sldMk cId="4213500498" sldId="341"/>
        </pc:sldMkLst>
        <pc:spChg chg="mod">
          <ac:chgData name="Sian Shaw" userId="S::sian.shaw@westminster-abbey.org::cf930bf7-ba7f-4ec0-9225-526cb0af2be3" providerId="AD" clId="Web-{EE148890-D1B1-CFC8-701C-C51A940ACF73}" dt="2022-02-16T14:01:21.170" v="0" actId="14100"/>
          <ac:spMkLst>
            <pc:docMk/>
            <pc:sldMk cId="4213500498" sldId="341"/>
            <ac:spMk id="9" creationId="{00000000-0000-0000-0000-000000000000}"/>
          </ac:spMkLst>
        </pc:spChg>
      </pc:sldChg>
    </pc:docChg>
  </pc:docChgLst>
  <pc:docChgLst>
    <pc:chgData name="Sian Shaw" userId="S::sian.shaw@westminster-abbey.org::cf930bf7-ba7f-4ec0-9225-526cb0af2be3" providerId="AD" clId="Web-{33170AF4-75A0-A1BD-1FB3-B64976CEA4B0}"/>
    <pc:docChg chg="modSld">
      <pc:chgData name="Sian Shaw" userId="S::sian.shaw@westminster-abbey.org::cf930bf7-ba7f-4ec0-9225-526cb0af2be3" providerId="AD" clId="Web-{33170AF4-75A0-A1BD-1FB3-B64976CEA4B0}" dt="2022-03-01T13:23:07.743" v="89"/>
      <pc:docMkLst>
        <pc:docMk/>
      </pc:docMkLst>
      <pc:sldChg chg="addSp delSp modSp delCm modNotes">
        <pc:chgData name="Sian Shaw" userId="S::sian.shaw@westminster-abbey.org::cf930bf7-ba7f-4ec0-9225-526cb0af2be3" providerId="AD" clId="Web-{33170AF4-75A0-A1BD-1FB3-B64976CEA4B0}" dt="2022-03-01T13:23:07.743" v="89"/>
        <pc:sldMkLst>
          <pc:docMk/>
          <pc:sldMk cId="2632221837" sldId="379"/>
        </pc:sldMkLst>
        <pc:picChg chg="del">
          <ac:chgData name="Sian Shaw" userId="S::sian.shaw@westminster-abbey.org::cf930bf7-ba7f-4ec0-9225-526cb0af2be3" providerId="AD" clId="Web-{33170AF4-75A0-A1BD-1FB3-B64976CEA4B0}" dt="2022-03-01T13:22:35.242" v="78"/>
          <ac:picMkLst>
            <pc:docMk/>
            <pc:sldMk cId="2632221837" sldId="379"/>
            <ac:picMk id="9" creationId="{D1E941A6-0FE2-461F-9A24-EE415DB4DBAB}"/>
          </ac:picMkLst>
        </pc:picChg>
        <pc:picChg chg="mod">
          <ac:chgData name="Sian Shaw" userId="S::sian.shaw@westminster-abbey.org::cf930bf7-ba7f-4ec0-9225-526cb0af2be3" providerId="AD" clId="Web-{33170AF4-75A0-A1BD-1FB3-B64976CEA4B0}" dt="2022-03-01T13:22:56.789" v="85" actId="1076"/>
          <ac:picMkLst>
            <pc:docMk/>
            <pc:sldMk cId="2632221837" sldId="379"/>
            <ac:picMk id="11" creationId="{AD71F2A9-CA0B-4A8D-BAA2-2515D6DD048A}"/>
          </ac:picMkLst>
        </pc:picChg>
        <pc:picChg chg="mod">
          <ac:chgData name="Sian Shaw" userId="S::sian.shaw@westminster-abbey.org::cf930bf7-ba7f-4ec0-9225-526cb0af2be3" providerId="AD" clId="Web-{33170AF4-75A0-A1BD-1FB3-B64976CEA4B0}" dt="2022-03-01T13:23:01.930" v="87" actId="1076"/>
          <ac:picMkLst>
            <pc:docMk/>
            <pc:sldMk cId="2632221837" sldId="379"/>
            <ac:picMk id="13" creationId="{F231A910-D3CE-4BBE-B85A-79F86CBF6F1A}"/>
          </ac:picMkLst>
        </pc:picChg>
        <pc:picChg chg="mod">
          <ac:chgData name="Sian Shaw" userId="S::sian.shaw@westminster-abbey.org::cf930bf7-ba7f-4ec0-9225-526cb0af2be3" providerId="AD" clId="Web-{33170AF4-75A0-A1BD-1FB3-B64976CEA4B0}" dt="2022-03-01T13:23:03.868" v="88" actId="1076"/>
          <ac:picMkLst>
            <pc:docMk/>
            <pc:sldMk cId="2632221837" sldId="379"/>
            <ac:picMk id="14" creationId="{3D62FDA0-F354-496D-8C70-FF277EA8832A}"/>
          </ac:picMkLst>
        </pc:picChg>
        <pc:picChg chg="add mod">
          <ac:chgData name="Sian Shaw" userId="S::sian.shaw@westminster-abbey.org::cf930bf7-ba7f-4ec0-9225-526cb0af2be3" providerId="AD" clId="Web-{33170AF4-75A0-A1BD-1FB3-B64976CEA4B0}" dt="2022-03-01T13:22:58.586" v="86" actId="1076"/>
          <ac:picMkLst>
            <pc:docMk/>
            <pc:sldMk cId="2632221837" sldId="379"/>
            <ac:picMk id="15" creationId="{B1E5F477-3481-415A-8DCE-C717221D869E}"/>
          </ac:picMkLst>
        </pc:picChg>
      </pc:sldChg>
      <pc:sldChg chg="delCm">
        <pc:chgData name="Sian Shaw" userId="S::sian.shaw@westminster-abbey.org::cf930bf7-ba7f-4ec0-9225-526cb0af2be3" providerId="AD" clId="Web-{33170AF4-75A0-A1BD-1FB3-B64976CEA4B0}" dt="2022-03-01T13:18:02.267" v="0"/>
        <pc:sldMkLst>
          <pc:docMk/>
          <pc:sldMk cId="1274755029" sldId="392"/>
        </pc:sldMkLst>
      </pc:sldChg>
    </pc:docChg>
  </pc:docChgLst>
  <pc:docChgLst>
    <pc:chgData name="Sian Shaw" userId="S::sian.shaw@westminster-abbey.org::cf930bf7-ba7f-4ec0-9225-526cb0af2be3" providerId="AD" clId="Web-{EA4A940A-DB7D-71CA-EB08-68BC510E2AE7}"/>
    <pc:docChg chg="modSld">
      <pc:chgData name="Sian Shaw" userId="S::sian.shaw@westminster-abbey.org::cf930bf7-ba7f-4ec0-9225-526cb0af2be3" providerId="AD" clId="Web-{EA4A940A-DB7D-71CA-EB08-68BC510E2AE7}" dt="2022-03-01T11:13:37.818" v="2" actId="20577"/>
      <pc:docMkLst>
        <pc:docMk/>
      </pc:docMkLst>
      <pc:sldChg chg="modSp">
        <pc:chgData name="Sian Shaw" userId="S::sian.shaw@westminster-abbey.org::cf930bf7-ba7f-4ec0-9225-526cb0af2be3" providerId="AD" clId="Web-{EA4A940A-DB7D-71CA-EB08-68BC510E2AE7}" dt="2022-03-01T11:13:37.818" v="2" actId="20577"/>
        <pc:sldMkLst>
          <pc:docMk/>
          <pc:sldMk cId="4213500498" sldId="341"/>
        </pc:sldMkLst>
        <pc:spChg chg="mod">
          <ac:chgData name="Sian Shaw" userId="S::sian.shaw@westminster-abbey.org::cf930bf7-ba7f-4ec0-9225-526cb0af2be3" providerId="AD" clId="Web-{EA4A940A-DB7D-71CA-EB08-68BC510E2AE7}" dt="2022-03-01T11:13:37.818" v="2" actId="20577"/>
          <ac:spMkLst>
            <pc:docMk/>
            <pc:sldMk cId="4213500498" sldId="341"/>
            <ac:spMk id="8" creationId="{9DF1C1B0-F1BD-47BC-A23E-BFC4BDF8B58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02/03/2022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estminster-abbey.org/abbey-commemorations/commemorations/charles-dicken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westminster-abbey.org/abbey-commemorations/commemorations/angela-burdett-coutt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 Grave of the Unknown Warrior is a burial site of a soldier from the First World War. We will never know the identity of this soldier as, apart from anything else, he is there to represent the soldiers who lost their lives, not just in the First World War, but in all subsequent wars. </a:t>
            </a:r>
          </a:p>
          <a:p>
            <a:endParaRPr lang="en-US" dirty="0">
              <a:cs typeface="Calibri"/>
            </a:endParaRPr>
          </a:p>
          <a:p>
            <a:r>
              <a:rPr lang="en-US" dirty="0">
                <a:cs typeface="Calibri"/>
              </a:rPr>
              <a:t>The Grave of the Unknown Warrior is the only grave at Westminster Abbey that visitors are not allowed to walk across (even when royalty come to visit the Abbey, they will always walk around the grave). Although it is not a shrine like the Grave of St Edward the Confessor, it is treated with the upmost respect. Every year, thousands of people come and pay their respects at this grave – even though they have no idea who is buried there. It is more to do with what he represents. </a:t>
            </a:r>
          </a:p>
          <a:p>
            <a:endParaRPr lang="en-US" dirty="0"/>
          </a:p>
          <a:p>
            <a:pPr>
              <a:spcAft>
                <a:spcPts val="1000"/>
              </a:spcAft>
            </a:pPr>
            <a:r>
              <a:rPr lang="en-GB" dirty="0"/>
              <a:t>Image:</a:t>
            </a:r>
            <a:endParaRPr lang="en-US" dirty="0"/>
          </a:p>
          <a:p>
            <a:pPr>
              <a:spcAft>
                <a:spcPts val="1000"/>
              </a:spcAft>
            </a:pPr>
            <a:r>
              <a:rPr lang="en-US" dirty="0"/>
              <a:t>©2022 Dean &amp; Chapter of Westminster</a:t>
            </a:r>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307103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GB" dirty="0"/>
              <a:t>Ask your pupils if they have heard of Charles Dickens. Your pupils might know Charles Dickens as the author of Christmas Carol, Oliver Twist, Great Expectations and other stories. As well as being a writer, he was also someone who worked hard to help the poor. </a:t>
            </a:r>
            <a:endParaRPr lang="en-GB" dirty="0">
              <a:cs typeface="Calibri"/>
            </a:endParaRPr>
          </a:p>
          <a:p>
            <a:pPr>
              <a:spcAft>
                <a:spcPts val="1000"/>
              </a:spcAft>
            </a:pPr>
            <a:endParaRPr lang="en-GB" dirty="0"/>
          </a:p>
          <a:p>
            <a:pPr>
              <a:spcAft>
                <a:spcPts val="1000"/>
              </a:spcAft>
            </a:pPr>
            <a:r>
              <a:rPr lang="en-GB" dirty="0">
                <a:cs typeface="Calibri" panose="020F0502020204030204"/>
              </a:rPr>
              <a:t>For more information about Charles Dickens, you could read: </a:t>
            </a:r>
            <a:r>
              <a:rPr lang="en-GB" dirty="0">
                <a:hlinkClick r:id="rId3"/>
              </a:rPr>
              <a:t>https://www.westminster-abbey.org/abbey-commemorations/commemorations/charles-dickens</a:t>
            </a:r>
            <a:r>
              <a:rPr lang="en-GB" dirty="0"/>
              <a:t> </a:t>
            </a:r>
          </a:p>
          <a:p>
            <a:pPr>
              <a:spcAft>
                <a:spcPts val="1000"/>
              </a:spcAft>
            </a:pPr>
            <a:endParaRPr lang="en-GB" dirty="0"/>
          </a:p>
          <a:p>
            <a:pPr>
              <a:spcAft>
                <a:spcPts val="1000"/>
              </a:spcAft>
            </a:pPr>
            <a:r>
              <a:rPr lang="en-GB" dirty="0"/>
              <a:t>Image:</a:t>
            </a:r>
            <a:endParaRPr lang="en-US" dirty="0"/>
          </a:p>
          <a:p>
            <a:pPr>
              <a:spcAft>
                <a:spcPts val="1000"/>
              </a:spcAft>
            </a:pPr>
            <a:r>
              <a:rPr lang="en-US" dirty="0"/>
              <a:t>©2022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1435967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Angle Burdett-Coutts who was a Victorian philanthropist. Charles Dickens and Angela Burdett-Coutts lived in a time when there was little respect for the poor and disadvantaged. Together, they gave money, built shelters, and raised awareness about how poor people were struggling.</a:t>
            </a:r>
            <a:endParaRPr lang="en-US" dirty="0">
              <a:cs typeface="Calibri" panose="020F0502020204030204"/>
            </a:endParaRPr>
          </a:p>
          <a:p>
            <a:endParaRPr lang="en-GB" dirty="0">
              <a:cs typeface="Calibri"/>
            </a:endParaRPr>
          </a:p>
          <a:p>
            <a:r>
              <a:rPr lang="en-GB" dirty="0">
                <a:cs typeface="Calibri"/>
              </a:rPr>
              <a:t>For more information about Angela Burdett-Coutts, you could read: </a:t>
            </a:r>
            <a:r>
              <a:rPr lang="en-GB" dirty="0">
                <a:hlinkClick r:id="rId3"/>
              </a:rPr>
              <a:t>https://www.westminster-abbey.org/abbey-commemorations/commemorations/angela-burdett-coutts</a:t>
            </a:r>
            <a:r>
              <a:rPr lang="en-GB" dirty="0"/>
              <a:t> </a:t>
            </a:r>
            <a:endParaRPr lang="en-GB" dirty="0">
              <a:cs typeface="Calibri"/>
            </a:endParaRPr>
          </a:p>
          <a:p>
            <a:endParaRPr lang="en-GB" dirty="0">
              <a:cs typeface="Calibri"/>
            </a:endParaRPr>
          </a:p>
          <a:p>
            <a:r>
              <a:rPr lang="en-GB" dirty="0">
                <a:cs typeface="Calibri"/>
              </a:rPr>
              <a:t>Images: </a:t>
            </a:r>
          </a:p>
          <a:p>
            <a:r>
              <a:rPr lang="en-GB" dirty="0">
                <a:cs typeface="Calibri"/>
              </a:rPr>
              <a:t>Charles Dicken – Public Domain via Wikimedia Commons</a:t>
            </a:r>
          </a:p>
          <a:p>
            <a:pPr>
              <a:spcAft>
                <a:spcPts val="1000"/>
              </a:spcAft>
            </a:pPr>
            <a:r>
              <a:rPr lang="en-GB" dirty="0">
                <a:cs typeface="Calibri"/>
              </a:rPr>
              <a:t>Angela Burdett-Coutts - </a:t>
            </a:r>
            <a:r>
              <a:rPr lang="en-US" dirty="0"/>
              <a:t>©2022 Dean &amp; Chapter of Westminster</a:t>
            </a:r>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766480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pupils to work in pairs and discuss things that they are grateful for. Ask them to think about times when they have said thank you to others. </a:t>
            </a:r>
          </a:p>
          <a:p>
            <a:endParaRPr lang="en-GB" dirty="0"/>
          </a:p>
          <a:p>
            <a:r>
              <a:rPr lang="en-GB" dirty="0"/>
              <a:t>Image: </a:t>
            </a:r>
          </a:p>
          <a:p>
            <a:r>
              <a:rPr lang="en-GB" dirty="0" err="1"/>
              <a:t>Pixabay</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14842086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Talk about different communities being dependent on mutual respect. </a:t>
            </a:r>
          </a:p>
          <a:p>
            <a:endParaRPr lang="en-GB" dirty="0"/>
          </a:p>
          <a:p>
            <a:r>
              <a:rPr lang="en-GB" dirty="0"/>
              <a:t>Recap different aspects of mutual respect. Depending on time, ask pupils to share other ideas or examples of these. </a:t>
            </a:r>
          </a:p>
          <a:p>
            <a:endParaRPr lang="en-GB" dirty="0"/>
          </a:p>
          <a:p>
            <a:r>
              <a:rPr lang="en-GB" dirty="0"/>
              <a:t>Image: </a:t>
            </a:r>
          </a:p>
          <a:p>
            <a:r>
              <a:rPr lang="en-GB" dirty="0" err="1"/>
              <a:t>Pixabay</a:t>
            </a:r>
            <a:r>
              <a:rPr lang="en-GB" dirty="0"/>
              <a:t> </a:t>
            </a: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3407059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GB" dirty="0"/>
              <a:t>Introduce the idea of chivalry to your pupils. People knew this hundreds of years ago, in the time of knights and chivalry. In fact, the whole business of becoming a knight was built upon mutual respect. </a:t>
            </a:r>
            <a:endParaRPr lang="en-US" dirty="0"/>
          </a:p>
          <a:p>
            <a:pPr>
              <a:spcAft>
                <a:spcPts val="1000"/>
              </a:spcAft>
            </a:pPr>
            <a:endParaRPr lang="en-GB" dirty="0">
              <a:cs typeface="Calibri"/>
            </a:endParaRPr>
          </a:p>
          <a:p>
            <a:pPr>
              <a:spcAft>
                <a:spcPts val="1000"/>
              </a:spcAft>
            </a:pPr>
            <a:r>
              <a:rPr lang="en-GB"/>
              <a:t>At the age of 7 you become a 'Page' - your job is to serve your master. That includes being polite, singing &amp; entertaining, tidying clothes, serving dinner and cleaning up. </a:t>
            </a:r>
            <a:endParaRPr lang="en-US"/>
          </a:p>
          <a:p>
            <a:pPr>
              <a:spcAft>
                <a:spcPts val="1000"/>
              </a:spcAft>
            </a:pPr>
            <a:endParaRPr lang="en-GB" dirty="0"/>
          </a:p>
          <a:p>
            <a:pPr>
              <a:spcAft>
                <a:spcPts val="1000"/>
              </a:spcAft>
            </a:pPr>
            <a:r>
              <a:rPr lang="en-GB"/>
              <a:t>At the age of 14 (after 7 years of training), you become a squire and, in return for all that good service you gave as a page, you are now trained to become a knight. This requires good manners, sword skills, looking after the armour, riding a horse and learning how to dance. </a:t>
            </a:r>
            <a:endParaRPr lang="en-US"/>
          </a:p>
          <a:p>
            <a:pPr>
              <a:spcAft>
                <a:spcPts val="1000"/>
              </a:spcAft>
            </a:pPr>
            <a:endParaRPr lang="en-GB" dirty="0"/>
          </a:p>
          <a:p>
            <a:pPr>
              <a:spcAft>
                <a:spcPts val="1000"/>
              </a:spcAft>
            </a:pPr>
            <a:r>
              <a:rPr lang="en-GB"/>
              <a:t>At the age of 21, after 14 years of training, you are now able to become a knight, and you'll know how to train you pages and squires to become knights as well. </a:t>
            </a:r>
            <a:endParaRPr lang="en-GB">
              <a:cs typeface="Calibri"/>
            </a:endParaRPr>
          </a:p>
          <a:p>
            <a:pPr>
              <a:spcAft>
                <a:spcPts val="1000"/>
              </a:spcAft>
            </a:pPr>
            <a:endParaRPr lang="en-GB" dirty="0"/>
          </a:p>
          <a:p>
            <a:pPr>
              <a:spcAft>
                <a:spcPts val="1000"/>
              </a:spcAft>
            </a:pPr>
            <a:r>
              <a:rPr lang="en-GB" dirty="0"/>
              <a:t>Image:</a:t>
            </a:r>
            <a:endParaRPr lang="en-US" dirty="0">
              <a:cs typeface="Calibri"/>
            </a:endParaRPr>
          </a:p>
          <a:p>
            <a:pPr>
              <a:spcAft>
                <a:spcPts val="1000"/>
              </a:spcAft>
            </a:pPr>
            <a:r>
              <a:rPr lang="en-US" dirty="0"/>
              <a:t>©2022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21428895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GB" dirty="0">
                <a:cs typeface="Calibri"/>
              </a:rPr>
              <a:t>Ask pupils if they have heard of the term 'chivalry'. </a:t>
            </a:r>
            <a:endParaRPr lang="en-GB" dirty="0"/>
          </a:p>
          <a:p>
            <a:pPr>
              <a:spcAft>
                <a:spcPts val="1000"/>
              </a:spcAft>
            </a:pPr>
            <a:endParaRPr lang="en-GB" dirty="0"/>
          </a:p>
          <a:p>
            <a:pPr>
              <a:spcAft>
                <a:spcPts val="1000"/>
              </a:spcAft>
            </a:pPr>
            <a:r>
              <a:rPr lang="en-GB" dirty="0"/>
              <a:t>Images:</a:t>
            </a:r>
            <a:endParaRPr lang="en-US" dirty="0">
              <a:cs typeface="Calibri"/>
            </a:endParaRPr>
          </a:p>
          <a:p>
            <a:pPr>
              <a:spcAft>
                <a:spcPts val="1000"/>
              </a:spcAft>
            </a:pPr>
            <a:r>
              <a:rPr lang="en-US" dirty="0"/>
              <a:t>©2022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2859323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Ask pupils to write a letter to explain who they would choose and why. The letter can be written to the Dean who is the person in charge of</a:t>
            </a:r>
            <a:r>
              <a:rPr lang="en-US" dirty="0"/>
              <a:t> the Abbey and we call him "Mr. Dean".</a:t>
            </a:r>
            <a:r>
              <a:rPr lang="en-US" dirty="0">
                <a:cs typeface="Calibri"/>
              </a:rPr>
              <a:t> </a:t>
            </a:r>
          </a:p>
          <a:p>
            <a:endParaRPr lang="en-US" dirty="0">
              <a:cs typeface="Calibri"/>
            </a:endParaRPr>
          </a:p>
          <a:p>
            <a:r>
              <a:rPr lang="en-US" dirty="0">
                <a:cs typeface="Calibri"/>
              </a:rPr>
              <a:t>Once your pupils have written their letter to the Dean, maybe some of them would like to share what they have written or who it is they are writing for. Once the class have written their letters, they could also design and draw their own memorial with references as to why they are being remembered. </a:t>
            </a:r>
            <a:endParaRPr lang="en-US" dirty="0"/>
          </a:p>
          <a:p>
            <a:endParaRPr lang="en-US" dirty="0">
              <a:cs typeface="Calibri"/>
            </a:endParaRPr>
          </a:p>
          <a:p>
            <a:r>
              <a:rPr lang="en-US" dirty="0">
                <a:cs typeface="Calibri"/>
              </a:rPr>
              <a:t>Examples of memorials in the Abbey are shown – Winston Churchill, Nelson Mandela and William Wilberforce. </a:t>
            </a:r>
          </a:p>
          <a:p>
            <a:endParaRPr lang="en-US" dirty="0"/>
          </a:p>
          <a:p>
            <a:pPr>
              <a:spcAft>
                <a:spcPts val="1000"/>
              </a:spcAft>
            </a:pPr>
            <a:r>
              <a:rPr lang="en-GB" dirty="0"/>
              <a:t>Images:</a:t>
            </a:r>
            <a:endParaRPr lang="en-US" dirty="0"/>
          </a:p>
          <a:p>
            <a:pPr>
              <a:spcAft>
                <a:spcPts val="1000"/>
              </a:spcAft>
            </a:pPr>
            <a:r>
              <a:rPr lang="en-US" dirty="0"/>
              <a:t>©2022 Dean &amp; Chapter of Westminster</a:t>
            </a:r>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1627872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As a plenary task, ask pupils to draw around their hand on a piece of paper or in their books. Write the phrase mutual respect on the fourth finger and ask them to write one sentence about what they have learnt on the palm of their hand outline. These hands could form a classroom display about mutual respect (and the other British Values). </a:t>
            </a:r>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4011210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cs typeface="Calibri"/>
              </a:rPr>
              <a:t>Use this diagram to quickly introduce or recap the five British Values. This slide features in each Westminster Abbey British Values lesson allowing for the lessons to be taught in any order. It is important to remind pupils that many other countries share some or all of these values, but today we are examining those considered important here in Britain.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a:p>
            <a:pPr>
              <a:defRPr/>
            </a:pPr>
            <a:r>
              <a:rPr lang="en-GB">
                <a:cs typeface="Calibri"/>
              </a:rPr>
              <a:t>A reminder for teachers that Britain, or Great Britain, is a geographic and political term referring to the island known as Britain which includes England, Scotland, Wales and outlaying islands such as the Isle of Wight. It does not include Northern Ireland.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Ask pupils if they have heard of the idea of mutual respect and if they know what it means. </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1786735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pupils the question: What does respect mean to you? Fill in the table on the board or in books – write actions or words that are respectful and disrespectful in a table.  </a:t>
            </a:r>
          </a:p>
          <a:p>
            <a:r>
              <a:rPr lang="en-US" dirty="0"/>
              <a:t>Examples could include: listening; encouraging others; friendships; understanding; being kind; gratitude; being thankful </a:t>
            </a:r>
            <a:endParaRPr lang="en-US" dirty="0">
              <a:cs typeface="Calibri"/>
            </a:endParaRPr>
          </a:p>
          <a:p>
            <a:endParaRPr lang="en-US" dirty="0">
              <a:cs typeface="Calibri"/>
            </a:endParaRPr>
          </a:p>
          <a:p>
            <a:r>
              <a:rPr lang="en-US" dirty="0"/>
              <a:t>Follow this up by clicking the animation to reveal the next text, moving the idea of respect to mutual respect. Ask pupils if they think mutual respect is important. You may wish to remind the class of an example from earlier in the day. </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869754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Introduce or recap the Golden Rule with your class. </a:t>
            </a:r>
            <a:endParaRPr lang="en-US"/>
          </a:p>
          <a:p>
            <a:endParaRPr lang="en-US" dirty="0">
              <a:cs typeface="Calibri"/>
            </a:endParaRPr>
          </a:p>
          <a:p>
            <a:r>
              <a:rPr lang="en-US" dirty="0">
                <a:cs typeface="Calibri"/>
              </a:rPr>
              <a:t>Further information on The Golden Rule (in order of symbols, a selection of faiths listed here):</a:t>
            </a:r>
            <a:endParaRPr lang="en-US" dirty="0"/>
          </a:p>
          <a:p>
            <a:endParaRPr lang="en-US" dirty="0">
              <a:cs typeface="Calibri"/>
            </a:endParaRPr>
          </a:p>
          <a:p>
            <a:r>
              <a:rPr lang="en-US" dirty="0"/>
              <a:t>‘Golden Rule’ –‘do as you would be done by’ – can be found in some form in almost every ethical tradition:</a:t>
            </a:r>
          </a:p>
          <a:p>
            <a:endParaRPr lang="en-US" dirty="0"/>
          </a:p>
          <a:p>
            <a:r>
              <a:rPr lang="en-US" dirty="0"/>
              <a:t>Christianity: ‘Do unto others as you would have them do unto you. This is the meaning of the law of Moses and the teaching of the prophets.’ Matthew 7:12</a:t>
            </a:r>
            <a:endParaRPr lang="en-US" dirty="0">
              <a:cs typeface="Calibri"/>
            </a:endParaRPr>
          </a:p>
          <a:p>
            <a:r>
              <a:rPr lang="en-US" dirty="0"/>
              <a:t>Judaism: ‘You shall not take vengeance or bear a grudge against your kinsfolk. Love your </a:t>
            </a:r>
            <a:r>
              <a:rPr lang="en-US" dirty="0" err="1"/>
              <a:t>neighbour</a:t>
            </a:r>
            <a:r>
              <a:rPr lang="en-US" dirty="0"/>
              <a:t> as yourself: I am the LORD.’ Leviticus 19:18</a:t>
            </a:r>
            <a:endParaRPr lang="en-US" dirty="0">
              <a:cs typeface="Calibri"/>
            </a:endParaRPr>
          </a:p>
          <a:p>
            <a:r>
              <a:rPr lang="en-US" dirty="0"/>
              <a:t>Sikhism: ‘I am a stranger to no one and no one is a stranger to me. Indeed, I am a friend to all.’ Guru Granth Sahib 1299</a:t>
            </a:r>
            <a:endParaRPr lang="en-US" dirty="0">
              <a:cs typeface="Calibri"/>
            </a:endParaRPr>
          </a:p>
          <a:p>
            <a:r>
              <a:rPr lang="en-US" dirty="0"/>
              <a:t>Hinduism: ‘This is the sum of duty; do naught unto others that you would not have them do unto you.’Mahabarata5, 1517</a:t>
            </a:r>
            <a:endParaRPr lang="en-US" dirty="0">
              <a:cs typeface="Calibri" panose="020F0502020204030204"/>
            </a:endParaRPr>
          </a:p>
          <a:p>
            <a:r>
              <a:rPr lang="en-US" dirty="0"/>
              <a:t>Islam: ‘Do to all people as you would wish to have done to you; and reject for others what you would reject for yourself.’ Hadith [account of the Prophet’s sayings and actions]of Abu Dawud</a:t>
            </a:r>
            <a:endParaRPr lang="en-US" dirty="0">
              <a:cs typeface="Calibri" panose="020F0502020204030204"/>
            </a:endParaRPr>
          </a:p>
          <a:p>
            <a:r>
              <a:rPr lang="en-US" dirty="0"/>
              <a:t>Jain religion: ‘A person should treat all creatures as he himself would be treated.’ </a:t>
            </a:r>
            <a:r>
              <a:rPr lang="en-US" dirty="0" err="1"/>
              <a:t>Sutrakritanga</a:t>
            </a:r>
            <a:r>
              <a:rPr lang="en-US" dirty="0"/>
              <a:t> 1.11.33</a:t>
            </a:r>
            <a:endParaRPr lang="en-US" dirty="0">
              <a:cs typeface="Calibri"/>
            </a:endParaRPr>
          </a:p>
          <a:p>
            <a:r>
              <a:rPr lang="en-US" dirty="0"/>
              <a:t>Humanism: ‘Trying to live according to the Golden Rule means trying to </a:t>
            </a:r>
            <a:r>
              <a:rPr lang="en-US" dirty="0" err="1"/>
              <a:t>empathise</a:t>
            </a:r>
            <a:r>
              <a:rPr lang="en-US" dirty="0"/>
              <a:t> with other people, including those who may be very different from us.’ Maria MacLachlan https://www.thinkhumanism.com/</a:t>
            </a:r>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1678281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defRPr/>
            </a:pPr>
            <a:r>
              <a:rPr lang="en-GB" dirty="0">
                <a:cs typeface="Calibri"/>
              </a:rPr>
              <a:t>Explain that there is a strange story at Westminster Abbey that helps to show this.</a:t>
            </a:r>
          </a:p>
          <a:p>
            <a:pPr>
              <a:spcAft>
                <a:spcPts val="1000"/>
              </a:spcAft>
            </a:pPr>
            <a:endParaRPr lang="en-GB" dirty="0"/>
          </a:p>
          <a:p>
            <a:pPr>
              <a:spcAft>
                <a:spcPts val="1000"/>
              </a:spcAft>
            </a:pPr>
            <a:r>
              <a:rPr lang="en-GB" dirty="0"/>
              <a:t>Edward the Confessor lived over 1000 years ago. He's the king who built the first Westminster Abbey and when he died, he was buried inside. Later, when Henry III became king, he re-built the Abbey and wanted Edward re-buried in a beautiful shrine. Everyone believed Edward was an amazing king and also a saint – so they wanted to show him that Respect.</a:t>
            </a:r>
            <a:endParaRPr lang="en-US" dirty="0">
              <a:cs typeface="Calibri"/>
            </a:endParaRPr>
          </a:p>
          <a:p>
            <a:pPr>
              <a:spcAft>
                <a:spcPts val="1000"/>
              </a:spcAft>
            </a:pPr>
            <a:endParaRPr lang="en-GB" dirty="0">
              <a:cs typeface="Calibri"/>
            </a:endParaRPr>
          </a:p>
          <a:p>
            <a:pPr>
              <a:spcAft>
                <a:spcPts val="1000"/>
              </a:spcAft>
            </a:pPr>
            <a:r>
              <a:rPr lang="en-GB" dirty="0">
                <a:cs typeface="Calibri"/>
              </a:rPr>
              <a:t>Images:</a:t>
            </a:r>
          </a:p>
          <a:p>
            <a:pPr>
              <a:spcAft>
                <a:spcPts val="1000"/>
              </a:spcAft>
            </a:pPr>
            <a:r>
              <a:rPr lang="en-US" dirty="0"/>
              <a:t>©2022 Dean &amp; Chapter of Westminster</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479726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Explain to pupils that Edward's shrine was very expensive to build. This illustration shows how </a:t>
            </a:r>
            <a:r>
              <a:rPr lang="en-US" dirty="0" err="1">
                <a:cs typeface="Calibri"/>
              </a:rPr>
              <a:t>colourful</a:t>
            </a:r>
            <a:r>
              <a:rPr lang="en-US" dirty="0">
                <a:cs typeface="Calibri"/>
              </a:rPr>
              <a:t> and beautiful the shrine would have been. </a:t>
            </a:r>
          </a:p>
          <a:p>
            <a:r>
              <a:rPr lang="en-US">
                <a:cs typeface="Calibri"/>
              </a:rPr>
              <a:t>Click to reveal the next image, and explain that visitors used to take bits off the shrine to take home. </a:t>
            </a:r>
            <a:r>
              <a:rPr lang="en-US"/>
              <a:t>Ask pupils why they think visitors would have done this. Perhaps it was a way for them to feel closer to Edward as a saint? Or would they think of it as a souvenir from their visit? </a:t>
            </a:r>
          </a:p>
          <a:p>
            <a:r>
              <a:rPr lang="en-US" dirty="0">
                <a:cs typeface="Calibri"/>
              </a:rPr>
              <a:t>Click to reveal the question "Was this respectful?" </a:t>
            </a:r>
          </a:p>
          <a:p>
            <a:endParaRPr lang="en-US" dirty="0">
              <a:cs typeface="Calibri"/>
            </a:endParaRPr>
          </a:p>
          <a:p>
            <a:pPr>
              <a:spcAft>
                <a:spcPts val="1000"/>
              </a:spcAft>
            </a:pPr>
            <a:r>
              <a:rPr lang="en-GB" dirty="0"/>
              <a:t>Images:</a:t>
            </a:r>
            <a:endParaRPr lang="en-US" dirty="0"/>
          </a:p>
          <a:p>
            <a:pPr>
              <a:spcAft>
                <a:spcPts val="1000"/>
              </a:spcAft>
            </a:pPr>
            <a:r>
              <a:rPr lang="en-US" dirty="0"/>
              <a:t>©2022 Dean &amp;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3361599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Talk to pupils about three of over 3,000 people buried or </a:t>
            </a:r>
            <a:r>
              <a:rPr lang="en-US" dirty="0" err="1">
                <a:cs typeface="Calibri"/>
              </a:rPr>
              <a:t>memorialised</a:t>
            </a:r>
            <a:r>
              <a:rPr lang="en-US" dirty="0">
                <a:cs typeface="Calibri"/>
              </a:rPr>
              <a:t> in Westminster Abbey. </a:t>
            </a:r>
          </a:p>
          <a:p>
            <a:endParaRPr lang="en-US" dirty="0">
              <a:cs typeface="Calibri"/>
            </a:endParaRPr>
          </a:p>
          <a:p>
            <a:r>
              <a:rPr lang="en-US" dirty="0">
                <a:cs typeface="Calibri"/>
              </a:rPr>
              <a:t>Pupils may not have heard of Dame Millicent Fawcett but she is included as the leader of the Suffragists, which pupils are likely to have heard of. She</a:t>
            </a:r>
            <a:r>
              <a:rPr lang="en-US" dirty="0"/>
              <a:t> is </a:t>
            </a:r>
            <a:r>
              <a:rPr lang="en-US" dirty="0" err="1"/>
              <a:t>memorialised</a:t>
            </a:r>
            <a:r>
              <a:rPr lang="en-US" dirty="0"/>
              <a:t> in Westminster Abbey because of her campaigning efforts. </a:t>
            </a:r>
            <a:endParaRPr lang="en-US" dirty="0">
              <a:cs typeface="Calibri"/>
            </a:endParaRPr>
          </a:p>
          <a:p>
            <a:endParaRPr lang="en-US" dirty="0">
              <a:cs typeface="Calibri"/>
            </a:endParaRPr>
          </a:p>
          <a:p>
            <a:r>
              <a:rPr lang="en-US" dirty="0">
                <a:cs typeface="Calibri"/>
              </a:rPr>
              <a:t>We've given two examples of people that the pupils might not have heard of:</a:t>
            </a:r>
          </a:p>
          <a:p>
            <a:r>
              <a:rPr lang="en-US" dirty="0">
                <a:cs typeface="Calibri"/>
              </a:rPr>
              <a:t>Bottom left is Robert Hauley – a squire (a kind of knight in training) who escaped from the Tower of London and sought sanctuary (safety) in the Abbey. He was tracked down by the Constable of the Tower and, though he tried to defend himself, was cut down.</a:t>
            </a:r>
          </a:p>
          <a:p>
            <a:r>
              <a:rPr lang="en-US" dirty="0">
                <a:cs typeface="Calibri"/>
              </a:rPr>
              <a:t>Bottom right is Thomas Parr – a farm </a:t>
            </a:r>
            <a:r>
              <a:rPr lang="en-US" dirty="0" err="1">
                <a:cs typeface="Calibri"/>
              </a:rPr>
              <a:t>labourer</a:t>
            </a:r>
            <a:r>
              <a:rPr lang="en-US" dirty="0">
                <a:cs typeface="Calibri"/>
              </a:rPr>
              <a:t> who it is claimed lived to the age of 152 years. This is according to a number of stories written about him and, perhaps, his grave is a reminder that we shouldn't always believe what we read!</a:t>
            </a:r>
          </a:p>
          <a:p>
            <a:endParaRPr lang="en-US" dirty="0">
              <a:cs typeface="Calibri"/>
            </a:endParaRPr>
          </a:p>
          <a:p>
            <a:r>
              <a:rPr lang="en-US" dirty="0">
                <a:cs typeface="Calibri"/>
              </a:rPr>
              <a:t>The important message to communicate is that whether they are famous or less well known, they are treated with the same respect. </a:t>
            </a:r>
          </a:p>
          <a:p>
            <a:endParaRPr lang="en-US" dirty="0"/>
          </a:p>
          <a:p>
            <a:pPr>
              <a:spcAft>
                <a:spcPts val="1000"/>
              </a:spcAft>
            </a:pPr>
            <a:r>
              <a:rPr lang="en-GB" dirty="0"/>
              <a:t>Images:</a:t>
            </a:r>
            <a:endParaRPr lang="en-US" dirty="0"/>
          </a:p>
          <a:p>
            <a:pPr>
              <a:spcAft>
                <a:spcPts val="1000"/>
              </a:spcAft>
            </a:pPr>
            <a:r>
              <a:rPr lang="en-US" dirty="0"/>
              <a:t>©2022 Dean &amp; Chapter of Westminster</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36902505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3000" b="-63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©2022 Dean and Chapter of Westminster</a:t>
            </a:r>
          </a:p>
        </p:txBody>
      </p:sp>
      <p:sp>
        <p:nvSpPr>
          <p:cNvPr id="9" name="TextBox 8"/>
          <p:cNvSpPr txBox="1"/>
          <p:nvPr/>
        </p:nvSpPr>
        <p:spPr>
          <a:xfrm>
            <a:off x="958298" y="932364"/>
            <a:ext cx="5497064" cy="523220"/>
          </a:xfrm>
          <a:prstGeom prst="rect">
            <a:avLst/>
          </a:prstGeom>
          <a:solidFill>
            <a:schemeClr val="tx2"/>
          </a:solidFill>
        </p:spPr>
        <p:txBody>
          <a:bodyPr wrap="square" rtlCol="0">
            <a:spAutoFit/>
          </a:bodyPr>
          <a:lstStyle/>
          <a:p>
            <a:r>
              <a:rPr lang="en-GB" sz="2800" b="1" dirty="0">
                <a:solidFill>
                  <a:schemeClr val="bg1"/>
                </a:solidFill>
                <a:latin typeface="+mj-lt"/>
              </a:rPr>
              <a:t>British Values: Mutual Respect</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01EA9-F5CB-4891-8C52-9F3B938EEAFD}"/>
              </a:ext>
            </a:extLst>
          </p:cNvPr>
          <p:cNvSpPr>
            <a:spLocks noGrp="1"/>
          </p:cNvSpPr>
          <p:nvPr>
            <p:ph type="title"/>
          </p:nvPr>
        </p:nvSpPr>
        <p:spPr>
          <a:xfrm>
            <a:off x="366363" y="884758"/>
            <a:ext cx="8149545" cy="555957"/>
          </a:xfrm>
        </p:spPr>
        <p:txBody>
          <a:bodyPr/>
          <a:lstStyle/>
          <a:p>
            <a:pPr algn="ctr"/>
            <a:r>
              <a:rPr lang="en-GB"/>
              <a:t>Grave of the Unknown Warrior</a:t>
            </a:r>
          </a:p>
        </p:txBody>
      </p:sp>
      <p:sp>
        <p:nvSpPr>
          <p:cNvPr id="3" name="Content Placeholder 2">
            <a:extLst>
              <a:ext uri="{FF2B5EF4-FFF2-40B4-BE49-F238E27FC236}">
                <a16:creationId xmlns:a16="http://schemas.microsoft.com/office/drawing/2014/main" id="{76C3D5B8-377D-4D3C-AEE3-818343480C8B}"/>
              </a:ext>
            </a:extLst>
          </p:cNvPr>
          <p:cNvSpPr>
            <a:spLocks noGrp="1"/>
          </p:cNvSpPr>
          <p:nvPr>
            <p:ph idx="1"/>
          </p:nvPr>
        </p:nvSpPr>
        <p:spPr>
          <a:xfrm>
            <a:off x="465110" y="5988864"/>
            <a:ext cx="8150621" cy="391782"/>
          </a:xfrm>
        </p:spPr>
        <p:txBody>
          <a:bodyPr vert="horz" lIns="0" tIns="0" rIns="0" bIns="0" rtlCol="0" anchor="t">
            <a:normAutofit lnSpcReduction="10000"/>
          </a:bodyPr>
          <a:lstStyle/>
          <a:p>
            <a:pPr algn="ctr"/>
            <a:r>
              <a:rPr lang="en-GB" sz="1800" dirty="0">
                <a:cs typeface="Arial"/>
              </a:rPr>
              <a:t>An unknown soldier from World War One who gave his life for his country. </a:t>
            </a:r>
            <a:endParaRPr lang="en-US" dirty="0"/>
          </a:p>
          <a:p>
            <a:pPr algn="ctr"/>
            <a:endParaRPr lang="en-GB">
              <a:cs typeface="Arial"/>
            </a:endParaRPr>
          </a:p>
          <a:p>
            <a:pPr algn="ctr"/>
            <a:endParaRPr lang="en-GB">
              <a:cs typeface="Arial"/>
            </a:endParaRPr>
          </a:p>
        </p:txBody>
      </p:sp>
      <p:sp>
        <p:nvSpPr>
          <p:cNvPr id="5" name="Slide Number Placeholder 4">
            <a:extLst>
              <a:ext uri="{FF2B5EF4-FFF2-40B4-BE49-F238E27FC236}">
                <a16:creationId xmlns:a16="http://schemas.microsoft.com/office/drawing/2014/main" id="{CBD3EDC2-DEFE-4942-995A-CDB4D7F619C6}"/>
              </a:ext>
            </a:extLst>
          </p:cNvPr>
          <p:cNvSpPr>
            <a:spLocks noGrp="1"/>
          </p:cNvSpPr>
          <p:nvPr>
            <p:ph type="sldNum" sz="quarter" idx="12"/>
          </p:nvPr>
        </p:nvSpPr>
        <p:spPr/>
        <p:txBody>
          <a:bodyPr/>
          <a:lstStyle/>
          <a:p>
            <a:fld id="{48F63A3B-78C7-47BE-AE5E-E10140E04643}" type="slidenum">
              <a:rPr lang="en-US" dirty="0"/>
              <a:t>10</a:t>
            </a:fld>
            <a:endParaRPr lang="en-US"/>
          </a:p>
        </p:txBody>
      </p:sp>
      <p:pic>
        <p:nvPicPr>
          <p:cNvPr id="4" name="Picture 5" descr="A picture containing building, ground, aisle, arch&#10;&#10;Description automatically generated">
            <a:extLst>
              <a:ext uri="{FF2B5EF4-FFF2-40B4-BE49-F238E27FC236}">
                <a16:creationId xmlns:a16="http://schemas.microsoft.com/office/drawing/2014/main" id="{FF14B6DC-F0EB-4404-92F5-C26B869B5852}"/>
              </a:ext>
            </a:extLst>
          </p:cNvPr>
          <p:cNvPicPr>
            <a:picLocks noChangeAspect="1"/>
          </p:cNvPicPr>
          <p:nvPr/>
        </p:nvPicPr>
        <p:blipFill>
          <a:blip r:embed="rId3"/>
          <a:stretch>
            <a:fillRect/>
          </a:stretch>
        </p:blipFill>
        <p:spPr>
          <a:xfrm>
            <a:off x="1517176" y="1715461"/>
            <a:ext cx="5904931" cy="3836510"/>
          </a:xfrm>
          <a:prstGeom prst="rect">
            <a:avLst/>
          </a:prstGeom>
        </p:spPr>
      </p:pic>
      <p:sp>
        <p:nvSpPr>
          <p:cNvPr id="7" name="Text Placeholder 5">
            <a:extLst>
              <a:ext uri="{FF2B5EF4-FFF2-40B4-BE49-F238E27FC236}">
                <a16:creationId xmlns:a16="http://schemas.microsoft.com/office/drawing/2014/main" id="{39CD8BEF-9EF8-4640-9824-66AD2CB91B5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957769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70CA4-E9A8-48AB-A89C-0F07AA603F1F}"/>
              </a:ext>
            </a:extLst>
          </p:cNvPr>
          <p:cNvSpPr>
            <a:spLocks noGrp="1"/>
          </p:cNvSpPr>
          <p:nvPr>
            <p:ph type="title"/>
          </p:nvPr>
        </p:nvSpPr>
        <p:spPr>
          <a:xfrm>
            <a:off x="366363" y="1185203"/>
            <a:ext cx="8139248" cy="453631"/>
          </a:xfrm>
        </p:spPr>
        <p:txBody>
          <a:bodyPr/>
          <a:lstStyle/>
          <a:p>
            <a:pPr algn="ctr"/>
            <a:r>
              <a:rPr lang="en-GB" dirty="0"/>
              <a:t>Charles Dickens</a:t>
            </a:r>
            <a:endParaRPr lang="en-US"/>
          </a:p>
        </p:txBody>
      </p:sp>
      <p:sp>
        <p:nvSpPr>
          <p:cNvPr id="5" name="Slide Number Placeholder 4">
            <a:extLst>
              <a:ext uri="{FF2B5EF4-FFF2-40B4-BE49-F238E27FC236}">
                <a16:creationId xmlns:a16="http://schemas.microsoft.com/office/drawing/2014/main" id="{C10823FA-EF6B-4AB0-854A-690A98B570FB}"/>
              </a:ext>
            </a:extLst>
          </p:cNvPr>
          <p:cNvSpPr>
            <a:spLocks noGrp="1"/>
          </p:cNvSpPr>
          <p:nvPr>
            <p:ph type="sldNum" sz="quarter" idx="12"/>
          </p:nvPr>
        </p:nvSpPr>
        <p:spPr/>
        <p:txBody>
          <a:bodyPr/>
          <a:lstStyle/>
          <a:p>
            <a:fld id="{48F63A3B-78C7-47BE-AE5E-E10140E04643}" type="slidenum">
              <a:rPr lang="en-US" dirty="0"/>
              <a:t>11</a:t>
            </a:fld>
            <a:endParaRPr lang="en-US"/>
          </a:p>
        </p:txBody>
      </p:sp>
      <p:sp>
        <p:nvSpPr>
          <p:cNvPr id="4" name="Text Placeholder 5">
            <a:extLst>
              <a:ext uri="{FF2B5EF4-FFF2-40B4-BE49-F238E27FC236}">
                <a16:creationId xmlns:a16="http://schemas.microsoft.com/office/drawing/2014/main" id="{0FEFDD75-6602-4867-B971-73E639DB8A1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7" name="Picture 7" descr="A picture containing text&#10;&#10;Description automatically generated">
            <a:extLst>
              <a:ext uri="{FF2B5EF4-FFF2-40B4-BE49-F238E27FC236}">
                <a16:creationId xmlns:a16="http://schemas.microsoft.com/office/drawing/2014/main" id="{918FF2E0-37BE-44C5-900F-5A1BCD65BA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2635" y="2023674"/>
            <a:ext cx="6021977" cy="3551790"/>
          </a:xfrm>
          <a:prstGeom prst="rect">
            <a:avLst/>
          </a:prstGeom>
        </p:spPr>
      </p:pic>
    </p:spTree>
    <p:extLst>
      <p:ext uri="{BB962C8B-B14F-4D97-AF65-F5344CB8AC3E}">
        <p14:creationId xmlns:p14="http://schemas.microsoft.com/office/powerpoint/2010/main" val="2518796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A464E-5346-4C2D-86DA-A7556831DB45}"/>
              </a:ext>
            </a:extLst>
          </p:cNvPr>
          <p:cNvSpPr>
            <a:spLocks noGrp="1"/>
          </p:cNvSpPr>
          <p:nvPr>
            <p:ph type="title"/>
          </p:nvPr>
        </p:nvSpPr>
        <p:spPr>
          <a:xfrm>
            <a:off x="366363" y="1002324"/>
            <a:ext cx="8139248" cy="936956"/>
          </a:xfrm>
        </p:spPr>
        <p:txBody>
          <a:bodyPr/>
          <a:lstStyle/>
          <a:p>
            <a:pPr algn="ctr"/>
            <a:r>
              <a:rPr lang="en-GB" dirty="0"/>
              <a:t>Work of Charles Dickens and Angela Burdett-Coutts</a:t>
            </a:r>
            <a:endParaRPr lang="en-US" dirty="0"/>
          </a:p>
        </p:txBody>
      </p:sp>
      <p:sp>
        <p:nvSpPr>
          <p:cNvPr id="5" name="Slide Number Placeholder 4">
            <a:extLst>
              <a:ext uri="{FF2B5EF4-FFF2-40B4-BE49-F238E27FC236}">
                <a16:creationId xmlns:a16="http://schemas.microsoft.com/office/drawing/2014/main" id="{B6093AC2-E79D-472D-A795-ECF0C357EE3E}"/>
              </a:ext>
            </a:extLst>
          </p:cNvPr>
          <p:cNvSpPr>
            <a:spLocks noGrp="1"/>
          </p:cNvSpPr>
          <p:nvPr>
            <p:ph type="sldNum" sz="quarter" idx="12"/>
          </p:nvPr>
        </p:nvSpPr>
        <p:spPr/>
        <p:txBody>
          <a:bodyPr/>
          <a:lstStyle/>
          <a:p>
            <a:fld id="{48F63A3B-78C7-47BE-AE5E-E10140E04643}" type="slidenum">
              <a:rPr lang="en-US" dirty="0"/>
              <a:t>12</a:t>
            </a:fld>
            <a:endParaRPr lang="en-US"/>
          </a:p>
        </p:txBody>
      </p:sp>
      <p:sp>
        <p:nvSpPr>
          <p:cNvPr id="7" name="Text Placeholder 5">
            <a:extLst>
              <a:ext uri="{FF2B5EF4-FFF2-40B4-BE49-F238E27FC236}">
                <a16:creationId xmlns:a16="http://schemas.microsoft.com/office/drawing/2014/main" id="{950CB127-D56A-4EB8-8B67-54A921A3A0D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8">
            <a:extLst>
              <a:ext uri="{FF2B5EF4-FFF2-40B4-BE49-F238E27FC236}">
                <a16:creationId xmlns:a16="http://schemas.microsoft.com/office/drawing/2014/main" id="{DC7B244A-433D-4989-AAF8-58A71F6DE2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8312" y="2111585"/>
            <a:ext cx="3213462" cy="4032165"/>
          </a:xfrm>
          <a:prstGeom prst="rect">
            <a:avLst/>
          </a:prstGeom>
        </p:spPr>
      </p:pic>
      <p:pic>
        <p:nvPicPr>
          <p:cNvPr id="9" name="Picture 9" descr="A picture containing text, person, book, old&#10;&#10;Description automatically generated">
            <a:extLst>
              <a:ext uri="{FF2B5EF4-FFF2-40B4-BE49-F238E27FC236}">
                <a16:creationId xmlns:a16="http://schemas.microsoft.com/office/drawing/2014/main" id="{6D65DE31-135C-43F5-9E1A-54B41DCB65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7897" y="2117976"/>
            <a:ext cx="2821577" cy="4021852"/>
          </a:xfrm>
          <a:prstGeom prst="rect">
            <a:avLst/>
          </a:prstGeom>
        </p:spPr>
      </p:pic>
    </p:spTree>
    <p:extLst>
      <p:ext uri="{BB962C8B-B14F-4D97-AF65-F5344CB8AC3E}">
        <p14:creationId xmlns:p14="http://schemas.microsoft.com/office/powerpoint/2010/main" val="563809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A324B-D496-494A-BC15-10593F6D5556}"/>
              </a:ext>
            </a:extLst>
          </p:cNvPr>
          <p:cNvSpPr>
            <a:spLocks noGrp="1"/>
          </p:cNvSpPr>
          <p:nvPr>
            <p:ph type="title"/>
          </p:nvPr>
        </p:nvSpPr>
        <p:spPr>
          <a:xfrm>
            <a:off x="366363" y="989261"/>
            <a:ext cx="8139248" cy="545071"/>
          </a:xfrm>
        </p:spPr>
        <p:txBody>
          <a:bodyPr/>
          <a:lstStyle/>
          <a:p>
            <a:pPr algn="ctr"/>
            <a:r>
              <a:rPr lang="en-GB" dirty="0"/>
              <a:t>Saying thank you </a:t>
            </a:r>
          </a:p>
        </p:txBody>
      </p:sp>
      <p:sp>
        <p:nvSpPr>
          <p:cNvPr id="3" name="Content Placeholder 2">
            <a:extLst>
              <a:ext uri="{FF2B5EF4-FFF2-40B4-BE49-F238E27FC236}">
                <a16:creationId xmlns:a16="http://schemas.microsoft.com/office/drawing/2014/main" id="{2F350DB4-BFF8-49FA-B577-C3FAE71B0B8C}"/>
              </a:ext>
            </a:extLst>
          </p:cNvPr>
          <p:cNvSpPr>
            <a:spLocks noGrp="1"/>
          </p:cNvSpPr>
          <p:nvPr>
            <p:ph idx="1"/>
          </p:nvPr>
        </p:nvSpPr>
        <p:spPr>
          <a:xfrm>
            <a:off x="482736" y="2110511"/>
            <a:ext cx="8139248" cy="3758228"/>
          </a:xfrm>
        </p:spPr>
        <p:txBody>
          <a:bodyPr vert="horz" lIns="0" tIns="0" rIns="0" bIns="0" rtlCol="0" anchor="t">
            <a:normAutofit/>
          </a:bodyPr>
          <a:lstStyle/>
          <a:p>
            <a:r>
              <a:rPr lang="en-GB" sz="1800" dirty="0">
                <a:cs typeface="Arial"/>
              </a:rPr>
              <a:t>You can imagine how grateful those people who were helped by Charles Dickens and Angela Burdett-Coutts must have been at a time when no other help was available. </a:t>
            </a:r>
          </a:p>
          <a:p>
            <a:endParaRPr lang="en-GB" sz="1800" dirty="0">
              <a:cs typeface="Arial"/>
            </a:endParaRPr>
          </a:p>
          <a:p>
            <a:r>
              <a:rPr lang="en-GB" sz="1800" dirty="0">
                <a:cs typeface="Arial"/>
              </a:rPr>
              <a:t>Saying 'thank you' to someone who has done something for you is a very good way of showing mutual respect. </a:t>
            </a:r>
          </a:p>
        </p:txBody>
      </p:sp>
      <p:sp>
        <p:nvSpPr>
          <p:cNvPr id="5" name="Slide Number Placeholder 4">
            <a:extLst>
              <a:ext uri="{FF2B5EF4-FFF2-40B4-BE49-F238E27FC236}">
                <a16:creationId xmlns:a16="http://schemas.microsoft.com/office/drawing/2014/main" id="{0F10FD64-0767-480F-A913-BED37290CF57}"/>
              </a:ext>
            </a:extLst>
          </p:cNvPr>
          <p:cNvSpPr>
            <a:spLocks noGrp="1"/>
          </p:cNvSpPr>
          <p:nvPr>
            <p:ph type="sldNum" sz="quarter" idx="12"/>
          </p:nvPr>
        </p:nvSpPr>
        <p:spPr/>
        <p:txBody>
          <a:bodyPr/>
          <a:lstStyle/>
          <a:p>
            <a:fld id="{48F63A3B-78C7-47BE-AE5E-E10140E04643}" type="slidenum">
              <a:rPr lang="en-US" dirty="0"/>
              <a:t>13</a:t>
            </a:fld>
            <a:endParaRPr lang="en-US"/>
          </a:p>
        </p:txBody>
      </p:sp>
      <p:sp>
        <p:nvSpPr>
          <p:cNvPr id="4" name="Text Placeholder 5">
            <a:extLst>
              <a:ext uri="{FF2B5EF4-FFF2-40B4-BE49-F238E27FC236}">
                <a16:creationId xmlns:a16="http://schemas.microsoft.com/office/drawing/2014/main" id="{CD20047E-EDAF-4DDE-941D-4A049531187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7" name="Picture 6">
            <a:extLst>
              <a:ext uri="{FF2B5EF4-FFF2-40B4-BE49-F238E27FC236}">
                <a16:creationId xmlns:a16="http://schemas.microsoft.com/office/drawing/2014/main" id="{883B3E49-59A4-498B-A2F2-AE0A9FC44AB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21145" y="3796631"/>
            <a:ext cx="6136105" cy="3061369"/>
          </a:xfrm>
          <a:prstGeom prst="rect">
            <a:avLst/>
          </a:prstGeom>
        </p:spPr>
      </p:pic>
    </p:spTree>
    <p:extLst>
      <p:ext uri="{BB962C8B-B14F-4D97-AF65-F5344CB8AC3E}">
        <p14:creationId xmlns:p14="http://schemas.microsoft.com/office/powerpoint/2010/main" val="29372667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287C1-6E29-48D8-BEF3-245CE7386278}"/>
              </a:ext>
            </a:extLst>
          </p:cNvPr>
          <p:cNvSpPr>
            <a:spLocks noGrp="1"/>
          </p:cNvSpPr>
          <p:nvPr>
            <p:ph type="title"/>
          </p:nvPr>
        </p:nvSpPr>
        <p:spPr>
          <a:xfrm>
            <a:off x="316928" y="1177081"/>
            <a:ext cx="8139248" cy="541554"/>
          </a:xfrm>
        </p:spPr>
        <p:txBody>
          <a:bodyPr/>
          <a:lstStyle/>
          <a:p>
            <a:pPr algn="ctr"/>
            <a:r>
              <a:rPr lang="en-GB" dirty="0"/>
              <a:t>Mutual respect build communities</a:t>
            </a:r>
          </a:p>
        </p:txBody>
      </p:sp>
      <p:sp>
        <p:nvSpPr>
          <p:cNvPr id="3" name="Content Placeholder 2">
            <a:extLst>
              <a:ext uri="{FF2B5EF4-FFF2-40B4-BE49-F238E27FC236}">
                <a16:creationId xmlns:a16="http://schemas.microsoft.com/office/drawing/2014/main" id="{B5260355-0E61-407A-A9BE-1B2573D000A2}"/>
              </a:ext>
            </a:extLst>
          </p:cNvPr>
          <p:cNvSpPr>
            <a:spLocks noGrp="1"/>
          </p:cNvSpPr>
          <p:nvPr>
            <p:ph idx="1"/>
          </p:nvPr>
        </p:nvSpPr>
        <p:spPr/>
        <p:txBody>
          <a:bodyPr vert="horz" lIns="0" tIns="0" rIns="0" bIns="0" rtlCol="0" anchor="t">
            <a:normAutofit/>
          </a:bodyPr>
          <a:lstStyle/>
          <a:p>
            <a:r>
              <a:rPr lang="en-GB" sz="1800" dirty="0">
                <a:cs typeface="Arial"/>
              </a:rPr>
              <a:t>Communities, like your school or your local area, are built on mutual respect. </a:t>
            </a:r>
            <a:endParaRPr lang="en-US" sz="1800" dirty="0">
              <a:cs typeface="Arial"/>
            </a:endParaRPr>
          </a:p>
          <a:p>
            <a:endParaRPr lang="en-GB" sz="1800" dirty="0">
              <a:cs typeface="Arial"/>
            </a:endParaRPr>
          </a:p>
          <a:p>
            <a:r>
              <a:rPr lang="en-GB" sz="1800" dirty="0">
                <a:cs typeface="Arial"/>
              </a:rPr>
              <a:t>It's all about:</a:t>
            </a:r>
          </a:p>
          <a:p>
            <a:endParaRPr lang="en-GB" sz="1800" dirty="0">
              <a:cs typeface="Arial"/>
            </a:endParaRPr>
          </a:p>
          <a:p>
            <a:r>
              <a:rPr lang="en-GB" sz="1800" dirty="0">
                <a:cs typeface="Arial"/>
              </a:rPr>
              <a:t>Being loyal to friends</a:t>
            </a:r>
          </a:p>
          <a:p>
            <a:r>
              <a:rPr lang="en-GB" sz="1800" dirty="0">
                <a:cs typeface="Arial"/>
              </a:rPr>
              <a:t>Listening to others</a:t>
            </a:r>
          </a:p>
          <a:p>
            <a:r>
              <a:rPr lang="en-GB" sz="1800" dirty="0">
                <a:cs typeface="Arial"/>
              </a:rPr>
              <a:t>Being thankful</a:t>
            </a:r>
          </a:p>
          <a:p>
            <a:r>
              <a:rPr lang="en-GB" sz="1800" dirty="0">
                <a:cs typeface="Arial"/>
              </a:rPr>
              <a:t>Treating others well</a:t>
            </a:r>
          </a:p>
          <a:p>
            <a:endParaRPr lang="en-GB" sz="1800" dirty="0">
              <a:cs typeface="Arial"/>
            </a:endParaRPr>
          </a:p>
          <a:p>
            <a:endParaRPr lang="en-GB" sz="1800" dirty="0">
              <a:cs typeface="Arial"/>
            </a:endParaRPr>
          </a:p>
        </p:txBody>
      </p:sp>
      <p:sp>
        <p:nvSpPr>
          <p:cNvPr id="5" name="Slide Number Placeholder 4">
            <a:extLst>
              <a:ext uri="{FF2B5EF4-FFF2-40B4-BE49-F238E27FC236}">
                <a16:creationId xmlns:a16="http://schemas.microsoft.com/office/drawing/2014/main" id="{8015DE33-6026-485C-A5C4-A97D9DAA38B5}"/>
              </a:ext>
            </a:extLst>
          </p:cNvPr>
          <p:cNvSpPr>
            <a:spLocks noGrp="1"/>
          </p:cNvSpPr>
          <p:nvPr>
            <p:ph type="sldNum" sz="quarter" idx="12"/>
          </p:nvPr>
        </p:nvSpPr>
        <p:spPr/>
        <p:txBody>
          <a:bodyPr/>
          <a:lstStyle/>
          <a:p>
            <a:fld id="{48F63A3B-78C7-47BE-AE5E-E10140E04643}" type="slidenum">
              <a:rPr lang="en-US" dirty="0"/>
              <a:t>14</a:t>
            </a:fld>
            <a:endParaRPr lang="en-US"/>
          </a:p>
        </p:txBody>
      </p:sp>
      <p:sp>
        <p:nvSpPr>
          <p:cNvPr id="4" name="Text Placeholder 5">
            <a:extLst>
              <a:ext uri="{FF2B5EF4-FFF2-40B4-BE49-F238E27FC236}">
                <a16:creationId xmlns:a16="http://schemas.microsoft.com/office/drawing/2014/main" id="{433E334A-2704-4E76-85E9-6592663A5DC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7" name="Picture 6">
            <a:extLst>
              <a:ext uri="{FF2B5EF4-FFF2-40B4-BE49-F238E27FC236}">
                <a16:creationId xmlns:a16="http://schemas.microsoft.com/office/drawing/2014/main" id="{FA28F293-3AEC-43D9-98C3-7EAF25F987B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39292" y="3009088"/>
            <a:ext cx="5088565" cy="3204206"/>
          </a:xfrm>
          <a:prstGeom prst="rect">
            <a:avLst/>
          </a:prstGeom>
        </p:spPr>
      </p:pic>
    </p:spTree>
    <p:extLst>
      <p:ext uri="{BB962C8B-B14F-4D97-AF65-F5344CB8AC3E}">
        <p14:creationId xmlns:p14="http://schemas.microsoft.com/office/powerpoint/2010/main" val="1076234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98DD3-C6FF-4AF5-A2ED-93C7104145AE}"/>
              </a:ext>
            </a:extLst>
          </p:cNvPr>
          <p:cNvSpPr>
            <a:spLocks noGrp="1"/>
          </p:cNvSpPr>
          <p:nvPr>
            <p:ph type="title"/>
          </p:nvPr>
        </p:nvSpPr>
        <p:spPr>
          <a:xfrm>
            <a:off x="366363" y="884758"/>
            <a:ext cx="8139248" cy="558134"/>
          </a:xfrm>
        </p:spPr>
        <p:txBody>
          <a:bodyPr/>
          <a:lstStyle/>
          <a:p>
            <a:pPr algn="ctr"/>
            <a:r>
              <a:rPr lang="en-GB" dirty="0"/>
              <a:t>Becoming a knight</a:t>
            </a:r>
            <a:endParaRPr lang="en-US" dirty="0"/>
          </a:p>
        </p:txBody>
      </p:sp>
      <p:sp>
        <p:nvSpPr>
          <p:cNvPr id="5" name="Slide Number Placeholder 4">
            <a:extLst>
              <a:ext uri="{FF2B5EF4-FFF2-40B4-BE49-F238E27FC236}">
                <a16:creationId xmlns:a16="http://schemas.microsoft.com/office/drawing/2014/main" id="{412A6524-4514-4FDA-983B-754A7808FF94}"/>
              </a:ext>
            </a:extLst>
          </p:cNvPr>
          <p:cNvSpPr>
            <a:spLocks noGrp="1"/>
          </p:cNvSpPr>
          <p:nvPr>
            <p:ph type="sldNum" sz="quarter" idx="12"/>
          </p:nvPr>
        </p:nvSpPr>
        <p:spPr/>
        <p:txBody>
          <a:bodyPr/>
          <a:lstStyle/>
          <a:p>
            <a:fld id="{48F63A3B-78C7-47BE-AE5E-E10140E04643}" type="slidenum">
              <a:rPr lang="en-US" dirty="0"/>
              <a:t>15</a:t>
            </a:fld>
            <a:endParaRPr lang="en-US"/>
          </a:p>
        </p:txBody>
      </p:sp>
      <p:sp>
        <p:nvSpPr>
          <p:cNvPr id="7" name="Text Placeholder 5">
            <a:extLst>
              <a:ext uri="{FF2B5EF4-FFF2-40B4-BE49-F238E27FC236}">
                <a16:creationId xmlns:a16="http://schemas.microsoft.com/office/drawing/2014/main" id="{6E28D007-B745-4B92-A748-BAAE241BBD2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8" descr="A picture containing text&#10;&#10;Description automatically generated">
            <a:extLst>
              <a:ext uri="{FF2B5EF4-FFF2-40B4-BE49-F238E27FC236}">
                <a16:creationId xmlns:a16="http://schemas.microsoft.com/office/drawing/2014/main" id="{F6F7833C-F1AA-4C2B-A124-EA525C0405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62548" y="1775242"/>
            <a:ext cx="4558937" cy="4496235"/>
          </a:xfrm>
          <a:prstGeom prst="rect">
            <a:avLst/>
          </a:prstGeom>
        </p:spPr>
      </p:pic>
      <p:sp>
        <p:nvSpPr>
          <p:cNvPr id="9" name="TextBox 8">
            <a:extLst>
              <a:ext uri="{FF2B5EF4-FFF2-40B4-BE49-F238E27FC236}">
                <a16:creationId xmlns:a16="http://schemas.microsoft.com/office/drawing/2014/main" id="{C423742D-592F-4943-A3A7-1E76DF2E45F8}"/>
              </a:ext>
            </a:extLst>
          </p:cNvPr>
          <p:cNvSpPr txBox="1"/>
          <p:nvPr/>
        </p:nvSpPr>
        <p:spPr>
          <a:xfrm>
            <a:off x="875212" y="2795451"/>
            <a:ext cx="27432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7 years old – Page</a:t>
            </a:r>
            <a:endParaRPr lang="en-US" dirty="0">
              <a:cs typeface="Arial"/>
            </a:endParaRPr>
          </a:p>
          <a:p>
            <a:endParaRPr lang="en-GB" dirty="0">
              <a:cs typeface="Arial"/>
            </a:endParaRPr>
          </a:p>
          <a:p>
            <a:r>
              <a:rPr lang="en-GB" dirty="0">
                <a:cs typeface="Arial"/>
              </a:rPr>
              <a:t>14 years old – Squire</a:t>
            </a:r>
          </a:p>
          <a:p>
            <a:endParaRPr lang="en-GB" dirty="0">
              <a:cs typeface="Arial"/>
            </a:endParaRPr>
          </a:p>
          <a:p>
            <a:r>
              <a:rPr lang="en-GB" dirty="0">
                <a:cs typeface="Arial"/>
              </a:rPr>
              <a:t>21 years old – Knight</a:t>
            </a:r>
          </a:p>
          <a:p>
            <a:endParaRPr lang="en-GB" dirty="0">
              <a:cs typeface="Arial"/>
            </a:endParaRPr>
          </a:p>
          <a:p>
            <a:r>
              <a:rPr lang="en-GB" dirty="0">
                <a:cs typeface="Arial"/>
              </a:rPr>
              <a:t>All require mutual respect. </a:t>
            </a:r>
          </a:p>
          <a:p>
            <a:endParaRPr lang="en-GB" dirty="0">
              <a:cs typeface="Arial"/>
            </a:endParaRPr>
          </a:p>
          <a:p>
            <a:endParaRPr lang="en-GB" dirty="0">
              <a:cs typeface="Arial"/>
            </a:endParaRPr>
          </a:p>
        </p:txBody>
      </p:sp>
    </p:spTree>
    <p:extLst>
      <p:ext uri="{BB962C8B-B14F-4D97-AF65-F5344CB8AC3E}">
        <p14:creationId xmlns:p14="http://schemas.microsoft.com/office/powerpoint/2010/main" val="1458379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C79BA-6B22-40EC-A53D-8627C9FA5E24}"/>
              </a:ext>
            </a:extLst>
          </p:cNvPr>
          <p:cNvSpPr>
            <a:spLocks noGrp="1"/>
          </p:cNvSpPr>
          <p:nvPr>
            <p:ph type="title"/>
          </p:nvPr>
        </p:nvSpPr>
        <p:spPr>
          <a:xfrm>
            <a:off x="366363" y="884758"/>
            <a:ext cx="8139248" cy="505882"/>
          </a:xfrm>
        </p:spPr>
        <p:txBody>
          <a:bodyPr/>
          <a:lstStyle/>
          <a:p>
            <a:pPr algn="ctr"/>
            <a:r>
              <a:rPr lang="en-GB" dirty="0"/>
              <a:t>Chivalry</a:t>
            </a:r>
            <a:endParaRPr lang="en-US"/>
          </a:p>
        </p:txBody>
      </p:sp>
      <p:sp>
        <p:nvSpPr>
          <p:cNvPr id="3" name="Content Placeholder 2">
            <a:extLst>
              <a:ext uri="{FF2B5EF4-FFF2-40B4-BE49-F238E27FC236}">
                <a16:creationId xmlns:a16="http://schemas.microsoft.com/office/drawing/2014/main" id="{2086642A-C974-476C-A1BE-59620701ED3E}"/>
              </a:ext>
            </a:extLst>
          </p:cNvPr>
          <p:cNvSpPr>
            <a:spLocks noGrp="1"/>
          </p:cNvSpPr>
          <p:nvPr>
            <p:ph idx="1"/>
          </p:nvPr>
        </p:nvSpPr>
        <p:spPr>
          <a:xfrm>
            <a:off x="715448" y="1781001"/>
            <a:ext cx="4677591" cy="2242937"/>
          </a:xfrm>
        </p:spPr>
        <p:txBody>
          <a:bodyPr vert="horz" lIns="0" tIns="0" rIns="0" bIns="0" rtlCol="0" anchor="t">
            <a:normAutofit/>
          </a:bodyPr>
          <a:lstStyle/>
          <a:p>
            <a:r>
              <a:rPr lang="en-GB" sz="1800" dirty="0">
                <a:cs typeface="Arial"/>
              </a:rPr>
              <a:t>Those Pages, Squires, and Knights were relying on a special code where you put the needs of others before your own – they called that code 'Chivalry'.</a:t>
            </a:r>
            <a:endParaRPr lang="en-US" sz="1800" dirty="0">
              <a:cs typeface="Arial"/>
            </a:endParaRPr>
          </a:p>
          <a:p>
            <a:r>
              <a:rPr lang="en-GB" sz="1800" dirty="0">
                <a:cs typeface="Arial"/>
              </a:rPr>
              <a:t>Do you think you have what it takes to become a medieval knight? Can you put the needs of others before your own?</a:t>
            </a:r>
          </a:p>
        </p:txBody>
      </p:sp>
      <p:sp>
        <p:nvSpPr>
          <p:cNvPr id="5" name="Slide Number Placeholder 4">
            <a:extLst>
              <a:ext uri="{FF2B5EF4-FFF2-40B4-BE49-F238E27FC236}">
                <a16:creationId xmlns:a16="http://schemas.microsoft.com/office/drawing/2014/main" id="{871A657F-BAA5-4BAC-80AA-6CD0FA11F603}"/>
              </a:ext>
            </a:extLst>
          </p:cNvPr>
          <p:cNvSpPr>
            <a:spLocks noGrp="1"/>
          </p:cNvSpPr>
          <p:nvPr>
            <p:ph type="sldNum" sz="quarter" idx="12"/>
          </p:nvPr>
        </p:nvSpPr>
        <p:spPr/>
        <p:txBody>
          <a:bodyPr/>
          <a:lstStyle/>
          <a:p>
            <a:fld id="{48F63A3B-78C7-47BE-AE5E-E10140E04643}" type="slidenum">
              <a:rPr lang="en-US" dirty="0"/>
              <a:t>16</a:t>
            </a:fld>
            <a:endParaRPr lang="en-US"/>
          </a:p>
        </p:txBody>
      </p:sp>
      <p:sp>
        <p:nvSpPr>
          <p:cNvPr id="4" name="Text Placeholder 5">
            <a:extLst>
              <a:ext uri="{FF2B5EF4-FFF2-40B4-BE49-F238E27FC236}">
                <a16:creationId xmlns:a16="http://schemas.microsoft.com/office/drawing/2014/main" id="{872A46E0-0539-4A91-AEEE-BA064546A0C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7" name="Picture 7" descr="A picture containing text&#10;&#10;Description automatically generated">
            <a:extLst>
              <a:ext uri="{FF2B5EF4-FFF2-40B4-BE49-F238E27FC236}">
                <a16:creationId xmlns:a16="http://schemas.microsoft.com/office/drawing/2014/main" id="{F7C031E9-3513-4385-B1FC-827DBB2957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6206" y="4416063"/>
            <a:ext cx="4976948" cy="1683475"/>
          </a:xfrm>
          <a:prstGeom prst="rect">
            <a:avLst/>
          </a:prstGeom>
        </p:spPr>
      </p:pic>
      <p:pic>
        <p:nvPicPr>
          <p:cNvPr id="8" name="Picture 8" descr="A picture containing metalware&#10;&#10;Description automatically generated">
            <a:extLst>
              <a:ext uri="{FF2B5EF4-FFF2-40B4-BE49-F238E27FC236}">
                <a16:creationId xmlns:a16="http://schemas.microsoft.com/office/drawing/2014/main" id="{68A0A5C3-BB55-4C2D-9B35-CC5BCA0113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99909" y="1567542"/>
            <a:ext cx="2821577" cy="4193178"/>
          </a:xfrm>
          <a:prstGeom prst="rect">
            <a:avLst/>
          </a:prstGeom>
        </p:spPr>
      </p:pic>
    </p:spTree>
    <p:extLst>
      <p:ext uri="{BB962C8B-B14F-4D97-AF65-F5344CB8AC3E}">
        <p14:creationId xmlns:p14="http://schemas.microsoft.com/office/powerpoint/2010/main" val="3545909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68A8B-6D74-4A69-BC8A-CDAA9C91E99E}"/>
              </a:ext>
            </a:extLst>
          </p:cNvPr>
          <p:cNvSpPr>
            <a:spLocks noGrp="1"/>
          </p:cNvSpPr>
          <p:nvPr>
            <p:ph type="title"/>
          </p:nvPr>
        </p:nvSpPr>
        <p:spPr>
          <a:xfrm>
            <a:off x="366363" y="884758"/>
            <a:ext cx="8139248" cy="545071"/>
          </a:xfrm>
        </p:spPr>
        <p:txBody>
          <a:bodyPr/>
          <a:lstStyle/>
          <a:p>
            <a:pPr algn="ctr"/>
            <a:r>
              <a:rPr lang="en-GB" dirty="0"/>
              <a:t>Who would you choose?</a:t>
            </a:r>
            <a:endParaRPr lang="en-US" dirty="0"/>
          </a:p>
        </p:txBody>
      </p:sp>
      <p:sp>
        <p:nvSpPr>
          <p:cNvPr id="3" name="Content Placeholder 2">
            <a:extLst>
              <a:ext uri="{FF2B5EF4-FFF2-40B4-BE49-F238E27FC236}">
                <a16:creationId xmlns:a16="http://schemas.microsoft.com/office/drawing/2014/main" id="{7DB28ED1-33F3-437F-AA11-7F472D229683}"/>
              </a:ext>
            </a:extLst>
          </p:cNvPr>
          <p:cNvSpPr>
            <a:spLocks noGrp="1"/>
          </p:cNvSpPr>
          <p:nvPr>
            <p:ph idx="1"/>
          </p:nvPr>
        </p:nvSpPr>
        <p:spPr>
          <a:xfrm>
            <a:off x="441129" y="2251263"/>
            <a:ext cx="2522220" cy="3758228"/>
          </a:xfrm>
        </p:spPr>
        <p:txBody>
          <a:bodyPr vert="horz" lIns="0" tIns="0" rIns="0" bIns="0" rtlCol="0" anchor="t">
            <a:normAutofit lnSpcReduction="10000"/>
          </a:bodyPr>
          <a:lstStyle/>
          <a:p>
            <a:endParaRPr lang="en-GB" sz="1800" dirty="0">
              <a:cs typeface="Arial"/>
            </a:endParaRPr>
          </a:p>
          <a:p>
            <a:r>
              <a:rPr lang="en-GB" sz="1800" dirty="0">
                <a:cs typeface="Arial"/>
              </a:rPr>
              <a:t>There are many people buried and remembered in Westminster Abbey who have done great things that demand respect. </a:t>
            </a:r>
          </a:p>
          <a:p>
            <a:endParaRPr lang="en-GB" sz="1800" dirty="0">
              <a:cs typeface="Arial"/>
            </a:endParaRPr>
          </a:p>
          <a:p>
            <a:r>
              <a:rPr lang="en-GB" sz="1800" dirty="0">
                <a:cs typeface="Arial"/>
              </a:rPr>
              <a:t>Can you think of anyone, alive or dead, you might like honoured at Westminster Abbey?</a:t>
            </a:r>
          </a:p>
          <a:p>
            <a:endParaRPr lang="en-GB">
              <a:cs typeface="Arial"/>
            </a:endParaRPr>
          </a:p>
          <a:p>
            <a:endParaRPr lang="en-GB" dirty="0">
              <a:cs typeface="Arial"/>
            </a:endParaRPr>
          </a:p>
          <a:p>
            <a:endParaRPr lang="en-GB">
              <a:cs typeface="Arial"/>
            </a:endParaRPr>
          </a:p>
          <a:p>
            <a:endParaRPr lang="en-GB">
              <a:cs typeface="Arial"/>
            </a:endParaRPr>
          </a:p>
          <a:p>
            <a:endParaRPr lang="en-GB">
              <a:cs typeface="Arial"/>
            </a:endParaRPr>
          </a:p>
        </p:txBody>
      </p:sp>
      <p:sp>
        <p:nvSpPr>
          <p:cNvPr id="5" name="Slide Number Placeholder 4">
            <a:extLst>
              <a:ext uri="{FF2B5EF4-FFF2-40B4-BE49-F238E27FC236}">
                <a16:creationId xmlns:a16="http://schemas.microsoft.com/office/drawing/2014/main" id="{B49B95C5-03BA-4F89-9D47-BC8C50841222}"/>
              </a:ext>
            </a:extLst>
          </p:cNvPr>
          <p:cNvSpPr>
            <a:spLocks noGrp="1"/>
          </p:cNvSpPr>
          <p:nvPr>
            <p:ph type="sldNum" sz="quarter" idx="12"/>
          </p:nvPr>
        </p:nvSpPr>
        <p:spPr/>
        <p:txBody>
          <a:bodyPr/>
          <a:lstStyle/>
          <a:p>
            <a:fld id="{48F63A3B-78C7-47BE-AE5E-E10140E04643}" type="slidenum">
              <a:rPr lang="en-US" dirty="0"/>
              <a:t>17</a:t>
            </a:fld>
            <a:endParaRPr lang="en-US"/>
          </a:p>
        </p:txBody>
      </p:sp>
      <p:sp>
        <p:nvSpPr>
          <p:cNvPr id="7" name="Text Placeholder 5">
            <a:extLst>
              <a:ext uri="{FF2B5EF4-FFF2-40B4-BE49-F238E27FC236}">
                <a16:creationId xmlns:a16="http://schemas.microsoft.com/office/drawing/2014/main" id="{96D440DE-D670-4D7A-8C22-E54385EF60D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9">
            <a:extLst>
              <a:ext uri="{FF2B5EF4-FFF2-40B4-BE49-F238E27FC236}">
                <a16:creationId xmlns:a16="http://schemas.microsoft.com/office/drawing/2014/main" id="{AB2D1C3A-5295-4876-A743-51E2B6239E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65667" y="2322154"/>
            <a:ext cx="2743200" cy="3702857"/>
          </a:xfrm>
          <a:prstGeom prst="rect">
            <a:avLst/>
          </a:prstGeom>
        </p:spPr>
      </p:pic>
      <p:pic>
        <p:nvPicPr>
          <p:cNvPr id="10" name="Picture 10">
            <a:extLst>
              <a:ext uri="{FF2B5EF4-FFF2-40B4-BE49-F238E27FC236}">
                <a16:creationId xmlns:a16="http://schemas.microsoft.com/office/drawing/2014/main" id="{59AC07AF-3486-4F7F-94C0-0A0A270DF7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91840" y="1949304"/>
            <a:ext cx="2743200" cy="2619756"/>
          </a:xfrm>
          <a:prstGeom prst="rect">
            <a:avLst/>
          </a:prstGeom>
        </p:spPr>
      </p:pic>
      <p:pic>
        <p:nvPicPr>
          <p:cNvPr id="11" name="Picture 11">
            <a:extLst>
              <a:ext uri="{FF2B5EF4-FFF2-40B4-BE49-F238E27FC236}">
                <a16:creationId xmlns:a16="http://schemas.microsoft.com/office/drawing/2014/main" id="{197AFDA4-42C5-4757-97DE-627E6B9849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44092" y="4696097"/>
            <a:ext cx="2743200" cy="1828800"/>
          </a:xfrm>
          <a:prstGeom prst="rect">
            <a:avLst/>
          </a:prstGeom>
        </p:spPr>
      </p:pic>
    </p:spTree>
    <p:extLst>
      <p:ext uri="{BB962C8B-B14F-4D97-AF65-F5344CB8AC3E}">
        <p14:creationId xmlns:p14="http://schemas.microsoft.com/office/powerpoint/2010/main" val="12747550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lIns="91440" tIns="45720" rIns="91440" bIns="45720" rtlCol="0" anchor="t">
            <a:spAutoFit/>
          </a:bodyPr>
          <a:lstStyle/>
          <a:p>
            <a:pPr algn="ctr"/>
            <a:r>
              <a:rPr lang="en-US" sz="2800" b="1">
                <a:latin typeface="+mj-lt"/>
              </a:rPr>
              <a:t>What have you learnt today? </a:t>
            </a:r>
            <a:endParaRPr lang="en-US"/>
          </a:p>
        </p:txBody>
      </p:sp>
      <p:pic>
        <p:nvPicPr>
          <p:cNvPr id="10" name="Picture 9">
            <a:extLst>
              <a:ext uri="{FF2B5EF4-FFF2-40B4-BE49-F238E27FC236}">
                <a16:creationId xmlns:a16="http://schemas.microsoft.com/office/drawing/2014/main" id="{1315B56D-E6B6-453E-9F98-F778249020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0300" y="1552818"/>
            <a:ext cx="5204190" cy="4935849"/>
          </a:xfrm>
          <a:prstGeom prst="rect">
            <a:avLst/>
          </a:prstGeom>
        </p:spPr>
      </p:pic>
    </p:spTree>
    <p:extLst>
      <p:ext uri="{BB962C8B-B14F-4D97-AF65-F5344CB8AC3E}">
        <p14:creationId xmlns:p14="http://schemas.microsoft.com/office/powerpoint/2010/main" val="3015828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endParaRPr lang="en-GB">
              <a:solidFill>
                <a:schemeClr val="bg1"/>
              </a:solidFill>
              <a:cs typeface="Arial"/>
            </a:endParaRP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rtlCol="0">
            <a:spAutoFit/>
          </a:bodyPr>
          <a:lstStyle/>
          <a:p>
            <a:pPr algn="ctr"/>
            <a:r>
              <a:rPr lang="en-US" sz="2800" b="1">
                <a:latin typeface="+mj-lt"/>
              </a:rPr>
              <a:t>What are British Values? </a:t>
            </a:r>
          </a:p>
        </p:txBody>
      </p:sp>
      <p:pic>
        <p:nvPicPr>
          <p:cNvPr id="6" name="Picture 5">
            <a:extLst>
              <a:ext uri="{FF2B5EF4-FFF2-40B4-BE49-F238E27FC236}">
                <a16:creationId xmlns:a16="http://schemas.microsoft.com/office/drawing/2014/main" id="{BC848395-8044-45C3-9E5E-B0DC68F9FA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55563" y="2584402"/>
            <a:ext cx="4227689" cy="4009699"/>
          </a:xfrm>
          <a:prstGeom prst="rect">
            <a:avLst/>
          </a:prstGeom>
          <a:solidFill>
            <a:schemeClr val="bg1"/>
          </a:solidFill>
        </p:spPr>
      </p:pic>
      <p:sp>
        <p:nvSpPr>
          <p:cNvPr id="8" name="TextBox 7">
            <a:extLst>
              <a:ext uri="{FF2B5EF4-FFF2-40B4-BE49-F238E27FC236}">
                <a16:creationId xmlns:a16="http://schemas.microsoft.com/office/drawing/2014/main" id="{3108B26F-CA7B-4152-B592-79E0033B179D}"/>
              </a:ext>
            </a:extLst>
          </p:cNvPr>
          <p:cNvSpPr txBox="1"/>
          <p:nvPr/>
        </p:nvSpPr>
        <p:spPr>
          <a:xfrm>
            <a:off x="621963" y="2641690"/>
            <a:ext cx="2133600" cy="584775"/>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Mutual Respect</a:t>
            </a:r>
          </a:p>
          <a:p>
            <a:r>
              <a:rPr lang="en-GB" sz="1400">
                <a:latin typeface="Arial" panose="020B0604020202020204" pitchFamily="34" charset="0"/>
                <a:cs typeface="Arial" panose="020B0604020202020204" pitchFamily="34" charset="0"/>
              </a:rPr>
              <a:t>Wedding finger</a:t>
            </a:r>
          </a:p>
        </p:txBody>
      </p:sp>
      <p:sp>
        <p:nvSpPr>
          <p:cNvPr id="9" name="TextBox 8">
            <a:extLst>
              <a:ext uri="{FF2B5EF4-FFF2-40B4-BE49-F238E27FC236}">
                <a16:creationId xmlns:a16="http://schemas.microsoft.com/office/drawing/2014/main" id="{BE5D2731-33D0-498F-A52B-E5002CF72246}"/>
              </a:ext>
            </a:extLst>
          </p:cNvPr>
          <p:cNvSpPr txBox="1"/>
          <p:nvPr/>
        </p:nvSpPr>
        <p:spPr>
          <a:xfrm>
            <a:off x="621963" y="4384140"/>
            <a:ext cx="2133600" cy="584775"/>
          </a:xfrm>
          <a:prstGeom prst="rect">
            <a:avLst/>
          </a:prstGeom>
          <a:noFill/>
        </p:spPr>
        <p:txBody>
          <a:bodyPr wrap="square" rtlCol="0">
            <a:spAutoFit/>
          </a:bodyPr>
          <a:lstStyle/>
          <a:p>
            <a:r>
              <a:rPr lang="en-GB" b="1"/>
              <a:t>Individual Liberty</a:t>
            </a:r>
          </a:p>
          <a:p>
            <a:r>
              <a:rPr lang="en-GB" sz="1400"/>
              <a:t>Little one = me</a:t>
            </a:r>
          </a:p>
        </p:txBody>
      </p:sp>
      <p:sp>
        <p:nvSpPr>
          <p:cNvPr id="10" name="TextBox 9">
            <a:extLst>
              <a:ext uri="{FF2B5EF4-FFF2-40B4-BE49-F238E27FC236}">
                <a16:creationId xmlns:a16="http://schemas.microsoft.com/office/drawing/2014/main" id="{1F765997-8D7D-4D42-A6CC-96FED4BC4AD0}"/>
              </a:ext>
            </a:extLst>
          </p:cNvPr>
          <p:cNvSpPr txBox="1"/>
          <p:nvPr/>
        </p:nvSpPr>
        <p:spPr>
          <a:xfrm>
            <a:off x="1990593" y="1678596"/>
            <a:ext cx="5132101" cy="584775"/>
          </a:xfrm>
          <a:prstGeom prst="rect">
            <a:avLst/>
          </a:prstGeom>
          <a:noFill/>
        </p:spPr>
        <p:txBody>
          <a:bodyPr wrap="square" lIns="91440" tIns="45720" rIns="91440" bIns="45720" rtlCol="0" anchor="t">
            <a:spAutoFit/>
          </a:bodyPr>
          <a:lstStyle/>
          <a:p>
            <a:r>
              <a:rPr lang="en-GB" b="1" dirty="0"/>
              <a:t>Tolerance of different faiths and beliefs</a:t>
            </a:r>
          </a:p>
          <a:p>
            <a:r>
              <a:rPr lang="en-GB" sz="1400" dirty="0"/>
              <a:t>Tallest pointing to God</a:t>
            </a:r>
            <a:endParaRPr lang="en-GB" sz="1400" dirty="0">
              <a:cs typeface="Arial"/>
            </a:endParaRPr>
          </a:p>
        </p:txBody>
      </p:sp>
      <p:sp>
        <p:nvSpPr>
          <p:cNvPr id="11" name="TextBox 10">
            <a:extLst>
              <a:ext uri="{FF2B5EF4-FFF2-40B4-BE49-F238E27FC236}">
                <a16:creationId xmlns:a16="http://schemas.microsoft.com/office/drawing/2014/main" id="{E4FD05D5-ED86-4AFB-9BB8-198D3C0839AD}"/>
              </a:ext>
            </a:extLst>
          </p:cNvPr>
          <p:cNvSpPr txBox="1"/>
          <p:nvPr/>
        </p:nvSpPr>
        <p:spPr>
          <a:xfrm>
            <a:off x="6605982" y="2641689"/>
            <a:ext cx="2133600" cy="584775"/>
          </a:xfrm>
          <a:prstGeom prst="rect">
            <a:avLst/>
          </a:prstGeom>
          <a:noFill/>
        </p:spPr>
        <p:txBody>
          <a:bodyPr wrap="square" rtlCol="0">
            <a:spAutoFit/>
          </a:bodyPr>
          <a:lstStyle/>
          <a:p>
            <a:r>
              <a:rPr lang="en-GB" b="1"/>
              <a:t>Rule of Law</a:t>
            </a:r>
          </a:p>
          <a:p>
            <a:r>
              <a:rPr lang="en-GB" sz="1400"/>
              <a:t>Pointing</a:t>
            </a:r>
          </a:p>
        </p:txBody>
      </p:sp>
      <p:sp>
        <p:nvSpPr>
          <p:cNvPr id="12" name="TextBox 11">
            <a:extLst>
              <a:ext uri="{FF2B5EF4-FFF2-40B4-BE49-F238E27FC236}">
                <a16:creationId xmlns:a16="http://schemas.microsoft.com/office/drawing/2014/main" id="{5BDA9407-62CE-4AD7-A5ED-EADFCD25C94C}"/>
              </a:ext>
            </a:extLst>
          </p:cNvPr>
          <p:cNvSpPr txBox="1"/>
          <p:nvPr/>
        </p:nvSpPr>
        <p:spPr>
          <a:xfrm>
            <a:off x="7106537" y="3611334"/>
            <a:ext cx="2133600" cy="584775"/>
          </a:xfrm>
          <a:prstGeom prst="rect">
            <a:avLst/>
          </a:prstGeom>
          <a:noFill/>
        </p:spPr>
        <p:txBody>
          <a:bodyPr wrap="square" rtlCol="0">
            <a:spAutoFit/>
          </a:bodyPr>
          <a:lstStyle/>
          <a:p>
            <a:r>
              <a:rPr lang="en-GB" b="1"/>
              <a:t>Democracy </a:t>
            </a:r>
          </a:p>
          <a:p>
            <a:r>
              <a:rPr lang="en-GB" sz="1400"/>
              <a:t>Thumbs up or down</a:t>
            </a:r>
          </a:p>
        </p:txBody>
      </p:sp>
      <p:cxnSp>
        <p:nvCxnSpPr>
          <p:cNvPr id="3" name="Straight Arrow Connector 2">
            <a:extLst>
              <a:ext uri="{FF2B5EF4-FFF2-40B4-BE49-F238E27FC236}">
                <a16:creationId xmlns:a16="http://schemas.microsoft.com/office/drawing/2014/main" id="{4A423E53-507C-42A2-BF37-1B568279159A}"/>
              </a:ext>
            </a:extLst>
          </p:cNvPr>
          <p:cNvCxnSpPr/>
          <p:nvPr/>
        </p:nvCxnSpPr>
        <p:spPr>
          <a:xfrm flipV="1">
            <a:off x="1990593" y="4033120"/>
            <a:ext cx="764970" cy="2923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614D293-9816-4145-99D1-65F20E97108E}"/>
              </a:ext>
            </a:extLst>
          </p:cNvPr>
          <p:cNvCxnSpPr/>
          <p:nvPr/>
        </p:nvCxnSpPr>
        <p:spPr>
          <a:xfrm flipV="1">
            <a:off x="2373078" y="2934076"/>
            <a:ext cx="914568" cy="1620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6AF8C3D-FC5E-4C12-9FFB-DA9629C0ED4D}"/>
              </a:ext>
            </a:extLst>
          </p:cNvPr>
          <p:cNvCxnSpPr/>
          <p:nvPr/>
        </p:nvCxnSpPr>
        <p:spPr>
          <a:xfrm>
            <a:off x="4209992" y="2024968"/>
            <a:ext cx="121920" cy="4519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03AFCAB-4E13-4FC9-9EF4-677A1487D574}"/>
              </a:ext>
            </a:extLst>
          </p:cNvPr>
          <p:cNvCxnSpPr/>
          <p:nvPr/>
        </p:nvCxnSpPr>
        <p:spPr>
          <a:xfrm flipH="1">
            <a:off x="5710989" y="2807368"/>
            <a:ext cx="894993" cy="2077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787C311-D50F-433C-AD5A-18D95314FECE}"/>
              </a:ext>
            </a:extLst>
          </p:cNvPr>
          <p:cNvCxnSpPr/>
          <p:nvPr/>
        </p:nvCxnSpPr>
        <p:spPr>
          <a:xfrm flipH="1">
            <a:off x="6833937" y="4179313"/>
            <a:ext cx="288757" cy="4099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B6DCA5-C8A3-4669-8B46-7A2070A10E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0300" y="1552818"/>
            <a:ext cx="5204190" cy="4935849"/>
          </a:xfrm>
          <a:prstGeom prst="rect">
            <a:avLst/>
          </a:prstGeom>
        </p:spPr>
      </p:pic>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613293" y="847922"/>
            <a:ext cx="7886700" cy="523220"/>
          </a:xfrm>
          <a:prstGeom prst="rect">
            <a:avLst/>
          </a:prstGeom>
          <a:noFill/>
        </p:spPr>
        <p:txBody>
          <a:bodyPr wrap="square" lIns="91440" tIns="45720" rIns="91440" bIns="45720" rtlCol="0" anchor="t">
            <a:spAutoFit/>
          </a:bodyPr>
          <a:lstStyle/>
          <a:p>
            <a:pPr algn="ctr"/>
            <a:r>
              <a:rPr lang="en-US" sz="2800" b="1">
                <a:latin typeface="+mj-lt"/>
              </a:rPr>
              <a:t>Let’s investigate: Mutual Respect</a:t>
            </a:r>
          </a:p>
        </p:txBody>
      </p:sp>
    </p:spTree>
    <p:extLst>
      <p:ext uri="{BB962C8B-B14F-4D97-AF65-F5344CB8AC3E}">
        <p14:creationId xmlns:p14="http://schemas.microsoft.com/office/powerpoint/2010/main" val="721404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08CF4-896D-410B-BF03-3278A58311D6}"/>
              </a:ext>
            </a:extLst>
          </p:cNvPr>
          <p:cNvSpPr>
            <a:spLocks noGrp="1"/>
          </p:cNvSpPr>
          <p:nvPr>
            <p:ph type="title"/>
          </p:nvPr>
        </p:nvSpPr>
        <p:spPr>
          <a:xfrm>
            <a:off x="366363" y="884758"/>
            <a:ext cx="8139248" cy="518945"/>
          </a:xfrm>
        </p:spPr>
        <p:txBody>
          <a:bodyPr/>
          <a:lstStyle/>
          <a:p>
            <a:pPr algn="ctr"/>
            <a:r>
              <a:rPr lang="en-GB" dirty="0"/>
              <a:t>What does respect mean to you? </a:t>
            </a:r>
            <a:endParaRPr lang="en-US" dirty="0"/>
          </a:p>
        </p:txBody>
      </p:sp>
      <p:sp>
        <p:nvSpPr>
          <p:cNvPr id="3" name="Content Placeholder 2">
            <a:extLst>
              <a:ext uri="{FF2B5EF4-FFF2-40B4-BE49-F238E27FC236}">
                <a16:creationId xmlns:a16="http://schemas.microsoft.com/office/drawing/2014/main" id="{21BCB56F-D40F-415C-B4C8-E60D4B460700}"/>
              </a:ext>
            </a:extLst>
          </p:cNvPr>
          <p:cNvSpPr>
            <a:spLocks noGrp="1"/>
          </p:cNvSpPr>
          <p:nvPr>
            <p:ph idx="1"/>
          </p:nvPr>
        </p:nvSpPr>
        <p:spPr>
          <a:xfrm>
            <a:off x="880831" y="5252949"/>
            <a:ext cx="7381601" cy="1328537"/>
          </a:xfrm>
        </p:spPr>
        <p:txBody>
          <a:bodyPr vert="horz" lIns="0" tIns="0" rIns="0" bIns="0" rtlCol="0" anchor="t">
            <a:normAutofit/>
          </a:bodyPr>
          <a:lstStyle/>
          <a:p>
            <a:pPr algn="ctr"/>
            <a:r>
              <a:rPr lang="en-GB" sz="1800" dirty="0">
                <a:cs typeface="Arial"/>
              </a:rPr>
              <a:t>When you show someone respect, would you expect them to do the same for you?</a:t>
            </a:r>
            <a:endParaRPr lang="en-US" sz="1800" dirty="0">
              <a:cs typeface="Arial"/>
            </a:endParaRPr>
          </a:p>
          <a:p>
            <a:pPr algn="ctr"/>
            <a:r>
              <a:rPr lang="en-GB" sz="1800" dirty="0">
                <a:cs typeface="Arial"/>
              </a:rPr>
              <a:t>This is what turns 'respect' into 'mutual respect'. </a:t>
            </a:r>
          </a:p>
          <a:p>
            <a:endParaRPr lang="en-GB" dirty="0">
              <a:cs typeface="Arial"/>
            </a:endParaRPr>
          </a:p>
        </p:txBody>
      </p:sp>
      <p:sp>
        <p:nvSpPr>
          <p:cNvPr id="5" name="Slide Number Placeholder 4">
            <a:extLst>
              <a:ext uri="{FF2B5EF4-FFF2-40B4-BE49-F238E27FC236}">
                <a16:creationId xmlns:a16="http://schemas.microsoft.com/office/drawing/2014/main" id="{BA6DBDC2-C085-4FF4-95D5-1BEC69B5EEFB}"/>
              </a:ext>
            </a:extLst>
          </p:cNvPr>
          <p:cNvSpPr>
            <a:spLocks noGrp="1"/>
          </p:cNvSpPr>
          <p:nvPr>
            <p:ph type="sldNum" sz="quarter" idx="12"/>
          </p:nvPr>
        </p:nvSpPr>
        <p:spPr/>
        <p:txBody>
          <a:bodyPr/>
          <a:lstStyle/>
          <a:p>
            <a:fld id="{48F63A3B-78C7-47BE-AE5E-E10140E04643}" type="slidenum">
              <a:rPr lang="en-US" dirty="0"/>
              <a:t>5</a:t>
            </a:fld>
            <a:endParaRPr lang="en-US"/>
          </a:p>
        </p:txBody>
      </p:sp>
      <p:sp>
        <p:nvSpPr>
          <p:cNvPr id="4" name="Text Placeholder 5">
            <a:extLst>
              <a:ext uri="{FF2B5EF4-FFF2-40B4-BE49-F238E27FC236}">
                <a16:creationId xmlns:a16="http://schemas.microsoft.com/office/drawing/2014/main" id="{61F37DD7-4ABE-4C09-9B4A-C693126C852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graphicFrame>
        <p:nvGraphicFramePr>
          <p:cNvPr id="8" name="Table 7">
            <a:extLst>
              <a:ext uri="{FF2B5EF4-FFF2-40B4-BE49-F238E27FC236}">
                <a16:creationId xmlns:a16="http://schemas.microsoft.com/office/drawing/2014/main" id="{829E6FBA-2DDA-4329-9A0C-6DF91C770904}"/>
              </a:ext>
            </a:extLst>
          </p:cNvPr>
          <p:cNvGraphicFramePr>
            <a:graphicFrameLocks noGrp="1"/>
          </p:cNvGraphicFramePr>
          <p:nvPr>
            <p:extLst>
              <p:ext uri="{D42A27DB-BD31-4B8C-83A1-F6EECF244321}">
                <p14:modId xmlns:p14="http://schemas.microsoft.com/office/powerpoint/2010/main" val="1455005135"/>
              </p:ext>
            </p:extLst>
          </p:nvPr>
        </p:nvGraphicFramePr>
        <p:xfrm>
          <a:off x="2004324" y="1669595"/>
          <a:ext cx="5118100" cy="2966720"/>
        </p:xfrm>
        <a:graphic>
          <a:graphicData uri="http://schemas.openxmlformats.org/drawingml/2006/table">
            <a:tbl>
              <a:tblPr firstRow="1" bandRow="1">
                <a:tableStyleId>{5C22544A-7EE6-4342-B048-85BDC9FD1C3A}</a:tableStyleId>
              </a:tblPr>
              <a:tblGrid>
                <a:gridCol w="2559050">
                  <a:extLst>
                    <a:ext uri="{9D8B030D-6E8A-4147-A177-3AD203B41FA5}">
                      <a16:colId xmlns:a16="http://schemas.microsoft.com/office/drawing/2014/main" val="97169346"/>
                    </a:ext>
                  </a:extLst>
                </a:gridCol>
                <a:gridCol w="2559050">
                  <a:extLst>
                    <a:ext uri="{9D8B030D-6E8A-4147-A177-3AD203B41FA5}">
                      <a16:colId xmlns:a16="http://schemas.microsoft.com/office/drawing/2014/main" val="2736099101"/>
                    </a:ext>
                  </a:extLst>
                </a:gridCol>
              </a:tblGrid>
              <a:tr h="370840">
                <a:tc>
                  <a:txBody>
                    <a:bodyPr/>
                    <a:lstStyle/>
                    <a:p>
                      <a:pPr marL="0" algn="ctr" rtl="0" eaLnBrk="1" latinLnBrk="0" hangingPunct="1">
                        <a:spcBef>
                          <a:spcPts val="0"/>
                        </a:spcBef>
                        <a:spcAft>
                          <a:spcPts val="0"/>
                        </a:spcAft>
                      </a:pPr>
                      <a:r>
                        <a:rPr lang="en-GB" sz="1800" kern="1200" dirty="0">
                          <a:effectLst/>
                        </a:rPr>
                        <a:t>Respectful</a:t>
                      </a:r>
                      <a:endParaRPr lang="en-GB" dirty="0">
                        <a:effectLst/>
                      </a:endParaRPr>
                    </a:p>
                  </a:txBody>
                  <a:tcPr marL="0" marR="0" marT="0" marB="0" anchor="ctr">
                    <a:solidFill>
                      <a:schemeClr val="tx2"/>
                    </a:solidFill>
                  </a:tcPr>
                </a:tc>
                <a:tc>
                  <a:txBody>
                    <a:bodyPr/>
                    <a:lstStyle/>
                    <a:p>
                      <a:pPr marL="0" algn="ctr" rtl="0" eaLnBrk="1" latinLnBrk="0" hangingPunct="1">
                        <a:spcBef>
                          <a:spcPts val="0"/>
                        </a:spcBef>
                        <a:spcAft>
                          <a:spcPts val="0"/>
                        </a:spcAft>
                      </a:pPr>
                      <a:r>
                        <a:rPr lang="en-GB" sz="1800" kern="1200" dirty="0">
                          <a:effectLst/>
                        </a:rPr>
                        <a:t>Disrespectful</a:t>
                      </a:r>
                      <a:endParaRPr lang="en-GB" dirty="0">
                        <a:effectLst/>
                      </a:endParaRPr>
                    </a:p>
                  </a:txBody>
                  <a:tcPr marL="0" marR="0" marT="0" marB="0" anchor="ctr">
                    <a:solidFill>
                      <a:schemeClr val="tx2"/>
                    </a:solidFill>
                  </a:tcPr>
                </a:tc>
                <a:extLst>
                  <a:ext uri="{0D108BD9-81ED-4DB2-BD59-A6C34878D82A}">
                    <a16:rowId xmlns:a16="http://schemas.microsoft.com/office/drawing/2014/main" val="2322330011"/>
                  </a:ext>
                </a:extLst>
              </a:tr>
              <a:tr h="370840">
                <a:tc>
                  <a:txBody>
                    <a:bodyPr/>
                    <a:lstStyle/>
                    <a:p>
                      <a:pPr marL="0" algn="l" rtl="0" eaLnBrk="1" latinLnBrk="0" hangingPunct="1">
                        <a:spcBef>
                          <a:spcPts val="0"/>
                        </a:spcBef>
                        <a:spcAft>
                          <a:spcPts val="0"/>
                        </a:spcAft>
                      </a:pPr>
                      <a:endParaRPr lang="en-GB" dirty="0">
                        <a:effectLst/>
                      </a:endParaRPr>
                    </a:p>
                  </a:txBody>
                  <a:tcPr marL="0" marR="0" marT="0" marB="0" anchor="ctr">
                    <a:solidFill>
                      <a:schemeClr val="tx2"/>
                    </a:solidFill>
                  </a:tcPr>
                </a:tc>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extLst>
                  <a:ext uri="{0D108BD9-81ED-4DB2-BD59-A6C34878D82A}">
                    <a16:rowId xmlns:a16="http://schemas.microsoft.com/office/drawing/2014/main" val="1646889552"/>
                  </a:ext>
                </a:extLst>
              </a:tr>
              <a:tr h="370840">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extLst>
                  <a:ext uri="{0D108BD9-81ED-4DB2-BD59-A6C34878D82A}">
                    <a16:rowId xmlns:a16="http://schemas.microsoft.com/office/drawing/2014/main" val="1241606442"/>
                  </a:ext>
                </a:extLst>
              </a:tr>
              <a:tr h="370840">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extLst>
                  <a:ext uri="{0D108BD9-81ED-4DB2-BD59-A6C34878D82A}">
                    <a16:rowId xmlns:a16="http://schemas.microsoft.com/office/drawing/2014/main" val="2236627"/>
                  </a:ext>
                </a:extLst>
              </a:tr>
              <a:tr h="370840">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extLst>
                  <a:ext uri="{0D108BD9-81ED-4DB2-BD59-A6C34878D82A}">
                    <a16:rowId xmlns:a16="http://schemas.microsoft.com/office/drawing/2014/main" val="143219761"/>
                  </a:ext>
                </a:extLst>
              </a:tr>
              <a:tr h="370840">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extLst>
                  <a:ext uri="{0D108BD9-81ED-4DB2-BD59-A6C34878D82A}">
                    <a16:rowId xmlns:a16="http://schemas.microsoft.com/office/drawing/2014/main" val="2279033963"/>
                  </a:ext>
                </a:extLst>
              </a:tr>
              <a:tr h="370840">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extLst>
                  <a:ext uri="{0D108BD9-81ED-4DB2-BD59-A6C34878D82A}">
                    <a16:rowId xmlns:a16="http://schemas.microsoft.com/office/drawing/2014/main" val="18711899"/>
                  </a:ext>
                </a:extLst>
              </a:tr>
              <a:tr h="370840">
                <a:tc>
                  <a:txBody>
                    <a:bodyPr/>
                    <a:lstStyle/>
                    <a:p>
                      <a:pPr marL="0" algn="l" rtl="0" eaLnBrk="1" latinLnBrk="0" hangingPunct="1">
                        <a:spcBef>
                          <a:spcPts val="0"/>
                        </a:spcBef>
                        <a:spcAft>
                          <a:spcPts val="0"/>
                        </a:spcAft>
                      </a:pPr>
                      <a:endParaRPr lang="en-GB">
                        <a:effectLst/>
                      </a:endParaRPr>
                    </a:p>
                  </a:txBody>
                  <a:tcPr marL="0" marR="0" marT="0" marB="0" anchor="ctr">
                    <a:solidFill>
                      <a:schemeClr val="tx2"/>
                    </a:solidFill>
                  </a:tcPr>
                </a:tc>
                <a:tc>
                  <a:txBody>
                    <a:bodyPr/>
                    <a:lstStyle/>
                    <a:p>
                      <a:pPr marL="0" algn="l" rtl="0" eaLnBrk="1" latinLnBrk="0" hangingPunct="1">
                        <a:spcBef>
                          <a:spcPts val="0"/>
                        </a:spcBef>
                        <a:spcAft>
                          <a:spcPts val="0"/>
                        </a:spcAft>
                      </a:pPr>
                      <a:endParaRPr lang="en-GB" dirty="0">
                        <a:effectLst/>
                      </a:endParaRPr>
                    </a:p>
                  </a:txBody>
                  <a:tcPr marL="0" marR="0" marT="0" marB="0" anchor="ctr">
                    <a:solidFill>
                      <a:schemeClr val="tx2"/>
                    </a:solidFill>
                  </a:tcPr>
                </a:tc>
                <a:extLst>
                  <a:ext uri="{0D108BD9-81ED-4DB2-BD59-A6C34878D82A}">
                    <a16:rowId xmlns:a16="http://schemas.microsoft.com/office/drawing/2014/main" val="1644043961"/>
                  </a:ext>
                </a:extLst>
              </a:tr>
            </a:tbl>
          </a:graphicData>
        </a:graphic>
      </p:graphicFrame>
    </p:spTree>
    <p:extLst>
      <p:ext uri="{BB962C8B-B14F-4D97-AF65-F5344CB8AC3E}">
        <p14:creationId xmlns:p14="http://schemas.microsoft.com/office/powerpoint/2010/main" val="1311271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94103-FDA2-4400-9482-77C24C99D04A}"/>
              </a:ext>
            </a:extLst>
          </p:cNvPr>
          <p:cNvSpPr>
            <a:spLocks noGrp="1"/>
          </p:cNvSpPr>
          <p:nvPr>
            <p:ph type="title"/>
          </p:nvPr>
        </p:nvSpPr>
        <p:spPr>
          <a:xfrm>
            <a:off x="366363" y="1080044"/>
            <a:ext cx="8139248" cy="454484"/>
          </a:xfrm>
        </p:spPr>
        <p:txBody>
          <a:bodyPr/>
          <a:lstStyle/>
          <a:p>
            <a:pPr algn="ctr"/>
            <a:r>
              <a:rPr lang="en-GB"/>
              <a:t>The Golden Rule</a:t>
            </a:r>
            <a:endParaRPr lang="en-US"/>
          </a:p>
        </p:txBody>
      </p:sp>
      <p:sp>
        <p:nvSpPr>
          <p:cNvPr id="3" name="Content Placeholder 2">
            <a:extLst>
              <a:ext uri="{FF2B5EF4-FFF2-40B4-BE49-F238E27FC236}">
                <a16:creationId xmlns:a16="http://schemas.microsoft.com/office/drawing/2014/main" id="{2C518B23-ED45-4384-AC81-77DA26D5441E}"/>
              </a:ext>
            </a:extLst>
          </p:cNvPr>
          <p:cNvSpPr>
            <a:spLocks noGrp="1"/>
          </p:cNvSpPr>
          <p:nvPr>
            <p:ph idx="1"/>
          </p:nvPr>
        </p:nvSpPr>
        <p:spPr>
          <a:xfrm>
            <a:off x="397214" y="1875881"/>
            <a:ext cx="8149638" cy="3209702"/>
          </a:xfrm>
        </p:spPr>
        <p:txBody>
          <a:bodyPr vert="horz" lIns="0" tIns="0" rIns="0" bIns="0" rtlCol="0" anchor="t">
            <a:normAutofit/>
          </a:bodyPr>
          <a:lstStyle/>
          <a:p>
            <a:pPr algn="ctr"/>
            <a:endParaRPr lang="en-GB" sz="1800" dirty="0">
              <a:cs typeface="Arial"/>
            </a:endParaRPr>
          </a:p>
          <a:p>
            <a:pPr algn="ctr"/>
            <a:r>
              <a:rPr lang="en-GB" sz="1800" dirty="0">
                <a:cs typeface="Arial"/>
              </a:rPr>
              <a:t>Another way to think about mutual respect is the Golden Rule. </a:t>
            </a:r>
            <a:endParaRPr lang="en-US" sz="1800" dirty="0">
              <a:cs typeface="Arial"/>
            </a:endParaRPr>
          </a:p>
          <a:p>
            <a:pPr algn="ctr"/>
            <a:endParaRPr lang="en-GB" sz="1800" dirty="0">
              <a:cs typeface="Arial"/>
            </a:endParaRPr>
          </a:p>
          <a:p>
            <a:pPr algn="ctr"/>
            <a:r>
              <a:rPr lang="en-GB" sz="1800" dirty="0">
                <a:cs typeface="Arial"/>
              </a:rPr>
              <a:t>It is a rule that is shared by almost every faith. </a:t>
            </a:r>
          </a:p>
          <a:p>
            <a:pPr algn="ctr"/>
            <a:endParaRPr lang="en-GB" sz="1800" dirty="0">
              <a:cs typeface="Arial"/>
            </a:endParaRPr>
          </a:p>
          <a:p>
            <a:pPr algn="ctr"/>
            <a:r>
              <a:rPr lang="en-GB" sz="1800" dirty="0">
                <a:cs typeface="Arial"/>
              </a:rPr>
              <a:t>That Rule:</a:t>
            </a:r>
          </a:p>
          <a:p>
            <a:pPr algn="ctr"/>
            <a:r>
              <a:rPr lang="en-GB" sz="1800" dirty="0">
                <a:cs typeface="Arial"/>
              </a:rPr>
              <a:t>To Treat Others As You Would Want To Be Treated</a:t>
            </a:r>
          </a:p>
          <a:p>
            <a:pPr algn="ctr"/>
            <a:endParaRPr lang="en-GB" dirty="0">
              <a:cs typeface="Arial"/>
            </a:endParaRPr>
          </a:p>
        </p:txBody>
      </p:sp>
      <p:sp>
        <p:nvSpPr>
          <p:cNvPr id="5" name="Slide Number Placeholder 4">
            <a:extLst>
              <a:ext uri="{FF2B5EF4-FFF2-40B4-BE49-F238E27FC236}">
                <a16:creationId xmlns:a16="http://schemas.microsoft.com/office/drawing/2014/main" id="{CDBB8772-33D0-4797-8D73-220B21B5A213}"/>
              </a:ext>
            </a:extLst>
          </p:cNvPr>
          <p:cNvSpPr>
            <a:spLocks noGrp="1"/>
          </p:cNvSpPr>
          <p:nvPr>
            <p:ph type="sldNum" sz="quarter" idx="12"/>
          </p:nvPr>
        </p:nvSpPr>
        <p:spPr/>
        <p:txBody>
          <a:bodyPr/>
          <a:lstStyle/>
          <a:p>
            <a:fld id="{48F63A3B-78C7-47BE-AE5E-E10140E04643}" type="slidenum">
              <a:rPr lang="en-US" dirty="0"/>
              <a:t>6</a:t>
            </a:fld>
            <a:endParaRPr lang="en-US"/>
          </a:p>
        </p:txBody>
      </p:sp>
      <p:pic>
        <p:nvPicPr>
          <p:cNvPr id="7" name="Picture 7" descr="A picture containing candelabrum, vector graphics&#10;&#10;Description automatically generated">
            <a:extLst>
              <a:ext uri="{FF2B5EF4-FFF2-40B4-BE49-F238E27FC236}">
                <a16:creationId xmlns:a16="http://schemas.microsoft.com/office/drawing/2014/main" id="{8A76A63F-D31D-4EE5-A8C2-CE47BFCE84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2218" y="5391628"/>
            <a:ext cx="6909954" cy="1311764"/>
          </a:xfrm>
          <a:prstGeom prst="rect">
            <a:avLst/>
          </a:prstGeom>
        </p:spPr>
      </p:pic>
      <p:sp>
        <p:nvSpPr>
          <p:cNvPr id="9" name="Text Placeholder 5">
            <a:extLst>
              <a:ext uri="{FF2B5EF4-FFF2-40B4-BE49-F238E27FC236}">
                <a16:creationId xmlns:a16="http://schemas.microsoft.com/office/drawing/2014/main" id="{D102136C-A0C2-4D25-849F-9053FEC5431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835745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4BF04-3082-42AE-8067-974A8F5F6985}"/>
              </a:ext>
            </a:extLst>
          </p:cNvPr>
          <p:cNvSpPr>
            <a:spLocks noGrp="1"/>
          </p:cNvSpPr>
          <p:nvPr>
            <p:ph type="title"/>
          </p:nvPr>
        </p:nvSpPr>
        <p:spPr>
          <a:xfrm>
            <a:off x="366363" y="960596"/>
            <a:ext cx="8150082" cy="503592"/>
          </a:xfrm>
        </p:spPr>
        <p:txBody>
          <a:bodyPr/>
          <a:lstStyle/>
          <a:p>
            <a:pPr algn="ctr"/>
            <a:r>
              <a:rPr lang="en-GB" dirty="0"/>
              <a:t>A story of two kings</a:t>
            </a:r>
            <a:endParaRPr lang="en-US"/>
          </a:p>
        </p:txBody>
      </p:sp>
      <p:sp>
        <p:nvSpPr>
          <p:cNvPr id="5" name="Slide Number Placeholder 4">
            <a:extLst>
              <a:ext uri="{FF2B5EF4-FFF2-40B4-BE49-F238E27FC236}">
                <a16:creationId xmlns:a16="http://schemas.microsoft.com/office/drawing/2014/main" id="{A245E159-F5C9-4A26-9D5F-E44ACC28851E}"/>
              </a:ext>
            </a:extLst>
          </p:cNvPr>
          <p:cNvSpPr>
            <a:spLocks noGrp="1"/>
          </p:cNvSpPr>
          <p:nvPr>
            <p:ph type="sldNum" sz="quarter" idx="12"/>
          </p:nvPr>
        </p:nvSpPr>
        <p:spPr/>
        <p:txBody>
          <a:bodyPr/>
          <a:lstStyle/>
          <a:p>
            <a:fld id="{48F63A3B-78C7-47BE-AE5E-E10140E04643}" type="slidenum">
              <a:rPr lang="en-US" dirty="0"/>
              <a:t>7</a:t>
            </a:fld>
            <a:endParaRPr lang="en-US"/>
          </a:p>
        </p:txBody>
      </p:sp>
      <p:pic>
        <p:nvPicPr>
          <p:cNvPr id="4" name="Picture 5">
            <a:extLst>
              <a:ext uri="{FF2B5EF4-FFF2-40B4-BE49-F238E27FC236}">
                <a16:creationId xmlns:a16="http://schemas.microsoft.com/office/drawing/2014/main" id="{586331A9-CCA3-49B7-AE08-59BD16111B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82"/>
          <a:stretch/>
        </p:blipFill>
        <p:spPr>
          <a:xfrm>
            <a:off x="490849" y="2194993"/>
            <a:ext cx="3861168" cy="3498168"/>
          </a:xfrm>
          <a:prstGeom prst="rect">
            <a:avLst/>
          </a:prstGeom>
        </p:spPr>
      </p:pic>
      <p:pic>
        <p:nvPicPr>
          <p:cNvPr id="8" name="Picture 8" descr="A picture containing indoor, old, leather&#10;&#10;Description automatically generated">
            <a:extLst>
              <a:ext uri="{FF2B5EF4-FFF2-40B4-BE49-F238E27FC236}">
                <a16:creationId xmlns:a16="http://schemas.microsoft.com/office/drawing/2014/main" id="{7BDA754B-11FC-4A07-955E-9A143DA2CF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35490" y="2195654"/>
            <a:ext cx="3859113" cy="3495932"/>
          </a:xfrm>
          <a:prstGeom prst="rect">
            <a:avLst/>
          </a:prstGeom>
        </p:spPr>
      </p:pic>
      <p:sp>
        <p:nvSpPr>
          <p:cNvPr id="9" name="TextBox 8">
            <a:extLst>
              <a:ext uri="{FF2B5EF4-FFF2-40B4-BE49-F238E27FC236}">
                <a16:creationId xmlns:a16="http://schemas.microsoft.com/office/drawing/2014/main" id="{B4F1319A-70B1-40D1-AB07-9142BBC6E093}"/>
              </a:ext>
            </a:extLst>
          </p:cNvPr>
          <p:cNvSpPr txBox="1"/>
          <p:nvPr/>
        </p:nvSpPr>
        <p:spPr>
          <a:xfrm>
            <a:off x="1261091" y="583309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Edward the Confessor</a:t>
            </a:r>
            <a:endParaRPr lang="en-US" dirty="0"/>
          </a:p>
        </p:txBody>
      </p:sp>
      <p:sp>
        <p:nvSpPr>
          <p:cNvPr id="10" name="TextBox 9">
            <a:extLst>
              <a:ext uri="{FF2B5EF4-FFF2-40B4-BE49-F238E27FC236}">
                <a16:creationId xmlns:a16="http://schemas.microsoft.com/office/drawing/2014/main" id="{31016A93-1869-48C9-81B2-BC76949F209D}"/>
              </a:ext>
            </a:extLst>
          </p:cNvPr>
          <p:cNvSpPr txBox="1"/>
          <p:nvPr/>
        </p:nvSpPr>
        <p:spPr>
          <a:xfrm>
            <a:off x="5811424" y="5833092"/>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Calibri"/>
              </a:rPr>
              <a:t>Henry III</a:t>
            </a:r>
            <a:endParaRPr lang="en-US" dirty="0">
              <a:latin typeface="Calibri"/>
              <a:cs typeface="Calibri"/>
            </a:endParaRPr>
          </a:p>
        </p:txBody>
      </p:sp>
      <p:sp>
        <p:nvSpPr>
          <p:cNvPr id="3" name="Text Placeholder 5">
            <a:extLst>
              <a:ext uri="{FF2B5EF4-FFF2-40B4-BE49-F238E27FC236}">
                <a16:creationId xmlns:a16="http://schemas.microsoft.com/office/drawing/2014/main" id="{2A1E1D19-4863-4342-BB4C-C8ADC7C8CC6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918157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542BF-83BD-4DE8-8D47-D8F15296B0AF}"/>
              </a:ext>
            </a:extLst>
          </p:cNvPr>
          <p:cNvSpPr>
            <a:spLocks noGrp="1"/>
          </p:cNvSpPr>
          <p:nvPr>
            <p:ph type="title"/>
          </p:nvPr>
        </p:nvSpPr>
        <p:spPr>
          <a:xfrm>
            <a:off x="366363" y="884758"/>
            <a:ext cx="8150082" cy="503592"/>
          </a:xfrm>
        </p:spPr>
        <p:txBody>
          <a:bodyPr/>
          <a:lstStyle/>
          <a:p>
            <a:pPr algn="ctr"/>
            <a:r>
              <a:rPr lang="en-GB" dirty="0"/>
              <a:t>St Edward the Confessor's Shrine</a:t>
            </a:r>
            <a:endParaRPr lang="en-US"/>
          </a:p>
        </p:txBody>
      </p:sp>
      <p:sp>
        <p:nvSpPr>
          <p:cNvPr id="5" name="Slide Number Placeholder 4">
            <a:extLst>
              <a:ext uri="{FF2B5EF4-FFF2-40B4-BE49-F238E27FC236}">
                <a16:creationId xmlns:a16="http://schemas.microsoft.com/office/drawing/2014/main" id="{DAE285FB-CA23-4024-A1D5-59138AE2E3AB}"/>
              </a:ext>
            </a:extLst>
          </p:cNvPr>
          <p:cNvSpPr>
            <a:spLocks noGrp="1"/>
          </p:cNvSpPr>
          <p:nvPr>
            <p:ph type="sldNum" sz="quarter" idx="12"/>
          </p:nvPr>
        </p:nvSpPr>
        <p:spPr/>
        <p:txBody>
          <a:bodyPr/>
          <a:lstStyle/>
          <a:p>
            <a:fld id="{48F63A3B-78C7-47BE-AE5E-E10140E04643}" type="slidenum">
              <a:rPr lang="en-US" dirty="0"/>
              <a:t>8</a:t>
            </a:fld>
            <a:endParaRPr lang="en-US"/>
          </a:p>
        </p:txBody>
      </p:sp>
      <p:pic>
        <p:nvPicPr>
          <p:cNvPr id="4" name="Picture 5" descr="A picture containing place of worship, altar&#10;&#10;Description automatically generated">
            <a:extLst>
              <a:ext uri="{FF2B5EF4-FFF2-40B4-BE49-F238E27FC236}">
                <a16:creationId xmlns:a16="http://schemas.microsoft.com/office/drawing/2014/main" id="{10929662-8AAC-43B9-843D-50A6024305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6078" y="1662296"/>
            <a:ext cx="2970716" cy="3056706"/>
          </a:xfrm>
          <a:prstGeom prst="rect">
            <a:avLst/>
          </a:prstGeom>
        </p:spPr>
      </p:pic>
      <p:pic>
        <p:nvPicPr>
          <p:cNvPr id="7" name="Picture 7" descr="A picture containing building, outdoor, arch, stone&#10;&#10;Description automatically generated">
            <a:extLst>
              <a:ext uri="{FF2B5EF4-FFF2-40B4-BE49-F238E27FC236}">
                <a16:creationId xmlns:a16="http://schemas.microsoft.com/office/drawing/2014/main" id="{05B82352-9349-4022-9E1A-FECC2BD0FA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32998" y="4011351"/>
            <a:ext cx="3566593" cy="2453896"/>
          </a:xfrm>
          <a:prstGeom prst="rect">
            <a:avLst/>
          </a:prstGeom>
        </p:spPr>
      </p:pic>
      <p:sp>
        <p:nvSpPr>
          <p:cNvPr id="8" name="TextBox 7">
            <a:extLst>
              <a:ext uri="{FF2B5EF4-FFF2-40B4-BE49-F238E27FC236}">
                <a16:creationId xmlns:a16="http://schemas.microsoft.com/office/drawing/2014/main" id="{1788111F-E824-4771-B1B6-79D827DFFAD7}"/>
              </a:ext>
            </a:extLst>
          </p:cNvPr>
          <p:cNvSpPr txBox="1"/>
          <p:nvPr/>
        </p:nvSpPr>
        <p:spPr>
          <a:xfrm>
            <a:off x="4576333" y="1716124"/>
            <a:ext cx="3599095"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At huge expense, Edward's shrine was built, covered in beautiful colours. </a:t>
            </a:r>
            <a:endParaRPr lang="en-GB" dirty="0">
              <a:cs typeface="Arial"/>
            </a:endParaRPr>
          </a:p>
        </p:txBody>
      </p:sp>
      <p:sp>
        <p:nvSpPr>
          <p:cNvPr id="9" name="TextBox 8">
            <a:extLst>
              <a:ext uri="{FF2B5EF4-FFF2-40B4-BE49-F238E27FC236}">
                <a16:creationId xmlns:a16="http://schemas.microsoft.com/office/drawing/2014/main" id="{ADB91A18-003E-4B7F-AF86-B107BE01ED96}"/>
              </a:ext>
            </a:extLst>
          </p:cNvPr>
          <p:cNvSpPr txBox="1"/>
          <p:nvPr/>
        </p:nvSpPr>
        <p:spPr>
          <a:xfrm>
            <a:off x="4576332" y="2702028"/>
            <a:ext cx="359909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But when visitors came to Edward's shrine to show their gratitude, they started breaking bits off to take home. </a:t>
            </a:r>
            <a:endParaRPr lang="en-GB" dirty="0">
              <a:cs typeface="Arial"/>
            </a:endParaRPr>
          </a:p>
        </p:txBody>
      </p:sp>
      <p:sp>
        <p:nvSpPr>
          <p:cNvPr id="10" name="TextBox 9">
            <a:extLst>
              <a:ext uri="{FF2B5EF4-FFF2-40B4-BE49-F238E27FC236}">
                <a16:creationId xmlns:a16="http://schemas.microsoft.com/office/drawing/2014/main" id="{CC1DB292-A6C7-4B29-A0E5-0DBD6B0FE90E}"/>
              </a:ext>
            </a:extLst>
          </p:cNvPr>
          <p:cNvSpPr txBox="1"/>
          <p:nvPr/>
        </p:nvSpPr>
        <p:spPr>
          <a:xfrm>
            <a:off x="1066077" y="5421394"/>
            <a:ext cx="35990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Was this respectful? </a:t>
            </a:r>
            <a:endParaRPr lang="en-US" dirty="0"/>
          </a:p>
        </p:txBody>
      </p:sp>
      <p:sp>
        <p:nvSpPr>
          <p:cNvPr id="3" name="Text Placeholder 5">
            <a:extLst>
              <a:ext uri="{FF2B5EF4-FFF2-40B4-BE49-F238E27FC236}">
                <a16:creationId xmlns:a16="http://schemas.microsoft.com/office/drawing/2014/main" id="{DB5FE762-22B1-47CD-BC34-8674D2A6CFA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810206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64AD1-B68D-4325-8531-E0E1517850AE}"/>
              </a:ext>
            </a:extLst>
          </p:cNvPr>
          <p:cNvSpPr>
            <a:spLocks noGrp="1"/>
          </p:cNvSpPr>
          <p:nvPr>
            <p:ph type="title"/>
          </p:nvPr>
        </p:nvSpPr>
        <p:spPr/>
        <p:txBody>
          <a:bodyPr/>
          <a:lstStyle/>
          <a:p>
            <a:pPr algn="ctr"/>
            <a:r>
              <a:rPr lang="en-GB"/>
              <a:t>Here at Westminster Abbey, we remember over 3,000 different people</a:t>
            </a:r>
          </a:p>
        </p:txBody>
      </p:sp>
      <p:sp>
        <p:nvSpPr>
          <p:cNvPr id="5" name="Slide Number Placeholder 4">
            <a:extLst>
              <a:ext uri="{FF2B5EF4-FFF2-40B4-BE49-F238E27FC236}">
                <a16:creationId xmlns:a16="http://schemas.microsoft.com/office/drawing/2014/main" id="{53F4ADEB-1951-4917-AAE3-7C8F3EB7C99F}"/>
              </a:ext>
            </a:extLst>
          </p:cNvPr>
          <p:cNvSpPr>
            <a:spLocks noGrp="1"/>
          </p:cNvSpPr>
          <p:nvPr>
            <p:ph type="sldNum" sz="quarter" idx="12"/>
          </p:nvPr>
        </p:nvSpPr>
        <p:spPr/>
        <p:txBody>
          <a:bodyPr/>
          <a:lstStyle/>
          <a:p>
            <a:fld id="{48F63A3B-78C7-47BE-AE5E-E10140E04643}" type="slidenum">
              <a:rPr lang="en-US" dirty="0"/>
              <a:t>9</a:t>
            </a:fld>
            <a:endParaRPr lang="en-US"/>
          </a:p>
        </p:txBody>
      </p:sp>
      <p:sp>
        <p:nvSpPr>
          <p:cNvPr id="6" name="TextBox 5">
            <a:extLst>
              <a:ext uri="{FF2B5EF4-FFF2-40B4-BE49-F238E27FC236}">
                <a16:creationId xmlns:a16="http://schemas.microsoft.com/office/drawing/2014/main" id="{95729686-ACF5-40EF-915B-274E82824E2B}"/>
              </a:ext>
            </a:extLst>
          </p:cNvPr>
          <p:cNvSpPr txBox="1"/>
          <p:nvPr/>
        </p:nvSpPr>
        <p:spPr>
          <a:xfrm>
            <a:off x="370643" y="2068497"/>
            <a:ext cx="333134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mn-lt"/>
                <a:cs typeface="+mn-lt"/>
              </a:rPr>
              <a:t>Some you may have heard of:</a:t>
            </a:r>
            <a:endParaRPr lang="en-US" dirty="0"/>
          </a:p>
        </p:txBody>
      </p:sp>
      <p:pic>
        <p:nvPicPr>
          <p:cNvPr id="7" name="Picture 7" descr="A picture containing text&#10;&#10;Description automatically generated">
            <a:extLst>
              <a:ext uri="{FF2B5EF4-FFF2-40B4-BE49-F238E27FC236}">
                <a16:creationId xmlns:a16="http://schemas.microsoft.com/office/drawing/2014/main" id="{870AABEA-7851-404F-936C-A814D2D6E0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322" y="2508786"/>
            <a:ext cx="2499065" cy="1596293"/>
          </a:xfrm>
          <a:prstGeom prst="rect">
            <a:avLst/>
          </a:prstGeom>
        </p:spPr>
      </p:pic>
      <p:pic>
        <p:nvPicPr>
          <p:cNvPr id="11" name="Picture 11" descr="A picture containing chart&#10;&#10;Description automatically generated">
            <a:extLst>
              <a:ext uri="{FF2B5EF4-FFF2-40B4-BE49-F238E27FC236}">
                <a16:creationId xmlns:a16="http://schemas.microsoft.com/office/drawing/2014/main" id="{AD71F2A9-CA0B-4A8D-BAA2-2515D6DD04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00363" y="2450648"/>
            <a:ext cx="1944211" cy="1657084"/>
          </a:xfrm>
          <a:prstGeom prst="rect">
            <a:avLst/>
          </a:prstGeom>
        </p:spPr>
      </p:pic>
      <p:sp>
        <p:nvSpPr>
          <p:cNvPr id="12" name="TextBox 11">
            <a:extLst>
              <a:ext uri="{FF2B5EF4-FFF2-40B4-BE49-F238E27FC236}">
                <a16:creationId xmlns:a16="http://schemas.microsoft.com/office/drawing/2014/main" id="{D50CFAA6-4C0D-4F48-BDFE-E9B4234CCA3E}"/>
              </a:ext>
            </a:extLst>
          </p:cNvPr>
          <p:cNvSpPr txBox="1"/>
          <p:nvPr/>
        </p:nvSpPr>
        <p:spPr>
          <a:xfrm>
            <a:off x="369255" y="4208848"/>
            <a:ext cx="334244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mn-lt"/>
                <a:cs typeface="+mn-lt"/>
              </a:rPr>
              <a:t>And others you may have not:</a:t>
            </a:r>
            <a:endParaRPr lang="en-US" dirty="0"/>
          </a:p>
        </p:txBody>
      </p:sp>
      <p:pic>
        <p:nvPicPr>
          <p:cNvPr id="13" name="Picture 13">
            <a:extLst>
              <a:ext uri="{FF2B5EF4-FFF2-40B4-BE49-F238E27FC236}">
                <a16:creationId xmlns:a16="http://schemas.microsoft.com/office/drawing/2014/main" id="{F231A910-D3CE-4BBE-B85A-79F86CBF6F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33024" y="4584284"/>
            <a:ext cx="1600200" cy="2137300"/>
          </a:xfrm>
          <a:prstGeom prst="rect">
            <a:avLst/>
          </a:prstGeom>
        </p:spPr>
      </p:pic>
      <p:pic>
        <p:nvPicPr>
          <p:cNvPr id="14" name="Picture 14">
            <a:extLst>
              <a:ext uri="{FF2B5EF4-FFF2-40B4-BE49-F238E27FC236}">
                <a16:creationId xmlns:a16="http://schemas.microsoft.com/office/drawing/2014/main" id="{3D62FDA0-F354-496D-8C70-FF277EA8832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90276" y="5104739"/>
            <a:ext cx="2743200" cy="1229868"/>
          </a:xfrm>
          <a:prstGeom prst="rect">
            <a:avLst/>
          </a:prstGeom>
        </p:spPr>
      </p:pic>
      <p:sp>
        <p:nvSpPr>
          <p:cNvPr id="4" name="Text Placeholder 5">
            <a:extLst>
              <a:ext uri="{FF2B5EF4-FFF2-40B4-BE49-F238E27FC236}">
                <a16:creationId xmlns:a16="http://schemas.microsoft.com/office/drawing/2014/main" id="{2DC1C63F-401D-42DB-B5E0-90A84D4DD34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5" name="Picture 14">
            <a:extLst>
              <a:ext uri="{FF2B5EF4-FFF2-40B4-BE49-F238E27FC236}">
                <a16:creationId xmlns:a16="http://schemas.microsoft.com/office/drawing/2014/main" id="{B1E5F477-3481-415A-8DCE-C717221D869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76176" y="2439861"/>
            <a:ext cx="1603089" cy="2394284"/>
          </a:xfrm>
          <a:prstGeom prst="rect">
            <a:avLst/>
          </a:prstGeom>
        </p:spPr>
      </p:pic>
    </p:spTree>
    <p:extLst>
      <p:ext uri="{BB962C8B-B14F-4D97-AF65-F5344CB8AC3E}">
        <p14:creationId xmlns:p14="http://schemas.microsoft.com/office/powerpoint/2010/main" val="2632221837"/>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3" ma:contentTypeDescription="Create a new document." ma:contentTypeScope="" ma:versionID="52a203b619d7d54568ab834c4689d72a">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d45607d68b515cb89128d2b85c944e7f"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7079DF-1D04-4B81-BBC3-5F9C92BA2912}">
  <ds:schemaRefs>
    <ds:schemaRef ds:uri="http://schemas.microsoft.com/office/2006/documentManagement/types"/>
    <ds:schemaRef ds:uri="http://schemas.microsoft.com/office/2006/metadata/properties"/>
    <ds:schemaRef ds:uri="40e3bd4d-ad2a-475f-b877-b0398ba3b99b"/>
    <ds:schemaRef ds:uri="http://purl.org/dc/terms/"/>
    <ds:schemaRef ds:uri="http://schemas.openxmlformats.org/package/2006/metadata/core-properties"/>
    <ds:schemaRef ds:uri="http://purl.org/dc/dcmitype/"/>
    <ds:schemaRef ds:uri="http://schemas.microsoft.com/office/infopath/2007/PartnerControls"/>
    <ds:schemaRef ds:uri="cf8bedca-0699-49e1-97e1-14424d7eca52"/>
    <ds:schemaRef ds:uri="http://www.w3.org/XML/1998/namespace"/>
    <ds:schemaRef ds:uri="http://purl.org/dc/elements/1.1/"/>
  </ds:schemaRefs>
</ds:datastoreItem>
</file>

<file path=customXml/itemProps2.xml><?xml version="1.0" encoding="utf-8"?>
<ds:datastoreItem xmlns:ds="http://schemas.openxmlformats.org/officeDocument/2006/customXml" ds:itemID="{A025904A-105D-4795-86C4-11D7D71B1A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D3736B9-988C-451A-B8A0-04E40832F1F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38</TotalTime>
  <Words>2311</Words>
  <Application>Microsoft Office PowerPoint</Application>
  <PresentationFormat>On-screen Show (4:3)</PresentationFormat>
  <Paragraphs>229</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What does respect mean to you? </vt:lpstr>
      <vt:lpstr>The Golden Rule</vt:lpstr>
      <vt:lpstr>A story of two kings</vt:lpstr>
      <vt:lpstr>St Edward the Confessor's Shrine</vt:lpstr>
      <vt:lpstr>Here at Westminster Abbey, we remember over 3,000 different people</vt:lpstr>
      <vt:lpstr>Grave of the Unknown Warrior</vt:lpstr>
      <vt:lpstr>Charles Dickens</vt:lpstr>
      <vt:lpstr>Work of Charles Dickens and Angela Burdett-Coutts</vt:lpstr>
      <vt:lpstr>Saying thank you </vt:lpstr>
      <vt:lpstr>Mutual respect build communities</vt:lpstr>
      <vt:lpstr>Becoming a knight</vt:lpstr>
      <vt:lpstr>Chivalry</vt:lpstr>
      <vt:lpstr>Who would you choose?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408</cp:revision>
  <dcterms:created xsi:type="dcterms:W3CDTF">2019-02-11T11:01:41Z</dcterms:created>
  <dcterms:modified xsi:type="dcterms:W3CDTF">2022-03-02T14:32:06Z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ies>
</file>