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7"/>
  </p:notesMasterIdLst>
  <p:sldIdLst>
    <p:sldId id="331" r:id="rId5"/>
    <p:sldId id="354" r:id="rId6"/>
    <p:sldId id="351" r:id="rId7"/>
    <p:sldId id="316" r:id="rId8"/>
    <p:sldId id="335" r:id="rId9"/>
    <p:sldId id="336" r:id="rId10"/>
    <p:sldId id="337" r:id="rId11"/>
    <p:sldId id="338" r:id="rId12"/>
    <p:sldId id="339" r:id="rId13"/>
    <p:sldId id="340" r:id="rId14"/>
    <p:sldId id="341" r:id="rId15"/>
    <p:sldId id="357" r:id="rId16"/>
    <p:sldId id="342" r:id="rId17"/>
    <p:sldId id="343" r:id="rId18"/>
    <p:sldId id="344" r:id="rId19"/>
    <p:sldId id="345" r:id="rId20"/>
    <p:sldId id="346" r:id="rId21"/>
    <p:sldId id="347" r:id="rId22"/>
    <p:sldId id="348" r:id="rId23"/>
    <p:sldId id="353" r:id="rId24"/>
    <p:sldId id="355" r:id="rId25"/>
    <p:sldId id="356"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98" autoAdjust="0"/>
    <p:restoredTop sz="70000" autoAdjust="0"/>
  </p:normalViewPr>
  <p:slideViewPr>
    <p:cSldViewPr snapToGrid="0">
      <p:cViewPr varScale="1">
        <p:scale>
          <a:sx n="79" d="100"/>
          <a:sy n="79" d="100"/>
        </p:scale>
        <p:origin x="2634" y="8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 Cash" userId="S::lou.cash@westminster-abbey.org::86be4a58-c22e-4e67-b9c9-cb87f0968146" providerId="AD" clId="Web-{53348A7B-38B4-D689-B859-2B4641947C10}"/>
    <pc:docChg chg="modSld modMainMaster">
      <pc:chgData name="Lou Cash" userId="S::lou.cash@westminster-abbey.org::86be4a58-c22e-4e67-b9c9-cb87f0968146" providerId="AD" clId="Web-{53348A7B-38B4-D689-B859-2B4641947C10}" dt="2022-10-11T21:18:28.782" v="0"/>
      <pc:docMkLst>
        <pc:docMk/>
      </pc:docMkLst>
      <pc:sldChg chg="modNotes">
        <pc:chgData name="Lou Cash" userId="S::lou.cash@westminster-abbey.org::86be4a58-c22e-4e67-b9c9-cb87f0968146" providerId="AD" clId="Web-{53348A7B-38B4-D689-B859-2B4641947C10}" dt="2022-10-11T21:18:28.782" v="0"/>
        <pc:sldMkLst>
          <pc:docMk/>
          <pc:sldMk cId="3478416180" sldId="316"/>
        </pc:sldMkLst>
      </pc:sldChg>
      <pc:sldChg chg="modSp modNotes">
        <pc:chgData name="Lou Cash" userId="S::lou.cash@westminster-abbey.org::86be4a58-c22e-4e67-b9c9-cb87f0968146" providerId="AD" clId="Web-{53348A7B-38B4-D689-B859-2B4641947C10}" dt="2022-10-11T21:18:28.782" v="0"/>
        <pc:sldMkLst>
          <pc:docMk/>
          <pc:sldMk cId="3573936088" sldId="331"/>
        </pc:sldMkLst>
        <pc:spChg chg="mod">
          <ac:chgData name="Lou Cash" userId="S::lou.cash@westminster-abbey.org::86be4a58-c22e-4e67-b9c9-cb87f0968146" providerId="AD" clId="Web-{53348A7B-38B4-D689-B859-2B4641947C10}" dt="2022-10-11T21:18:28.782" v="0"/>
          <ac:spMkLst>
            <pc:docMk/>
            <pc:sldMk cId="3573936088" sldId="331"/>
            <ac:spMk id="10" creationId="{9DF1C1B0-F1BD-47BC-A23E-BFC4BDF8B584}"/>
          </ac:spMkLst>
        </pc:spChg>
      </pc:sldChg>
      <pc:sldChg chg="modNotes">
        <pc:chgData name="Lou Cash" userId="S::lou.cash@westminster-abbey.org::86be4a58-c22e-4e67-b9c9-cb87f0968146" providerId="AD" clId="Web-{53348A7B-38B4-D689-B859-2B4641947C10}" dt="2022-10-11T21:18:28.782" v="0"/>
        <pc:sldMkLst>
          <pc:docMk/>
          <pc:sldMk cId="488075333" sldId="337"/>
        </pc:sldMkLst>
      </pc:sldChg>
      <pc:sldChg chg="modNotes">
        <pc:chgData name="Lou Cash" userId="S::lou.cash@westminster-abbey.org::86be4a58-c22e-4e67-b9c9-cb87f0968146" providerId="AD" clId="Web-{53348A7B-38B4-D689-B859-2B4641947C10}" dt="2022-10-11T21:18:28.782" v="0"/>
        <pc:sldMkLst>
          <pc:docMk/>
          <pc:sldMk cId="293999593" sldId="338"/>
        </pc:sldMkLst>
      </pc:sldChg>
      <pc:sldChg chg="modNotes">
        <pc:chgData name="Lou Cash" userId="S::lou.cash@westminster-abbey.org::86be4a58-c22e-4e67-b9c9-cb87f0968146" providerId="AD" clId="Web-{53348A7B-38B4-D689-B859-2B4641947C10}" dt="2022-10-11T21:18:28.782" v="0"/>
        <pc:sldMkLst>
          <pc:docMk/>
          <pc:sldMk cId="2076899624" sldId="339"/>
        </pc:sldMkLst>
      </pc:sldChg>
      <pc:sldChg chg="modNotes">
        <pc:chgData name="Lou Cash" userId="S::lou.cash@westminster-abbey.org::86be4a58-c22e-4e67-b9c9-cb87f0968146" providerId="AD" clId="Web-{53348A7B-38B4-D689-B859-2B4641947C10}" dt="2022-10-11T21:18:28.782" v="0"/>
        <pc:sldMkLst>
          <pc:docMk/>
          <pc:sldMk cId="2942457342" sldId="340"/>
        </pc:sldMkLst>
      </pc:sldChg>
      <pc:sldChg chg="modNotes">
        <pc:chgData name="Lou Cash" userId="S::lou.cash@westminster-abbey.org::86be4a58-c22e-4e67-b9c9-cb87f0968146" providerId="AD" clId="Web-{53348A7B-38B4-D689-B859-2B4641947C10}" dt="2022-10-11T21:18:28.782" v="0"/>
        <pc:sldMkLst>
          <pc:docMk/>
          <pc:sldMk cId="766729052" sldId="341"/>
        </pc:sldMkLst>
      </pc:sldChg>
      <pc:sldChg chg="modNotes">
        <pc:chgData name="Lou Cash" userId="S::lou.cash@westminster-abbey.org::86be4a58-c22e-4e67-b9c9-cb87f0968146" providerId="AD" clId="Web-{53348A7B-38B4-D689-B859-2B4641947C10}" dt="2022-10-11T21:18:28.782" v="0"/>
        <pc:sldMkLst>
          <pc:docMk/>
          <pc:sldMk cId="802876762" sldId="348"/>
        </pc:sldMkLst>
      </pc:sldChg>
      <pc:sldChg chg="modNotes">
        <pc:chgData name="Lou Cash" userId="S::lou.cash@westminster-abbey.org::86be4a58-c22e-4e67-b9c9-cb87f0968146" providerId="AD" clId="Web-{53348A7B-38B4-D689-B859-2B4641947C10}" dt="2022-10-11T21:18:28.782" v="0"/>
        <pc:sldMkLst>
          <pc:docMk/>
          <pc:sldMk cId="2999919431" sldId="351"/>
        </pc:sldMkLst>
      </pc:sldChg>
      <pc:sldChg chg="modNotes">
        <pc:chgData name="Lou Cash" userId="S::lou.cash@westminster-abbey.org::86be4a58-c22e-4e67-b9c9-cb87f0968146" providerId="AD" clId="Web-{53348A7B-38B4-D689-B859-2B4641947C10}" dt="2022-10-11T21:18:28.782" v="0"/>
        <pc:sldMkLst>
          <pc:docMk/>
          <pc:sldMk cId="785387981" sldId="353"/>
        </pc:sldMkLst>
      </pc:sldChg>
      <pc:sldChg chg="modNotes">
        <pc:chgData name="Lou Cash" userId="S::lou.cash@westminster-abbey.org::86be4a58-c22e-4e67-b9c9-cb87f0968146" providerId="AD" clId="Web-{53348A7B-38B4-D689-B859-2B4641947C10}" dt="2022-10-11T21:18:28.782" v="0"/>
        <pc:sldMkLst>
          <pc:docMk/>
          <pc:sldMk cId="485754791" sldId="354"/>
        </pc:sldMkLst>
      </pc:sldChg>
      <pc:sldMasterChg chg="modSp modSldLayout">
        <pc:chgData name="Lou Cash" userId="S::lou.cash@westminster-abbey.org::86be4a58-c22e-4e67-b9c9-cb87f0968146" providerId="AD" clId="Web-{53348A7B-38B4-D689-B859-2B4641947C10}" dt="2022-10-11T21:18:28.782" v="0"/>
        <pc:sldMasterMkLst>
          <pc:docMk/>
          <pc:sldMasterMk cId="1945524690" sldId="2147483660"/>
        </pc:sldMasterMkLst>
        <pc:spChg chg="mod">
          <ac:chgData name="Lou Cash" userId="S::lou.cash@westminster-abbey.org::86be4a58-c22e-4e67-b9c9-cb87f0968146" providerId="AD" clId="Web-{53348A7B-38B4-D689-B859-2B4641947C10}" dt="2022-10-11T21:18:28.782" v="0"/>
          <ac:spMkLst>
            <pc:docMk/>
            <pc:sldMasterMk cId="1945524690" sldId="2147483660"/>
            <ac:spMk id="5" creationId="{00000000-0000-0000-0000-000000000000}"/>
          </ac:spMkLst>
        </pc:spChg>
        <pc:sldLayoutChg chg="modSp">
          <pc:chgData name="Lou Cash" userId="S::lou.cash@westminster-abbey.org::86be4a58-c22e-4e67-b9c9-cb87f0968146" providerId="AD" clId="Web-{53348A7B-38B4-D689-B859-2B4641947C10}" dt="2022-10-11T21:18:28.782" v="0"/>
          <pc:sldLayoutMkLst>
            <pc:docMk/>
            <pc:sldMasterMk cId="1945524690" sldId="2147483660"/>
            <pc:sldLayoutMk cId="2142036581" sldId="2147483661"/>
          </pc:sldLayoutMkLst>
          <pc:spChg chg="mod">
            <ac:chgData name="Lou Cash" userId="S::lou.cash@westminster-abbey.org::86be4a58-c22e-4e67-b9c9-cb87f0968146" providerId="AD" clId="Web-{53348A7B-38B4-D689-B859-2B4641947C10}" dt="2022-10-11T21:18:28.782" v="0"/>
            <ac:spMkLst>
              <pc:docMk/>
              <pc:sldMasterMk cId="1945524690" sldId="2147483660"/>
              <pc:sldLayoutMk cId="2142036581" sldId="2147483661"/>
              <ac:spMk id="5" creationId="{00000000-0000-0000-0000-000000000000}"/>
            </ac:spMkLst>
          </pc:spChg>
        </pc:sldLayoutChg>
        <pc:sldLayoutChg chg="modSp">
          <pc:chgData name="Lou Cash" userId="S::lou.cash@westminster-abbey.org::86be4a58-c22e-4e67-b9c9-cb87f0968146" providerId="AD" clId="Web-{53348A7B-38B4-D689-B859-2B4641947C10}" dt="2022-10-11T21:18:28.782" v="0"/>
          <pc:sldLayoutMkLst>
            <pc:docMk/>
            <pc:sldMasterMk cId="1945524690" sldId="2147483660"/>
            <pc:sldLayoutMk cId="1834571092" sldId="2147483662"/>
          </pc:sldLayoutMkLst>
          <pc:spChg chg="mod">
            <ac:chgData name="Lou Cash" userId="S::lou.cash@westminster-abbey.org::86be4a58-c22e-4e67-b9c9-cb87f0968146" providerId="AD" clId="Web-{53348A7B-38B4-D689-B859-2B4641947C10}" dt="2022-10-11T21:18:28.782" v="0"/>
            <ac:spMkLst>
              <pc:docMk/>
              <pc:sldMasterMk cId="1945524690" sldId="2147483660"/>
              <pc:sldLayoutMk cId="1834571092" sldId="2147483662"/>
              <ac:spMk id="5" creationId="{00000000-0000-0000-0000-000000000000}"/>
            </ac:spMkLst>
          </pc:spChg>
        </pc:sldLayoutChg>
        <pc:sldLayoutChg chg="modSp">
          <pc:chgData name="Lou Cash" userId="S::lou.cash@westminster-abbey.org::86be4a58-c22e-4e67-b9c9-cb87f0968146" providerId="AD" clId="Web-{53348A7B-38B4-D689-B859-2B4641947C10}" dt="2022-10-11T21:18:28.782" v="0"/>
          <pc:sldLayoutMkLst>
            <pc:docMk/>
            <pc:sldMasterMk cId="1945524690" sldId="2147483660"/>
            <pc:sldLayoutMk cId="3256247653" sldId="2147483664"/>
          </pc:sldLayoutMkLst>
          <pc:spChg chg="mod">
            <ac:chgData name="Lou Cash" userId="S::lou.cash@westminster-abbey.org::86be4a58-c22e-4e67-b9c9-cb87f0968146" providerId="AD" clId="Web-{53348A7B-38B4-D689-B859-2B4641947C10}" dt="2022-10-11T21:18:28.782" v="0"/>
            <ac:spMkLst>
              <pc:docMk/>
              <pc:sldMasterMk cId="1945524690" sldId="2147483660"/>
              <pc:sldLayoutMk cId="3256247653" sldId="2147483664"/>
              <ac:spMk id="6" creationId="{00000000-0000-0000-0000-000000000000}"/>
            </ac:spMkLst>
          </pc:spChg>
        </pc:sldLayoutChg>
        <pc:sldLayoutChg chg="modSp">
          <pc:chgData name="Lou Cash" userId="S::lou.cash@westminster-abbey.org::86be4a58-c22e-4e67-b9c9-cb87f0968146" providerId="AD" clId="Web-{53348A7B-38B4-D689-B859-2B4641947C10}" dt="2022-10-11T21:18:28.782" v="0"/>
          <pc:sldLayoutMkLst>
            <pc:docMk/>
            <pc:sldMasterMk cId="1945524690" sldId="2147483660"/>
            <pc:sldLayoutMk cId="3457749315" sldId="2147483665"/>
          </pc:sldLayoutMkLst>
          <pc:spChg chg="mod">
            <ac:chgData name="Lou Cash" userId="S::lou.cash@westminster-abbey.org::86be4a58-c22e-4e67-b9c9-cb87f0968146" providerId="AD" clId="Web-{53348A7B-38B4-D689-B859-2B4641947C10}" dt="2022-10-11T21:18:28.782" v="0"/>
            <ac:spMkLst>
              <pc:docMk/>
              <pc:sldMasterMk cId="1945524690" sldId="2147483660"/>
              <pc:sldLayoutMk cId="3457749315" sldId="2147483665"/>
              <ac:spMk id="5" creationId="{00000000-0000-0000-0000-000000000000}"/>
            </ac:spMkLst>
          </pc:spChg>
        </pc:sldLayoutChg>
        <pc:sldLayoutChg chg="modSp">
          <pc:chgData name="Lou Cash" userId="S::lou.cash@westminster-abbey.org::86be4a58-c22e-4e67-b9c9-cb87f0968146" providerId="AD" clId="Web-{53348A7B-38B4-D689-B859-2B4641947C10}" dt="2022-10-11T21:18:28.782" v="0"/>
          <pc:sldLayoutMkLst>
            <pc:docMk/>
            <pc:sldMasterMk cId="1945524690" sldId="2147483660"/>
            <pc:sldLayoutMk cId="1870469456" sldId="2147483666"/>
          </pc:sldLayoutMkLst>
          <pc:spChg chg="mod">
            <ac:chgData name="Lou Cash" userId="S::lou.cash@westminster-abbey.org::86be4a58-c22e-4e67-b9c9-cb87f0968146" providerId="AD" clId="Web-{53348A7B-38B4-D689-B859-2B4641947C10}" dt="2022-10-11T21:18:28.782" v="0"/>
            <ac:spMkLst>
              <pc:docMk/>
              <pc:sldMasterMk cId="1945524690" sldId="2147483660"/>
              <pc:sldLayoutMk cId="1870469456" sldId="2147483666"/>
              <ac:spMk id="6" creationId="{00000000-0000-0000-0000-000000000000}"/>
            </ac:spMkLst>
          </pc:spChg>
        </pc:sldLayoutChg>
        <pc:sldLayoutChg chg="modSp">
          <pc:chgData name="Lou Cash" userId="S::lou.cash@westminster-abbey.org::86be4a58-c22e-4e67-b9c9-cb87f0968146" providerId="AD" clId="Web-{53348A7B-38B4-D689-B859-2B4641947C10}" dt="2022-10-11T21:18:28.782" v="0"/>
          <pc:sldLayoutMkLst>
            <pc:docMk/>
            <pc:sldMasterMk cId="1945524690" sldId="2147483660"/>
            <pc:sldLayoutMk cId="3066869176" sldId="2147483667"/>
          </pc:sldLayoutMkLst>
          <pc:spChg chg="mod">
            <ac:chgData name="Lou Cash" userId="S::lou.cash@westminster-abbey.org::86be4a58-c22e-4e67-b9c9-cb87f0968146" providerId="AD" clId="Web-{53348A7B-38B4-D689-B859-2B4641947C10}" dt="2022-10-11T21:18:28.782" v="0"/>
            <ac:spMkLst>
              <pc:docMk/>
              <pc:sldMasterMk cId="1945524690" sldId="2147483660"/>
              <pc:sldLayoutMk cId="3066869176" sldId="2147483667"/>
              <ac:spMk id="5" creationId="{00000000-0000-0000-0000-000000000000}"/>
            </ac:spMkLst>
          </pc:spChg>
        </pc:sldLayoutChg>
        <pc:sldLayoutChg chg="modSp">
          <pc:chgData name="Lou Cash" userId="S::lou.cash@westminster-abbey.org::86be4a58-c22e-4e67-b9c9-cb87f0968146" providerId="AD" clId="Web-{53348A7B-38B4-D689-B859-2B4641947C10}" dt="2022-10-11T21:18:28.782" v="0"/>
          <pc:sldLayoutMkLst>
            <pc:docMk/>
            <pc:sldMasterMk cId="1945524690" sldId="2147483660"/>
            <pc:sldLayoutMk cId="1406635317" sldId="2147483668"/>
          </pc:sldLayoutMkLst>
          <pc:spChg chg="mod">
            <ac:chgData name="Lou Cash" userId="S::lou.cash@westminster-abbey.org::86be4a58-c22e-4e67-b9c9-cb87f0968146" providerId="AD" clId="Web-{53348A7B-38B4-D689-B859-2B4641947C10}" dt="2022-10-11T21:18:28.782" v="0"/>
            <ac:spMkLst>
              <pc:docMk/>
              <pc:sldMasterMk cId="1945524690" sldId="2147483660"/>
              <pc:sldLayoutMk cId="1406635317" sldId="2147483668"/>
              <ac:spMk id="5" creationId="{00000000-0000-0000-0000-000000000000}"/>
            </ac:spMkLst>
          </pc:spChg>
        </pc:sldLayoutChg>
        <pc:sldLayoutChg chg="modSp">
          <pc:chgData name="Lou Cash" userId="S::lou.cash@westminster-abbey.org::86be4a58-c22e-4e67-b9c9-cb87f0968146" providerId="AD" clId="Web-{53348A7B-38B4-D689-B859-2B4641947C10}" dt="2022-10-11T21:18:28.782" v="0"/>
          <pc:sldLayoutMkLst>
            <pc:docMk/>
            <pc:sldMasterMk cId="1945524690" sldId="2147483660"/>
            <pc:sldLayoutMk cId="1574658343" sldId="2147483669"/>
          </pc:sldLayoutMkLst>
          <pc:spChg chg="mod">
            <ac:chgData name="Lou Cash" userId="S::lou.cash@westminster-abbey.org::86be4a58-c22e-4e67-b9c9-cb87f0968146" providerId="AD" clId="Web-{53348A7B-38B4-D689-B859-2B4641947C10}" dt="2022-10-11T21:18:28.782" v="0"/>
            <ac:spMkLst>
              <pc:docMk/>
              <pc:sldMasterMk cId="1945524690" sldId="2147483660"/>
              <pc:sldLayoutMk cId="1574658343" sldId="2147483669"/>
              <ac:spMk id="5" creationId="{00000000-0000-0000-0000-000000000000}"/>
            </ac:spMkLst>
          </pc:spChg>
        </pc:sldLayoutChg>
        <pc:sldLayoutChg chg="modSp">
          <pc:chgData name="Lou Cash" userId="S::lou.cash@westminster-abbey.org::86be4a58-c22e-4e67-b9c9-cb87f0968146" providerId="AD" clId="Web-{53348A7B-38B4-D689-B859-2B4641947C10}" dt="2022-10-11T21:18:28.782" v="0"/>
          <pc:sldLayoutMkLst>
            <pc:docMk/>
            <pc:sldMasterMk cId="1945524690" sldId="2147483660"/>
            <pc:sldLayoutMk cId="637377977" sldId="2147483670"/>
          </pc:sldLayoutMkLst>
          <pc:spChg chg="mod">
            <ac:chgData name="Lou Cash" userId="S::lou.cash@westminster-abbey.org::86be4a58-c22e-4e67-b9c9-cb87f0968146" providerId="AD" clId="Web-{53348A7B-38B4-D689-B859-2B4641947C10}" dt="2022-10-11T21:18:28.782" v="0"/>
            <ac:spMkLst>
              <pc:docMk/>
              <pc:sldMasterMk cId="1945524690" sldId="2147483660"/>
              <pc:sldLayoutMk cId="637377977" sldId="2147483670"/>
              <ac:spMk id="5" creationId="{00000000-0000-0000-0000-000000000000}"/>
            </ac:spMkLst>
          </pc:spChg>
        </pc:sldLayoutChg>
        <pc:sldLayoutChg chg="modSp">
          <pc:chgData name="Lou Cash" userId="S::lou.cash@westminster-abbey.org::86be4a58-c22e-4e67-b9c9-cb87f0968146" providerId="AD" clId="Web-{53348A7B-38B4-D689-B859-2B4641947C10}" dt="2022-10-11T21:18:28.782" v="0"/>
          <pc:sldLayoutMkLst>
            <pc:docMk/>
            <pc:sldMasterMk cId="1945524690" sldId="2147483660"/>
            <pc:sldLayoutMk cId="3436511976" sldId="2147483671"/>
          </pc:sldLayoutMkLst>
          <pc:spChg chg="mod">
            <ac:chgData name="Lou Cash" userId="S::lou.cash@westminster-abbey.org::86be4a58-c22e-4e67-b9c9-cb87f0968146" providerId="AD" clId="Web-{53348A7B-38B4-D689-B859-2B4641947C10}" dt="2022-10-11T21:18:28.782" v="0"/>
            <ac:spMkLst>
              <pc:docMk/>
              <pc:sldMasterMk cId="1945524690" sldId="2147483660"/>
              <pc:sldLayoutMk cId="3436511976" sldId="2147483671"/>
              <ac:spMk id="5" creationId="{00000000-0000-0000-0000-000000000000}"/>
            </ac:spMkLst>
          </pc:spChg>
        </pc:sldLayoutChg>
        <pc:sldLayoutChg chg="modSp">
          <pc:chgData name="Lou Cash" userId="S::lou.cash@westminster-abbey.org::86be4a58-c22e-4e67-b9c9-cb87f0968146" providerId="AD" clId="Web-{53348A7B-38B4-D689-B859-2B4641947C10}" dt="2022-10-11T21:18:28.782" v="0"/>
          <pc:sldLayoutMkLst>
            <pc:docMk/>
            <pc:sldMasterMk cId="1945524690" sldId="2147483660"/>
            <pc:sldLayoutMk cId="431773850" sldId="2147483672"/>
          </pc:sldLayoutMkLst>
          <pc:spChg chg="mod">
            <ac:chgData name="Lou Cash" userId="S::lou.cash@westminster-abbey.org::86be4a58-c22e-4e67-b9c9-cb87f0968146" providerId="AD" clId="Web-{53348A7B-38B4-D689-B859-2B4641947C10}" dt="2022-10-11T21:18:28.782" v="0"/>
            <ac:spMkLst>
              <pc:docMk/>
              <pc:sldMasterMk cId="1945524690" sldId="2147483660"/>
              <pc:sldLayoutMk cId="431773850" sldId="2147483672"/>
              <ac:spMk id="6" creationId="{00000000-0000-0000-0000-000000000000}"/>
            </ac:spMkLst>
          </pc:spChg>
        </pc:sldLayoutChg>
        <pc:sldLayoutChg chg="modSp">
          <pc:chgData name="Lou Cash" userId="S::lou.cash@westminster-abbey.org::86be4a58-c22e-4e67-b9c9-cb87f0968146" providerId="AD" clId="Web-{53348A7B-38B4-D689-B859-2B4641947C10}" dt="2022-10-11T21:18:28.782" v="0"/>
          <pc:sldLayoutMkLst>
            <pc:docMk/>
            <pc:sldMasterMk cId="1945524690" sldId="2147483660"/>
            <pc:sldLayoutMk cId="2970899877" sldId="2147483673"/>
          </pc:sldLayoutMkLst>
          <pc:spChg chg="mod">
            <ac:chgData name="Lou Cash" userId="S::lou.cash@westminster-abbey.org::86be4a58-c22e-4e67-b9c9-cb87f0968146" providerId="AD" clId="Web-{53348A7B-38B4-D689-B859-2B4641947C10}" dt="2022-10-11T21:18:28.782" v="0"/>
            <ac:spMkLst>
              <pc:docMk/>
              <pc:sldMasterMk cId="1945524690" sldId="2147483660"/>
              <pc:sldLayoutMk cId="2970899877" sldId="2147483673"/>
              <ac:spMk id="5" creationId="{00000000-0000-0000-0000-000000000000}"/>
            </ac:spMkLst>
          </pc:spChg>
        </pc:sldLayoutChg>
        <pc:sldLayoutChg chg="modSp">
          <pc:chgData name="Lou Cash" userId="S::lou.cash@westminster-abbey.org::86be4a58-c22e-4e67-b9c9-cb87f0968146" providerId="AD" clId="Web-{53348A7B-38B4-D689-B859-2B4641947C10}" dt="2022-10-11T21:18:28.782" v="0"/>
          <pc:sldLayoutMkLst>
            <pc:docMk/>
            <pc:sldMasterMk cId="1945524690" sldId="2147483660"/>
            <pc:sldLayoutMk cId="4025541676" sldId="2147483674"/>
          </pc:sldLayoutMkLst>
          <pc:spChg chg="mod">
            <ac:chgData name="Lou Cash" userId="S::lou.cash@westminster-abbey.org::86be4a58-c22e-4e67-b9c9-cb87f0968146" providerId="AD" clId="Web-{53348A7B-38B4-D689-B859-2B4641947C10}" dt="2022-10-11T21:18:28.782" v="0"/>
            <ac:spMkLst>
              <pc:docMk/>
              <pc:sldMasterMk cId="1945524690" sldId="2147483660"/>
              <pc:sldLayoutMk cId="4025541676" sldId="2147483674"/>
              <ac:spMk id="5" creationId="{00000000-0000-0000-0000-000000000000}"/>
            </ac:spMkLst>
          </pc:spChg>
        </pc:sldLayoutChg>
      </pc:sldMasterChg>
    </pc:docChg>
  </pc:docChgLst>
  <pc:docChgLst>
    <pc:chgData name="Sian Shaw" userId="cf930bf7-ba7f-4ec0-9225-526cb0af2be3" providerId="ADAL" clId="{8FFF1390-B91F-40B6-85B5-51916BB43B2A}"/>
    <pc:docChg chg="modSld">
      <pc:chgData name="Sian Shaw" userId="cf930bf7-ba7f-4ec0-9225-526cb0af2be3" providerId="ADAL" clId="{8FFF1390-B91F-40B6-85B5-51916BB43B2A}" dt="2022-08-17T08:11:17.414" v="377" actId="20577"/>
      <pc:docMkLst>
        <pc:docMk/>
      </pc:docMkLst>
      <pc:sldChg chg="modNotesTx">
        <pc:chgData name="Sian Shaw" userId="cf930bf7-ba7f-4ec0-9225-526cb0af2be3" providerId="ADAL" clId="{8FFF1390-B91F-40B6-85B5-51916BB43B2A}" dt="2022-08-17T08:11:17.414" v="377" actId="20577"/>
        <pc:sldMkLst>
          <pc:docMk/>
          <pc:sldMk cId="785387981" sldId="353"/>
        </pc:sldMkLst>
      </pc:sldChg>
    </pc:docChg>
  </pc:docChgLst>
  <pc:docChgLst>
    <pc:chgData name="Work Experience1" userId="S::work.experience1@westminster-abbey.org::57e63021-8621-439d-a682-6f6d170830c6" providerId="AD" clId="Web-{400F7021-9258-8D42-54AD-01A89E0D9E0B}"/>
    <pc:docChg chg="addSld modSld">
      <pc:chgData name="Work Experience1" userId="S::work.experience1@westminster-abbey.org::57e63021-8621-439d-a682-6f6d170830c6" providerId="AD" clId="Web-{400F7021-9258-8D42-54AD-01A89E0D9E0B}" dt="2022-08-08T14:45:53.728" v="28"/>
      <pc:docMkLst>
        <pc:docMk/>
      </pc:docMkLst>
      <pc:sldChg chg="modNotes">
        <pc:chgData name="Work Experience1" userId="S::work.experience1@westminster-abbey.org::57e63021-8621-439d-a682-6f6d170830c6" providerId="AD" clId="Web-{400F7021-9258-8D42-54AD-01A89E0D9E0B}" dt="2022-08-08T14:21:26.945" v="1"/>
        <pc:sldMkLst>
          <pc:docMk/>
          <pc:sldMk cId="2076899624" sldId="339"/>
        </pc:sldMkLst>
      </pc:sldChg>
      <pc:sldChg chg="modNotes">
        <pc:chgData name="Work Experience1" userId="S::work.experience1@westminster-abbey.org::57e63021-8621-439d-a682-6f6d170830c6" providerId="AD" clId="Web-{400F7021-9258-8D42-54AD-01A89E0D9E0B}" dt="2022-08-08T14:39:56.235" v="20"/>
        <pc:sldMkLst>
          <pc:docMk/>
          <pc:sldMk cId="162887506" sldId="346"/>
        </pc:sldMkLst>
      </pc:sldChg>
      <pc:sldChg chg="modNotes">
        <pc:chgData name="Work Experience1" userId="S::work.experience1@westminster-abbey.org::57e63021-8621-439d-a682-6f6d170830c6" providerId="AD" clId="Web-{400F7021-9258-8D42-54AD-01A89E0D9E0B}" dt="2022-08-08T14:45:53.728" v="28"/>
        <pc:sldMkLst>
          <pc:docMk/>
          <pc:sldMk cId="785387981" sldId="353"/>
        </pc:sldMkLst>
      </pc:sldChg>
      <pc:sldChg chg="addSp delSp modSp new modNotes">
        <pc:chgData name="Work Experience1" userId="S::work.experience1@westminster-abbey.org::57e63021-8621-439d-a682-6f6d170830c6" providerId="AD" clId="Web-{400F7021-9258-8D42-54AD-01A89E0D9E0B}" dt="2022-08-08T14:29:12.987" v="17"/>
        <pc:sldMkLst>
          <pc:docMk/>
          <pc:sldMk cId="2136986836" sldId="357"/>
        </pc:sldMkLst>
        <pc:spChg chg="del">
          <ac:chgData name="Work Experience1" userId="S::work.experience1@westminster-abbey.org::57e63021-8621-439d-a682-6f6d170830c6" providerId="AD" clId="Web-{400F7021-9258-8D42-54AD-01A89E0D9E0B}" dt="2022-08-08T14:27:54.001" v="6"/>
          <ac:spMkLst>
            <pc:docMk/>
            <pc:sldMk cId="2136986836" sldId="357"/>
            <ac:spMk id="3" creationId="{6B5930F9-132E-4D77-CFFF-DA22E6277530}"/>
          </ac:spMkLst>
        </pc:spChg>
        <pc:spChg chg="del">
          <ac:chgData name="Work Experience1" userId="S::work.experience1@westminster-abbey.org::57e63021-8621-439d-a682-6f6d170830c6" providerId="AD" clId="Web-{400F7021-9258-8D42-54AD-01A89E0D9E0B}" dt="2022-08-08T14:27:37.719" v="4"/>
          <ac:spMkLst>
            <pc:docMk/>
            <pc:sldMk cId="2136986836" sldId="357"/>
            <ac:spMk id="4" creationId="{B5D4FF91-1187-36BB-5584-C7E49E260CAB}"/>
          </ac:spMkLst>
        </pc:spChg>
        <pc:spChg chg="del">
          <ac:chgData name="Work Experience1" userId="S::work.experience1@westminster-abbey.org::57e63021-8621-439d-a682-6f6d170830c6" providerId="AD" clId="Web-{400F7021-9258-8D42-54AD-01A89E0D9E0B}" dt="2022-08-08T14:27:39.578" v="5"/>
          <ac:spMkLst>
            <pc:docMk/>
            <pc:sldMk cId="2136986836" sldId="357"/>
            <ac:spMk id="5" creationId="{D8C04B7A-EA2F-9F5E-40D8-260592467BE6}"/>
          </ac:spMkLst>
        </pc:spChg>
        <pc:spChg chg="add">
          <ac:chgData name="Work Experience1" userId="S::work.experience1@westminster-abbey.org::57e63021-8621-439d-a682-6f6d170830c6" providerId="AD" clId="Web-{400F7021-9258-8D42-54AD-01A89E0D9E0B}" dt="2022-08-08T14:27:35.875" v="3"/>
          <ac:spMkLst>
            <pc:docMk/>
            <pc:sldMk cId="2136986836" sldId="357"/>
            <ac:spMk id="7" creationId="{F6B24BC4-E13A-4B6B-FC6B-2533C8C219B3}"/>
          </ac:spMkLst>
        </pc:spChg>
        <pc:picChg chg="add mod ord">
          <ac:chgData name="Work Experience1" userId="S::work.experience1@westminster-abbey.org::57e63021-8621-439d-a682-6f6d170830c6" providerId="AD" clId="Web-{400F7021-9258-8D42-54AD-01A89E0D9E0B}" dt="2022-08-08T14:28:03.079" v="8" actId="1076"/>
          <ac:picMkLst>
            <pc:docMk/>
            <pc:sldMk cId="2136986836" sldId="357"/>
            <ac:picMk id="8" creationId="{11BC7FFD-8A60-EC6F-9F99-678DCDC0FAF8}"/>
          </ac:picMkLst>
        </pc:picChg>
      </pc:sldChg>
    </pc:docChg>
  </pc:docChgLst>
  <pc:docChgLst>
    <pc:chgData name="Sian Shaw" userId="cf930bf7-ba7f-4ec0-9225-526cb0af2be3" providerId="ADAL" clId="{8D6AFAA4-2D15-46C0-8BE2-F69AAE5FEEA0}"/>
    <pc:docChg chg="undo custSel modSld">
      <pc:chgData name="Sian Shaw" userId="cf930bf7-ba7f-4ec0-9225-526cb0af2be3" providerId="ADAL" clId="{8D6AFAA4-2D15-46C0-8BE2-F69AAE5FEEA0}" dt="2023-06-19T09:36:31.940" v="15" actId="20577"/>
      <pc:docMkLst>
        <pc:docMk/>
      </pc:docMkLst>
      <pc:sldChg chg="modNotesTx">
        <pc:chgData name="Sian Shaw" userId="cf930bf7-ba7f-4ec0-9225-526cb0af2be3" providerId="ADAL" clId="{8D6AFAA4-2D15-46C0-8BE2-F69AAE5FEEA0}" dt="2023-06-19T09:36:06.888" v="5" actId="313"/>
        <pc:sldMkLst>
          <pc:docMk/>
          <pc:sldMk cId="3478416180" sldId="316"/>
        </pc:sldMkLst>
      </pc:sldChg>
      <pc:sldChg chg="modSp mod modNotesTx">
        <pc:chgData name="Sian Shaw" userId="cf930bf7-ba7f-4ec0-9225-526cb0af2be3" providerId="ADAL" clId="{8D6AFAA4-2D15-46C0-8BE2-F69AAE5FEEA0}" dt="2023-06-19T09:36:01.705" v="2" actId="313"/>
        <pc:sldMkLst>
          <pc:docMk/>
          <pc:sldMk cId="3573936088" sldId="331"/>
        </pc:sldMkLst>
        <pc:spChg chg="mod">
          <ac:chgData name="Sian Shaw" userId="cf930bf7-ba7f-4ec0-9225-526cb0af2be3" providerId="ADAL" clId="{8D6AFAA4-2D15-46C0-8BE2-F69AAE5FEEA0}" dt="2023-06-19T09:35:26.541" v="1" actId="20577"/>
          <ac:spMkLst>
            <pc:docMk/>
            <pc:sldMk cId="3573936088" sldId="331"/>
            <ac:spMk id="10" creationId="{9DF1C1B0-F1BD-47BC-A23E-BFC4BDF8B584}"/>
          </ac:spMkLst>
        </pc:spChg>
      </pc:sldChg>
      <pc:sldChg chg="modNotesTx">
        <pc:chgData name="Sian Shaw" userId="cf930bf7-ba7f-4ec0-9225-526cb0af2be3" providerId="ADAL" clId="{8D6AFAA4-2D15-46C0-8BE2-F69AAE5FEEA0}" dt="2023-06-19T09:36:08.196" v="6" actId="313"/>
        <pc:sldMkLst>
          <pc:docMk/>
          <pc:sldMk cId="488075333" sldId="337"/>
        </pc:sldMkLst>
      </pc:sldChg>
      <pc:sldChg chg="modNotesTx">
        <pc:chgData name="Sian Shaw" userId="cf930bf7-ba7f-4ec0-9225-526cb0af2be3" providerId="ADAL" clId="{8D6AFAA4-2D15-46C0-8BE2-F69AAE5FEEA0}" dt="2023-06-19T09:36:09.050" v="7" actId="313"/>
        <pc:sldMkLst>
          <pc:docMk/>
          <pc:sldMk cId="293999593" sldId="338"/>
        </pc:sldMkLst>
      </pc:sldChg>
      <pc:sldChg chg="modNotesTx">
        <pc:chgData name="Sian Shaw" userId="cf930bf7-ba7f-4ec0-9225-526cb0af2be3" providerId="ADAL" clId="{8D6AFAA4-2D15-46C0-8BE2-F69AAE5FEEA0}" dt="2023-06-19T09:36:09.844" v="8" actId="313"/>
        <pc:sldMkLst>
          <pc:docMk/>
          <pc:sldMk cId="2076899624" sldId="339"/>
        </pc:sldMkLst>
      </pc:sldChg>
      <pc:sldChg chg="modNotesTx">
        <pc:chgData name="Sian Shaw" userId="cf930bf7-ba7f-4ec0-9225-526cb0af2be3" providerId="ADAL" clId="{8D6AFAA4-2D15-46C0-8BE2-F69AAE5FEEA0}" dt="2023-06-19T09:36:11.166" v="10" actId="313"/>
        <pc:sldMkLst>
          <pc:docMk/>
          <pc:sldMk cId="2942457342" sldId="340"/>
        </pc:sldMkLst>
      </pc:sldChg>
      <pc:sldChg chg="modNotesTx">
        <pc:chgData name="Sian Shaw" userId="cf930bf7-ba7f-4ec0-9225-526cb0af2be3" providerId="ADAL" clId="{8D6AFAA4-2D15-46C0-8BE2-F69AAE5FEEA0}" dt="2023-06-19T09:36:11.896" v="11" actId="313"/>
        <pc:sldMkLst>
          <pc:docMk/>
          <pc:sldMk cId="766729052" sldId="341"/>
        </pc:sldMkLst>
      </pc:sldChg>
      <pc:sldChg chg="modNotesTx">
        <pc:chgData name="Sian Shaw" userId="cf930bf7-ba7f-4ec0-9225-526cb0af2be3" providerId="ADAL" clId="{8D6AFAA4-2D15-46C0-8BE2-F69AAE5FEEA0}" dt="2023-06-19T09:36:12.535" v="12" actId="313"/>
        <pc:sldMkLst>
          <pc:docMk/>
          <pc:sldMk cId="802876762" sldId="348"/>
        </pc:sldMkLst>
      </pc:sldChg>
      <pc:sldChg chg="modNotesTx">
        <pc:chgData name="Sian Shaw" userId="cf930bf7-ba7f-4ec0-9225-526cb0af2be3" providerId="ADAL" clId="{8D6AFAA4-2D15-46C0-8BE2-F69AAE5FEEA0}" dt="2023-06-19T09:36:05.106" v="4" actId="313"/>
        <pc:sldMkLst>
          <pc:docMk/>
          <pc:sldMk cId="2999919431" sldId="351"/>
        </pc:sldMkLst>
      </pc:sldChg>
      <pc:sldChg chg="modNotesTx">
        <pc:chgData name="Sian Shaw" userId="cf930bf7-ba7f-4ec0-9225-526cb0af2be3" providerId="ADAL" clId="{8D6AFAA4-2D15-46C0-8BE2-F69AAE5FEEA0}" dt="2023-06-19T09:36:31.940" v="15" actId="20577"/>
        <pc:sldMkLst>
          <pc:docMk/>
          <pc:sldMk cId="785387981" sldId="353"/>
        </pc:sldMkLst>
      </pc:sldChg>
      <pc:sldChg chg="modNotesTx">
        <pc:chgData name="Sian Shaw" userId="cf930bf7-ba7f-4ec0-9225-526cb0af2be3" providerId="ADAL" clId="{8D6AFAA4-2D15-46C0-8BE2-F69AAE5FEEA0}" dt="2023-06-19T09:36:03.359" v="3" actId="313"/>
        <pc:sldMkLst>
          <pc:docMk/>
          <pc:sldMk cId="485754791" sldId="354"/>
        </pc:sldMkLst>
      </pc:sldChg>
    </pc:docChg>
  </pc:docChgLst>
  <pc:docChgLst>
    <pc:chgData name="Sian Shaw" userId="S::sian.shaw@westminster-abbey.org::cf930bf7-ba7f-4ec0-9225-526cb0af2be3" providerId="AD" clId="Web-{19D38E58-112B-0696-4048-BCE082C32F3D}"/>
    <pc:docChg chg="modSld">
      <pc:chgData name="Sian Shaw" userId="S::sian.shaw@westminster-abbey.org::cf930bf7-ba7f-4ec0-9225-526cb0af2be3" providerId="AD" clId="Web-{19D38E58-112B-0696-4048-BCE082C32F3D}" dt="2022-08-10T09:45:24.189" v="0"/>
      <pc:docMkLst>
        <pc:docMk/>
      </pc:docMkLst>
      <pc:sldChg chg="delSp">
        <pc:chgData name="Sian Shaw" userId="S::sian.shaw@westminster-abbey.org::cf930bf7-ba7f-4ec0-9225-526cb0af2be3" providerId="AD" clId="Web-{19D38E58-112B-0696-4048-BCE082C32F3D}" dt="2022-08-10T09:45:24.189" v="0"/>
        <pc:sldMkLst>
          <pc:docMk/>
          <pc:sldMk cId="2136986836" sldId="357"/>
        </pc:sldMkLst>
        <pc:spChg chg="del">
          <ac:chgData name="Sian Shaw" userId="S::sian.shaw@westminster-abbey.org::cf930bf7-ba7f-4ec0-9225-526cb0af2be3" providerId="AD" clId="Web-{19D38E58-112B-0696-4048-BCE082C32F3D}" dt="2022-08-10T09:45:24.189" v="0"/>
          <ac:spMkLst>
            <pc:docMk/>
            <pc:sldMk cId="2136986836" sldId="357"/>
            <ac:spMk id="2" creationId="{C958C317-08F1-CB91-B952-309797AAEF8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19/06/2023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churchofengland.org/prayer-and-worship/worship-texts-and-resource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churchofengland.org/our-faith/going-church/lords-prayer"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churchofengland.org/our-faith/going-church/lords-prayer"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baseline="0" dirty="0">
                <a:cs typeface="Calibri"/>
              </a:rPr>
              <a:t>©</a:t>
            </a:r>
            <a:r>
              <a:rPr lang="en-US" dirty="0"/>
              <a:t>2023 Dean</a:t>
            </a:r>
            <a:r>
              <a:rPr lang="en-US" baseline="0" dirty="0"/>
              <a:t> &amp; Chapter of Westminster </a:t>
            </a:r>
            <a:r>
              <a:rPr lang="en-US" baseline="0" dirty="0">
                <a:cs typeface="Calibri"/>
              </a:rPr>
              <a:t> </a:t>
            </a:r>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12530538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a:t>
            </a:r>
          </a:p>
          <a:p>
            <a:r>
              <a:rPr lang="en-US" dirty="0">
                <a:cs typeface="Calibri"/>
              </a:rPr>
              <a:t>Information slide.</a:t>
            </a:r>
          </a:p>
          <a:p>
            <a:r>
              <a:rPr lang="en-GB" dirty="0"/>
              <a:t>Further information about liturgy and the Book of Common Prayer in the Church of England can be found here: </a:t>
            </a:r>
            <a:r>
              <a:rPr lang="en-GB" dirty="0">
                <a:hlinkClick r:id="rId3"/>
              </a:rPr>
              <a:t>https://www.churchofengland.org/prayer-and-worship/worship-texts-and-resources</a:t>
            </a:r>
            <a:r>
              <a:rPr lang="en-GB" dirty="0"/>
              <a:t> </a:t>
            </a:r>
          </a:p>
          <a:p>
            <a:r>
              <a:rPr lang="en-US" dirty="0">
                <a:cs typeface="Calibri"/>
              </a:rPr>
              <a:t> </a:t>
            </a:r>
          </a:p>
          <a:p>
            <a:r>
              <a:rPr lang="en-US" dirty="0">
                <a:cs typeface="Calibri"/>
              </a:rPr>
              <a:t>Images: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Book of Common Prayer – </a:t>
            </a:r>
            <a:r>
              <a:rPr lang="en-US" baseline="0" dirty="0">
                <a:cs typeface="Calibri"/>
              </a:rPr>
              <a:t>©</a:t>
            </a:r>
            <a:r>
              <a:rPr lang="en-US" dirty="0"/>
              <a:t>2023 Dean</a:t>
            </a:r>
            <a:r>
              <a:rPr lang="en-US" baseline="0" dirty="0"/>
              <a:t> &amp; Chapter of Westminster </a:t>
            </a:r>
            <a:r>
              <a:rPr lang="en-US" baseline="0" dirty="0">
                <a:cs typeface="Calibri"/>
              </a:rPr>
              <a:t> </a:t>
            </a: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Abbey kneeler</a:t>
            </a:r>
            <a:r>
              <a:rPr lang="en-US" baseline="0" dirty="0">
                <a:cs typeface="Calibri"/>
              </a:rPr>
              <a:t> </a:t>
            </a:r>
            <a:r>
              <a:rPr lang="en-US" dirty="0">
                <a:cs typeface="Calibri"/>
              </a:rPr>
              <a:t>– </a:t>
            </a:r>
            <a:r>
              <a:rPr lang="en-US" baseline="0" dirty="0">
                <a:cs typeface="Calibri"/>
              </a:rPr>
              <a:t>©</a:t>
            </a:r>
            <a:r>
              <a:rPr lang="en-US" dirty="0"/>
              <a:t>2023 Dean</a:t>
            </a:r>
            <a:r>
              <a:rPr lang="en-US" baseline="0" dirty="0"/>
              <a:t> &amp; Chapter of Westminster </a:t>
            </a:r>
            <a:r>
              <a:rPr lang="en-US" baseline="0" dirty="0">
                <a:cs typeface="Calibri"/>
              </a:rPr>
              <a:t> </a:t>
            </a:r>
            <a:endParaRPr lang="en-US" dirty="0">
              <a:cs typeface="Calibri"/>
            </a:endParaRPr>
          </a:p>
        </p:txBody>
      </p:sp>
      <p:sp>
        <p:nvSpPr>
          <p:cNvPr id="4" name="Slide Number Placeholder 3"/>
          <p:cNvSpPr>
            <a:spLocks noGrp="1"/>
          </p:cNvSpPr>
          <p:nvPr>
            <p:ph type="sldNum" sz="quarter" idx="5"/>
          </p:nvPr>
        </p:nvSpPr>
        <p:spPr/>
        <p:txBody>
          <a:bodyPr/>
          <a:lstStyle/>
          <a:p>
            <a:fld id="{165EFDA3-91CA-42CA-B9C0-D22A723EB081}" type="slidenum">
              <a:rPr lang="en-GB"/>
              <a:t>10</a:t>
            </a:fld>
            <a:endParaRPr lang="en-GB"/>
          </a:p>
        </p:txBody>
      </p:sp>
    </p:spTree>
    <p:extLst>
      <p:ext uri="{BB962C8B-B14F-4D97-AF65-F5344CB8AC3E}">
        <p14:creationId xmlns:p14="http://schemas.microsoft.com/office/powerpoint/2010/main" val="12743972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a:t>
            </a:r>
          </a:p>
          <a:p>
            <a:r>
              <a:rPr lang="en-US" b="0" dirty="0">
                <a:cs typeface="Calibri"/>
              </a:rPr>
              <a:t>Information slide</a:t>
            </a:r>
            <a:r>
              <a:rPr lang="en-US" b="1" baseline="0" dirty="0">
                <a:cs typeface="Calibri"/>
              </a:rPr>
              <a:t> </a:t>
            </a:r>
          </a:p>
          <a:p>
            <a:endParaRPr lang="en-US" b="1" baseline="0" dirty="0">
              <a:cs typeface="Calibri"/>
            </a:endParaRPr>
          </a:p>
          <a:p>
            <a:r>
              <a:rPr lang="en-US" dirty="0"/>
              <a:t>Image:</a:t>
            </a:r>
            <a:r>
              <a:rPr lang="en-US" baseline="0" dirty="0"/>
              <a:t> </a:t>
            </a:r>
          </a:p>
          <a:p>
            <a:r>
              <a:rPr lang="en-US" baseline="0" dirty="0">
                <a:cs typeface="Calibri"/>
              </a:rPr>
              <a:t>©</a:t>
            </a:r>
            <a:r>
              <a:rPr lang="en-US" dirty="0"/>
              <a:t>2023 Dean</a:t>
            </a:r>
            <a:r>
              <a:rPr lang="en-US" baseline="0" dirty="0"/>
              <a:t> &amp; Chapter of Westminster </a:t>
            </a:r>
            <a:endParaRPr lang="en-US" dirty="0"/>
          </a:p>
          <a:p>
            <a:endParaRPr lang="en-US" b="0" baseline="0" dirty="0">
              <a:cs typeface="Calibri"/>
            </a:endParaRPr>
          </a:p>
        </p:txBody>
      </p:sp>
      <p:sp>
        <p:nvSpPr>
          <p:cNvPr id="4" name="Slide Number Placeholder 3"/>
          <p:cNvSpPr>
            <a:spLocks noGrp="1"/>
          </p:cNvSpPr>
          <p:nvPr>
            <p:ph type="sldNum" sz="quarter" idx="5"/>
          </p:nvPr>
        </p:nvSpPr>
        <p:spPr/>
        <p:txBody>
          <a:bodyPr/>
          <a:lstStyle/>
          <a:p>
            <a:fld id="{165EFDA3-91CA-42CA-B9C0-D22A723EB081}" type="slidenum">
              <a:rPr lang="en-GB"/>
              <a:t>11</a:t>
            </a:fld>
            <a:endParaRPr lang="en-GB"/>
          </a:p>
        </p:txBody>
      </p:sp>
    </p:spTree>
    <p:extLst>
      <p:ext uri="{BB962C8B-B14F-4D97-AF65-F5344CB8AC3E}">
        <p14:creationId xmlns:p14="http://schemas.microsoft.com/office/powerpoint/2010/main" val="9045246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GB" dirty="0"/>
              <a:t>The previous slides show prayer at the Westminster Abbey, and the film can help students understand easily. The last part of the film is about communicating with God, which is relevant to the following slide.</a:t>
            </a:r>
            <a:endParaRPr lang="en-US" dirty="0"/>
          </a:p>
          <a:p>
            <a:endParaRPr lang="en-GB" dirty="0">
              <a:ea typeface="新細明體"/>
              <a:cs typeface="Calibri"/>
            </a:endParaRPr>
          </a:p>
          <a:p>
            <a:r>
              <a:rPr lang="en-US" altLang="zh-TW" dirty="0">
                <a:ea typeface="新細明體"/>
                <a:cs typeface="Calibri"/>
              </a:rPr>
              <a:t>Video: </a:t>
            </a:r>
            <a:endParaRPr lang="en-US" altLang="zh-TW" dirty="0">
              <a:ea typeface="新細明體" panose="02020500000000000000" pitchFamily="18" charset="-120"/>
              <a:cs typeface="Calibri"/>
            </a:endParaRPr>
          </a:p>
          <a:p>
            <a:r>
              <a:rPr lang="en-US" dirty="0"/>
              <a:t>©Dean &amp; Chapter of Westminster </a:t>
            </a:r>
          </a:p>
        </p:txBody>
      </p:sp>
      <p:sp>
        <p:nvSpPr>
          <p:cNvPr id="4" name="投影片編號版面配置區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2013863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Direction for teachers:</a:t>
            </a:r>
          </a:p>
          <a:p>
            <a:r>
              <a:rPr lang="en-GB" dirty="0">
                <a:cs typeface="Calibri"/>
              </a:rPr>
              <a:t>Pupils discuss in pairs why they think Christians would pray. Highlight that prayer is always personal because it is a person's connection with God. Communing (coming together) with God is a part of communication with God.</a:t>
            </a:r>
          </a:p>
          <a:p>
            <a:endParaRPr lang="en-US" dirty="0">
              <a:cs typeface="Calibri"/>
            </a:endParaRPr>
          </a:p>
          <a:p>
            <a:r>
              <a:rPr lang="en-US" dirty="0">
                <a:cs typeface="Calibri"/>
              </a:rPr>
              <a:t>Image:</a:t>
            </a:r>
            <a:r>
              <a:rPr lang="en-US" baseline="0" dirty="0">
                <a:cs typeface="Calibri"/>
              </a:rPr>
              <a:t> </a:t>
            </a:r>
          </a:p>
          <a:p>
            <a:r>
              <a:rPr lang="en-US" dirty="0">
                <a:cs typeface="Calibri"/>
              </a:rPr>
              <a:t>Photo by </a:t>
            </a:r>
            <a:r>
              <a:rPr lang="en-US" dirty="0" err="1">
                <a:cs typeface="Calibri"/>
              </a:rPr>
              <a:t>Mishal</a:t>
            </a:r>
            <a:r>
              <a:rPr lang="en-US" dirty="0">
                <a:cs typeface="Calibri"/>
              </a:rPr>
              <a:t> Ibrahim on </a:t>
            </a:r>
            <a:r>
              <a:rPr lang="en-US" dirty="0" err="1">
                <a:cs typeface="Calibri"/>
              </a:rPr>
              <a:t>Unsplash</a:t>
            </a:r>
            <a:endParaRPr lang="en-GB" dirty="0">
              <a:cs typeface="Calibri"/>
            </a:endParaRPr>
          </a:p>
        </p:txBody>
      </p:sp>
      <p:sp>
        <p:nvSpPr>
          <p:cNvPr id="4" name="Slide Number Placeholder 3"/>
          <p:cNvSpPr>
            <a:spLocks noGrp="1"/>
          </p:cNvSpPr>
          <p:nvPr>
            <p:ph type="sldNum" sz="quarter" idx="5"/>
          </p:nvPr>
        </p:nvSpPr>
        <p:spPr/>
        <p:txBody>
          <a:bodyPr/>
          <a:lstStyle/>
          <a:p>
            <a:fld id="{165EFDA3-91CA-42CA-B9C0-D22A723EB081}" type="slidenum">
              <a:rPr lang="en-GB"/>
              <a:t>13</a:t>
            </a:fld>
            <a:endParaRPr lang="en-GB"/>
          </a:p>
        </p:txBody>
      </p:sp>
    </p:spTree>
    <p:extLst>
      <p:ext uri="{BB962C8B-B14F-4D97-AF65-F5344CB8AC3E}">
        <p14:creationId xmlns:p14="http://schemas.microsoft.com/office/powerpoint/2010/main" val="7031524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a:t>
            </a:r>
          </a:p>
          <a:p>
            <a:r>
              <a:rPr lang="en-US" dirty="0">
                <a:cs typeface="Calibri"/>
              </a:rPr>
              <a:t>Information slide.</a:t>
            </a:r>
          </a:p>
        </p:txBody>
      </p:sp>
      <p:sp>
        <p:nvSpPr>
          <p:cNvPr id="4" name="Slide Number Placeholder 3"/>
          <p:cNvSpPr>
            <a:spLocks noGrp="1"/>
          </p:cNvSpPr>
          <p:nvPr>
            <p:ph type="sldNum" sz="quarter" idx="5"/>
          </p:nvPr>
        </p:nvSpPr>
        <p:spPr/>
        <p:txBody>
          <a:bodyPr/>
          <a:lstStyle/>
          <a:p>
            <a:fld id="{165EFDA3-91CA-42CA-B9C0-D22A723EB081}" type="slidenum">
              <a:rPr lang="en-GB"/>
              <a:t>14</a:t>
            </a:fld>
            <a:endParaRPr lang="en-GB"/>
          </a:p>
        </p:txBody>
      </p:sp>
    </p:spTree>
    <p:extLst>
      <p:ext uri="{BB962C8B-B14F-4D97-AF65-F5344CB8AC3E}">
        <p14:creationId xmlns:p14="http://schemas.microsoft.com/office/powerpoint/2010/main" val="7602245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a:t>
            </a:r>
            <a:endParaRPr lang="en-US" dirty="0"/>
          </a:p>
          <a:p>
            <a:r>
              <a:rPr lang="en-US" dirty="0">
                <a:cs typeface="Calibri"/>
              </a:rPr>
              <a:t>As a class,</a:t>
            </a:r>
            <a:r>
              <a:rPr lang="en-US" baseline="0" dirty="0">
                <a:cs typeface="Calibri"/>
              </a:rPr>
              <a:t> </a:t>
            </a:r>
            <a:r>
              <a:rPr lang="en-US" dirty="0">
                <a:cs typeface="Calibri"/>
              </a:rPr>
              <a:t>make a list of the things that pupils think a Christian might pray for. </a:t>
            </a:r>
          </a:p>
          <a:p>
            <a:endParaRPr lang="en-US" dirty="0">
              <a:cs typeface="Calibri"/>
            </a:endParaRPr>
          </a:p>
          <a:p>
            <a:r>
              <a:rPr lang="en-US" dirty="0">
                <a:cs typeface="Calibri"/>
              </a:rPr>
              <a:t>Image:</a:t>
            </a:r>
            <a:r>
              <a:rPr lang="en-US" baseline="0" dirty="0">
                <a:cs typeface="Calibri"/>
              </a:rPr>
              <a:t> </a:t>
            </a:r>
          </a:p>
          <a:p>
            <a:r>
              <a:rPr lang="en-US" dirty="0">
                <a:cs typeface="Calibri"/>
              </a:rPr>
              <a:t>Photo by Stephen </a:t>
            </a:r>
            <a:r>
              <a:rPr lang="en-US" dirty="0" err="1">
                <a:cs typeface="Calibri"/>
              </a:rPr>
              <a:t>Sandian</a:t>
            </a:r>
            <a:r>
              <a:rPr lang="en-US" dirty="0">
                <a:cs typeface="Calibri"/>
              </a:rPr>
              <a:t> on </a:t>
            </a:r>
            <a:r>
              <a:rPr lang="en-US" dirty="0" err="1">
                <a:cs typeface="Calibri"/>
              </a:rPr>
              <a:t>Unsplash</a:t>
            </a:r>
            <a:endParaRPr lang="en-US" dirty="0">
              <a:cs typeface="Calibri"/>
            </a:endParaRPr>
          </a:p>
        </p:txBody>
      </p:sp>
      <p:sp>
        <p:nvSpPr>
          <p:cNvPr id="4" name="Slide Number Placeholder 3"/>
          <p:cNvSpPr>
            <a:spLocks noGrp="1"/>
          </p:cNvSpPr>
          <p:nvPr>
            <p:ph type="sldNum" sz="quarter" idx="5"/>
          </p:nvPr>
        </p:nvSpPr>
        <p:spPr/>
        <p:txBody>
          <a:bodyPr/>
          <a:lstStyle/>
          <a:p>
            <a:fld id="{165EFDA3-91CA-42CA-B9C0-D22A723EB081}" type="slidenum">
              <a:rPr lang="en-GB"/>
              <a:t>15</a:t>
            </a:fld>
            <a:endParaRPr lang="en-GB"/>
          </a:p>
        </p:txBody>
      </p:sp>
    </p:spTree>
    <p:extLst>
      <p:ext uri="{BB962C8B-B14F-4D97-AF65-F5344CB8AC3E}">
        <p14:creationId xmlns:p14="http://schemas.microsoft.com/office/powerpoint/2010/main" val="11122284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The</a:t>
            </a:r>
            <a:r>
              <a:rPr lang="en-US" baseline="0" dirty="0">
                <a:cs typeface="Calibri"/>
              </a:rPr>
              <a:t> Lord’s Prayer: </a:t>
            </a:r>
            <a:r>
              <a:rPr lang="en-US" dirty="0">
                <a:hlinkClick r:id="rId3"/>
              </a:rPr>
              <a:t>https://www.churchofengland.org/our-faith/going-church/lords-prayer</a:t>
            </a:r>
            <a:endParaRPr lang="en-US" dirty="0"/>
          </a:p>
          <a:p>
            <a:endParaRPr lang="en-GB" dirty="0"/>
          </a:p>
          <a:p>
            <a:r>
              <a:rPr lang="en-GB" dirty="0"/>
              <a:t>Direction for teachers:</a:t>
            </a:r>
          </a:p>
          <a:p>
            <a:r>
              <a:rPr lang="en-GB" dirty="0"/>
              <a:t>Remind pupils of the themes of prayer on the previous slide. Answers to the question on this slide are found on the following slide. </a:t>
            </a:r>
          </a:p>
          <a:p>
            <a:endParaRPr lang="en-US" dirty="0"/>
          </a:p>
          <a:p>
            <a:r>
              <a:rPr lang="en-US" dirty="0"/>
              <a:t>Image: </a:t>
            </a:r>
          </a:p>
          <a:p>
            <a:r>
              <a:rPr lang="en-US" dirty="0"/>
              <a:t>Wavebreakmedia/Shutterstock.com</a:t>
            </a:r>
            <a:r>
              <a:rPr lang="en-US" baseline="0" dirty="0"/>
              <a:t> </a:t>
            </a:r>
            <a:endParaRPr lang="en-GB" dirty="0"/>
          </a:p>
        </p:txBody>
      </p:sp>
      <p:sp>
        <p:nvSpPr>
          <p:cNvPr id="4" name="Slide Number Placeholder 3"/>
          <p:cNvSpPr>
            <a:spLocks noGrp="1"/>
          </p:cNvSpPr>
          <p:nvPr>
            <p:ph type="sldNum" sz="quarter" idx="10"/>
          </p:nvPr>
        </p:nvSpPr>
        <p:spPr/>
        <p:txBody>
          <a:bodyPr/>
          <a:lstStyle/>
          <a:p>
            <a:fld id="{165EFDA3-91CA-42CA-B9C0-D22A723EB081}" type="slidenum">
              <a:rPr lang="en-GB" smtClean="0"/>
              <a:t>16</a:t>
            </a:fld>
            <a:endParaRPr lang="en-GB"/>
          </a:p>
        </p:txBody>
      </p:sp>
    </p:spTree>
    <p:extLst>
      <p:ext uri="{BB962C8B-B14F-4D97-AF65-F5344CB8AC3E}">
        <p14:creationId xmlns:p14="http://schemas.microsoft.com/office/powerpoint/2010/main" val="42318740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The</a:t>
            </a:r>
            <a:r>
              <a:rPr lang="en-US" baseline="0" dirty="0">
                <a:cs typeface="Calibri"/>
              </a:rPr>
              <a:t> Lord’s Prayer: </a:t>
            </a:r>
            <a:r>
              <a:rPr lang="en-US" dirty="0">
                <a:hlinkClick r:id="rId3"/>
              </a:rPr>
              <a:t>https://www.churchofengland.org/our-faith/going-church/lords-prayer</a:t>
            </a:r>
            <a:endParaRPr lang="en-US" dirty="0"/>
          </a:p>
          <a:p>
            <a:endParaRPr lang="en-US" dirty="0">
              <a:cs typeface="Calibri"/>
            </a:endParaRPr>
          </a:p>
          <a:p>
            <a:r>
              <a:rPr lang="en-US" dirty="0">
                <a:cs typeface="Calibri"/>
              </a:rPr>
              <a:t>Directions for teachers:</a:t>
            </a:r>
          </a:p>
          <a:p>
            <a:r>
              <a:rPr lang="en-US" dirty="0">
                <a:cs typeface="Calibri"/>
              </a:rPr>
              <a:t>Answer slide for slide 16.</a:t>
            </a:r>
          </a:p>
        </p:txBody>
      </p:sp>
      <p:sp>
        <p:nvSpPr>
          <p:cNvPr id="4" name="Slide Number Placeholder 3"/>
          <p:cNvSpPr>
            <a:spLocks noGrp="1"/>
          </p:cNvSpPr>
          <p:nvPr>
            <p:ph type="sldNum" sz="quarter" idx="5"/>
          </p:nvPr>
        </p:nvSpPr>
        <p:spPr/>
        <p:txBody>
          <a:bodyPr/>
          <a:lstStyle/>
          <a:p>
            <a:fld id="{165EFDA3-91CA-42CA-B9C0-D22A723EB081}" type="slidenum">
              <a:rPr lang="en-GB"/>
              <a:t>17</a:t>
            </a:fld>
            <a:endParaRPr lang="en-GB"/>
          </a:p>
        </p:txBody>
      </p:sp>
    </p:spTree>
    <p:extLst>
      <p:ext uri="{BB962C8B-B14F-4D97-AF65-F5344CB8AC3E}">
        <p14:creationId xmlns:p14="http://schemas.microsoft.com/office/powerpoint/2010/main" val="14934273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a:t>
            </a:r>
          </a:p>
          <a:p>
            <a:r>
              <a:rPr lang="en-US" dirty="0">
                <a:cs typeface="Calibri"/>
              </a:rPr>
              <a:t>Pupils compare the much shorter version of The Lord's Prayer in Luke with that of Matthew. The prayer in Luke is short but still contains the main themes of prayer. Matthew is longer – which elements of prayer have been expanded on? Ask pupils who they think Matthew meant when referring to 'the evil one'. The version in Matthew is most similar to the modern prayer but uses Luke's reference to sin rather than Matthew's wording of 'debt'. </a:t>
            </a:r>
          </a:p>
        </p:txBody>
      </p:sp>
      <p:sp>
        <p:nvSpPr>
          <p:cNvPr id="4" name="Slide Number Placeholder 3"/>
          <p:cNvSpPr>
            <a:spLocks noGrp="1"/>
          </p:cNvSpPr>
          <p:nvPr>
            <p:ph type="sldNum" sz="quarter" idx="5"/>
          </p:nvPr>
        </p:nvSpPr>
        <p:spPr/>
        <p:txBody>
          <a:bodyPr/>
          <a:lstStyle/>
          <a:p>
            <a:fld id="{165EFDA3-91CA-42CA-B9C0-D22A723EB081}" type="slidenum">
              <a:rPr lang="en-GB"/>
              <a:t>18</a:t>
            </a:fld>
            <a:endParaRPr lang="en-GB"/>
          </a:p>
        </p:txBody>
      </p:sp>
    </p:spTree>
    <p:extLst>
      <p:ext uri="{BB962C8B-B14F-4D97-AF65-F5344CB8AC3E}">
        <p14:creationId xmlns:p14="http://schemas.microsoft.com/office/powerpoint/2010/main" val="17921851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to teachers:</a:t>
            </a:r>
          </a:p>
          <a:p>
            <a:r>
              <a:rPr lang="en-US" dirty="0">
                <a:cs typeface="Calibri"/>
              </a:rPr>
              <a:t>Draw pupils attention to the importance of prayer to the Christian community as a whole, and how The Lord's Prayer can remind the community of its obligations and demonstrate how to live a truly Christian life.</a:t>
            </a:r>
          </a:p>
          <a:p>
            <a:endParaRPr lang="en-US" dirty="0">
              <a:cs typeface="Calibri"/>
            </a:endParaRPr>
          </a:p>
          <a:p>
            <a:r>
              <a:rPr lang="en-US"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p>
          <a:p>
            <a:endParaRPr lang="en-US" dirty="0">
              <a:cs typeface="Calibri"/>
            </a:endParaRPr>
          </a:p>
        </p:txBody>
      </p:sp>
      <p:sp>
        <p:nvSpPr>
          <p:cNvPr id="4" name="Slide Number Placeholder 3"/>
          <p:cNvSpPr>
            <a:spLocks noGrp="1"/>
          </p:cNvSpPr>
          <p:nvPr>
            <p:ph type="sldNum" sz="quarter" idx="5"/>
          </p:nvPr>
        </p:nvSpPr>
        <p:spPr/>
        <p:txBody>
          <a:bodyPr/>
          <a:lstStyle/>
          <a:p>
            <a:fld id="{165EFDA3-91CA-42CA-B9C0-D22A723EB081}" type="slidenum">
              <a:rPr lang="en-GB"/>
              <a:t>19</a:t>
            </a:fld>
            <a:endParaRPr lang="en-GB"/>
          </a:p>
        </p:txBody>
      </p:sp>
    </p:spTree>
    <p:extLst>
      <p:ext uri="{BB962C8B-B14F-4D97-AF65-F5344CB8AC3E}">
        <p14:creationId xmlns:p14="http://schemas.microsoft.com/office/powerpoint/2010/main" val="1999602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19083220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a:p>
            <a:r>
              <a:rPr lang="en-GB" dirty="0"/>
              <a:t>Answers will include reference to:</a:t>
            </a:r>
          </a:p>
          <a:p>
            <a:pPr marL="228600" indent="-228600">
              <a:buAutoNum type="arabicPeriod"/>
            </a:pPr>
            <a:r>
              <a:rPr lang="en-GB" dirty="0"/>
              <a:t>A personal conversation with God.</a:t>
            </a:r>
          </a:p>
          <a:p>
            <a:pPr marL="228600" indent="-228600">
              <a:buAutoNum type="arabicPeriod"/>
            </a:pPr>
            <a:r>
              <a:rPr lang="en-GB" dirty="0"/>
              <a:t>At home, in a church. (Other examples acceptable)</a:t>
            </a:r>
          </a:p>
          <a:p>
            <a:pPr marL="228600" indent="-228600">
              <a:buAutoNum type="arabicPeriod"/>
            </a:pPr>
            <a:r>
              <a:rPr lang="en-GB" dirty="0"/>
              <a:t>Saying Grace before dinner, saying a prayer before bed. (Other examples acceptable)</a:t>
            </a:r>
          </a:p>
          <a:p>
            <a:pPr marL="228600" indent="-228600">
              <a:buAutoNum type="arabicPeriod"/>
            </a:pPr>
            <a:r>
              <a:rPr lang="en-GB" dirty="0"/>
              <a:t>Set prayers or liturgical prayers (an extra point to those who get both)</a:t>
            </a:r>
          </a:p>
          <a:p>
            <a:pPr marL="228600" indent="-228600">
              <a:buAutoNum type="arabicPeriod"/>
            </a:pPr>
            <a:r>
              <a:rPr lang="en-GB" dirty="0"/>
              <a:t>The Lord’s Prayer.</a:t>
            </a:r>
          </a:p>
          <a:p>
            <a:pPr marL="228600" indent="-228600">
              <a:buAutoNum type="arabicPeriod"/>
            </a:pPr>
            <a:r>
              <a:rPr lang="en-GB" dirty="0"/>
              <a:t>To thank God for things He has done, to ask for help with something. (Reference to the other three themes of Christian prayer also acceptable)</a:t>
            </a:r>
          </a:p>
          <a:p>
            <a:pPr marL="228600" indent="-228600">
              <a:buAutoNum type="arabicPeriod"/>
            </a:pPr>
            <a:r>
              <a:rPr lang="en-GB" dirty="0"/>
              <a:t>Because it is a prayer from the Bible that Jesus gave his disciples when they asked him to teach them how to pray</a:t>
            </a:r>
          </a:p>
          <a:p>
            <a:pPr marL="0" indent="0">
              <a:buNone/>
            </a:pPr>
            <a:endParaRPr lang="en-US" dirty="0">
              <a:cs typeface="Calibri"/>
            </a:endParaRPr>
          </a:p>
          <a:p>
            <a:r>
              <a:rPr lang="en-US" dirty="0">
                <a:cs typeface="Calibri"/>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cs typeface="Calibri"/>
              </a:rPr>
              <a:t>©</a:t>
            </a:r>
            <a:r>
              <a:rPr lang="en-US" dirty="0"/>
              <a:t>2023 Dean</a:t>
            </a:r>
            <a:r>
              <a:rPr lang="en-US" baseline="0" dirty="0"/>
              <a:t> &amp; Chapter of Westminster </a:t>
            </a:r>
            <a:endParaRPr lang="en-GB" dirty="0"/>
          </a:p>
        </p:txBody>
      </p:sp>
      <p:sp>
        <p:nvSpPr>
          <p:cNvPr id="4" name="Slide Number Placeholder 3"/>
          <p:cNvSpPr>
            <a:spLocks noGrp="1"/>
          </p:cNvSpPr>
          <p:nvPr>
            <p:ph type="sldNum" sz="quarter" idx="5"/>
          </p:nvPr>
        </p:nvSpPr>
        <p:spPr/>
        <p:txBody>
          <a:bodyPr/>
          <a:lstStyle/>
          <a:p>
            <a:fld id="{5F2AF41C-9F30-405A-B3D3-866D2C1DF3EB}" type="slidenum">
              <a:rPr lang="en-GB" smtClean="0"/>
              <a:t>20</a:t>
            </a:fld>
            <a:endParaRPr lang="en-GB"/>
          </a:p>
        </p:txBody>
      </p:sp>
    </p:spTree>
    <p:extLst>
      <p:ext uri="{BB962C8B-B14F-4D97-AF65-F5344CB8AC3E}">
        <p14:creationId xmlns:p14="http://schemas.microsoft.com/office/powerpoint/2010/main" val="32709036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a:p>
            <a:r>
              <a:rPr lang="en-GB" dirty="0"/>
              <a:t>You may want to use this as a practise GCSE evaluation question. </a:t>
            </a:r>
          </a:p>
          <a:p>
            <a:endParaRPr lang="en-US" dirty="0"/>
          </a:p>
          <a:p>
            <a:r>
              <a:rPr lang="en-US" dirty="0"/>
              <a:t>Image: </a:t>
            </a:r>
          </a:p>
          <a:p>
            <a:r>
              <a:rPr lang="en-US" dirty="0"/>
              <a:t>Photo by </a:t>
            </a:r>
            <a:r>
              <a:rPr lang="en-US" dirty="0" err="1"/>
              <a:t>Mishal</a:t>
            </a:r>
            <a:r>
              <a:rPr lang="en-US" dirty="0"/>
              <a:t> Ibrahim on </a:t>
            </a:r>
            <a:r>
              <a:rPr lang="en-US" dirty="0" err="1"/>
              <a:t>Unsplash</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21</a:t>
            </a:fld>
            <a:endParaRPr lang="en-GB"/>
          </a:p>
        </p:txBody>
      </p:sp>
    </p:spTree>
    <p:extLst>
      <p:ext uri="{BB962C8B-B14F-4D97-AF65-F5344CB8AC3E}">
        <p14:creationId xmlns:p14="http://schemas.microsoft.com/office/powerpoint/2010/main" val="41912261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a:p>
            <a:r>
              <a:rPr lang="en-US" dirty="0"/>
              <a:t>If time, this</a:t>
            </a:r>
            <a:r>
              <a:rPr lang="en-US" baseline="0" dirty="0"/>
              <a:t> philosophical question could be used to provoke discussion. </a:t>
            </a:r>
            <a:endParaRPr lang="en-US" dirty="0"/>
          </a:p>
          <a:p>
            <a:endParaRPr lang="en-US" dirty="0"/>
          </a:p>
          <a:p>
            <a:r>
              <a:rPr lang="en-US"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by Anemone123 from </a:t>
            </a:r>
            <a:r>
              <a:rPr lang="en-US" dirty="0" err="1"/>
              <a:t>Pixabay</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22</a:t>
            </a:fld>
            <a:endParaRPr lang="en-GB"/>
          </a:p>
        </p:txBody>
      </p:sp>
    </p:spTree>
    <p:extLst>
      <p:ext uri="{BB962C8B-B14F-4D97-AF65-F5344CB8AC3E}">
        <p14:creationId xmlns:p14="http://schemas.microsoft.com/office/powerpoint/2010/main" val="3224394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Direction for teachers:</a:t>
            </a:r>
            <a:endParaRPr lang="en-US" dirty="0">
              <a:cs typeface="Calibri"/>
            </a:endParaRPr>
          </a:p>
          <a:p>
            <a:r>
              <a:rPr lang="en-US" dirty="0"/>
              <a:t>Explore the location of the Abbey through Google Maps if you have not already done so through the Worship</a:t>
            </a:r>
            <a:r>
              <a:rPr lang="en-US" baseline="0" dirty="0"/>
              <a:t> in Christianity </a:t>
            </a:r>
            <a:r>
              <a:rPr lang="en-US" dirty="0"/>
              <a:t>lesson resource. </a:t>
            </a:r>
            <a:endParaRPr lang="en-US" dirty="0">
              <a:cs typeface="Calibri"/>
            </a:endParaRPr>
          </a:p>
          <a:p>
            <a:endParaRPr lang="en-US" dirty="0">
              <a:cs typeface="Calibri"/>
            </a:endParaRPr>
          </a:p>
          <a:p>
            <a:r>
              <a:rPr lang="en-US" dirty="0">
                <a:cs typeface="Calibri"/>
              </a:rPr>
              <a:t>Notes for teachers:</a:t>
            </a:r>
            <a:endParaRPr lang="en-US" dirty="0"/>
          </a:p>
          <a:p>
            <a:r>
              <a:rPr lang="en-US" dirty="0">
                <a:cs typeface="Calibri"/>
              </a:rPr>
              <a:t>As a Royal Peculiar, Westminster Abbey is neither a parish church nor a cathedral. Instead it is directly accountable to the monarch. The Abbey was rebuilt in its Gothic style by Henry III in 1245AD. Westminster Abbey was a Catholic monastery until the reign on Henry VIII.</a:t>
            </a:r>
          </a:p>
          <a:p>
            <a:endParaRPr lang="en-US" dirty="0">
              <a:cs typeface="Calibri"/>
            </a:endParaRPr>
          </a:p>
          <a:p>
            <a:r>
              <a:rPr lang="en-US" dirty="0">
                <a:cs typeface="Calibri"/>
              </a:rPr>
              <a:t>Images:</a:t>
            </a:r>
            <a:r>
              <a:rPr lang="en-US" baseline="0" dirty="0">
                <a:cs typeface="Calibri"/>
              </a:rPr>
              <a:t> </a:t>
            </a:r>
          </a:p>
          <a:p>
            <a:r>
              <a:rPr lang="en-US" baseline="0" dirty="0">
                <a:cs typeface="Calibri"/>
              </a:rPr>
              <a:t>North Transept - ©</a:t>
            </a:r>
            <a:r>
              <a:rPr lang="en-US" dirty="0"/>
              <a:t>2023 Dean</a:t>
            </a:r>
            <a:r>
              <a:rPr lang="en-US" baseline="0" dirty="0"/>
              <a:t> &amp; Chapter of Westminster </a:t>
            </a:r>
            <a:r>
              <a:rPr lang="en-US" baseline="0" dirty="0">
                <a:cs typeface="Calibri"/>
              </a:rPr>
              <a:t> </a:t>
            </a:r>
          </a:p>
          <a:p>
            <a:r>
              <a:rPr lang="en-US" baseline="0" dirty="0">
                <a:cs typeface="Calibri"/>
              </a:rPr>
              <a:t>Henry VIII - Image by David Mark from </a:t>
            </a:r>
            <a:r>
              <a:rPr lang="en-US" baseline="0" dirty="0" err="1">
                <a:cs typeface="Calibri"/>
              </a:rPr>
              <a:t>Pixabay</a:t>
            </a:r>
            <a:endParaRPr lang="en-US" dirty="0">
              <a:cs typeface="Calibri"/>
            </a:endParaRPr>
          </a:p>
          <a:p>
            <a:r>
              <a:rPr lang="en-US" dirty="0">
                <a:cs typeface="Calibri"/>
              </a:rPr>
              <a:t>Elizabeth I - Image by </a:t>
            </a:r>
            <a:r>
              <a:rPr lang="en-US" dirty="0" err="1">
                <a:cs typeface="Calibri"/>
              </a:rPr>
              <a:t>WikiImages</a:t>
            </a:r>
            <a:r>
              <a:rPr lang="en-US" dirty="0">
                <a:cs typeface="Calibri"/>
              </a:rPr>
              <a:t> from </a:t>
            </a:r>
            <a:r>
              <a:rPr lang="en-US" dirty="0" err="1">
                <a:cs typeface="Calibri"/>
              </a:rPr>
              <a:t>Pixabay</a:t>
            </a:r>
            <a:endParaRPr lang="en-US" dirty="0">
              <a:cs typeface="Calibri"/>
            </a:endParaRPr>
          </a:p>
        </p:txBody>
      </p:sp>
      <p:sp>
        <p:nvSpPr>
          <p:cNvPr id="4" name="Slide Number Placeholder 3"/>
          <p:cNvSpPr>
            <a:spLocks noGrp="1"/>
          </p:cNvSpPr>
          <p:nvPr>
            <p:ph type="sldNum" sz="quarter" idx="5"/>
          </p:nvPr>
        </p:nvSpPr>
        <p:spPr/>
        <p:txBody>
          <a:bodyPr/>
          <a:lstStyle/>
          <a:p>
            <a:fld id="{2AF03554-603D-4342-AA6E-65A2430FDE8A}" type="slidenum">
              <a:rPr lang="en-US"/>
              <a:t>3</a:t>
            </a:fld>
            <a:endParaRPr lang="en-US"/>
          </a:p>
        </p:txBody>
      </p:sp>
    </p:spTree>
    <p:extLst>
      <p:ext uri="{BB962C8B-B14F-4D97-AF65-F5344CB8AC3E}">
        <p14:creationId xmlns:p14="http://schemas.microsoft.com/office/powerpoint/2010/main" val="3504657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a:t>
            </a:r>
          </a:p>
          <a:p>
            <a:r>
              <a:rPr lang="en-GB" dirty="0"/>
              <a:t>Pupils will discuss in pairs what they think prayer/Christian prayer is. Share these ideas with the class. Aim to arrive at an agreed class definition for prayer. </a:t>
            </a:r>
          </a:p>
          <a:p>
            <a:endParaRPr lang="en-US" dirty="0"/>
          </a:p>
          <a:p>
            <a:r>
              <a:rPr lang="en-US" dirty="0"/>
              <a:t>Image:</a:t>
            </a:r>
            <a:r>
              <a:rPr lang="en-US" baseline="0" dirty="0"/>
              <a:t> </a:t>
            </a:r>
          </a:p>
          <a:p>
            <a:r>
              <a:rPr lang="en-US" baseline="0" dirty="0">
                <a:cs typeface="Calibri"/>
              </a:rPr>
              <a:t>©</a:t>
            </a:r>
            <a:r>
              <a:rPr lang="en-US" dirty="0"/>
              <a:t>2023 Dean</a:t>
            </a:r>
            <a:r>
              <a:rPr lang="en-US" baseline="0" dirty="0"/>
              <a:t> &amp; Chapter of Westminster </a:t>
            </a:r>
            <a:endParaRPr lang="en-US" dirty="0"/>
          </a:p>
        </p:txBody>
      </p:sp>
      <p:sp>
        <p:nvSpPr>
          <p:cNvPr id="4" name="Slide Number Placeholder 3"/>
          <p:cNvSpPr>
            <a:spLocks noGrp="1"/>
          </p:cNvSpPr>
          <p:nvPr>
            <p:ph type="sldNum" sz="quarter" idx="5"/>
          </p:nvPr>
        </p:nvSpPr>
        <p:spPr/>
        <p:txBody>
          <a:bodyPr/>
          <a:lstStyle/>
          <a:p>
            <a:fld id="{5F2AF41C-9F30-405A-B3D3-866D2C1DF3EB}" type="slidenum">
              <a:rPr lang="en-GB" smtClean="0"/>
              <a:t>4</a:t>
            </a:fld>
            <a:endParaRPr lang="en-GB"/>
          </a:p>
        </p:txBody>
      </p:sp>
    </p:spTree>
    <p:extLst>
      <p:ext uri="{BB962C8B-B14F-4D97-AF65-F5344CB8AC3E}">
        <p14:creationId xmlns:p14="http://schemas.microsoft.com/office/powerpoint/2010/main" val="1758792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a:t>
            </a:r>
            <a:endParaRPr lang="en-US" dirty="0"/>
          </a:p>
          <a:p>
            <a:r>
              <a:rPr lang="en-US" dirty="0">
                <a:cs typeface="Calibri"/>
              </a:rPr>
              <a:t>Use the Images on this slide to highlight some of the examples of Christian prayer.</a:t>
            </a:r>
          </a:p>
          <a:p>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Images:</a:t>
            </a:r>
            <a:r>
              <a:rPr lang="en-US" baseline="0" dirty="0">
                <a:cs typeface="Calibri"/>
              </a:rPr>
              <a:t> </a:t>
            </a:r>
          </a:p>
          <a:p>
            <a:r>
              <a:rPr lang="en-US" dirty="0">
                <a:cs typeface="Calibri"/>
              </a:rPr>
              <a:t>Christians</a:t>
            </a:r>
            <a:r>
              <a:rPr lang="en-US" baseline="0" dirty="0">
                <a:cs typeface="Calibri"/>
              </a:rPr>
              <a:t> praying together at Church – Image by </a:t>
            </a:r>
            <a:r>
              <a:rPr lang="en-US" baseline="0" dirty="0" err="1">
                <a:cs typeface="Calibri"/>
              </a:rPr>
              <a:t>StockSnap</a:t>
            </a:r>
            <a:r>
              <a:rPr lang="en-US" baseline="0" dirty="0">
                <a:cs typeface="Calibri"/>
              </a:rPr>
              <a:t> from </a:t>
            </a:r>
            <a:r>
              <a:rPr lang="en-US" baseline="0" dirty="0" err="1">
                <a:cs typeface="Calibri"/>
              </a:rPr>
              <a:t>Pixabay</a:t>
            </a:r>
            <a:endParaRPr lang="en-US" baseline="0" dirty="0">
              <a:cs typeface="Calibri"/>
            </a:endParaRPr>
          </a:p>
          <a:p>
            <a:r>
              <a:rPr lang="en-US" baseline="0" dirty="0">
                <a:cs typeface="Calibri"/>
              </a:rPr>
              <a:t>Child praying – Image by </a:t>
            </a:r>
            <a:r>
              <a:rPr lang="en-US" baseline="0" dirty="0" err="1">
                <a:cs typeface="Calibri"/>
              </a:rPr>
              <a:t>StockSnap</a:t>
            </a:r>
            <a:r>
              <a:rPr lang="en-US" baseline="0" dirty="0">
                <a:cs typeface="Calibri"/>
              </a:rPr>
              <a:t> from </a:t>
            </a:r>
            <a:r>
              <a:rPr lang="en-US" baseline="0" dirty="0" err="1">
                <a:cs typeface="Calibri"/>
              </a:rPr>
              <a:t>Pixabay</a:t>
            </a:r>
            <a:endParaRPr lang="en-US" baseline="0" dirty="0">
              <a:cs typeface="Calibri"/>
            </a:endParaRPr>
          </a:p>
          <a:p>
            <a:r>
              <a:rPr lang="en-US" baseline="0" dirty="0">
                <a:cs typeface="Calibri"/>
              </a:rPr>
              <a:t>Family praying together – Monkey Business Images/Shutterstock.com</a:t>
            </a:r>
          </a:p>
          <a:p>
            <a:r>
              <a:rPr lang="en-US" baseline="0" dirty="0">
                <a:cs typeface="Calibri"/>
              </a:rPr>
              <a:t>Christian praying spontaneously - Photo by Ben White on </a:t>
            </a:r>
            <a:r>
              <a:rPr lang="en-US" baseline="0" dirty="0" err="1">
                <a:cs typeface="Calibri"/>
              </a:rPr>
              <a:t>Unsplash</a:t>
            </a:r>
            <a:endParaRPr lang="en-US" dirty="0">
              <a:cs typeface="Calibri"/>
            </a:endParaRPr>
          </a:p>
        </p:txBody>
      </p:sp>
      <p:sp>
        <p:nvSpPr>
          <p:cNvPr id="4" name="Slide Number Placeholder 3"/>
          <p:cNvSpPr>
            <a:spLocks noGrp="1"/>
          </p:cNvSpPr>
          <p:nvPr>
            <p:ph type="sldNum" sz="quarter" idx="5"/>
          </p:nvPr>
        </p:nvSpPr>
        <p:spPr/>
        <p:txBody>
          <a:bodyPr/>
          <a:lstStyle/>
          <a:p>
            <a:fld id="{165EFDA3-91CA-42CA-B9C0-D22A723EB081}" type="slidenum">
              <a:rPr lang="en-GB"/>
              <a:t>5</a:t>
            </a:fld>
            <a:endParaRPr lang="en-GB"/>
          </a:p>
        </p:txBody>
      </p:sp>
    </p:spTree>
    <p:extLst>
      <p:ext uri="{BB962C8B-B14F-4D97-AF65-F5344CB8AC3E}">
        <p14:creationId xmlns:p14="http://schemas.microsoft.com/office/powerpoint/2010/main" val="10170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 </a:t>
            </a:r>
          </a:p>
          <a:p>
            <a:r>
              <a:rPr lang="en-US" dirty="0">
                <a:cs typeface="Calibri"/>
              </a:rPr>
              <a:t>Hand out worksheet.</a:t>
            </a:r>
            <a:r>
              <a:rPr lang="en-US" baseline="0" dirty="0">
                <a:cs typeface="Calibri"/>
              </a:rPr>
              <a:t> </a:t>
            </a:r>
            <a:r>
              <a:rPr lang="en-US" dirty="0">
                <a:cs typeface="Calibri"/>
              </a:rPr>
              <a:t>Pupils complete the activity in three parts, first listing their examples, then considering if the prayer would have been said alone or with others, and third identifying any prayers they know of. </a:t>
            </a:r>
          </a:p>
          <a:p>
            <a:r>
              <a:rPr lang="en-US" dirty="0">
                <a:cs typeface="Calibri"/>
              </a:rPr>
              <a:t>Encourage pupils to recognise that the same 'type' of prayer, for example a prayer said during a service, might actually be different depending on which denomination the person belongs to i.e. prayers in Anglican services are different to those in Evangelical services.</a:t>
            </a:r>
          </a:p>
        </p:txBody>
      </p:sp>
      <p:sp>
        <p:nvSpPr>
          <p:cNvPr id="4" name="Slide Number Placeholder 3"/>
          <p:cNvSpPr>
            <a:spLocks noGrp="1"/>
          </p:cNvSpPr>
          <p:nvPr>
            <p:ph type="sldNum" sz="quarter" idx="5"/>
          </p:nvPr>
        </p:nvSpPr>
        <p:spPr/>
        <p:txBody>
          <a:bodyPr/>
          <a:lstStyle/>
          <a:p>
            <a:fld id="{165EFDA3-91CA-42CA-B9C0-D22A723EB081}" type="slidenum">
              <a:rPr lang="en-GB"/>
              <a:t>6</a:t>
            </a:fld>
            <a:endParaRPr lang="en-GB"/>
          </a:p>
        </p:txBody>
      </p:sp>
    </p:spTree>
    <p:extLst>
      <p:ext uri="{BB962C8B-B14F-4D97-AF65-F5344CB8AC3E}">
        <p14:creationId xmlns:p14="http://schemas.microsoft.com/office/powerpoint/2010/main" val="2893040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a:t>
            </a:r>
          </a:p>
          <a:p>
            <a:r>
              <a:rPr lang="en-US" dirty="0">
                <a:cs typeface="Calibri"/>
              </a:rPr>
              <a:t>Information slide.</a:t>
            </a:r>
          </a:p>
          <a:p>
            <a:endParaRPr lang="en-US" dirty="0">
              <a:cs typeface="Calibri"/>
            </a:endParaRPr>
          </a:p>
          <a:p>
            <a:r>
              <a:rPr lang="en-US" dirty="0">
                <a:cs typeface="Calibri"/>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cs typeface="Calibri"/>
              </a:rPr>
              <a:t>©</a:t>
            </a:r>
            <a:r>
              <a:rPr lang="en-US" dirty="0"/>
              <a:t>2023 Dean</a:t>
            </a:r>
            <a:r>
              <a:rPr lang="en-US" baseline="0" dirty="0"/>
              <a:t> &amp; Chapter of Westminster </a:t>
            </a:r>
            <a:endParaRPr lang="en-US" dirty="0"/>
          </a:p>
        </p:txBody>
      </p:sp>
      <p:sp>
        <p:nvSpPr>
          <p:cNvPr id="4" name="Slide Number Placeholder 3"/>
          <p:cNvSpPr>
            <a:spLocks noGrp="1"/>
          </p:cNvSpPr>
          <p:nvPr>
            <p:ph type="sldNum" sz="quarter" idx="5"/>
          </p:nvPr>
        </p:nvSpPr>
        <p:spPr/>
        <p:txBody>
          <a:bodyPr/>
          <a:lstStyle/>
          <a:p>
            <a:fld id="{165EFDA3-91CA-42CA-B9C0-D22A723EB081}" type="slidenum">
              <a:rPr lang="en-GB"/>
              <a:t>7</a:t>
            </a:fld>
            <a:endParaRPr lang="en-GB"/>
          </a:p>
        </p:txBody>
      </p:sp>
    </p:spTree>
    <p:extLst>
      <p:ext uri="{BB962C8B-B14F-4D97-AF65-F5344CB8AC3E}">
        <p14:creationId xmlns:p14="http://schemas.microsoft.com/office/powerpoint/2010/main" val="15026624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a:t>
            </a:r>
            <a:endParaRPr lang="en-US" dirty="0"/>
          </a:p>
          <a:p>
            <a:r>
              <a:rPr lang="en-US" dirty="0">
                <a:cs typeface="Calibri"/>
              </a:rPr>
              <a:t>Information slide.</a:t>
            </a:r>
          </a:p>
          <a:p>
            <a:endParaRPr lang="en-US" dirty="0">
              <a:cs typeface="Calibri"/>
            </a:endParaRPr>
          </a:p>
          <a:p>
            <a:r>
              <a:rPr lang="en-US" dirty="0">
                <a:cs typeface="Calibri"/>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cs typeface="Calibri"/>
              </a:rPr>
              <a:t>©</a:t>
            </a:r>
            <a:r>
              <a:rPr lang="en-US" dirty="0"/>
              <a:t>2023 Dean</a:t>
            </a:r>
            <a:r>
              <a:rPr lang="en-US" baseline="0" dirty="0"/>
              <a:t> &amp; Chapter of Westminster </a:t>
            </a:r>
            <a:endParaRPr lang="en-US" dirty="0"/>
          </a:p>
        </p:txBody>
      </p:sp>
      <p:sp>
        <p:nvSpPr>
          <p:cNvPr id="4" name="Slide Number Placeholder 3"/>
          <p:cNvSpPr>
            <a:spLocks noGrp="1"/>
          </p:cNvSpPr>
          <p:nvPr>
            <p:ph type="sldNum" sz="quarter" idx="5"/>
          </p:nvPr>
        </p:nvSpPr>
        <p:spPr/>
        <p:txBody>
          <a:bodyPr/>
          <a:lstStyle/>
          <a:p>
            <a:fld id="{165EFDA3-91CA-42CA-B9C0-D22A723EB081}" type="slidenum">
              <a:rPr lang="en-GB"/>
              <a:t>8</a:t>
            </a:fld>
            <a:endParaRPr lang="en-GB"/>
          </a:p>
        </p:txBody>
      </p:sp>
    </p:spTree>
    <p:extLst>
      <p:ext uri="{BB962C8B-B14F-4D97-AF65-F5344CB8AC3E}">
        <p14:creationId xmlns:p14="http://schemas.microsoft.com/office/powerpoint/2010/main" val="32685352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Direction for teachers:</a:t>
            </a:r>
          </a:p>
          <a:p>
            <a:r>
              <a:rPr lang="en-US" dirty="0">
                <a:cs typeface="Calibri"/>
              </a:rPr>
              <a:t>Take pupils through the meanings of formal and informal prayers and the differences between the two. Pupils should then revisit the examples they collected on the worksheet on slide 6 and identify which are: public and formal, public and informal, private and formal, private and informal.  </a:t>
            </a:r>
          </a:p>
          <a:p>
            <a:endParaRPr lang="en-US" dirty="0">
              <a:cs typeface="Calibri"/>
            </a:endParaRPr>
          </a:p>
          <a:p>
            <a:r>
              <a:rPr lang="en-US" dirty="0">
                <a:cs typeface="Calibri"/>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cs typeface="Calibri"/>
              </a:rPr>
              <a:t>©</a:t>
            </a:r>
            <a:r>
              <a:rPr lang="en-US" dirty="0"/>
              <a:t>2023 Dean</a:t>
            </a:r>
            <a:r>
              <a:rPr lang="en-US" baseline="0" dirty="0"/>
              <a:t> &amp; Chapter of Westminster </a:t>
            </a:r>
            <a:endParaRPr lang="en-US" dirty="0"/>
          </a:p>
        </p:txBody>
      </p:sp>
      <p:sp>
        <p:nvSpPr>
          <p:cNvPr id="4" name="Slide Number Placeholder 3"/>
          <p:cNvSpPr>
            <a:spLocks noGrp="1"/>
          </p:cNvSpPr>
          <p:nvPr>
            <p:ph type="sldNum" sz="quarter" idx="5"/>
          </p:nvPr>
        </p:nvSpPr>
        <p:spPr/>
        <p:txBody>
          <a:bodyPr/>
          <a:lstStyle/>
          <a:p>
            <a:fld id="{165EFDA3-91CA-42CA-B9C0-D22A723EB081}" type="slidenum">
              <a:rPr lang="en-GB"/>
              <a:t>9</a:t>
            </a:fld>
            <a:endParaRPr lang="en-GB"/>
          </a:p>
        </p:txBody>
      </p:sp>
    </p:spTree>
    <p:extLst>
      <p:ext uri="{BB962C8B-B14F-4D97-AF65-F5344CB8AC3E}">
        <p14:creationId xmlns:p14="http://schemas.microsoft.com/office/powerpoint/2010/main" val="12562018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©2022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©2022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798D57F-91D0-422A-878C-9D366433288B}" type="datetimeFigureOut">
              <a:rPr lang="en-GB" smtClean="0"/>
              <a:t>19/06/2023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F40877B-2650-4135-9D2E-37E881A0E02F}" type="slidenum">
              <a:rPr lang="en-GB" smtClean="0"/>
              <a:t>‹#›</a:t>
            </a:fld>
            <a:endParaRPr lang="en-GB"/>
          </a:p>
        </p:txBody>
      </p:sp>
    </p:spTree>
    <p:extLst>
      <p:ext uri="{BB962C8B-B14F-4D97-AF65-F5344CB8AC3E}">
        <p14:creationId xmlns:p14="http://schemas.microsoft.com/office/powerpoint/2010/main" val="37002795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7EFECD4D-1DDD-4F87-96F8-0B2D93532C65}" type="datetimeFigureOut">
              <a:rPr lang="en-GB" smtClean="0"/>
              <a:t>19/06/2023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96C305B-E17A-4154-B225-0B5D5E1FEDE3}" type="slidenum">
              <a:rPr lang="en-GB" smtClean="0"/>
              <a:t>‹#›</a:t>
            </a:fld>
            <a:endParaRPr lang="en-GB"/>
          </a:p>
        </p:txBody>
      </p:sp>
    </p:spTree>
    <p:extLst>
      <p:ext uri="{BB962C8B-B14F-4D97-AF65-F5344CB8AC3E}">
        <p14:creationId xmlns:p14="http://schemas.microsoft.com/office/powerpoint/2010/main" val="3481653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©2022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©2022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©2022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dirty="0"/>
              <a:t>©2022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 id="2147483681" r:id="rId16"/>
    <p:sldLayoutId id="2147483683" r:id="rId17"/>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video" Target="https://www.youtube.com/embed/0rw5H10N54k?feature=oembed" TargetMode="External"/><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hyperlink" Target="https://goo.gl/maps/6cajcLW6u2PUPRmG7"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Title 1">
            <a:extLst>
              <a:ext uri="{FF2B5EF4-FFF2-40B4-BE49-F238E27FC236}">
                <a16:creationId xmlns:a16="http://schemas.microsoft.com/office/drawing/2014/main" id="{67291C8C-ED9E-4751-A1A9-74DAE54EFDCA}"/>
              </a:ext>
            </a:extLst>
          </p:cNvPr>
          <p:cNvSpPr txBox="1">
            <a:spLocks/>
          </p:cNvSpPr>
          <p:nvPr/>
        </p:nvSpPr>
        <p:spPr>
          <a:xfrm>
            <a:off x="643985" y="1485801"/>
            <a:ext cx="3928014" cy="606164"/>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dirty="0">
                <a:solidFill>
                  <a:schemeClr val="bg1"/>
                </a:solidFill>
                <a:cs typeface="Calibri Light"/>
              </a:rPr>
              <a:t>Prayer in Christianity</a:t>
            </a:r>
            <a:endParaRPr lang="en-GB" dirty="0">
              <a:solidFill>
                <a:schemeClr val="bg1"/>
              </a:solidFill>
            </a:endParaRPr>
          </a:p>
        </p:txBody>
      </p:sp>
      <p:sp>
        <p:nvSpPr>
          <p:cNvPr id="10"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©2023 Dean and Chapter of Westminster</a:t>
            </a:r>
          </a:p>
        </p:txBody>
      </p:sp>
    </p:spTree>
    <p:extLst>
      <p:ext uri="{BB962C8B-B14F-4D97-AF65-F5344CB8AC3E}">
        <p14:creationId xmlns:p14="http://schemas.microsoft.com/office/powerpoint/2010/main" val="3573936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5817B-7450-42DB-B567-7BA5BE13089E}"/>
              </a:ext>
            </a:extLst>
          </p:cNvPr>
          <p:cNvSpPr>
            <a:spLocks noGrp="1"/>
          </p:cNvSpPr>
          <p:nvPr>
            <p:ph type="title"/>
          </p:nvPr>
        </p:nvSpPr>
        <p:spPr>
          <a:xfrm>
            <a:off x="426840" y="1105140"/>
            <a:ext cx="4557710" cy="1009829"/>
          </a:xfrm>
        </p:spPr>
        <p:txBody>
          <a:bodyPr>
            <a:normAutofit/>
          </a:bodyPr>
          <a:lstStyle/>
          <a:p>
            <a:r>
              <a:rPr lang="en-GB" dirty="0">
                <a:cs typeface="Calibri Light"/>
              </a:rPr>
              <a:t>Prayer at Westminster Abbey today</a:t>
            </a:r>
            <a:endParaRPr lang="en-GB" dirty="0"/>
          </a:p>
        </p:txBody>
      </p:sp>
      <p:sp>
        <p:nvSpPr>
          <p:cNvPr id="3" name="Content Placeholder 2">
            <a:extLst>
              <a:ext uri="{FF2B5EF4-FFF2-40B4-BE49-F238E27FC236}">
                <a16:creationId xmlns:a16="http://schemas.microsoft.com/office/drawing/2014/main" id="{A30287FF-89D4-430A-ACD0-8E8504887F40}"/>
              </a:ext>
            </a:extLst>
          </p:cNvPr>
          <p:cNvSpPr>
            <a:spLocks noGrp="1"/>
          </p:cNvSpPr>
          <p:nvPr>
            <p:ph idx="1"/>
          </p:nvPr>
        </p:nvSpPr>
        <p:spPr>
          <a:xfrm>
            <a:off x="430974" y="2407267"/>
            <a:ext cx="4360083" cy="2946786"/>
          </a:xfrm>
        </p:spPr>
        <p:txBody>
          <a:bodyPr vert="horz" lIns="68580" tIns="34290" rIns="68580" bIns="34290" rtlCol="0" anchor="t">
            <a:noAutofit/>
          </a:bodyPr>
          <a:lstStyle/>
          <a:p>
            <a:r>
              <a:rPr lang="en-GB" sz="1425" dirty="0">
                <a:cs typeface="Calibri" panose="020F0502020204030204"/>
              </a:rPr>
              <a:t>Because the Abbey is Anglican, the prayers that are used during services are already laid out in </a:t>
            </a:r>
            <a:r>
              <a:rPr lang="en-GB" sz="1425" i="1" dirty="0">
                <a:cs typeface="Calibri" panose="020F0502020204030204"/>
              </a:rPr>
              <a:t>The Book of Common Prayer. </a:t>
            </a:r>
            <a:endParaRPr lang="en-US" sz="1425" i="1" dirty="0"/>
          </a:p>
          <a:p>
            <a:r>
              <a:rPr lang="en-GB" sz="1425" i="1" dirty="0">
                <a:ea typeface="+mn-lt"/>
                <a:cs typeface="+mn-lt"/>
              </a:rPr>
              <a:t>The Book of Common Prayer </a:t>
            </a:r>
            <a:r>
              <a:rPr lang="en-GB" sz="1425" dirty="0">
                <a:ea typeface="+mn-lt"/>
                <a:cs typeface="+mn-lt"/>
              </a:rPr>
              <a:t>is a collection of books containing the service order and set prayers for every service that takes place through the year in an Anglican Church (known as the liturgical year).</a:t>
            </a:r>
            <a:endParaRPr lang="en-GB" sz="1425" dirty="0"/>
          </a:p>
          <a:p>
            <a:r>
              <a:rPr lang="en-GB" sz="1425" dirty="0">
                <a:cs typeface="Calibri" panose="020F0502020204030204"/>
              </a:rPr>
              <a:t>In Anglican churches, worshippers often choose to kneel while they are praying. They may also close their eyes to help them focus more clearly on the prayer.</a:t>
            </a:r>
          </a:p>
          <a:p>
            <a:endParaRPr lang="en-GB" sz="1425" dirty="0">
              <a:cs typeface="Calibri" panose="020F0502020204030204"/>
            </a:endParaRPr>
          </a:p>
          <a:p>
            <a:endParaRPr lang="en-GB" sz="1425" dirty="0">
              <a:cs typeface="Calibri" panose="020F0502020204030204"/>
            </a:endParaRPr>
          </a:p>
        </p:txBody>
      </p:sp>
      <p:sp>
        <p:nvSpPr>
          <p:cNvPr id="6" name="TextBox 5">
            <a:extLst>
              <a:ext uri="{FF2B5EF4-FFF2-40B4-BE49-F238E27FC236}">
                <a16:creationId xmlns:a16="http://schemas.microsoft.com/office/drawing/2014/main" id="{F73B6082-0688-4D7B-8C94-9F6E6A9AF140}"/>
              </a:ext>
            </a:extLst>
          </p:cNvPr>
          <p:cNvSpPr txBox="1"/>
          <p:nvPr/>
        </p:nvSpPr>
        <p:spPr>
          <a:xfrm>
            <a:off x="426840" y="5646351"/>
            <a:ext cx="4557710" cy="715581"/>
          </a:xfrm>
          <a:prstGeom prst="rect">
            <a:avLst/>
          </a:prstGeom>
          <a:solidFill>
            <a:schemeClr val="tx2"/>
          </a:solidFill>
          <a:ln>
            <a:solidFill>
              <a:schemeClr val="bg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GB" sz="1400" dirty="0">
                <a:solidFill>
                  <a:schemeClr val="bg1"/>
                </a:solidFill>
                <a:cs typeface="Calibri"/>
              </a:rPr>
              <a:t>Did you know?</a:t>
            </a:r>
          </a:p>
          <a:p>
            <a:pPr algn="ctr"/>
            <a:r>
              <a:rPr lang="en-GB" sz="1400" dirty="0">
                <a:solidFill>
                  <a:schemeClr val="bg1"/>
                </a:solidFill>
                <a:cs typeface="Calibri"/>
              </a:rPr>
              <a:t>Formal prayers that are part of services can also be called liturgical prayers. </a:t>
            </a:r>
          </a:p>
        </p:txBody>
      </p:sp>
      <p:sp>
        <p:nvSpPr>
          <p:cNvPr id="7" name="Text Placeholder 4">
            <a:extLst>
              <a:ext uri="{FF2B5EF4-FFF2-40B4-BE49-F238E27FC236}">
                <a16:creationId xmlns:a16="http://schemas.microsoft.com/office/drawing/2014/main" id="{C76295CF-EE55-4B35-84B9-1932A89C1C55}"/>
              </a:ext>
            </a:extLst>
          </p:cNvPr>
          <p:cNvSpPr txBox="1">
            <a:spLocks/>
          </p:cNvSpPr>
          <p:nvPr/>
        </p:nvSpPr>
        <p:spPr>
          <a:xfrm>
            <a:off x="243767" y="618903"/>
            <a:ext cx="6048000" cy="313041"/>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53518" y="931944"/>
            <a:ext cx="1681172" cy="2736792"/>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70653" y="4061948"/>
            <a:ext cx="2703551" cy="2027664"/>
          </a:xfrm>
          <a:prstGeom prst="rect">
            <a:avLst/>
          </a:prstGeom>
        </p:spPr>
      </p:pic>
    </p:spTree>
    <p:extLst>
      <p:ext uri="{BB962C8B-B14F-4D97-AF65-F5344CB8AC3E}">
        <p14:creationId xmlns:p14="http://schemas.microsoft.com/office/powerpoint/2010/main" val="2942457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611C8-F7D2-48B8-9CAC-F032911EE20D}"/>
              </a:ext>
            </a:extLst>
          </p:cNvPr>
          <p:cNvSpPr>
            <a:spLocks noGrp="1"/>
          </p:cNvSpPr>
          <p:nvPr>
            <p:ph type="title"/>
          </p:nvPr>
        </p:nvSpPr>
        <p:spPr>
          <a:xfrm>
            <a:off x="4584220" y="1341647"/>
            <a:ext cx="3841552" cy="518110"/>
          </a:xfrm>
        </p:spPr>
        <p:txBody>
          <a:bodyPr/>
          <a:lstStyle/>
          <a:p>
            <a:r>
              <a:rPr lang="en-GB" dirty="0">
                <a:cs typeface="Calibri Light"/>
              </a:rPr>
              <a:t>Benedictine Prayer</a:t>
            </a:r>
            <a:endParaRPr lang="en-GB" dirty="0"/>
          </a:p>
        </p:txBody>
      </p:sp>
      <p:sp>
        <p:nvSpPr>
          <p:cNvPr id="3" name="Content Placeholder 2">
            <a:extLst>
              <a:ext uri="{FF2B5EF4-FFF2-40B4-BE49-F238E27FC236}">
                <a16:creationId xmlns:a16="http://schemas.microsoft.com/office/drawing/2014/main" id="{1F230AB3-89F5-4242-81E6-F797F1E4D12B}"/>
              </a:ext>
            </a:extLst>
          </p:cNvPr>
          <p:cNvSpPr>
            <a:spLocks noGrp="1"/>
          </p:cNvSpPr>
          <p:nvPr>
            <p:ph idx="1"/>
          </p:nvPr>
        </p:nvSpPr>
        <p:spPr>
          <a:xfrm>
            <a:off x="4584220" y="2091799"/>
            <a:ext cx="4127865" cy="4234860"/>
          </a:xfrm>
        </p:spPr>
        <p:txBody>
          <a:bodyPr vert="horz" lIns="68580" tIns="34290" rIns="68580" bIns="34290" rtlCol="0" anchor="t">
            <a:normAutofit fontScale="92500" lnSpcReduction="10000"/>
          </a:bodyPr>
          <a:lstStyle/>
          <a:p>
            <a:r>
              <a:rPr lang="en-GB" sz="1500" dirty="0"/>
              <a:t>The tradition of prayer at Westminster Abbey is over 1000 years old. The Benedictine Monks who lived at the Abbey until the 16th century practised chants and meditational prayer.</a:t>
            </a:r>
            <a:endParaRPr lang="en-GB" sz="1500" dirty="0">
              <a:cs typeface="Calibri" panose="020F0502020204030204"/>
            </a:endParaRPr>
          </a:p>
          <a:p>
            <a:r>
              <a:rPr lang="en-GB" sz="1500" dirty="0">
                <a:ea typeface="+mn-lt"/>
                <a:cs typeface="+mn-lt"/>
              </a:rPr>
              <a:t>Chanting is the practice of rhythmic shouting, singing or repeating words out loud. </a:t>
            </a:r>
          </a:p>
          <a:p>
            <a:r>
              <a:rPr lang="en-GB" sz="1500" dirty="0">
                <a:ea typeface="+mn-lt"/>
                <a:cs typeface="+mn-lt"/>
              </a:rPr>
              <a:t>The chants performed by the monks would have been sung in plainsong.</a:t>
            </a:r>
          </a:p>
          <a:p>
            <a:r>
              <a:rPr lang="en-US" sz="1500" dirty="0">
                <a:ea typeface="+mn-lt"/>
                <a:cs typeface="+mn-lt"/>
              </a:rPr>
              <a:t>Many modern communities of monks and nuns perform</a:t>
            </a:r>
            <a:r>
              <a:rPr lang="en-GB" sz="1500" dirty="0">
                <a:ea typeface="+mn-lt"/>
                <a:cs typeface="+mn-lt"/>
              </a:rPr>
              <a:t> ancient chants, and new ones are often composed and used in Christian worship today.</a:t>
            </a:r>
            <a:endParaRPr lang="en-GB" sz="1500" dirty="0">
              <a:cs typeface="Calibri"/>
            </a:endParaRPr>
          </a:p>
          <a:p>
            <a:r>
              <a:rPr lang="en-GB" sz="1500" dirty="0">
                <a:ea typeface="+mn-lt"/>
                <a:cs typeface="+mn-lt"/>
              </a:rPr>
              <a:t>In meditational prayer, a worshipper thinks deeply about God, on their own and in silence.</a:t>
            </a:r>
          </a:p>
          <a:p>
            <a:r>
              <a:rPr lang="en-GB" sz="1500" dirty="0"/>
              <a:t>The idea of prayer and work, or </a:t>
            </a:r>
            <a:r>
              <a:rPr lang="en-GB" sz="1500" i="1" dirty="0" err="1"/>
              <a:t>Ora</a:t>
            </a:r>
            <a:r>
              <a:rPr lang="en-GB" sz="1500" i="1" dirty="0"/>
              <a:t> et </a:t>
            </a:r>
            <a:r>
              <a:rPr lang="en-GB" sz="1500" i="1" dirty="0" err="1"/>
              <a:t>Labora</a:t>
            </a:r>
            <a:r>
              <a:rPr lang="en-GB" sz="1500" dirty="0"/>
              <a:t>, was central to Benedictine tradition. </a:t>
            </a:r>
          </a:p>
          <a:p>
            <a:r>
              <a:rPr lang="en-GB" sz="1500" dirty="0">
                <a:ea typeface="+mn-lt"/>
                <a:cs typeface="+mn-lt"/>
              </a:rPr>
              <a:t> </a:t>
            </a:r>
            <a:endParaRPr lang="en-GB" sz="1500" dirty="0">
              <a:cs typeface="Calibri"/>
            </a:endParaRPr>
          </a:p>
          <a:p>
            <a:endParaRPr lang="en-GB" sz="1500" dirty="0">
              <a:cs typeface="Calibri"/>
            </a:endParaRPr>
          </a:p>
        </p:txBody>
      </p:sp>
      <p:sp>
        <p:nvSpPr>
          <p:cNvPr id="5" name="Text Placeholder 4">
            <a:extLst>
              <a:ext uri="{FF2B5EF4-FFF2-40B4-BE49-F238E27FC236}">
                <a16:creationId xmlns:a16="http://schemas.microsoft.com/office/drawing/2014/main" id="{C76295CF-EE55-4B35-84B9-1932A89C1C55}"/>
              </a:ext>
            </a:extLst>
          </p:cNvPr>
          <p:cNvSpPr txBox="1">
            <a:spLocks/>
          </p:cNvSpPr>
          <p:nvPr/>
        </p:nvSpPr>
        <p:spPr>
          <a:xfrm>
            <a:off x="243767" y="618903"/>
            <a:ext cx="6048000" cy="313041"/>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6" name="Picture 5"/>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46047" y="2269461"/>
            <a:ext cx="3995777" cy="2871251"/>
          </a:xfrm>
          <a:prstGeom prst="rect">
            <a:avLst/>
          </a:prstGeom>
        </p:spPr>
      </p:pic>
    </p:spTree>
    <p:extLst>
      <p:ext uri="{BB962C8B-B14F-4D97-AF65-F5344CB8AC3E}">
        <p14:creationId xmlns:p14="http://schemas.microsoft.com/office/powerpoint/2010/main" val="7667290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線上媒體 7" title="Prayer and worship: a three-minute film">
            <a:hlinkClick r:id="" action="ppaction://media"/>
            <a:extLst>
              <a:ext uri="{FF2B5EF4-FFF2-40B4-BE49-F238E27FC236}">
                <a16:creationId xmlns:a16="http://schemas.microsoft.com/office/drawing/2014/main" id="{11BC7FFD-8A60-EC6F-9F99-678DCDC0FAF8}"/>
              </a:ext>
            </a:extLst>
          </p:cNvPr>
          <p:cNvPicPr>
            <a:picLocks noGrp="1" noRot="1" noChangeAspect="1"/>
          </p:cNvPicPr>
          <p:nvPr>
            <p:ph idx="1"/>
            <a:videoFile r:link="rId1"/>
          </p:nvPr>
        </p:nvPicPr>
        <p:blipFill>
          <a:blip r:embed="rId4"/>
          <a:stretch>
            <a:fillRect/>
          </a:stretch>
        </p:blipFill>
        <p:spPr>
          <a:xfrm>
            <a:off x="781245" y="935203"/>
            <a:ext cx="7591245" cy="5700622"/>
          </a:xfrm>
        </p:spPr>
      </p:pic>
      <p:sp>
        <p:nvSpPr>
          <p:cNvPr id="7" name="Text Placeholder 4">
            <a:extLst>
              <a:ext uri="{FF2B5EF4-FFF2-40B4-BE49-F238E27FC236}">
                <a16:creationId xmlns:a16="http://schemas.microsoft.com/office/drawing/2014/main" id="{F6B24BC4-E13A-4B6B-FC6B-2533C8C219B3}"/>
              </a:ext>
            </a:extLst>
          </p:cNvPr>
          <p:cNvSpPr txBox="1">
            <a:spLocks/>
          </p:cNvSpPr>
          <p:nvPr/>
        </p:nvSpPr>
        <p:spPr>
          <a:xfrm>
            <a:off x="243767" y="618903"/>
            <a:ext cx="6048000" cy="313041"/>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spTree>
    <p:extLst>
      <p:ext uri="{BB962C8B-B14F-4D97-AF65-F5344CB8AC3E}">
        <p14:creationId xmlns:p14="http://schemas.microsoft.com/office/powerpoint/2010/main" val="21369868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A1042-9C99-4790-AD8B-3EFBCE71E920}"/>
              </a:ext>
            </a:extLst>
          </p:cNvPr>
          <p:cNvSpPr>
            <a:spLocks noGrp="1"/>
          </p:cNvSpPr>
          <p:nvPr>
            <p:ph type="title"/>
          </p:nvPr>
        </p:nvSpPr>
        <p:spPr>
          <a:xfrm>
            <a:off x="454642" y="1057134"/>
            <a:ext cx="4332440" cy="457821"/>
          </a:xfrm>
        </p:spPr>
        <p:txBody>
          <a:bodyPr/>
          <a:lstStyle/>
          <a:p>
            <a:r>
              <a:rPr lang="en-GB" dirty="0">
                <a:cs typeface="Calibri Light"/>
              </a:rPr>
              <a:t>Why do Christians pray?</a:t>
            </a:r>
            <a:endParaRPr lang="en-GB" dirty="0"/>
          </a:p>
        </p:txBody>
      </p:sp>
      <p:sp>
        <p:nvSpPr>
          <p:cNvPr id="3" name="Content Placeholder 2">
            <a:extLst>
              <a:ext uri="{FF2B5EF4-FFF2-40B4-BE49-F238E27FC236}">
                <a16:creationId xmlns:a16="http://schemas.microsoft.com/office/drawing/2014/main" id="{B0B96F76-E7D9-4867-B8DF-1BA0F92A5CD7}"/>
              </a:ext>
            </a:extLst>
          </p:cNvPr>
          <p:cNvSpPr>
            <a:spLocks noGrp="1"/>
          </p:cNvSpPr>
          <p:nvPr>
            <p:ph idx="1"/>
          </p:nvPr>
        </p:nvSpPr>
        <p:spPr>
          <a:xfrm>
            <a:off x="488332" y="2782662"/>
            <a:ext cx="4315006" cy="2777879"/>
          </a:xfrm>
        </p:spPr>
        <p:txBody>
          <a:bodyPr vert="horz" lIns="68580" tIns="34290" rIns="68580" bIns="34290" rtlCol="0" anchor="ctr">
            <a:noAutofit/>
          </a:bodyPr>
          <a:lstStyle/>
          <a:p>
            <a:r>
              <a:rPr lang="en-GB" dirty="0">
                <a:ea typeface="+mn-lt"/>
                <a:cs typeface="+mn-lt"/>
              </a:rPr>
              <a:t>Prayer is how Christians communicate with God. </a:t>
            </a:r>
            <a:endParaRPr lang="en-US" dirty="0"/>
          </a:p>
          <a:p>
            <a:r>
              <a:rPr lang="en-GB" dirty="0">
                <a:ea typeface="+mn-lt"/>
                <a:cs typeface="+mn-lt"/>
              </a:rPr>
              <a:t>Many Christians believe that it is through prayer that God’s grace and guidance are given. </a:t>
            </a:r>
          </a:p>
          <a:p>
            <a:r>
              <a:rPr lang="en-GB" dirty="0">
                <a:ea typeface="+mn-lt"/>
                <a:cs typeface="+mn-lt"/>
              </a:rPr>
              <a:t>Prayer allows Christians to have two-way communication with God. This gives them comfort, as they know God is listening and may send messages back.</a:t>
            </a:r>
            <a:endParaRPr lang="en-GB" dirty="0">
              <a:cs typeface="Calibri"/>
            </a:endParaRPr>
          </a:p>
          <a:p>
            <a:r>
              <a:rPr lang="en-GB" dirty="0">
                <a:cs typeface="Calibri"/>
              </a:rPr>
              <a:t>Prayer is important to Christians because Jesus taught his followers to use prayer as a way to commune with God.</a:t>
            </a:r>
          </a:p>
        </p:txBody>
      </p:sp>
      <p:sp>
        <p:nvSpPr>
          <p:cNvPr id="4" name="TextBox 3">
            <a:extLst>
              <a:ext uri="{FF2B5EF4-FFF2-40B4-BE49-F238E27FC236}">
                <a16:creationId xmlns:a16="http://schemas.microsoft.com/office/drawing/2014/main" id="{151DF811-4D8F-4335-BF07-89C1A542C187}"/>
              </a:ext>
            </a:extLst>
          </p:cNvPr>
          <p:cNvSpPr txBox="1"/>
          <p:nvPr/>
        </p:nvSpPr>
        <p:spPr>
          <a:xfrm>
            <a:off x="488332" y="1944320"/>
            <a:ext cx="4298750" cy="507831"/>
          </a:xfrm>
          <a:prstGeom prst="rect">
            <a:avLst/>
          </a:prstGeom>
          <a:solidFill>
            <a:schemeClr val="accent2"/>
          </a:solidFill>
          <a:ln>
            <a:solidFill>
              <a:schemeClr val="bg1"/>
            </a:solidFill>
          </a:ln>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400" dirty="0">
                <a:solidFill>
                  <a:schemeClr val="bg1"/>
                </a:solidFill>
                <a:cs typeface="Calibri"/>
              </a:rPr>
              <a:t>Activity:</a:t>
            </a:r>
            <a:endParaRPr lang="en-US" sz="1400" dirty="0">
              <a:solidFill>
                <a:schemeClr val="bg1"/>
              </a:solidFill>
            </a:endParaRPr>
          </a:p>
          <a:p>
            <a:r>
              <a:rPr lang="en-GB" sz="1400" dirty="0">
                <a:solidFill>
                  <a:schemeClr val="bg1"/>
                </a:solidFill>
                <a:cs typeface="Calibri"/>
              </a:rPr>
              <a:t>Discuss in pairs. Why do you think Christians pray?</a:t>
            </a:r>
            <a:endParaRPr lang="en-GB" sz="1400" dirty="0">
              <a:solidFill>
                <a:schemeClr val="bg1"/>
              </a:solidFill>
            </a:endParaRPr>
          </a:p>
        </p:txBody>
      </p:sp>
      <p:sp>
        <p:nvSpPr>
          <p:cNvPr id="6" name="Text Placeholder 4">
            <a:extLst>
              <a:ext uri="{FF2B5EF4-FFF2-40B4-BE49-F238E27FC236}">
                <a16:creationId xmlns:a16="http://schemas.microsoft.com/office/drawing/2014/main" id="{C76295CF-EE55-4B35-84B9-1932A89C1C55}"/>
              </a:ext>
            </a:extLst>
          </p:cNvPr>
          <p:cNvSpPr txBox="1">
            <a:spLocks/>
          </p:cNvSpPr>
          <p:nvPr/>
        </p:nvSpPr>
        <p:spPr>
          <a:xfrm>
            <a:off x="243767" y="618903"/>
            <a:ext cx="6048000" cy="313041"/>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04037" y="1744174"/>
            <a:ext cx="3386808" cy="4233292"/>
          </a:xfrm>
          <a:prstGeom prst="rect">
            <a:avLst/>
          </a:prstGeom>
        </p:spPr>
      </p:pic>
    </p:spTree>
    <p:extLst>
      <p:ext uri="{BB962C8B-B14F-4D97-AF65-F5344CB8AC3E}">
        <p14:creationId xmlns:p14="http://schemas.microsoft.com/office/powerpoint/2010/main" val="4377120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E943A-2B8B-4BF1-99C4-44ACB57C7B25}"/>
              </a:ext>
            </a:extLst>
          </p:cNvPr>
          <p:cNvSpPr>
            <a:spLocks noGrp="1"/>
          </p:cNvSpPr>
          <p:nvPr>
            <p:ph type="title"/>
          </p:nvPr>
        </p:nvSpPr>
        <p:spPr>
          <a:xfrm>
            <a:off x="628650" y="1241777"/>
            <a:ext cx="7886700" cy="477731"/>
          </a:xfrm>
        </p:spPr>
        <p:txBody>
          <a:bodyPr/>
          <a:lstStyle/>
          <a:p>
            <a:r>
              <a:rPr lang="en-GB" dirty="0">
                <a:cs typeface="Calibri Light"/>
              </a:rPr>
              <a:t>Does God answer prayers?</a:t>
            </a:r>
            <a:endParaRPr lang="en-GB" dirty="0"/>
          </a:p>
        </p:txBody>
      </p:sp>
      <p:sp>
        <p:nvSpPr>
          <p:cNvPr id="3" name="Content Placeholder 2">
            <a:extLst>
              <a:ext uri="{FF2B5EF4-FFF2-40B4-BE49-F238E27FC236}">
                <a16:creationId xmlns:a16="http://schemas.microsoft.com/office/drawing/2014/main" id="{DFAD906B-A2F0-4ED1-9713-87185650D098}"/>
              </a:ext>
            </a:extLst>
          </p:cNvPr>
          <p:cNvSpPr>
            <a:spLocks noGrp="1"/>
          </p:cNvSpPr>
          <p:nvPr>
            <p:ph idx="1"/>
          </p:nvPr>
        </p:nvSpPr>
        <p:spPr>
          <a:xfrm>
            <a:off x="628650" y="2060677"/>
            <a:ext cx="7790832" cy="504699"/>
          </a:xfrm>
        </p:spPr>
        <p:txBody>
          <a:bodyPr vert="horz" lIns="68580" tIns="34290" rIns="68580" bIns="34290" rtlCol="0" anchor="t">
            <a:normAutofit lnSpcReduction="10000"/>
          </a:bodyPr>
          <a:lstStyle/>
          <a:p>
            <a:r>
              <a:rPr lang="en-GB" sz="1500" dirty="0">
                <a:ea typeface="+mn-lt"/>
                <a:cs typeface="+mn-lt"/>
              </a:rPr>
              <a:t>In the New Testament, Jesus tells us that God will answer all those who pray to him in earnest:</a:t>
            </a:r>
          </a:p>
        </p:txBody>
      </p:sp>
      <p:sp>
        <p:nvSpPr>
          <p:cNvPr id="4" name="Text Placeholder 4">
            <a:extLst>
              <a:ext uri="{FF2B5EF4-FFF2-40B4-BE49-F238E27FC236}">
                <a16:creationId xmlns:a16="http://schemas.microsoft.com/office/drawing/2014/main" id="{C76295CF-EE55-4B35-84B9-1932A89C1C55}"/>
              </a:ext>
            </a:extLst>
          </p:cNvPr>
          <p:cNvSpPr txBox="1">
            <a:spLocks/>
          </p:cNvSpPr>
          <p:nvPr/>
        </p:nvSpPr>
        <p:spPr>
          <a:xfrm>
            <a:off x="243767" y="618903"/>
            <a:ext cx="6048000" cy="313041"/>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sp>
        <p:nvSpPr>
          <p:cNvPr id="5" name="TextBox 4"/>
          <p:cNvSpPr txBox="1"/>
          <p:nvPr/>
        </p:nvSpPr>
        <p:spPr>
          <a:xfrm>
            <a:off x="628650" y="2835673"/>
            <a:ext cx="7733297" cy="1200329"/>
          </a:xfrm>
          <a:prstGeom prst="rect">
            <a:avLst/>
          </a:prstGeom>
          <a:solidFill>
            <a:srgbClr val="9D9D9D"/>
          </a:solidFill>
        </p:spPr>
        <p:txBody>
          <a:bodyPr wrap="square" rtlCol="0">
            <a:spAutoFit/>
          </a:bodyPr>
          <a:lstStyle/>
          <a:p>
            <a:r>
              <a:rPr lang="en-GB" dirty="0">
                <a:solidFill>
                  <a:schemeClr val="bg1"/>
                </a:solidFill>
                <a:ea typeface="+mn-lt"/>
                <a:cs typeface="+mn-lt"/>
              </a:rPr>
              <a:t>"Ask and it will be given to you; seek and you will find; knock and the door will be opened to you. For everyone who asks receives; he who seeks finds; and to him who knocks the door will be opened."</a:t>
            </a:r>
            <a:endParaRPr lang="en-US" dirty="0">
              <a:solidFill>
                <a:schemeClr val="bg1"/>
              </a:solidFill>
              <a:ea typeface="+mn-lt"/>
              <a:cs typeface="+mn-lt"/>
            </a:endParaRPr>
          </a:p>
          <a:p>
            <a:r>
              <a:rPr lang="en-GB" dirty="0">
                <a:solidFill>
                  <a:schemeClr val="bg1"/>
                </a:solidFill>
                <a:ea typeface="+mn-lt"/>
                <a:cs typeface="+mn-lt"/>
              </a:rPr>
              <a:t>Matthew 7: 7-8.</a:t>
            </a:r>
            <a:endParaRPr lang="en-US" dirty="0">
              <a:solidFill>
                <a:schemeClr val="bg1"/>
              </a:solidFill>
              <a:cs typeface="Calibri"/>
            </a:endParaRPr>
          </a:p>
        </p:txBody>
      </p:sp>
      <p:sp>
        <p:nvSpPr>
          <p:cNvPr id="6" name="TextBox 5"/>
          <p:cNvSpPr txBox="1"/>
          <p:nvPr/>
        </p:nvSpPr>
        <p:spPr>
          <a:xfrm>
            <a:off x="628650" y="4306299"/>
            <a:ext cx="7733297" cy="1477328"/>
          </a:xfrm>
          <a:prstGeom prst="rect">
            <a:avLst/>
          </a:prstGeom>
          <a:noFill/>
        </p:spPr>
        <p:txBody>
          <a:bodyPr wrap="square" rtlCol="0">
            <a:spAutoFit/>
          </a:bodyPr>
          <a:lstStyle/>
          <a:p>
            <a:r>
              <a:rPr lang="en-GB" sz="1500" dirty="0">
                <a:ea typeface="+mn-lt"/>
                <a:cs typeface="+mn-lt"/>
              </a:rPr>
              <a:t>Christians believe that God will always answer prayers, but that this will be in his own way and not necessarily in the way or time frame we might expect. They believe that God has a plan for us all and will do what is best in the long term for his children. </a:t>
            </a:r>
          </a:p>
          <a:p>
            <a:endParaRPr lang="en-GB" sz="1500" dirty="0">
              <a:ea typeface="+mn-lt"/>
              <a:cs typeface="+mn-lt"/>
            </a:endParaRPr>
          </a:p>
          <a:p>
            <a:r>
              <a:rPr lang="en-GB" sz="1500" dirty="0">
                <a:ea typeface="+mn-lt"/>
                <a:cs typeface="+mn-lt"/>
              </a:rPr>
              <a:t>Christians also believe that prayer is not a 'quick fix'. A person should be prepared to work with God and act on his guidance if they want to achieve what they are asking for.</a:t>
            </a:r>
            <a:endParaRPr lang="en-GB" sz="1500" dirty="0">
              <a:cs typeface="Calibri"/>
            </a:endParaRPr>
          </a:p>
        </p:txBody>
      </p:sp>
    </p:spTree>
    <p:extLst>
      <p:ext uri="{BB962C8B-B14F-4D97-AF65-F5344CB8AC3E}">
        <p14:creationId xmlns:p14="http://schemas.microsoft.com/office/powerpoint/2010/main" val="16900970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5E428-5D8F-4F15-B652-2F31D943C4D3}"/>
              </a:ext>
            </a:extLst>
          </p:cNvPr>
          <p:cNvSpPr>
            <a:spLocks noGrp="1"/>
          </p:cNvSpPr>
          <p:nvPr>
            <p:ph type="title"/>
          </p:nvPr>
        </p:nvSpPr>
        <p:spPr>
          <a:xfrm>
            <a:off x="544638" y="1132490"/>
            <a:ext cx="7886700" cy="523092"/>
          </a:xfrm>
        </p:spPr>
        <p:txBody>
          <a:bodyPr/>
          <a:lstStyle/>
          <a:p>
            <a:r>
              <a:rPr lang="en-GB" dirty="0">
                <a:cs typeface="Calibri Light"/>
              </a:rPr>
              <a:t>What do Christians pray for?</a:t>
            </a:r>
          </a:p>
        </p:txBody>
      </p:sp>
      <p:sp>
        <p:nvSpPr>
          <p:cNvPr id="3" name="Content Placeholder 2">
            <a:extLst>
              <a:ext uri="{FF2B5EF4-FFF2-40B4-BE49-F238E27FC236}">
                <a16:creationId xmlns:a16="http://schemas.microsoft.com/office/drawing/2014/main" id="{4F1388C1-43C3-4D3A-AA06-91D12790FE09}"/>
              </a:ext>
            </a:extLst>
          </p:cNvPr>
          <p:cNvSpPr>
            <a:spLocks noGrp="1"/>
          </p:cNvSpPr>
          <p:nvPr>
            <p:ph idx="1"/>
          </p:nvPr>
        </p:nvSpPr>
        <p:spPr>
          <a:xfrm>
            <a:off x="420130" y="2683021"/>
            <a:ext cx="5214551" cy="3209729"/>
          </a:xfrm>
        </p:spPr>
        <p:txBody>
          <a:bodyPr vert="horz" lIns="68580" tIns="34290" rIns="68580" bIns="34290" rtlCol="0" anchor="t">
            <a:noAutofit/>
          </a:bodyPr>
          <a:lstStyle/>
          <a:p>
            <a:r>
              <a:rPr lang="en-GB" dirty="0">
                <a:cs typeface="Calibri"/>
              </a:rPr>
              <a:t>Christian prayers all contain one or more of five key themes. </a:t>
            </a:r>
            <a:endParaRPr lang="en-US" dirty="0"/>
          </a:p>
          <a:p>
            <a:r>
              <a:rPr lang="en-GB" dirty="0">
                <a:cs typeface="Calibri"/>
              </a:rPr>
              <a:t>These are:</a:t>
            </a:r>
            <a:endParaRPr lang="en-GB" dirty="0"/>
          </a:p>
          <a:p>
            <a:pPr>
              <a:buFont typeface="Arial"/>
              <a:buChar char="•"/>
            </a:pPr>
            <a:r>
              <a:rPr lang="en-GB" b="1" dirty="0">
                <a:ea typeface="+mn-lt"/>
                <a:cs typeface="+mn-lt"/>
              </a:rPr>
              <a:t> Adoration</a:t>
            </a:r>
            <a:r>
              <a:rPr lang="en-GB" dirty="0">
                <a:ea typeface="+mn-lt"/>
                <a:cs typeface="+mn-lt"/>
              </a:rPr>
              <a:t> – praising God.</a:t>
            </a:r>
          </a:p>
          <a:p>
            <a:pPr>
              <a:buFont typeface="Arial"/>
              <a:buChar char="•"/>
            </a:pPr>
            <a:r>
              <a:rPr lang="en-GB" b="1" dirty="0">
                <a:ea typeface="+mn-lt"/>
                <a:cs typeface="+mn-lt"/>
              </a:rPr>
              <a:t> Confession</a:t>
            </a:r>
            <a:r>
              <a:rPr lang="en-GB" dirty="0">
                <a:ea typeface="+mn-lt"/>
                <a:cs typeface="+mn-lt"/>
              </a:rPr>
              <a:t> – saying sorry for their sins.</a:t>
            </a:r>
          </a:p>
          <a:p>
            <a:pPr>
              <a:buFont typeface="Arial"/>
              <a:buChar char="•"/>
            </a:pPr>
            <a:r>
              <a:rPr lang="en-GB" b="1" dirty="0">
                <a:ea typeface="+mn-lt"/>
                <a:cs typeface="+mn-lt"/>
              </a:rPr>
              <a:t> Thanksgiving</a:t>
            </a:r>
            <a:r>
              <a:rPr lang="en-GB" dirty="0">
                <a:ea typeface="+mn-lt"/>
                <a:cs typeface="+mn-lt"/>
              </a:rPr>
              <a:t> – thanking God.</a:t>
            </a:r>
          </a:p>
          <a:p>
            <a:pPr>
              <a:buFont typeface="Arial"/>
              <a:buChar char="•"/>
            </a:pPr>
            <a:r>
              <a:rPr lang="en-GB" b="1" dirty="0">
                <a:ea typeface="+mn-lt"/>
                <a:cs typeface="+mn-lt"/>
              </a:rPr>
              <a:t> Supplication</a:t>
            </a:r>
            <a:r>
              <a:rPr lang="en-GB" dirty="0">
                <a:ea typeface="+mn-lt"/>
                <a:cs typeface="+mn-lt"/>
              </a:rPr>
              <a:t> – asking for God’s grace to help with something.</a:t>
            </a:r>
          </a:p>
          <a:p>
            <a:pPr>
              <a:buFont typeface="Arial"/>
              <a:buChar char="•"/>
            </a:pPr>
            <a:r>
              <a:rPr lang="en-GB" b="1" dirty="0">
                <a:ea typeface="+mn-lt"/>
                <a:cs typeface="+mn-lt"/>
              </a:rPr>
              <a:t> Intercession</a:t>
            </a:r>
            <a:r>
              <a:rPr lang="en-GB" dirty="0">
                <a:ea typeface="+mn-lt"/>
                <a:cs typeface="+mn-lt"/>
              </a:rPr>
              <a:t> – praying for God to help someone else.</a:t>
            </a:r>
            <a:endParaRPr lang="en-GB" dirty="0">
              <a:cs typeface="Calibri"/>
            </a:endParaRPr>
          </a:p>
          <a:p>
            <a:endParaRPr lang="en-GB" sz="1500" dirty="0">
              <a:cs typeface="Calibri"/>
            </a:endParaRPr>
          </a:p>
        </p:txBody>
      </p:sp>
      <p:sp>
        <p:nvSpPr>
          <p:cNvPr id="6" name="TextBox 5">
            <a:extLst>
              <a:ext uri="{FF2B5EF4-FFF2-40B4-BE49-F238E27FC236}">
                <a16:creationId xmlns:a16="http://schemas.microsoft.com/office/drawing/2014/main" id="{E43E2E1D-2D95-4E35-BEB9-C234987C30B2}"/>
              </a:ext>
            </a:extLst>
          </p:cNvPr>
          <p:cNvSpPr txBox="1"/>
          <p:nvPr/>
        </p:nvSpPr>
        <p:spPr>
          <a:xfrm>
            <a:off x="5460073" y="5162152"/>
            <a:ext cx="3140126" cy="1141338"/>
          </a:xfrm>
          <a:prstGeom prst="rect">
            <a:avLst/>
          </a:prstGeom>
          <a:solidFill>
            <a:schemeClr val="tx2"/>
          </a:solid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nSpc>
                <a:spcPct val="90000"/>
              </a:lnSpc>
              <a:spcBef>
                <a:spcPts val="750"/>
              </a:spcBef>
            </a:pPr>
            <a:r>
              <a:rPr lang="en-GB" sz="1400" dirty="0">
                <a:solidFill>
                  <a:schemeClr val="bg1"/>
                </a:solidFill>
                <a:ea typeface="+mn-lt"/>
                <a:cs typeface="+mn-lt"/>
              </a:rPr>
              <a:t>Why do Christians pray this way?</a:t>
            </a:r>
          </a:p>
          <a:p>
            <a:pPr>
              <a:lnSpc>
                <a:spcPct val="90000"/>
              </a:lnSpc>
              <a:spcBef>
                <a:spcPts val="750"/>
              </a:spcBef>
            </a:pPr>
            <a:r>
              <a:rPr lang="en-GB" sz="1400" dirty="0">
                <a:solidFill>
                  <a:schemeClr val="bg1"/>
                </a:solidFill>
                <a:ea typeface="+mn-lt"/>
                <a:cs typeface="+mn-lt"/>
              </a:rPr>
              <a:t>It is important to Christians to pray this way because this is the way that Jesus taught his disciples to pray through The Lord's Prayer.</a:t>
            </a:r>
            <a:endParaRPr lang="en-US" sz="1400" dirty="0">
              <a:solidFill>
                <a:schemeClr val="bg1"/>
              </a:solidFill>
              <a:ea typeface="+mn-lt"/>
              <a:cs typeface="+mn-lt"/>
            </a:endParaRPr>
          </a:p>
        </p:txBody>
      </p:sp>
      <p:sp>
        <p:nvSpPr>
          <p:cNvPr id="7" name="TextBox 1">
            <a:extLst>
              <a:ext uri="{FF2B5EF4-FFF2-40B4-BE49-F238E27FC236}">
                <a16:creationId xmlns:a16="http://schemas.microsoft.com/office/drawing/2014/main" id="{4F49EFF0-5637-4465-8790-580131391F65}"/>
              </a:ext>
            </a:extLst>
          </p:cNvPr>
          <p:cNvSpPr txBox="1"/>
          <p:nvPr/>
        </p:nvSpPr>
        <p:spPr>
          <a:xfrm>
            <a:off x="544638" y="1915386"/>
            <a:ext cx="4857541" cy="507831"/>
          </a:xfrm>
          <a:prstGeom prst="rect">
            <a:avLst/>
          </a:prstGeom>
          <a:solidFill>
            <a:schemeClr val="accent2"/>
          </a:solidFill>
        </p:spPr>
        <p:txBody>
          <a:bodyPr rot="0" spcFirstLastPara="0" vert="horz" wrap="square" lIns="68580" tIns="34290" rIns="68580" bIns="3429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00" dirty="0">
                <a:solidFill>
                  <a:schemeClr val="bg1"/>
                </a:solidFill>
                <a:cs typeface="Calibri"/>
              </a:rPr>
              <a:t>Activity: </a:t>
            </a:r>
            <a:endParaRPr lang="en-US" sz="1400" dirty="0">
              <a:solidFill>
                <a:schemeClr val="bg1"/>
              </a:solidFill>
              <a:cs typeface="Calibri"/>
            </a:endParaRPr>
          </a:p>
          <a:p>
            <a:r>
              <a:rPr lang="en-GB" sz="1400" dirty="0">
                <a:solidFill>
                  <a:schemeClr val="bg1"/>
                </a:solidFill>
                <a:cs typeface="Calibri"/>
              </a:rPr>
              <a:t>Make a list the things you think a Christian might pray for.</a:t>
            </a:r>
            <a:endParaRPr lang="en-US" sz="1400" dirty="0">
              <a:solidFill>
                <a:schemeClr val="bg1"/>
              </a:solidFill>
              <a:cs typeface="Calibri"/>
            </a:endParaRPr>
          </a:p>
        </p:txBody>
      </p:sp>
      <p:sp>
        <p:nvSpPr>
          <p:cNvPr id="8" name="Text Placeholder 4">
            <a:extLst>
              <a:ext uri="{FF2B5EF4-FFF2-40B4-BE49-F238E27FC236}">
                <a16:creationId xmlns:a16="http://schemas.microsoft.com/office/drawing/2014/main" id="{C76295CF-EE55-4B35-84B9-1932A89C1C55}"/>
              </a:ext>
            </a:extLst>
          </p:cNvPr>
          <p:cNvSpPr txBox="1">
            <a:spLocks/>
          </p:cNvSpPr>
          <p:nvPr/>
        </p:nvSpPr>
        <p:spPr>
          <a:xfrm>
            <a:off x="243767" y="618903"/>
            <a:ext cx="6048000" cy="313041"/>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57295" y="1754351"/>
            <a:ext cx="2545681" cy="3309032"/>
          </a:xfrm>
          <a:prstGeom prst="rect">
            <a:avLst/>
          </a:prstGeom>
        </p:spPr>
      </p:pic>
    </p:spTree>
    <p:extLst>
      <p:ext uri="{BB962C8B-B14F-4D97-AF65-F5344CB8AC3E}">
        <p14:creationId xmlns:p14="http://schemas.microsoft.com/office/powerpoint/2010/main" val="42620594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535D9A-A907-4811-8E83-6932A59E12BC}"/>
              </a:ext>
            </a:extLst>
          </p:cNvPr>
          <p:cNvSpPr>
            <a:spLocks noGrp="1"/>
          </p:cNvSpPr>
          <p:nvPr>
            <p:ph type="title"/>
          </p:nvPr>
        </p:nvSpPr>
        <p:spPr>
          <a:xfrm>
            <a:off x="439441" y="1153004"/>
            <a:ext cx="3328296" cy="475812"/>
          </a:xfrm>
        </p:spPr>
        <p:txBody>
          <a:bodyPr/>
          <a:lstStyle/>
          <a:p>
            <a:r>
              <a:rPr lang="en-GB" dirty="0">
                <a:cs typeface="Calibri Light"/>
              </a:rPr>
              <a:t>The Lord's Prayer</a:t>
            </a:r>
            <a:endParaRPr lang="en-GB" dirty="0"/>
          </a:p>
        </p:txBody>
      </p:sp>
      <p:sp>
        <p:nvSpPr>
          <p:cNvPr id="3" name="Content Placeholder 2">
            <a:extLst>
              <a:ext uri="{FF2B5EF4-FFF2-40B4-BE49-F238E27FC236}">
                <a16:creationId xmlns:a16="http://schemas.microsoft.com/office/drawing/2014/main" id="{5C8ECB32-B96D-4232-8AD3-50ED301FC413}"/>
              </a:ext>
            </a:extLst>
          </p:cNvPr>
          <p:cNvSpPr>
            <a:spLocks noGrp="1"/>
          </p:cNvSpPr>
          <p:nvPr>
            <p:ph idx="1"/>
          </p:nvPr>
        </p:nvSpPr>
        <p:spPr>
          <a:xfrm>
            <a:off x="439441" y="1822512"/>
            <a:ext cx="7975512" cy="748347"/>
          </a:xfrm>
        </p:spPr>
        <p:txBody>
          <a:bodyPr vert="horz" lIns="68580" tIns="34290" rIns="68580" bIns="34290" rtlCol="0" anchor="t">
            <a:normAutofit/>
          </a:bodyPr>
          <a:lstStyle/>
          <a:p>
            <a:r>
              <a:rPr lang="en-GB" dirty="0">
                <a:ea typeface="+mn-lt"/>
                <a:cs typeface="+mn-lt"/>
              </a:rPr>
              <a:t>The Lord's Prayer is an example of a formal Christian prayer. Christians say The Lord's Prayer in public and in private, and it is often taught to children. It plays a role in every service at Westminster Abbey.</a:t>
            </a:r>
            <a:endParaRPr lang="en-US" dirty="0">
              <a:cs typeface="Calibri"/>
            </a:endParaRPr>
          </a:p>
        </p:txBody>
      </p:sp>
      <p:sp>
        <p:nvSpPr>
          <p:cNvPr id="5" name="TextBox 4">
            <a:extLst>
              <a:ext uri="{FF2B5EF4-FFF2-40B4-BE49-F238E27FC236}">
                <a16:creationId xmlns:a16="http://schemas.microsoft.com/office/drawing/2014/main" id="{A5853374-FF92-4D4A-BA76-8C270B0A83A4}"/>
              </a:ext>
            </a:extLst>
          </p:cNvPr>
          <p:cNvSpPr txBox="1"/>
          <p:nvPr/>
        </p:nvSpPr>
        <p:spPr>
          <a:xfrm>
            <a:off x="5662316" y="1881943"/>
            <a:ext cx="3122111" cy="27699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endParaRPr lang="en-GB" sz="1350">
              <a:solidFill>
                <a:srgbClr val="7F6000"/>
              </a:solidFill>
              <a:cs typeface="Calibri"/>
            </a:endParaRPr>
          </a:p>
        </p:txBody>
      </p:sp>
      <p:sp>
        <p:nvSpPr>
          <p:cNvPr id="6" name="TextBox 1">
            <a:extLst>
              <a:ext uri="{FF2B5EF4-FFF2-40B4-BE49-F238E27FC236}">
                <a16:creationId xmlns:a16="http://schemas.microsoft.com/office/drawing/2014/main" id="{E9525BF8-8243-4F21-A6BC-50F68D8C9C68}"/>
              </a:ext>
            </a:extLst>
          </p:cNvPr>
          <p:cNvSpPr txBox="1"/>
          <p:nvPr/>
        </p:nvSpPr>
        <p:spPr>
          <a:xfrm>
            <a:off x="439441" y="5898670"/>
            <a:ext cx="8272197" cy="715581"/>
          </a:xfrm>
          <a:prstGeom prst="rect">
            <a:avLst/>
          </a:prstGeom>
          <a:solidFill>
            <a:schemeClr val="accent2"/>
          </a:solidFill>
        </p:spPr>
        <p:txBody>
          <a:bodyPr rot="0" spcFirstLastPara="0" vert="horz" wrap="square" lIns="68580" tIns="34290" rIns="68580" bIns="3429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400" dirty="0">
                <a:solidFill>
                  <a:schemeClr val="bg1"/>
                </a:solidFill>
                <a:cs typeface="Calibri"/>
              </a:rPr>
              <a:t>Activity:</a:t>
            </a:r>
          </a:p>
          <a:p>
            <a:r>
              <a:rPr lang="en-GB" sz="1400" dirty="0">
                <a:solidFill>
                  <a:schemeClr val="bg1"/>
                </a:solidFill>
                <a:cs typeface="Calibri"/>
              </a:rPr>
              <a:t>The Lord's prayer contains four of the five themes of Christian prayer. Highlight the lines that refer to each theme using a different colour. </a:t>
            </a:r>
          </a:p>
        </p:txBody>
      </p:sp>
      <p:sp>
        <p:nvSpPr>
          <p:cNvPr id="7" name="Text Placeholder 4">
            <a:extLst>
              <a:ext uri="{FF2B5EF4-FFF2-40B4-BE49-F238E27FC236}">
                <a16:creationId xmlns:a16="http://schemas.microsoft.com/office/drawing/2014/main" id="{C76295CF-EE55-4B35-84B9-1932A89C1C55}"/>
              </a:ext>
            </a:extLst>
          </p:cNvPr>
          <p:cNvSpPr txBox="1">
            <a:spLocks/>
          </p:cNvSpPr>
          <p:nvPr/>
        </p:nvSpPr>
        <p:spPr>
          <a:xfrm>
            <a:off x="243767" y="618903"/>
            <a:ext cx="6048000" cy="313041"/>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sp>
        <p:nvSpPr>
          <p:cNvPr id="8" name="TextBox 7"/>
          <p:cNvSpPr txBox="1"/>
          <p:nvPr/>
        </p:nvSpPr>
        <p:spPr>
          <a:xfrm>
            <a:off x="439441" y="2570859"/>
            <a:ext cx="4738040" cy="3108543"/>
          </a:xfrm>
          <a:prstGeom prst="rect">
            <a:avLst/>
          </a:prstGeom>
          <a:solidFill>
            <a:srgbClr val="9D9D9D"/>
          </a:solidFill>
        </p:spPr>
        <p:txBody>
          <a:bodyPr wrap="square" rtlCol="0">
            <a:spAutoFit/>
          </a:bodyPr>
          <a:lstStyle/>
          <a:p>
            <a:r>
              <a:rPr lang="en-GB" sz="1400" dirty="0">
                <a:solidFill>
                  <a:schemeClr val="bg1"/>
                </a:solidFill>
              </a:rPr>
              <a:t>Our Father, who art in heaven,</a:t>
            </a:r>
            <a:br>
              <a:rPr lang="en-GB" sz="1400" dirty="0">
                <a:solidFill>
                  <a:schemeClr val="bg1"/>
                </a:solidFill>
              </a:rPr>
            </a:br>
            <a:r>
              <a:rPr lang="en-GB" sz="1400" dirty="0">
                <a:solidFill>
                  <a:schemeClr val="bg1"/>
                </a:solidFill>
              </a:rPr>
              <a:t>hallowed be thy name;</a:t>
            </a:r>
            <a:br>
              <a:rPr lang="en-GB" sz="1400" dirty="0">
                <a:solidFill>
                  <a:schemeClr val="bg1"/>
                </a:solidFill>
              </a:rPr>
            </a:br>
            <a:r>
              <a:rPr lang="en-GB" sz="1400" dirty="0">
                <a:solidFill>
                  <a:schemeClr val="bg1"/>
                </a:solidFill>
              </a:rPr>
              <a:t>thy kingdom come;</a:t>
            </a:r>
            <a:br>
              <a:rPr lang="en-GB" sz="1400" dirty="0">
                <a:solidFill>
                  <a:schemeClr val="bg1"/>
                </a:solidFill>
              </a:rPr>
            </a:br>
            <a:r>
              <a:rPr lang="en-GB" sz="1400" dirty="0">
                <a:solidFill>
                  <a:schemeClr val="bg1"/>
                </a:solidFill>
              </a:rPr>
              <a:t>thy will be done;</a:t>
            </a:r>
            <a:br>
              <a:rPr lang="en-GB" sz="1400" dirty="0">
                <a:solidFill>
                  <a:schemeClr val="bg1"/>
                </a:solidFill>
              </a:rPr>
            </a:br>
            <a:r>
              <a:rPr lang="en-GB" sz="1400" dirty="0">
                <a:solidFill>
                  <a:schemeClr val="bg1"/>
                </a:solidFill>
              </a:rPr>
              <a:t>on earth as it is in heaven.</a:t>
            </a:r>
            <a:br>
              <a:rPr lang="en-GB" sz="1400" dirty="0">
                <a:solidFill>
                  <a:schemeClr val="bg1"/>
                </a:solidFill>
              </a:rPr>
            </a:br>
            <a:r>
              <a:rPr lang="en-GB" sz="1400" dirty="0">
                <a:solidFill>
                  <a:schemeClr val="bg1"/>
                </a:solidFill>
              </a:rPr>
              <a:t>Give us this day our daily bread.</a:t>
            </a:r>
            <a:br>
              <a:rPr lang="en-GB" sz="1400" dirty="0">
                <a:solidFill>
                  <a:schemeClr val="bg1"/>
                </a:solidFill>
              </a:rPr>
            </a:br>
            <a:r>
              <a:rPr lang="en-GB" sz="1400" dirty="0">
                <a:solidFill>
                  <a:schemeClr val="bg1"/>
                </a:solidFill>
              </a:rPr>
              <a:t>And forgive us our trespasses,</a:t>
            </a:r>
            <a:br>
              <a:rPr lang="en-GB" sz="1400" dirty="0">
                <a:solidFill>
                  <a:schemeClr val="bg1"/>
                </a:solidFill>
              </a:rPr>
            </a:br>
            <a:r>
              <a:rPr lang="en-GB" sz="1400" dirty="0">
                <a:solidFill>
                  <a:schemeClr val="bg1"/>
                </a:solidFill>
              </a:rPr>
              <a:t>as we forgive those who trespass against us.</a:t>
            </a:r>
            <a:br>
              <a:rPr lang="en-GB" sz="1400" dirty="0">
                <a:solidFill>
                  <a:schemeClr val="bg1"/>
                </a:solidFill>
              </a:rPr>
            </a:br>
            <a:r>
              <a:rPr lang="en-GB" sz="1400" dirty="0">
                <a:solidFill>
                  <a:schemeClr val="bg1"/>
                </a:solidFill>
              </a:rPr>
              <a:t>And lead us not into temptation;</a:t>
            </a:r>
            <a:br>
              <a:rPr lang="en-GB" sz="1400" dirty="0">
                <a:solidFill>
                  <a:schemeClr val="bg1"/>
                </a:solidFill>
              </a:rPr>
            </a:br>
            <a:r>
              <a:rPr lang="en-GB" sz="1400" dirty="0">
                <a:solidFill>
                  <a:schemeClr val="bg1"/>
                </a:solidFill>
              </a:rPr>
              <a:t>but deliver us from evil.</a:t>
            </a:r>
            <a:br>
              <a:rPr lang="en-GB" sz="1400" dirty="0">
                <a:solidFill>
                  <a:schemeClr val="bg1"/>
                </a:solidFill>
              </a:rPr>
            </a:br>
            <a:r>
              <a:rPr lang="en-GB" sz="1400" dirty="0">
                <a:solidFill>
                  <a:schemeClr val="bg1"/>
                </a:solidFill>
              </a:rPr>
              <a:t>For thine is the kingdom,</a:t>
            </a:r>
            <a:br>
              <a:rPr lang="en-GB" sz="1400" dirty="0">
                <a:solidFill>
                  <a:schemeClr val="bg1"/>
                </a:solidFill>
              </a:rPr>
            </a:br>
            <a:r>
              <a:rPr lang="en-GB" sz="1400" dirty="0">
                <a:solidFill>
                  <a:schemeClr val="bg1"/>
                </a:solidFill>
              </a:rPr>
              <a:t>the power and the glory,</a:t>
            </a:r>
            <a:br>
              <a:rPr lang="en-GB" sz="1400" dirty="0">
                <a:solidFill>
                  <a:schemeClr val="bg1"/>
                </a:solidFill>
              </a:rPr>
            </a:br>
            <a:r>
              <a:rPr lang="en-GB" sz="1400" dirty="0">
                <a:solidFill>
                  <a:schemeClr val="bg1"/>
                </a:solidFill>
              </a:rPr>
              <a:t>for ever and ever.</a:t>
            </a:r>
            <a:br>
              <a:rPr lang="en-GB" sz="1400" dirty="0">
                <a:solidFill>
                  <a:schemeClr val="bg1"/>
                </a:solidFill>
              </a:rPr>
            </a:br>
            <a:r>
              <a:rPr lang="en-GB" sz="1400" dirty="0">
                <a:solidFill>
                  <a:schemeClr val="bg1"/>
                </a:solidFill>
              </a:rPr>
              <a:t>Amen.</a:t>
            </a: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44518" y="2915503"/>
            <a:ext cx="3339909" cy="2226606"/>
          </a:xfrm>
          <a:prstGeom prst="rect">
            <a:avLst/>
          </a:prstGeom>
        </p:spPr>
      </p:pic>
    </p:spTree>
    <p:extLst>
      <p:ext uri="{BB962C8B-B14F-4D97-AF65-F5344CB8AC3E}">
        <p14:creationId xmlns:p14="http://schemas.microsoft.com/office/powerpoint/2010/main" val="36698848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535D9A-A907-4811-8E83-6932A59E12BC}"/>
              </a:ext>
            </a:extLst>
          </p:cNvPr>
          <p:cNvSpPr>
            <a:spLocks noGrp="1"/>
          </p:cNvSpPr>
          <p:nvPr>
            <p:ph type="title"/>
          </p:nvPr>
        </p:nvSpPr>
        <p:spPr>
          <a:xfrm>
            <a:off x="684394" y="1025308"/>
            <a:ext cx="7886700" cy="570937"/>
          </a:xfrm>
        </p:spPr>
        <p:txBody>
          <a:bodyPr/>
          <a:lstStyle/>
          <a:p>
            <a:r>
              <a:rPr lang="en-GB" dirty="0">
                <a:cs typeface="Calibri Light"/>
              </a:rPr>
              <a:t>The Lord's Prayer</a:t>
            </a:r>
            <a:endParaRPr lang="en-GB" dirty="0"/>
          </a:p>
        </p:txBody>
      </p:sp>
      <p:sp>
        <p:nvSpPr>
          <p:cNvPr id="3" name="Content Placeholder 2">
            <a:extLst>
              <a:ext uri="{FF2B5EF4-FFF2-40B4-BE49-F238E27FC236}">
                <a16:creationId xmlns:a16="http://schemas.microsoft.com/office/drawing/2014/main" id="{5C8ECB32-B96D-4232-8AD3-50ED301FC413}"/>
              </a:ext>
            </a:extLst>
          </p:cNvPr>
          <p:cNvSpPr>
            <a:spLocks noGrp="1"/>
          </p:cNvSpPr>
          <p:nvPr>
            <p:ph idx="1"/>
          </p:nvPr>
        </p:nvSpPr>
        <p:spPr>
          <a:xfrm>
            <a:off x="684394" y="1743205"/>
            <a:ext cx="7842052" cy="739831"/>
          </a:xfrm>
        </p:spPr>
        <p:txBody>
          <a:bodyPr vert="horz" lIns="68580" tIns="34290" rIns="68580" bIns="34290" rtlCol="0" anchor="t">
            <a:normAutofit/>
          </a:bodyPr>
          <a:lstStyle/>
          <a:p>
            <a:r>
              <a:rPr lang="en-GB" dirty="0">
                <a:ea typeface="+mn-lt"/>
                <a:cs typeface="+mn-lt"/>
              </a:rPr>
              <a:t>The Lord's Prayer is an example of a formal Christian prayer. Christians say The Lord's Prayer in public and in private, and it is often taught to children. It plays a role in every service at Westminster Abbey.</a:t>
            </a:r>
            <a:endParaRPr lang="en-US" dirty="0"/>
          </a:p>
        </p:txBody>
      </p:sp>
      <p:sp>
        <p:nvSpPr>
          <p:cNvPr id="5" name="TextBox 4">
            <a:extLst>
              <a:ext uri="{FF2B5EF4-FFF2-40B4-BE49-F238E27FC236}">
                <a16:creationId xmlns:a16="http://schemas.microsoft.com/office/drawing/2014/main" id="{A5853374-FF92-4D4A-BA76-8C270B0A83A4}"/>
              </a:ext>
            </a:extLst>
          </p:cNvPr>
          <p:cNvSpPr txBox="1"/>
          <p:nvPr/>
        </p:nvSpPr>
        <p:spPr>
          <a:xfrm>
            <a:off x="5688383" y="2145865"/>
            <a:ext cx="3122111" cy="27699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endParaRPr lang="en-GB" sz="1350">
              <a:solidFill>
                <a:srgbClr val="7F6000"/>
              </a:solidFill>
              <a:cs typeface="Calibri"/>
            </a:endParaRPr>
          </a:p>
        </p:txBody>
      </p:sp>
      <p:sp>
        <p:nvSpPr>
          <p:cNvPr id="4" name="TextBox 3">
            <a:extLst>
              <a:ext uri="{FF2B5EF4-FFF2-40B4-BE49-F238E27FC236}">
                <a16:creationId xmlns:a16="http://schemas.microsoft.com/office/drawing/2014/main" id="{6D069FCD-2924-4ABE-AFB5-E3F64D274A01}"/>
              </a:ext>
            </a:extLst>
          </p:cNvPr>
          <p:cNvSpPr txBox="1"/>
          <p:nvPr/>
        </p:nvSpPr>
        <p:spPr>
          <a:xfrm>
            <a:off x="1253162" y="2748491"/>
            <a:ext cx="1271587" cy="287001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endParaRPr lang="en-US" sz="1400" dirty="0">
              <a:solidFill>
                <a:schemeClr val="bg1"/>
              </a:solidFill>
              <a:highlight>
                <a:srgbClr val="00FFFF"/>
              </a:highlight>
              <a:cs typeface="Calibri"/>
            </a:endParaRPr>
          </a:p>
          <a:p>
            <a:pPr algn="r"/>
            <a:r>
              <a:rPr lang="en-US" sz="1400" dirty="0">
                <a:ea typeface="+mn-lt"/>
                <a:cs typeface="+mn-lt"/>
              </a:rPr>
              <a:t>Adoration  </a:t>
            </a:r>
          </a:p>
          <a:p>
            <a:pPr algn="r"/>
            <a:endParaRPr lang="en-US" sz="1400" dirty="0">
              <a:ea typeface="+mn-lt"/>
              <a:cs typeface="+mn-lt"/>
            </a:endParaRPr>
          </a:p>
          <a:p>
            <a:pPr algn="r"/>
            <a:endParaRPr lang="en-US" sz="1400" dirty="0">
              <a:ea typeface="+mn-lt"/>
              <a:cs typeface="+mn-lt"/>
            </a:endParaRPr>
          </a:p>
          <a:p>
            <a:pPr algn="r"/>
            <a:endParaRPr lang="en-US" sz="1400" dirty="0">
              <a:ea typeface="+mn-lt"/>
              <a:cs typeface="+mn-lt"/>
            </a:endParaRPr>
          </a:p>
          <a:p>
            <a:pPr algn="r"/>
            <a:r>
              <a:rPr lang="en-US" sz="1400" dirty="0">
                <a:ea typeface="+mn-lt"/>
                <a:cs typeface="+mn-lt"/>
              </a:rPr>
              <a:t>Confession</a:t>
            </a:r>
          </a:p>
          <a:p>
            <a:pPr algn="r"/>
            <a:endParaRPr lang="en-US" sz="1400" dirty="0">
              <a:ea typeface="+mn-lt"/>
              <a:cs typeface="+mn-lt"/>
            </a:endParaRPr>
          </a:p>
          <a:p>
            <a:pPr algn="r"/>
            <a:r>
              <a:rPr lang="en-US" sz="1400" dirty="0">
                <a:ea typeface="+mn-lt"/>
                <a:cs typeface="+mn-lt"/>
              </a:rPr>
              <a:t>Thanksgiving</a:t>
            </a:r>
          </a:p>
          <a:p>
            <a:pPr algn="r"/>
            <a:endParaRPr lang="en-US" sz="1400" dirty="0">
              <a:ea typeface="+mn-lt"/>
              <a:cs typeface="+mn-lt"/>
            </a:endParaRPr>
          </a:p>
          <a:p>
            <a:pPr algn="r"/>
            <a:endParaRPr lang="en-US" sz="1400" dirty="0">
              <a:ea typeface="+mn-lt"/>
              <a:cs typeface="+mn-lt"/>
            </a:endParaRPr>
          </a:p>
          <a:p>
            <a:pPr algn="r"/>
            <a:r>
              <a:rPr lang="en-US" sz="1400" dirty="0">
                <a:ea typeface="+mn-lt"/>
                <a:cs typeface="+mn-lt"/>
              </a:rPr>
              <a:t>Supplication </a:t>
            </a:r>
            <a:endParaRPr lang="en-US" sz="1400" dirty="0"/>
          </a:p>
          <a:p>
            <a:pPr algn="r"/>
            <a:endParaRPr lang="en-US" sz="1400" dirty="0">
              <a:solidFill>
                <a:schemeClr val="bg1"/>
              </a:solidFill>
              <a:highlight>
                <a:srgbClr val="00FFFF"/>
              </a:highlight>
              <a:cs typeface="Calibri"/>
            </a:endParaRPr>
          </a:p>
          <a:p>
            <a:pPr algn="l"/>
            <a:endParaRPr lang="en-GB" sz="1400" dirty="0">
              <a:solidFill>
                <a:schemeClr val="bg1"/>
              </a:solidFill>
              <a:highlight>
                <a:srgbClr val="00FFFF"/>
              </a:highlight>
              <a:cs typeface="Calibri"/>
            </a:endParaRPr>
          </a:p>
        </p:txBody>
      </p:sp>
      <p:sp>
        <p:nvSpPr>
          <p:cNvPr id="7" name="TextBox 6">
            <a:extLst>
              <a:ext uri="{FF2B5EF4-FFF2-40B4-BE49-F238E27FC236}">
                <a16:creationId xmlns:a16="http://schemas.microsoft.com/office/drawing/2014/main" id="{6B57425D-65BF-427E-940E-F3D114F04464}"/>
              </a:ext>
            </a:extLst>
          </p:cNvPr>
          <p:cNvSpPr txBox="1"/>
          <p:nvPr/>
        </p:nvSpPr>
        <p:spPr>
          <a:xfrm rot="16200000">
            <a:off x="-321981" y="3941125"/>
            <a:ext cx="2057399" cy="484748"/>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r>
              <a:rPr lang="en-GB" sz="2700" dirty="0">
                <a:cs typeface="Calibri"/>
              </a:rPr>
              <a:t>Answers</a:t>
            </a:r>
          </a:p>
        </p:txBody>
      </p:sp>
      <p:sp>
        <p:nvSpPr>
          <p:cNvPr id="8" name="Text Placeholder 4">
            <a:extLst>
              <a:ext uri="{FF2B5EF4-FFF2-40B4-BE49-F238E27FC236}">
                <a16:creationId xmlns:a16="http://schemas.microsoft.com/office/drawing/2014/main" id="{C76295CF-EE55-4B35-84B9-1932A89C1C55}"/>
              </a:ext>
            </a:extLst>
          </p:cNvPr>
          <p:cNvSpPr txBox="1">
            <a:spLocks/>
          </p:cNvSpPr>
          <p:nvPr/>
        </p:nvSpPr>
        <p:spPr>
          <a:xfrm>
            <a:off x="243767" y="618903"/>
            <a:ext cx="6048000" cy="313041"/>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sp>
        <p:nvSpPr>
          <p:cNvPr id="9" name="TextBox 8"/>
          <p:cNvSpPr txBox="1"/>
          <p:nvPr/>
        </p:nvSpPr>
        <p:spPr>
          <a:xfrm>
            <a:off x="2988047" y="2455522"/>
            <a:ext cx="5019906" cy="4185761"/>
          </a:xfrm>
          <a:prstGeom prst="rect">
            <a:avLst/>
          </a:prstGeom>
          <a:solidFill>
            <a:srgbClr val="9D9D9D"/>
          </a:solidFill>
        </p:spPr>
        <p:txBody>
          <a:bodyPr wrap="square" rtlCol="0">
            <a:spAutoFit/>
          </a:bodyPr>
          <a:lstStyle/>
          <a:p>
            <a:r>
              <a:rPr lang="en-GB" sz="1400" dirty="0">
                <a:solidFill>
                  <a:schemeClr val="bg1"/>
                </a:solidFill>
              </a:rPr>
              <a:t>Our Father, which art in heaven,</a:t>
            </a:r>
            <a:br>
              <a:rPr lang="en-GB" sz="1400" dirty="0">
                <a:solidFill>
                  <a:schemeClr val="bg1"/>
                </a:solidFill>
              </a:rPr>
            </a:br>
            <a:r>
              <a:rPr lang="en-GB" sz="1400" dirty="0">
                <a:solidFill>
                  <a:schemeClr val="bg1"/>
                </a:solidFill>
              </a:rPr>
              <a:t>Hallowed be thy name.</a:t>
            </a:r>
            <a:br>
              <a:rPr lang="en-GB" sz="1400" dirty="0">
                <a:solidFill>
                  <a:schemeClr val="bg1"/>
                </a:solidFill>
              </a:rPr>
            </a:br>
            <a:r>
              <a:rPr lang="en-GB" sz="1400" dirty="0">
                <a:solidFill>
                  <a:schemeClr val="bg1"/>
                </a:solidFill>
              </a:rPr>
              <a:t>Thy kingdom come,</a:t>
            </a:r>
            <a:br>
              <a:rPr lang="en-GB" sz="1400" dirty="0">
                <a:solidFill>
                  <a:schemeClr val="bg1"/>
                </a:solidFill>
              </a:rPr>
            </a:br>
            <a:r>
              <a:rPr lang="en-GB" sz="1400" dirty="0">
                <a:solidFill>
                  <a:schemeClr val="bg1"/>
                </a:solidFill>
              </a:rPr>
              <a:t>Thy will be done</a:t>
            </a:r>
            <a:br>
              <a:rPr lang="en-GB" sz="1400" dirty="0">
                <a:solidFill>
                  <a:schemeClr val="bg1"/>
                </a:solidFill>
              </a:rPr>
            </a:br>
            <a:r>
              <a:rPr lang="en-GB" sz="1400" dirty="0">
                <a:solidFill>
                  <a:schemeClr val="bg1"/>
                </a:solidFill>
              </a:rPr>
              <a:t>In earth as it is in heaven.</a:t>
            </a:r>
          </a:p>
          <a:p>
            <a:br>
              <a:rPr lang="en-GB" sz="1400" dirty="0">
                <a:solidFill>
                  <a:schemeClr val="bg1"/>
                </a:solidFill>
              </a:rPr>
            </a:br>
            <a:r>
              <a:rPr lang="en-GB" sz="1400" dirty="0">
                <a:solidFill>
                  <a:schemeClr val="bg1"/>
                </a:solidFill>
              </a:rPr>
              <a:t>Give us this day our daily bread.</a:t>
            </a:r>
          </a:p>
          <a:p>
            <a:br>
              <a:rPr lang="en-GB" sz="1400" dirty="0">
                <a:solidFill>
                  <a:schemeClr val="bg1"/>
                </a:solidFill>
              </a:rPr>
            </a:br>
            <a:r>
              <a:rPr lang="en-GB" sz="1400" dirty="0">
                <a:solidFill>
                  <a:schemeClr val="bg1"/>
                </a:solidFill>
              </a:rPr>
              <a:t>And forgive us our trespasses,</a:t>
            </a:r>
            <a:br>
              <a:rPr lang="en-GB" sz="1400" dirty="0">
                <a:solidFill>
                  <a:schemeClr val="bg1"/>
                </a:solidFill>
              </a:rPr>
            </a:br>
            <a:r>
              <a:rPr lang="en-GB" sz="1400" dirty="0">
                <a:solidFill>
                  <a:schemeClr val="bg1"/>
                </a:solidFill>
              </a:rPr>
              <a:t>As we forgive them that trespass against us.</a:t>
            </a:r>
          </a:p>
          <a:p>
            <a:br>
              <a:rPr lang="en-GB" sz="1400" dirty="0">
                <a:solidFill>
                  <a:schemeClr val="bg1"/>
                </a:solidFill>
              </a:rPr>
            </a:br>
            <a:r>
              <a:rPr lang="en-GB" sz="1400" dirty="0">
                <a:solidFill>
                  <a:schemeClr val="bg1"/>
                </a:solidFill>
              </a:rPr>
              <a:t>And lead us not into temptation,</a:t>
            </a:r>
            <a:br>
              <a:rPr lang="en-GB" sz="1400" dirty="0">
                <a:solidFill>
                  <a:schemeClr val="bg1"/>
                </a:solidFill>
              </a:rPr>
            </a:br>
            <a:r>
              <a:rPr lang="en-GB" sz="1400" dirty="0">
                <a:solidFill>
                  <a:schemeClr val="bg1"/>
                </a:solidFill>
              </a:rPr>
              <a:t>But deliver us from the evil.</a:t>
            </a:r>
          </a:p>
          <a:p>
            <a:endParaRPr lang="en-US" sz="1400" dirty="0">
              <a:solidFill>
                <a:schemeClr val="bg1"/>
              </a:solidFill>
            </a:endParaRPr>
          </a:p>
          <a:p>
            <a:r>
              <a:rPr lang="en-GB" sz="1400" dirty="0">
                <a:solidFill>
                  <a:schemeClr val="bg1"/>
                </a:solidFill>
              </a:rPr>
              <a:t>For thine is the kingdom,</a:t>
            </a:r>
            <a:br>
              <a:rPr lang="en-GB" sz="1400" dirty="0">
                <a:solidFill>
                  <a:schemeClr val="bg1"/>
                </a:solidFill>
              </a:rPr>
            </a:br>
            <a:r>
              <a:rPr lang="en-GB" sz="1400" dirty="0">
                <a:solidFill>
                  <a:schemeClr val="bg1"/>
                </a:solidFill>
              </a:rPr>
              <a:t>the power and the glory,</a:t>
            </a:r>
            <a:br>
              <a:rPr lang="en-GB" sz="1400" dirty="0">
                <a:solidFill>
                  <a:schemeClr val="bg1"/>
                </a:solidFill>
              </a:rPr>
            </a:br>
            <a:r>
              <a:rPr lang="en-GB" sz="1400" dirty="0">
                <a:solidFill>
                  <a:schemeClr val="bg1"/>
                </a:solidFill>
              </a:rPr>
              <a:t>for ever and ever.</a:t>
            </a:r>
          </a:p>
          <a:p>
            <a:br>
              <a:rPr lang="en-GB" sz="1400" dirty="0">
                <a:solidFill>
                  <a:schemeClr val="bg1"/>
                </a:solidFill>
              </a:rPr>
            </a:br>
            <a:r>
              <a:rPr lang="en-GB" sz="1400" dirty="0">
                <a:solidFill>
                  <a:schemeClr val="bg1"/>
                </a:solidFill>
              </a:rPr>
              <a:t>Amen.</a:t>
            </a:r>
          </a:p>
        </p:txBody>
      </p:sp>
      <p:cxnSp>
        <p:nvCxnSpPr>
          <p:cNvPr id="14" name="Straight Arrow Connector 13"/>
          <p:cNvCxnSpPr/>
          <p:nvPr/>
        </p:nvCxnSpPr>
        <p:spPr>
          <a:xfrm>
            <a:off x="2493741" y="3076628"/>
            <a:ext cx="40755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2524749" y="3938424"/>
            <a:ext cx="40755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509833" y="4383592"/>
            <a:ext cx="40755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2532229" y="5054325"/>
            <a:ext cx="40755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8875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31898-6D89-42C0-BB05-C2146ACD68D9}"/>
              </a:ext>
            </a:extLst>
          </p:cNvPr>
          <p:cNvSpPr>
            <a:spLocks noGrp="1"/>
          </p:cNvSpPr>
          <p:nvPr>
            <p:ph type="title"/>
          </p:nvPr>
        </p:nvSpPr>
        <p:spPr/>
        <p:txBody>
          <a:bodyPr/>
          <a:lstStyle/>
          <a:p>
            <a:r>
              <a:rPr lang="en-GB">
                <a:cs typeface="Calibri Light"/>
              </a:rPr>
              <a:t>The Lord's Prayer</a:t>
            </a:r>
            <a:endParaRPr lang="en-GB"/>
          </a:p>
        </p:txBody>
      </p:sp>
      <p:sp>
        <p:nvSpPr>
          <p:cNvPr id="4" name="Text Placeholder 3">
            <a:extLst>
              <a:ext uri="{FF2B5EF4-FFF2-40B4-BE49-F238E27FC236}">
                <a16:creationId xmlns:a16="http://schemas.microsoft.com/office/drawing/2014/main" id="{C473F87D-4141-4BA5-AA25-25FD6CC977C6}"/>
              </a:ext>
            </a:extLst>
          </p:cNvPr>
          <p:cNvSpPr>
            <a:spLocks noGrp="1"/>
          </p:cNvSpPr>
          <p:nvPr>
            <p:ph type="body" idx="1"/>
          </p:nvPr>
        </p:nvSpPr>
        <p:spPr>
          <a:xfrm>
            <a:off x="629841" y="2941909"/>
            <a:ext cx="1355370" cy="430411"/>
          </a:xfrm>
        </p:spPr>
        <p:txBody>
          <a:bodyPr/>
          <a:lstStyle/>
          <a:p>
            <a:r>
              <a:rPr lang="en-GB" b="0" dirty="0">
                <a:cs typeface="Calibri"/>
              </a:rPr>
              <a:t>Luke 11:2-4</a:t>
            </a:r>
            <a:endParaRPr lang="en-US" dirty="0"/>
          </a:p>
        </p:txBody>
      </p:sp>
      <p:sp>
        <p:nvSpPr>
          <p:cNvPr id="3" name="Content Placeholder 2">
            <a:extLst>
              <a:ext uri="{FF2B5EF4-FFF2-40B4-BE49-F238E27FC236}">
                <a16:creationId xmlns:a16="http://schemas.microsoft.com/office/drawing/2014/main" id="{7B050984-E5C9-47AD-8C18-ABAB7CAAD3B5}"/>
              </a:ext>
            </a:extLst>
          </p:cNvPr>
          <p:cNvSpPr>
            <a:spLocks noGrp="1"/>
          </p:cNvSpPr>
          <p:nvPr>
            <p:ph sz="half" idx="2"/>
          </p:nvPr>
        </p:nvSpPr>
        <p:spPr>
          <a:xfrm>
            <a:off x="629841" y="3481685"/>
            <a:ext cx="3868340" cy="1700809"/>
          </a:xfrm>
        </p:spPr>
        <p:txBody>
          <a:bodyPr vert="horz" lIns="68580" tIns="34290" rIns="68580" bIns="34290" rtlCol="0" anchor="t">
            <a:normAutofit/>
          </a:bodyPr>
          <a:lstStyle/>
          <a:p>
            <a:r>
              <a:rPr lang="en-GB" sz="1500" dirty="0">
                <a:ea typeface="+mn-lt"/>
                <a:cs typeface="+mn-lt"/>
              </a:rPr>
              <a:t>Father,</a:t>
            </a:r>
            <a:br>
              <a:rPr lang="en-GB" sz="1500" dirty="0">
                <a:ea typeface="+mn-lt"/>
                <a:cs typeface="+mn-lt"/>
              </a:rPr>
            </a:br>
            <a:r>
              <a:rPr lang="en-GB" sz="1500" dirty="0">
                <a:ea typeface="+mn-lt"/>
                <a:cs typeface="+mn-lt"/>
              </a:rPr>
              <a:t>hallowed be your name,</a:t>
            </a:r>
            <a:br>
              <a:rPr lang="en-GB" sz="1500" dirty="0">
                <a:ea typeface="+mn-lt"/>
                <a:cs typeface="+mn-lt"/>
              </a:rPr>
            </a:br>
            <a:r>
              <a:rPr lang="en-GB" sz="1500" dirty="0">
                <a:ea typeface="+mn-lt"/>
                <a:cs typeface="+mn-lt"/>
              </a:rPr>
              <a:t>your kingdom come.</a:t>
            </a:r>
            <a:br>
              <a:rPr lang="en-GB" sz="1500" dirty="0">
                <a:ea typeface="+mn-lt"/>
                <a:cs typeface="+mn-lt"/>
              </a:rPr>
            </a:br>
            <a:r>
              <a:rPr lang="en-GB" sz="1500" dirty="0">
                <a:ea typeface="+mn-lt"/>
                <a:cs typeface="+mn-lt"/>
              </a:rPr>
              <a:t>Give us each day our daily bread.</a:t>
            </a:r>
            <a:br>
              <a:rPr lang="en-GB" sz="1500" dirty="0">
                <a:ea typeface="+mn-lt"/>
                <a:cs typeface="+mn-lt"/>
              </a:rPr>
            </a:br>
            <a:r>
              <a:rPr lang="en-GB" sz="1500" dirty="0">
                <a:ea typeface="+mn-lt"/>
                <a:cs typeface="+mn-lt"/>
              </a:rPr>
              <a:t>Forgive us our sins, for we also forgive everyone who sins against us. And lead us not into temptation.</a:t>
            </a:r>
            <a:endParaRPr lang="en-US" sz="1500" dirty="0">
              <a:cs typeface="Calibri" panose="020F0502020204030204"/>
            </a:endParaRPr>
          </a:p>
        </p:txBody>
      </p:sp>
      <p:sp>
        <p:nvSpPr>
          <p:cNvPr id="5" name="Text Placeholder 4">
            <a:extLst>
              <a:ext uri="{FF2B5EF4-FFF2-40B4-BE49-F238E27FC236}">
                <a16:creationId xmlns:a16="http://schemas.microsoft.com/office/drawing/2014/main" id="{7A555340-A276-4A9F-A4B7-022BE289EE40}"/>
              </a:ext>
            </a:extLst>
          </p:cNvPr>
          <p:cNvSpPr>
            <a:spLocks noGrp="1"/>
          </p:cNvSpPr>
          <p:nvPr>
            <p:ph type="body" sz="quarter" idx="3"/>
          </p:nvPr>
        </p:nvSpPr>
        <p:spPr>
          <a:xfrm>
            <a:off x="4638079" y="2946373"/>
            <a:ext cx="3878462" cy="421481"/>
          </a:xfrm>
        </p:spPr>
        <p:txBody>
          <a:bodyPr/>
          <a:lstStyle/>
          <a:p>
            <a:r>
              <a:rPr lang="en-GB" b="0" dirty="0">
                <a:cs typeface="Calibri"/>
              </a:rPr>
              <a:t>Matthew 6:9-13</a:t>
            </a:r>
            <a:endParaRPr lang="en-US" dirty="0"/>
          </a:p>
        </p:txBody>
      </p:sp>
      <p:sp>
        <p:nvSpPr>
          <p:cNvPr id="6" name="Content Placeholder 5">
            <a:extLst>
              <a:ext uri="{FF2B5EF4-FFF2-40B4-BE49-F238E27FC236}">
                <a16:creationId xmlns:a16="http://schemas.microsoft.com/office/drawing/2014/main" id="{D71B5780-AE80-456F-B16F-792989BB29A1}"/>
              </a:ext>
            </a:extLst>
          </p:cNvPr>
          <p:cNvSpPr>
            <a:spLocks noGrp="1"/>
          </p:cNvSpPr>
          <p:nvPr>
            <p:ph sz="quarter" idx="4"/>
          </p:nvPr>
        </p:nvSpPr>
        <p:spPr>
          <a:xfrm>
            <a:off x="4629150" y="3480697"/>
            <a:ext cx="3887391" cy="2299098"/>
          </a:xfrm>
        </p:spPr>
        <p:txBody>
          <a:bodyPr vert="horz" lIns="68580" tIns="34290" rIns="68580" bIns="34290" rtlCol="0" anchor="t">
            <a:normAutofit lnSpcReduction="10000"/>
          </a:bodyPr>
          <a:lstStyle/>
          <a:p>
            <a:r>
              <a:rPr lang="en-US" sz="1500" dirty="0">
                <a:ea typeface="+mn-lt"/>
                <a:cs typeface="+mn-lt"/>
              </a:rPr>
              <a:t>Our Father in heaven,</a:t>
            </a:r>
            <a:br>
              <a:rPr lang="en-US" sz="1500" dirty="0">
                <a:ea typeface="+mn-lt"/>
                <a:cs typeface="+mn-lt"/>
              </a:rPr>
            </a:br>
            <a:r>
              <a:rPr lang="en-US" sz="1500" dirty="0">
                <a:ea typeface="+mn-lt"/>
                <a:cs typeface="+mn-lt"/>
              </a:rPr>
              <a:t>hallowed be your name,</a:t>
            </a:r>
            <a:br>
              <a:rPr lang="en-US" sz="1500" dirty="0">
                <a:ea typeface="+mn-lt"/>
                <a:cs typeface="+mn-lt"/>
              </a:rPr>
            </a:br>
            <a:r>
              <a:rPr lang="en-US" sz="1500" dirty="0">
                <a:ea typeface="+mn-lt"/>
                <a:cs typeface="+mn-lt"/>
              </a:rPr>
              <a:t>your kingdom come,</a:t>
            </a:r>
            <a:br>
              <a:rPr lang="en-US" sz="1500" dirty="0">
                <a:ea typeface="+mn-lt"/>
                <a:cs typeface="+mn-lt"/>
              </a:rPr>
            </a:br>
            <a:r>
              <a:rPr lang="en-US" sz="1500" dirty="0">
                <a:ea typeface="+mn-lt"/>
                <a:cs typeface="+mn-lt"/>
              </a:rPr>
              <a:t>your will be done,</a:t>
            </a:r>
            <a:br>
              <a:rPr lang="en-US" sz="1500" dirty="0">
                <a:ea typeface="+mn-lt"/>
                <a:cs typeface="+mn-lt"/>
              </a:rPr>
            </a:br>
            <a:r>
              <a:rPr lang="en-US" sz="1500" dirty="0">
                <a:ea typeface="+mn-lt"/>
                <a:cs typeface="+mn-lt"/>
              </a:rPr>
              <a:t>on earth as it is in heaven.</a:t>
            </a:r>
            <a:br>
              <a:rPr lang="en-US" sz="1500" dirty="0">
                <a:ea typeface="+mn-lt"/>
                <a:cs typeface="+mn-lt"/>
              </a:rPr>
            </a:br>
            <a:r>
              <a:rPr lang="en-US" sz="1500" dirty="0">
                <a:ea typeface="+mn-lt"/>
                <a:cs typeface="+mn-lt"/>
              </a:rPr>
              <a:t>Give us today our daily bread.</a:t>
            </a:r>
            <a:br>
              <a:rPr lang="en-US" sz="1500" dirty="0">
                <a:ea typeface="+mn-lt"/>
                <a:cs typeface="+mn-lt"/>
              </a:rPr>
            </a:br>
            <a:r>
              <a:rPr lang="en-US" sz="1500" dirty="0">
                <a:ea typeface="+mn-lt"/>
                <a:cs typeface="+mn-lt"/>
              </a:rPr>
              <a:t>And forgive us our debts,</a:t>
            </a:r>
            <a:br>
              <a:rPr lang="en-US" sz="1500" dirty="0">
                <a:ea typeface="+mn-lt"/>
                <a:cs typeface="+mn-lt"/>
              </a:rPr>
            </a:br>
            <a:r>
              <a:rPr lang="en-US" sz="1500" dirty="0">
                <a:ea typeface="+mn-lt"/>
                <a:cs typeface="+mn-lt"/>
              </a:rPr>
              <a:t>as we also have forgiven our debtors.</a:t>
            </a:r>
            <a:br>
              <a:rPr lang="en-US" sz="1500" dirty="0">
                <a:ea typeface="+mn-lt"/>
                <a:cs typeface="+mn-lt"/>
              </a:rPr>
            </a:br>
            <a:r>
              <a:rPr lang="en-US" sz="1500" dirty="0">
                <a:ea typeface="+mn-lt"/>
                <a:cs typeface="+mn-lt"/>
              </a:rPr>
              <a:t>And lead us not into temptation, but deliver us from the evil one.</a:t>
            </a:r>
            <a:endParaRPr lang="en-US" sz="1500" dirty="0">
              <a:cs typeface="Calibri"/>
            </a:endParaRPr>
          </a:p>
        </p:txBody>
      </p:sp>
      <p:sp>
        <p:nvSpPr>
          <p:cNvPr id="8" name="TextBox 7">
            <a:extLst>
              <a:ext uri="{FF2B5EF4-FFF2-40B4-BE49-F238E27FC236}">
                <a16:creationId xmlns:a16="http://schemas.microsoft.com/office/drawing/2014/main" id="{BD45BAA1-CB10-4664-8946-A80FBFDF2163}"/>
              </a:ext>
            </a:extLst>
          </p:cNvPr>
          <p:cNvSpPr txBox="1"/>
          <p:nvPr/>
        </p:nvSpPr>
        <p:spPr>
          <a:xfrm>
            <a:off x="632222" y="2025253"/>
            <a:ext cx="7897413" cy="727122"/>
          </a:xfrm>
          <a:prstGeom prst="rect">
            <a:avLst/>
          </a:prstGeom>
          <a:solidFill>
            <a:schemeClr val="accent2"/>
          </a:solid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400" dirty="0">
                <a:solidFill>
                  <a:schemeClr val="bg1"/>
                </a:solidFill>
                <a:ea typeface="+mn-lt"/>
                <a:cs typeface="+mn-lt"/>
              </a:rPr>
              <a:t>Activity: Compare the versions of the Lord’s Prayer in Luke 11:2-4 and in Matthew 6:9-13. What differences do you notice? How are they different or similar the version given on the previous slide, which is used by The Church of England today?</a:t>
            </a:r>
            <a:endParaRPr lang="en-US" sz="1400" dirty="0">
              <a:solidFill>
                <a:schemeClr val="bg1"/>
              </a:solidFill>
              <a:ea typeface="+mn-lt"/>
              <a:cs typeface="+mn-lt"/>
            </a:endParaRPr>
          </a:p>
        </p:txBody>
      </p:sp>
      <p:sp>
        <p:nvSpPr>
          <p:cNvPr id="9" name="Text Placeholder 4">
            <a:extLst>
              <a:ext uri="{FF2B5EF4-FFF2-40B4-BE49-F238E27FC236}">
                <a16:creationId xmlns:a16="http://schemas.microsoft.com/office/drawing/2014/main" id="{C76295CF-EE55-4B35-84B9-1932A89C1C55}"/>
              </a:ext>
            </a:extLst>
          </p:cNvPr>
          <p:cNvSpPr txBox="1">
            <a:spLocks/>
          </p:cNvSpPr>
          <p:nvPr/>
        </p:nvSpPr>
        <p:spPr>
          <a:xfrm>
            <a:off x="243767" y="618903"/>
            <a:ext cx="6048000" cy="313041"/>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spTree>
    <p:extLst>
      <p:ext uri="{BB962C8B-B14F-4D97-AF65-F5344CB8AC3E}">
        <p14:creationId xmlns:p14="http://schemas.microsoft.com/office/powerpoint/2010/main" val="78226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BA8CE-A4C0-422B-B5C1-E20E131DE6FE}"/>
              </a:ext>
            </a:extLst>
          </p:cNvPr>
          <p:cNvSpPr>
            <a:spLocks noGrp="1"/>
          </p:cNvSpPr>
          <p:nvPr>
            <p:ph type="title"/>
          </p:nvPr>
        </p:nvSpPr>
        <p:spPr>
          <a:xfrm>
            <a:off x="409074" y="961520"/>
            <a:ext cx="8205537" cy="1012031"/>
          </a:xfrm>
        </p:spPr>
        <p:txBody>
          <a:bodyPr>
            <a:normAutofit/>
          </a:bodyPr>
          <a:lstStyle/>
          <a:p>
            <a:r>
              <a:rPr lang="en-GB" dirty="0">
                <a:cs typeface="Calibri Light"/>
              </a:rPr>
              <a:t>Importance of The Lord's Prayer to the Christian community</a:t>
            </a:r>
            <a:endParaRPr lang="en-GB" dirty="0"/>
          </a:p>
        </p:txBody>
      </p:sp>
      <p:sp>
        <p:nvSpPr>
          <p:cNvPr id="3" name="Content Placeholder 2">
            <a:extLst>
              <a:ext uri="{FF2B5EF4-FFF2-40B4-BE49-F238E27FC236}">
                <a16:creationId xmlns:a16="http://schemas.microsoft.com/office/drawing/2014/main" id="{BD9CB023-D183-4232-A4A7-21314E4BB849}"/>
              </a:ext>
            </a:extLst>
          </p:cNvPr>
          <p:cNvSpPr>
            <a:spLocks noGrp="1"/>
          </p:cNvSpPr>
          <p:nvPr>
            <p:ph idx="1"/>
          </p:nvPr>
        </p:nvSpPr>
        <p:spPr>
          <a:xfrm>
            <a:off x="409074" y="2276584"/>
            <a:ext cx="8351867" cy="1677578"/>
          </a:xfrm>
        </p:spPr>
        <p:txBody>
          <a:bodyPr vert="horz" lIns="68580" tIns="34290" rIns="68580" bIns="34290" rtlCol="0" anchor="t">
            <a:normAutofit/>
          </a:bodyPr>
          <a:lstStyle/>
          <a:p>
            <a:r>
              <a:rPr lang="en-GB" dirty="0">
                <a:ea typeface="+mn-lt"/>
                <a:cs typeface="+mn-lt"/>
              </a:rPr>
              <a:t>The Lord’s Prayer joins all Christians together as a community, which strengthens their faith.</a:t>
            </a:r>
            <a:endParaRPr lang="en-US" dirty="0"/>
          </a:p>
          <a:p>
            <a:r>
              <a:rPr lang="en-GB" dirty="0">
                <a:cs typeface="Calibri"/>
              </a:rPr>
              <a:t>The prayer guides communities in how they should act, reinforcing the need to forgive the sins of others.</a:t>
            </a:r>
          </a:p>
          <a:p>
            <a:r>
              <a:rPr lang="en-GB" dirty="0">
                <a:cs typeface="Calibri"/>
              </a:rPr>
              <a:t>It also reminds Christians that God’s Kingdom will eventually come to this earth which gives life purpose.</a:t>
            </a:r>
          </a:p>
          <a:p>
            <a:r>
              <a:rPr lang="en-GB" dirty="0">
                <a:cs typeface="Calibri"/>
              </a:rPr>
              <a:t>The Lord's Prayer was first introduced to the disciples as a way to pray together by Jesus at The Last Supper.</a:t>
            </a:r>
          </a:p>
        </p:txBody>
      </p:sp>
      <p:sp>
        <p:nvSpPr>
          <p:cNvPr id="5" name="Text Placeholder 4">
            <a:extLst>
              <a:ext uri="{FF2B5EF4-FFF2-40B4-BE49-F238E27FC236}">
                <a16:creationId xmlns:a16="http://schemas.microsoft.com/office/drawing/2014/main" id="{C76295CF-EE55-4B35-84B9-1932A89C1C55}"/>
              </a:ext>
            </a:extLst>
          </p:cNvPr>
          <p:cNvSpPr txBox="1">
            <a:spLocks/>
          </p:cNvSpPr>
          <p:nvPr/>
        </p:nvSpPr>
        <p:spPr>
          <a:xfrm>
            <a:off x="243767" y="618903"/>
            <a:ext cx="6048000" cy="313041"/>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4" name="Picture 3"/>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446986" y="4090086"/>
            <a:ext cx="6276042" cy="2259375"/>
          </a:xfrm>
          <a:prstGeom prst="rect">
            <a:avLst/>
          </a:prstGeom>
        </p:spPr>
      </p:pic>
    </p:spTree>
    <p:extLst>
      <p:ext uri="{BB962C8B-B14F-4D97-AF65-F5344CB8AC3E}">
        <p14:creationId xmlns:p14="http://schemas.microsoft.com/office/powerpoint/2010/main" val="802876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pPr algn="just"/>
            <a:r>
              <a:rPr lang="en-GB" dirty="0">
                <a:solidFill>
                  <a:schemeClr val="bg1"/>
                </a:solidFill>
                <a:ea typeface="+mn-lt"/>
                <a:cs typeface="+mn-lt"/>
              </a:rPr>
              <a:t>Thank you for downloading this resource. We hope that it will be a useful teaching tool in your classroom. </a:t>
            </a:r>
          </a:p>
          <a:p>
            <a:pPr algn="just"/>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dirty="0">
                <a:solidFill>
                  <a:schemeClr val="bg1"/>
                </a:solidFill>
                <a:ea typeface="+mn-lt"/>
                <a:cs typeface="+mn-lt"/>
              </a:rPr>
              <a:t>. </a:t>
            </a:r>
          </a:p>
          <a:p>
            <a:endParaRPr lang="en-GB" dirty="0">
              <a:solidFill>
                <a:schemeClr val="bg1"/>
              </a:solidFill>
              <a:cs typeface="Arial"/>
            </a:endParaRPr>
          </a:p>
        </p:txBody>
      </p:sp>
    </p:spTree>
    <p:extLst>
      <p:ext uri="{BB962C8B-B14F-4D97-AF65-F5344CB8AC3E}">
        <p14:creationId xmlns:p14="http://schemas.microsoft.com/office/powerpoint/2010/main" val="485754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85BC8-7384-44BE-A27C-71743E934624}"/>
              </a:ext>
            </a:extLst>
          </p:cNvPr>
          <p:cNvSpPr>
            <a:spLocks noGrp="1"/>
          </p:cNvSpPr>
          <p:nvPr>
            <p:ph type="title"/>
          </p:nvPr>
        </p:nvSpPr>
        <p:spPr>
          <a:xfrm>
            <a:off x="393181" y="1073888"/>
            <a:ext cx="4826928" cy="428073"/>
          </a:xfrm>
          <a:solidFill>
            <a:schemeClr val="bg1"/>
          </a:solidFill>
        </p:spPr>
        <p:txBody>
          <a:bodyPr/>
          <a:lstStyle/>
          <a:p>
            <a:r>
              <a:rPr lang="en-GB" dirty="0">
                <a:cs typeface="Calibri Light"/>
              </a:rPr>
              <a:t>Test your knowledge</a:t>
            </a:r>
            <a:endParaRPr lang="en-GB" dirty="0"/>
          </a:p>
        </p:txBody>
      </p:sp>
      <p:sp>
        <p:nvSpPr>
          <p:cNvPr id="8" name="Content Placeholder 7">
            <a:extLst>
              <a:ext uri="{FF2B5EF4-FFF2-40B4-BE49-F238E27FC236}">
                <a16:creationId xmlns:a16="http://schemas.microsoft.com/office/drawing/2014/main" id="{8E8EDC1F-60A2-4E15-9765-0A9FB230532C}"/>
              </a:ext>
            </a:extLst>
          </p:cNvPr>
          <p:cNvSpPr txBox="1">
            <a:spLocks noGrp="1"/>
          </p:cNvSpPr>
          <p:nvPr>
            <p:ph idx="1"/>
          </p:nvPr>
        </p:nvSpPr>
        <p:spPr>
          <a:xfrm>
            <a:off x="393181" y="1763445"/>
            <a:ext cx="4067307" cy="3898503"/>
          </a:xfrm>
          <a:prstGeom prst="rect">
            <a:avLst/>
          </a:prstGeom>
          <a:solidFill>
            <a:schemeClr val="bg1"/>
          </a:solidFill>
          <a:ln>
            <a:solidFill>
              <a:schemeClr val="bg1"/>
            </a:solidFill>
          </a:ln>
        </p:spPr>
        <p:txBody>
          <a:bodyPr wrap="square" rtlCol="0">
            <a:spAutoFit/>
          </a:bodyPr>
          <a:lstStyle/>
          <a:p>
            <a:r>
              <a:rPr lang="en-GB" sz="1500" dirty="0">
                <a:cs typeface="Calibri" panose="020F0502020204030204"/>
              </a:rPr>
              <a:t>Answer in full sentences:</a:t>
            </a:r>
          </a:p>
          <a:p>
            <a:pPr marL="385763" indent="-385763">
              <a:buAutoNum type="arabicPeriod"/>
            </a:pPr>
            <a:r>
              <a:rPr lang="en-GB" sz="1500" dirty="0">
                <a:cs typeface="Calibri" panose="020F0502020204030204"/>
              </a:rPr>
              <a:t>What do Christians believe prayer is?</a:t>
            </a:r>
            <a:endParaRPr lang="en-GB" sz="1600" dirty="0"/>
          </a:p>
          <a:p>
            <a:pPr marL="385763" indent="-385763">
              <a:buAutoNum type="arabicPeriod"/>
            </a:pPr>
            <a:r>
              <a:rPr lang="en-GB" sz="1500" dirty="0">
                <a:cs typeface="Calibri" panose="020F0502020204030204"/>
              </a:rPr>
              <a:t>Where might a Christian pray? Give two examples.</a:t>
            </a:r>
          </a:p>
          <a:p>
            <a:pPr marL="385763" indent="-385763">
              <a:buAutoNum type="arabicPeriod"/>
            </a:pPr>
            <a:r>
              <a:rPr lang="en-GB" sz="1500" dirty="0">
                <a:cs typeface="Calibri" panose="020F0502020204030204"/>
              </a:rPr>
              <a:t>Give two examples of private prayer.</a:t>
            </a:r>
          </a:p>
          <a:p>
            <a:pPr marL="385763" indent="-385763">
              <a:buAutoNum type="arabicPeriod"/>
            </a:pPr>
            <a:r>
              <a:rPr lang="en-GB" sz="1500" dirty="0">
                <a:cs typeface="Calibri" panose="020F0502020204030204"/>
              </a:rPr>
              <a:t>What other name(s) are given to formal prayers?</a:t>
            </a:r>
          </a:p>
          <a:p>
            <a:pPr marL="385763" indent="-385763">
              <a:buAutoNum type="arabicPeriod"/>
            </a:pPr>
            <a:r>
              <a:rPr lang="en-GB" sz="1500" dirty="0">
                <a:cs typeface="Calibri" panose="020F0502020204030204"/>
              </a:rPr>
              <a:t>What is the name of the formal prayer taught to Christians by Jesus?</a:t>
            </a:r>
          </a:p>
          <a:p>
            <a:pPr marL="385763" indent="-385763">
              <a:buAutoNum type="arabicPeriod"/>
            </a:pPr>
            <a:r>
              <a:rPr lang="en-GB" sz="1500" dirty="0">
                <a:cs typeface="Calibri" panose="020F0502020204030204"/>
              </a:rPr>
              <a:t>What do Christians pray for? Give two examples.</a:t>
            </a:r>
          </a:p>
          <a:p>
            <a:pPr marL="385763" indent="-385763">
              <a:buAutoNum type="arabicPeriod"/>
            </a:pPr>
            <a:r>
              <a:rPr lang="en-GB" sz="1500" dirty="0">
                <a:cs typeface="Calibri" panose="020F0502020204030204"/>
              </a:rPr>
              <a:t>Why is the Lord's Prayer important to the Christian community?</a:t>
            </a:r>
          </a:p>
        </p:txBody>
      </p:sp>
      <p:sp>
        <p:nvSpPr>
          <p:cNvPr id="5"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80709" y="2328142"/>
            <a:ext cx="4150696" cy="2769107"/>
          </a:xfrm>
          <a:prstGeom prst="rect">
            <a:avLst/>
          </a:prstGeom>
        </p:spPr>
      </p:pic>
    </p:spTree>
    <p:extLst>
      <p:ext uri="{BB962C8B-B14F-4D97-AF65-F5344CB8AC3E}">
        <p14:creationId xmlns:p14="http://schemas.microsoft.com/office/powerpoint/2010/main" val="7853879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21</a:t>
            </a:fld>
            <a:endParaRPr lang="en-GB" sz="700">
              <a:solidFill>
                <a:schemeClr val="bg1"/>
              </a:solidFill>
            </a:endParaRPr>
          </a:p>
        </p:txBody>
      </p:sp>
      <p:sp>
        <p:nvSpPr>
          <p:cNvPr id="8" name="Title 1">
            <a:extLst>
              <a:ext uri="{FF2B5EF4-FFF2-40B4-BE49-F238E27FC236}">
                <a16:creationId xmlns:a16="http://schemas.microsoft.com/office/drawing/2014/main" id="{67291C8C-ED9E-4751-A1A9-74DAE54EFDCA}"/>
              </a:ext>
            </a:extLst>
          </p:cNvPr>
          <p:cNvSpPr txBox="1">
            <a:spLocks/>
          </p:cNvSpPr>
          <p:nvPr/>
        </p:nvSpPr>
        <p:spPr>
          <a:xfrm>
            <a:off x="542386" y="1350335"/>
            <a:ext cx="3455456" cy="606164"/>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dirty="0">
                <a:solidFill>
                  <a:schemeClr val="bg1"/>
                </a:solidFill>
                <a:cs typeface="Calibri Light"/>
              </a:rPr>
              <a:t>Challenge question</a:t>
            </a:r>
            <a:endParaRPr lang="en-GB" dirty="0">
              <a:solidFill>
                <a:schemeClr val="bg1"/>
              </a:solidFill>
            </a:endParaRPr>
          </a:p>
        </p:txBody>
      </p:sp>
      <p:sp>
        <p:nvSpPr>
          <p:cNvPr id="9" name="Content Placeholder 2">
            <a:extLst>
              <a:ext uri="{FF2B5EF4-FFF2-40B4-BE49-F238E27FC236}">
                <a16:creationId xmlns:a16="http://schemas.microsoft.com/office/drawing/2014/main" id="{28F70A41-7B76-45DD-BB37-2C610E91E82E}"/>
              </a:ext>
            </a:extLst>
          </p:cNvPr>
          <p:cNvSpPr txBox="1">
            <a:spLocks/>
          </p:cNvSpPr>
          <p:nvPr/>
        </p:nvSpPr>
        <p:spPr>
          <a:xfrm>
            <a:off x="452074" y="2146625"/>
            <a:ext cx="5011747" cy="456529"/>
          </a:xfrm>
          <a:prstGeom prst="rect">
            <a:avLst/>
          </a:prstGeom>
        </p:spPr>
        <p:txBody>
          <a:bodyPr vert="horz" lIns="68580" tIns="34290" rIns="68580" bIns="3429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200">
                <a:solidFill>
                  <a:schemeClr val="bg1"/>
                </a:solidFill>
                <a:cs typeface="Calibri" panose="020F0502020204030204"/>
              </a:rPr>
              <a:t>"If Christians truly believe in God then they should pray". </a:t>
            </a:r>
          </a:p>
          <a:p>
            <a:r>
              <a:rPr lang="en-GB" sz="2200">
                <a:solidFill>
                  <a:schemeClr val="bg1"/>
                </a:solidFill>
                <a:cs typeface="Calibri" panose="020F0502020204030204"/>
              </a:rPr>
              <a:t>Do you agree? Explain your answer.</a:t>
            </a:r>
            <a:endParaRPr lang="en-GB" sz="2200" dirty="0">
              <a:solidFill>
                <a:schemeClr val="bg1"/>
              </a:solidFill>
              <a:cs typeface="Calibri" panose="020F0502020204030204"/>
            </a:endParaRPr>
          </a:p>
        </p:txBody>
      </p:sp>
    </p:spTree>
    <p:extLst>
      <p:ext uri="{BB962C8B-B14F-4D97-AF65-F5344CB8AC3E}">
        <p14:creationId xmlns:p14="http://schemas.microsoft.com/office/powerpoint/2010/main" val="29363086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22</a:t>
            </a:fld>
            <a:endParaRPr lang="en-GB" sz="700">
              <a:solidFill>
                <a:schemeClr val="bg1"/>
              </a:solidFill>
            </a:endParaRPr>
          </a:p>
        </p:txBody>
      </p:sp>
      <p:sp>
        <p:nvSpPr>
          <p:cNvPr id="8" name="Title 1">
            <a:extLst>
              <a:ext uri="{FF2B5EF4-FFF2-40B4-BE49-F238E27FC236}">
                <a16:creationId xmlns:a16="http://schemas.microsoft.com/office/drawing/2014/main" id="{67291C8C-ED9E-4751-A1A9-74DAE54EFDCA}"/>
              </a:ext>
            </a:extLst>
          </p:cNvPr>
          <p:cNvSpPr txBox="1">
            <a:spLocks/>
          </p:cNvSpPr>
          <p:nvPr/>
        </p:nvSpPr>
        <p:spPr>
          <a:xfrm>
            <a:off x="611313" y="1339634"/>
            <a:ext cx="3455456" cy="606164"/>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dirty="0">
                <a:solidFill>
                  <a:schemeClr val="bg1"/>
                </a:solidFill>
                <a:cs typeface="Calibri Light"/>
              </a:rPr>
              <a:t>Discuss</a:t>
            </a:r>
            <a:endParaRPr lang="en-GB" dirty="0">
              <a:solidFill>
                <a:schemeClr val="bg1"/>
              </a:solidFill>
            </a:endParaRPr>
          </a:p>
        </p:txBody>
      </p:sp>
      <p:sp>
        <p:nvSpPr>
          <p:cNvPr id="9" name="Content Placeholder 2">
            <a:extLst>
              <a:ext uri="{FF2B5EF4-FFF2-40B4-BE49-F238E27FC236}">
                <a16:creationId xmlns:a16="http://schemas.microsoft.com/office/drawing/2014/main" id="{28F70A41-7B76-45DD-BB37-2C610E91E82E}"/>
              </a:ext>
            </a:extLst>
          </p:cNvPr>
          <p:cNvSpPr txBox="1">
            <a:spLocks/>
          </p:cNvSpPr>
          <p:nvPr/>
        </p:nvSpPr>
        <p:spPr>
          <a:xfrm>
            <a:off x="452073" y="2467901"/>
            <a:ext cx="3773937" cy="1523332"/>
          </a:xfrm>
          <a:prstGeom prst="rect">
            <a:avLst/>
          </a:prstGeom>
        </p:spPr>
        <p:txBody>
          <a:bodyPr vert="horz" lIns="68580" tIns="34290" rIns="68580" bIns="3429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200" dirty="0">
                <a:solidFill>
                  <a:schemeClr val="bg1"/>
                </a:solidFill>
              </a:rPr>
              <a:t>Why do people sometimes suffer or die despite Christians praying for them?</a:t>
            </a:r>
            <a:endParaRPr lang="en-GB" sz="2200" dirty="0">
              <a:solidFill>
                <a:schemeClr val="bg1"/>
              </a:solidFill>
              <a:cs typeface="Calibri" panose="020F0502020204030204"/>
            </a:endParaRPr>
          </a:p>
        </p:txBody>
      </p:sp>
      <p:sp>
        <p:nvSpPr>
          <p:cNvPr id="2" name="TextBox 1"/>
          <p:cNvSpPr txBox="1"/>
          <p:nvPr/>
        </p:nvSpPr>
        <p:spPr>
          <a:xfrm>
            <a:off x="452073" y="4256608"/>
            <a:ext cx="4280565" cy="1384995"/>
          </a:xfrm>
          <a:prstGeom prst="rect">
            <a:avLst/>
          </a:prstGeom>
          <a:noFill/>
        </p:spPr>
        <p:txBody>
          <a:bodyPr wrap="square" rtlCol="0">
            <a:spAutoFit/>
          </a:bodyPr>
          <a:lstStyle/>
          <a:p>
            <a:r>
              <a:rPr lang="en-GB" sz="2200" dirty="0">
                <a:solidFill>
                  <a:schemeClr val="bg1"/>
                </a:solidFill>
              </a:rPr>
              <a:t>If God is unchanging, what is the point of praying to ask him to intervene in the world?</a:t>
            </a:r>
            <a:endParaRPr lang="en-US" sz="2200" dirty="0">
              <a:solidFill>
                <a:schemeClr val="bg1"/>
              </a:solidFill>
            </a:endParaRPr>
          </a:p>
          <a:p>
            <a:endParaRPr lang="en-GB" dirty="0"/>
          </a:p>
        </p:txBody>
      </p:sp>
    </p:spTree>
    <p:extLst>
      <p:ext uri="{BB962C8B-B14F-4D97-AF65-F5344CB8AC3E}">
        <p14:creationId xmlns:p14="http://schemas.microsoft.com/office/powerpoint/2010/main" val="1690105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287416" y="1182325"/>
            <a:ext cx="3115179" cy="4016764"/>
          </a:xfrm>
          <a:prstGeom prst="rect">
            <a:avLst/>
          </a:prstGeom>
        </p:spPr>
      </p:pic>
      <p:sp>
        <p:nvSpPr>
          <p:cNvPr id="2" name="Title 1">
            <a:extLst>
              <a:ext uri="{FF2B5EF4-FFF2-40B4-BE49-F238E27FC236}">
                <a16:creationId xmlns:a16="http://schemas.microsoft.com/office/drawing/2014/main" id="{8FA07858-F0D4-462E-8C80-A0172CC1CF13}"/>
              </a:ext>
            </a:extLst>
          </p:cNvPr>
          <p:cNvSpPr>
            <a:spLocks noGrp="1"/>
          </p:cNvSpPr>
          <p:nvPr>
            <p:ph type="title"/>
          </p:nvPr>
        </p:nvSpPr>
        <p:spPr>
          <a:xfrm>
            <a:off x="552177" y="1182325"/>
            <a:ext cx="3982902" cy="622356"/>
          </a:xfrm>
        </p:spPr>
        <p:txBody>
          <a:bodyPr>
            <a:normAutofit/>
          </a:bodyPr>
          <a:lstStyle/>
          <a:p>
            <a:r>
              <a:rPr lang="en-GB" dirty="0"/>
              <a:t>Westminster Abbey </a:t>
            </a:r>
          </a:p>
        </p:txBody>
      </p:sp>
      <p:sp>
        <p:nvSpPr>
          <p:cNvPr id="14" name="TextBox 13">
            <a:extLst>
              <a:ext uri="{FF2B5EF4-FFF2-40B4-BE49-F238E27FC236}">
                <a16:creationId xmlns:a16="http://schemas.microsoft.com/office/drawing/2014/main" id="{6EA43FAE-F2A0-446C-A700-EF55E8FBD372}"/>
              </a:ext>
            </a:extLst>
          </p:cNvPr>
          <p:cNvSpPr txBox="1"/>
          <p:nvPr/>
        </p:nvSpPr>
        <p:spPr>
          <a:xfrm>
            <a:off x="361360" y="5680766"/>
            <a:ext cx="3489424" cy="284693"/>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400" dirty="0">
                <a:hlinkClick r:id="rId4"/>
              </a:rPr>
              <a:t>View Westminster Abbey on Google Maps</a:t>
            </a:r>
            <a:endParaRPr lang="en-US" sz="1400" dirty="0"/>
          </a:p>
        </p:txBody>
      </p:sp>
      <p:sp>
        <p:nvSpPr>
          <p:cNvPr id="8"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53562" y="5256627"/>
            <a:ext cx="1822133" cy="1417664"/>
          </a:xfrm>
          <a:prstGeom prst="rect">
            <a:avLst/>
          </a:prstGeom>
        </p:spPr>
      </p:pic>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16713" y="5259101"/>
            <a:ext cx="1822133" cy="1415190"/>
          </a:xfrm>
          <a:prstGeom prst="rect">
            <a:avLst/>
          </a:prstGeom>
        </p:spPr>
      </p:pic>
      <p:sp>
        <p:nvSpPr>
          <p:cNvPr id="3" name="Content Placeholder 2">
            <a:extLst>
              <a:ext uri="{FF2B5EF4-FFF2-40B4-BE49-F238E27FC236}">
                <a16:creationId xmlns:a16="http://schemas.microsoft.com/office/drawing/2014/main" id="{1F64241F-11B0-4CB8-AC1F-8851B6418B23}"/>
              </a:ext>
            </a:extLst>
          </p:cNvPr>
          <p:cNvSpPr>
            <a:spLocks noGrp="1"/>
          </p:cNvSpPr>
          <p:nvPr>
            <p:ph idx="1"/>
          </p:nvPr>
        </p:nvSpPr>
        <p:spPr>
          <a:xfrm>
            <a:off x="361360" y="1969891"/>
            <a:ext cx="4364536" cy="3286736"/>
          </a:xfrm>
          <a:solidFill>
            <a:schemeClr val="bg1"/>
          </a:solidFill>
        </p:spPr>
        <p:txBody>
          <a:bodyPr vert="horz" lIns="68580" tIns="34290" rIns="68580" bIns="34290" rtlCol="0" anchor="ctr">
            <a:normAutofit/>
          </a:bodyPr>
          <a:lstStyle/>
          <a:p>
            <a:pPr>
              <a:spcBef>
                <a:spcPts val="1575"/>
              </a:spcBef>
            </a:pPr>
            <a:r>
              <a:rPr lang="en-GB" dirty="0"/>
              <a:t>Westminster Abbey today is an Anglican church in the centre of London. </a:t>
            </a:r>
            <a:endParaRPr lang="en-GB" dirty="0">
              <a:ea typeface="+mn-lt"/>
              <a:cs typeface="+mn-lt"/>
            </a:endParaRPr>
          </a:p>
          <a:p>
            <a:r>
              <a:rPr lang="en-GB" dirty="0">
                <a:ea typeface="+mn-lt"/>
                <a:cs typeface="+mn-lt"/>
              </a:rPr>
              <a:t>Built by Benedictine monks in 960AD, it was made part of the Church of England by Henry VIII. </a:t>
            </a:r>
          </a:p>
          <a:p>
            <a:r>
              <a:rPr lang="en-GB" dirty="0">
                <a:ea typeface="+mn-lt"/>
                <a:cs typeface="+mn-lt"/>
              </a:rPr>
              <a:t>The Abbey was given its official name as The Collegiate Church of St Peter, Westminster, and its status as a Royal Peculiar, by Queen Elizabeth I.</a:t>
            </a:r>
            <a:endParaRPr lang="en-GB" dirty="0"/>
          </a:p>
          <a:p>
            <a:r>
              <a:rPr lang="en-GB" dirty="0">
                <a:ea typeface="+mn-lt"/>
                <a:cs typeface="+mn-lt"/>
              </a:rPr>
              <a:t>Since then it has provided a place for Anglican Christians to share in public worship for over 500 years. </a:t>
            </a:r>
          </a:p>
        </p:txBody>
      </p:sp>
    </p:spTree>
    <p:extLst>
      <p:ext uri="{BB962C8B-B14F-4D97-AF65-F5344CB8AC3E}">
        <p14:creationId xmlns:p14="http://schemas.microsoft.com/office/powerpoint/2010/main" val="2999919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5B90C-6E97-4B2C-80CE-E3432F54BE4E}"/>
              </a:ext>
            </a:extLst>
          </p:cNvPr>
          <p:cNvSpPr>
            <a:spLocks noGrp="1"/>
          </p:cNvSpPr>
          <p:nvPr>
            <p:ph type="title"/>
          </p:nvPr>
        </p:nvSpPr>
        <p:spPr>
          <a:xfrm>
            <a:off x="363127" y="1010102"/>
            <a:ext cx="7886700" cy="477906"/>
          </a:xfrm>
        </p:spPr>
        <p:txBody>
          <a:bodyPr/>
          <a:lstStyle/>
          <a:p>
            <a:r>
              <a:rPr lang="en-GB" dirty="0">
                <a:cs typeface="Calibri Light"/>
              </a:rPr>
              <a:t>Prayer at Westminster Abbey</a:t>
            </a:r>
            <a:endParaRPr lang="en-GB" dirty="0"/>
          </a:p>
        </p:txBody>
      </p:sp>
      <p:sp>
        <p:nvSpPr>
          <p:cNvPr id="3" name="Content Placeholder 2">
            <a:extLst>
              <a:ext uri="{FF2B5EF4-FFF2-40B4-BE49-F238E27FC236}">
                <a16:creationId xmlns:a16="http://schemas.microsoft.com/office/drawing/2014/main" id="{C60500D7-88D7-4DCE-811A-779EF610950D}"/>
              </a:ext>
            </a:extLst>
          </p:cNvPr>
          <p:cNvSpPr>
            <a:spLocks noGrp="1"/>
          </p:cNvSpPr>
          <p:nvPr>
            <p:ph idx="1"/>
          </p:nvPr>
        </p:nvSpPr>
        <p:spPr>
          <a:xfrm>
            <a:off x="363127" y="5302814"/>
            <a:ext cx="8153076" cy="1037231"/>
          </a:xfrm>
          <a:solidFill>
            <a:schemeClr val="accent2"/>
          </a:solidFill>
        </p:spPr>
        <p:txBody>
          <a:bodyPr vert="horz" lIns="68580" tIns="34290" rIns="68580" bIns="34290" rtlCol="0" anchor="t">
            <a:normAutofit/>
          </a:bodyPr>
          <a:lstStyle/>
          <a:p>
            <a:r>
              <a:rPr lang="en-GB" sz="1600" dirty="0">
                <a:solidFill>
                  <a:schemeClr val="bg1"/>
                </a:solidFill>
                <a:ea typeface="+mn-lt"/>
                <a:cs typeface="+mn-lt"/>
              </a:rPr>
              <a:t>Activity: </a:t>
            </a:r>
            <a:endParaRPr lang="en-US" sz="1600" dirty="0">
              <a:solidFill>
                <a:schemeClr val="bg1"/>
              </a:solidFill>
              <a:ea typeface="+mn-lt"/>
              <a:cs typeface="+mn-lt"/>
            </a:endParaRPr>
          </a:p>
          <a:p>
            <a:r>
              <a:rPr lang="en-GB" sz="1600" dirty="0">
                <a:solidFill>
                  <a:schemeClr val="bg1"/>
                </a:solidFill>
                <a:ea typeface="+mn-lt"/>
                <a:cs typeface="+mn-lt"/>
              </a:rPr>
              <a:t>In pairs discuss what you think Christian prayer is. Write a sentence to describe/ define prayer and share with the class.</a:t>
            </a:r>
            <a:endParaRPr lang="en-US" sz="1600" dirty="0">
              <a:solidFill>
                <a:schemeClr val="bg1"/>
              </a:solidFill>
              <a:ea typeface="+mn-lt"/>
              <a:cs typeface="+mn-lt"/>
            </a:endParaRPr>
          </a:p>
        </p:txBody>
      </p:sp>
      <p:sp>
        <p:nvSpPr>
          <p:cNvPr id="4" name="TextBox 3">
            <a:extLst>
              <a:ext uri="{FF2B5EF4-FFF2-40B4-BE49-F238E27FC236}">
                <a16:creationId xmlns:a16="http://schemas.microsoft.com/office/drawing/2014/main" id="{431D05C0-F0E7-4355-BE15-1B8042AB5586}"/>
              </a:ext>
            </a:extLst>
          </p:cNvPr>
          <p:cNvSpPr txBox="1"/>
          <p:nvPr/>
        </p:nvSpPr>
        <p:spPr>
          <a:xfrm>
            <a:off x="363128" y="1801111"/>
            <a:ext cx="4342688" cy="310084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400" dirty="0">
                <a:cs typeface="Calibri"/>
              </a:rPr>
              <a:t>Prayer has been an important part of life at Westminster Abbey since it was founded in 960AD. </a:t>
            </a:r>
          </a:p>
          <a:p>
            <a:endParaRPr lang="en-US" sz="1400" dirty="0"/>
          </a:p>
          <a:p>
            <a:r>
              <a:rPr lang="en-GB" sz="1400" dirty="0">
                <a:cs typeface="Calibri"/>
              </a:rPr>
              <a:t>The Benedictine monks who lived at the Abbey until the 16th century spent much of their time in private prayer.</a:t>
            </a:r>
          </a:p>
          <a:p>
            <a:endParaRPr lang="en-GB" sz="1400" dirty="0">
              <a:cs typeface="Calibri"/>
            </a:endParaRPr>
          </a:p>
          <a:p>
            <a:r>
              <a:rPr lang="en-GB" sz="1400" dirty="0">
                <a:cs typeface="Calibri"/>
              </a:rPr>
              <a:t>Today around 300,000 Christians a year visit Westminster Abbey to take part both in private prayer and in the formal prayers said during public services held daily at Westminster Abbey.</a:t>
            </a:r>
          </a:p>
          <a:p>
            <a:endParaRPr lang="en-GB" sz="1400" dirty="0"/>
          </a:p>
          <a:p>
            <a:r>
              <a:rPr lang="en-GB" sz="1400" dirty="0">
                <a:cs typeface="Calibri"/>
              </a:rPr>
              <a:t>But what is Christian prayer?</a:t>
            </a:r>
          </a:p>
          <a:p>
            <a:endParaRPr lang="en-GB" sz="1500" dirty="0">
              <a:cs typeface="Segoe UI"/>
            </a:endParaRPr>
          </a:p>
        </p:txBody>
      </p:sp>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906536" y="1801111"/>
            <a:ext cx="3714558" cy="2669175"/>
          </a:xfrm>
          <a:prstGeom prst="rect">
            <a:avLst/>
          </a:prstGeom>
        </p:spPr>
      </p:pic>
    </p:spTree>
    <p:extLst>
      <p:ext uri="{BB962C8B-B14F-4D97-AF65-F5344CB8AC3E}">
        <p14:creationId xmlns:p14="http://schemas.microsoft.com/office/powerpoint/2010/main" val="3478416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97C96-9D67-44B8-A088-D16ABC795130}"/>
              </a:ext>
            </a:extLst>
          </p:cNvPr>
          <p:cNvSpPr>
            <a:spLocks noGrp="1"/>
          </p:cNvSpPr>
          <p:nvPr>
            <p:ph type="title"/>
          </p:nvPr>
        </p:nvSpPr>
        <p:spPr>
          <a:xfrm>
            <a:off x="512564" y="931944"/>
            <a:ext cx="7886700" cy="708085"/>
          </a:xfrm>
        </p:spPr>
        <p:txBody>
          <a:bodyPr/>
          <a:lstStyle/>
          <a:p>
            <a:r>
              <a:rPr lang="en-GB" dirty="0">
                <a:cs typeface="Calibri Light"/>
              </a:rPr>
              <a:t>What does Christian prayer look like?</a:t>
            </a:r>
            <a:endParaRPr lang="en-GB" dirty="0"/>
          </a:p>
        </p:txBody>
      </p:sp>
      <p:sp>
        <p:nvSpPr>
          <p:cNvPr id="4" name="Content Placeholder 2">
            <a:extLst>
              <a:ext uri="{FF2B5EF4-FFF2-40B4-BE49-F238E27FC236}">
                <a16:creationId xmlns:a16="http://schemas.microsoft.com/office/drawing/2014/main" id="{EDCDE949-9D17-4A33-B293-BD1DC0262B61}"/>
              </a:ext>
            </a:extLst>
          </p:cNvPr>
          <p:cNvSpPr>
            <a:spLocks noGrp="1"/>
          </p:cNvSpPr>
          <p:nvPr/>
        </p:nvSpPr>
        <p:spPr>
          <a:xfrm>
            <a:off x="512563" y="1877436"/>
            <a:ext cx="7886701" cy="506799"/>
          </a:xfrm>
          <a:prstGeom prst="rect">
            <a:avLst/>
          </a:prstGeom>
        </p:spPr>
        <p:txBody>
          <a:bodyPr vert="horz" lIns="68580" tIns="34290" rIns="68580" bIns="3429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500" dirty="0">
                <a:cs typeface="Calibri" panose="020F0502020204030204"/>
              </a:rPr>
              <a:t>Christians believe that prayer is a conversation with God. Prayer can use set words, or a person's own words. Christians can pray in public and in private, in silence or out loud.</a:t>
            </a:r>
            <a:endParaRPr lang="en-US" sz="2100" dirty="0"/>
          </a:p>
          <a:p>
            <a:pPr marL="0" indent="0">
              <a:buNone/>
            </a:pPr>
            <a:endParaRPr lang="en-GB" sz="1500" dirty="0">
              <a:cs typeface="Calibri" panose="020F0502020204030204"/>
            </a:endParaRPr>
          </a:p>
        </p:txBody>
      </p:sp>
      <p:sp>
        <p:nvSpPr>
          <p:cNvPr id="9" name="Text Placeholder 4">
            <a:extLst>
              <a:ext uri="{FF2B5EF4-FFF2-40B4-BE49-F238E27FC236}">
                <a16:creationId xmlns:a16="http://schemas.microsoft.com/office/drawing/2014/main" id="{C76295CF-EE55-4B35-84B9-1932A89C1C55}"/>
              </a:ext>
            </a:extLst>
          </p:cNvPr>
          <p:cNvSpPr txBox="1">
            <a:spLocks/>
          </p:cNvSpPr>
          <p:nvPr/>
        </p:nvSpPr>
        <p:spPr>
          <a:xfrm>
            <a:off x="243767" y="618903"/>
            <a:ext cx="6048000" cy="313041"/>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81643" y="2717881"/>
            <a:ext cx="1984240" cy="2972407"/>
          </a:xfrm>
          <a:prstGeom prst="rect">
            <a:avLst/>
          </a:prstGeom>
        </p:spPr>
      </p:pic>
      <p:pic>
        <p:nvPicPr>
          <p:cNvPr id="12" name="Picture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0286" y="2728912"/>
            <a:ext cx="1939314" cy="2972407"/>
          </a:xfrm>
          <a:prstGeom prst="rect">
            <a:avLst/>
          </a:prstGeom>
        </p:spPr>
      </p:pic>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0969" y="2717881"/>
            <a:ext cx="1766689" cy="2994468"/>
          </a:xfrm>
          <a:prstGeom prst="rect">
            <a:avLst/>
          </a:prstGeom>
        </p:spPr>
      </p:pic>
      <p:pic>
        <p:nvPicPr>
          <p:cNvPr id="3" name="Picture 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489072" y="2728912"/>
            <a:ext cx="2173098" cy="2983438"/>
          </a:xfrm>
          <a:prstGeom prst="rect">
            <a:avLst/>
          </a:prstGeom>
        </p:spPr>
      </p:pic>
    </p:spTree>
    <p:extLst>
      <p:ext uri="{BB962C8B-B14F-4D97-AF65-F5344CB8AC3E}">
        <p14:creationId xmlns:p14="http://schemas.microsoft.com/office/powerpoint/2010/main" val="1036497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2D330-73CD-41AB-B0E1-05CF00D8FA5A}"/>
              </a:ext>
            </a:extLst>
          </p:cNvPr>
          <p:cNvSpPr>
            <a:spLocks noGrp="1"/>
          </p:cNvSpPr>
          <p:nvPr>
            <p:ph type="title"/>
          </p:nvPr>
        </p:nvSpPr>
        <p:spPr>
          <a:xfrm>
            <a:off x="560785" y="964044"/>
            <a:ext cx="7886700" cy="678010"/>
          </a:xfrm>
        </p:spPr>
        <p:txBody>
          <a:bodyPr/>
          <a:lstStyle/>
          <a:p>
            <a:r>
              <a:rPr lang="en-GB" dirty="0">
                <a:cs typeface="Calibri Light"/>
              </a:rPr>
              <a:t>Where do Christians pray?</a:t>
            </a:r>
            <a:endParaRPr lang="en-GB" dirty="0"/>
          </a:p>
        </p:txBody>
      </p:sp>
      <p:sp>
        <p:nvSpPr>
          <p:cNvPr id="4" name="TextBox 3">
            <a:extLst>
              <a:ext uri="{FF2B5EF4-FFF2-40B4-BE49-F238E27FC236}">
                <a16:creationId xmlns:a16="http://schemas.microsoft.com/office/drawing/2014/main" id="{450BA5F4-441D-4791-B9FA-0BB7D830E6E8}"/>
              </a:ext>
            </a:extLst>
          </p:cNvPr>
          <p:cNvSpPr txBox="1"/>
          <p:nvPr/>
        </p:nvSpPr>
        <p:spPr>
          <a:xfrm>
            <a:off x="607218" y="1841391"/>
            <a:ext cx="8020838" cy="931024"/>
          </a:xfrm>
          <a:prstGeom prst="rect">
            <a:avLst/>
          </a:prstGeom>
          <a:solidFill>
            <a:schemeClr val="accent2"/>
          </a:solid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400" dirty="0">
                <a:solidFill>
                  <a:schemeClr val="bg1"/>
                </a:solidFill>
                <a:cs typeface="Calibri"/>
              </a:rPr>
              <a:t>Activity:</a:t>
            </a:r>
          </a:p>
          <a:p>
            <a:r>
              <a:rPr lang="en-GB" sz="1400" dirty="0">
                <a:solidFill>
                  <a:schemeClr val="bg1"/>
                </a:solidFill>
                <a:cs typeface="Calibri"/>
              </a:rPr>
              <a:t>In your pairs list as many examples as you can think of where Christians pray in public or in private.</a:t>
            </a:r>
          </a:p>
          <a:p>
            <a:pPr marL="214313" indent="-214313">
              <a:buFont typeface="Arial"/>
              <a:buChar char="•"/>
            </a:pPr>
            <a:r>
              <a:rPr lang="en-GB" sz="1400" dirty="0">
                <a:solidFill>
                  <a:schemeClr val="bg1"/>
                </a:solidFill>
                <a:cs typeface="Calibri"/>
              </a:rPr>
              <a:t>In a different colour mark whether you think they are praying alone or with other people. </a:t>
            </a:r>
          </a:p>
          <a:p>
            <a:pPr marL="214313" indent="-214313">
              <a:buFont typeface="Arial"/>
              <a:buChar char="•"/>
            </a:pPr>
            <a:r>
              <a:rPr lang="en-GB" sz="1400" dirty="0">
                <a:solidFill>
                  <a:schemeClr val="bg1"/>
                </a:solidFill>
                <a:cs typeface="Calibri"/>
              </a:rPr>
              <a:t>In a third colour, write in any examples of prayers you know of/ think might be said. </a:t>
            </a:r>
            <a:r>
              <a:rPr lang="en-GB" sz="1400" dirty="0">
                <a:cs typeface="Calibri"/>
              </a:rPr>
              <a:t> </a:t>
            </a:r>
          </a:p>
        </p:txBody>
      </p:sp>
      <p:graphicFrame>
        <p:nvGraphicFramePr>
          <p:cNvPr id="5" name="Table 5">
            <a:extLst>
              <a:ext uri="{FF2B5EF4-FFF2-40B4-BE49-F238E27FC236}">
                <a16:creationId xmlns:a16="http://schemas.microsoft.com/office/drawing/2014/main" id="{7BF1DEFD-9B91-41A3-BF89-37A1468B918B}"/>
              </a:ext>
            </a:extLst>
          </p:cNvPr>
          <p:cNvGraphicFramePr>
            <a:graphicFrameLocks noGrp="1"/>
          </p:cNvGraphicFramePr>
          <p:nvPr>
            <p:extLst>
              <p:ext uri="{D42A27DB-BD31-4B8C-83A1-F6EECF244321}">
                <p14:modId xmlns:p14="http://schemas.microsoft.com/office/powerpoint/2010/main" val="2999097911"/>
              </p:ext>
            </p:extLst>
          </p:nvPr>
        </p:nvGraphicFramePr>
        <p:xfrm>
          <a:off x="617036" y="3632037"/>
          <a:ext cx="8001202" cy="2411010"/>
        </p:xfrm>
        <a:graphic>
          <a:graphicData uri="http://schemas.openxmlformats.org/drawingml/2006/table">
            <a:tbl>
              <a:tblPr firstRow="1" bandRow="1">
                <a:tableStyleId>{5940675A-B579-460E-94D1-54222C63F5DA}</a:tableStyleId>
              </a:tblPr>
              <a:tblGrid>
                <a:gridCol w="4000601">
                  <a:extLst>
                    <a:ext uri="{9D8B030D-6E8A-4147-A177-3AD203B41FA5}">
                      <a16:colId xmlns:a16="http://schemas.microsoft.com/office/drawing/2014/main" val="2669961789"/>
                    </a:ext>
                  </a:extLst>
                </a:gridCol>
                <a:gridCol w="4000601">
                  <a:extLst>
                    <a:ext uri="{9D8B030D-6E8A-4147-A177-3AD203B41FA5}">
                      <a16:colId xmlns:a16="http://schemas.microsoft.com/office/drawing/2014/main" val="3234954590"/>
                    </a:ext>
                  </a:extLst>
                </a:gridCol>
              </a:tblGrid>
              <a:tr h="387485">
                <a:tc>
                  <a:txBody>
                    <a:bodyPr/>
                    <a:lstStyle/>
                    <a:p>
                      <a:r>
                        <a:rPr lang="en-GB" sz="1400"/>
                        <a:t>Public</a:t>
                      </a:r>
                    </a:p>
                  </a:txBody>
                  <a:tcPr marL="68580" marR="68580" marT="34290" marB="34290"/>
                </a:tc>
                <a:tc>
                  <a:txBody>
                    <a:bodyPr/>
                    <a:lstStyle/>
                    <a:p>
                      <a:r>
                        <a:rPr lang="en-GB" sz="1400"/>
                        <a:t>Private</a:t>
                      </a:r>
                    </a:p>
                  </a:txBody>
                  <a:tcPr marL="68580" marR="68580" marT="34290" marB="34290"/>
                </a:tc>
                <a:extLst>
                  <a:ext uri="{0D108BD9-81ED-4DB2-BD59-A6C34878D82A}">
                    <a16:rowId xmlns:a16="http://schemas.microsoft.com/office/drawing/2014/main" val="3238288840"/>
                  </a:ext>
                </a:extLst>
              </a:tr>
              <a:tr h="2023525">
                <a:tc>
                  <a:txBody>
                    <a:bodyPr/>
                    <a:lstStyle/>
                    <a:p>
                      <a:pPr lvl="0">
                        <a:buNone/>
                      </a:pPr>
                      <a:endParaRPr lang="en-GB" sz="1400" dirty="0"/>
                    </a:p>
                  </a:txBody>
                  <a:tcPr marL="68580" marR="68580" marT="34290" marB="34290"/>
                </a:tc>
                <a:tc>
                  <a:txBody>
                    <a:bodyPr/>
                    <a:lstStyle/>
                    <a:p>
                      <a:pPr lvl="0">
                        <a:buNone/>
                      </a:pPr>
                      <a:endParaRPr lang="en-GB" sz="1400" dirty="0"/>
                    </a:p>
                  </a:txBody>
                  <a:tcPr marL="68580" marR="68580" marT="34290" marB="34290"/>
                </a:tc>
                <a:extLst>
                  <a:ext uri="{0D108BD9-81ED-4DB2-BD59-A6C34878D82A}">
                    <a16:rowId xmlns:a16="http://schemas.microsoft.com/office/drawing/2014/main" val="4154468931"/>
                  </a:ext>
                </a:extLst>
              </a:tr>
            </a:tbl>
          </a:graphicData>
        </a:graphic>
      </p:graphicFrame>
      <p:sp>
        <p:nvSpPr>
          <p:cNvPr id="8" name="TextBox 7">
            <a:extLst>
              <a:ext uri="{FF2B5EF4-FFF2-40B4-BE49-F238E27FC236}">
                <a16:creationId xmlns:a16="http://schemas.microsoft.com/office/drawing/2014/main" id="{E0EB8440-2D49-4E83-BB30-CDBF968FFD6C}"/>
              </a:ext>
            </a:extLst>
          </p:cNvPr>
          <p:cNvSpPr txBox="1"/>
          <p:nvPr/>
        </p:nvSpPr>
        <p:spPr>
          <a:xfrm>
            <a:off x="560785" y="2971752"/>
            <a:ext cx="5861446" cy="27699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1350" dirty="0">
                <a:cs typeface="Calibri"/>
              </a:rPr>
              <a:t>Praying during services is one example of Christian public prayer.</a:t>
            </a:r>
          </a:p>
        </p:txBody>
      </p:sp>
      <p:sp>
        <p:nvSpPr>
          <p:cNvPr id="6" name="Text Placeholder 4">
            <a:extLst>
              <a:ext uri="{FF2B5EF4-FFF2-40B4-BE49-F238E27FC236}">
                <a16:creationId xmlns:a16="http://schemas.microsoft.com/office/drawing/2014/main" id="{C76295CF-EE55-4B35-84B9-1932A89C1C55}"/>
              </a:ext>
            </a:extLst>
          </p:cNvPr>
          <p:cNvSpPr txBox="1">
            <a:spLocks/>
          </p:cNvSpPr>
          <p:nvPr/>
        </p:nvSpPr>
        <p:spPr>
          <a:xfrm>
            <a:off x="243767" y="618903"/>
            <a:ext cx="6048000" cy="313041"/>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spTree>
    <p:extLst>
      <p:ext uri="{BB962C8B-B14F-4D97-AF65-F5344CB8AC3E}">
        <p14:creationId xmlns:p14="http://schemas.microsoft.com/office/powerpoint/2010/main" val="3609275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43C81-BF3B-4780-9815-8DE76823E854}"/>
              </a:ext>
            </a:extLst>
          </p:cNvPr>
          <p:cNvSpPr>
            <a:spLocks noGrp="1"/>
          </p:cNvSpPr>
          <p:nvPr>
            <p:ph type="title"/>
          </p:nvPr>
        </p:nvSpPr>
        <p:spPr>
          <a:xfrm>
            <a:off x="603936" y="1090050"/>
            <a:ext cx="7886700" cy="665636"/>
          </a:xfrm>
        </p:spPr>
        <p:txBody>
          <a:bodyPr/>
          <a:lstStyle/>
          <a:p>
            <a:r>
              <a:rPr lang="en-GB" dirty="0">
                <a:cs typeface="Calibri Light"/>
              </a:rPr>
              <a:t>Public prayers at Westminster Abbey </a:t>
            </a:r>
          </a:p>
        </p:txBody>
      </p:sp>
      <p:sp>
        <p:nvSpPr>
          <p:cNvPr id="3" name="Content Placeholder 2">
            <a:extLst>
              <a:ext uri="{FF2B5EF4-FFF2-40B4-BE49-F238E27FC236}">
                <a16:creationId xmlns:a16="http://schemas.microsoft.com/office/drawing/2014/main" id="{FAE89369-3099-4AC4-AAAF-0EEADD3377BF}"/>
              </a:ext>
            </a:extLst>
          </p:cNvPr>
          <p:cNvSpPr>
            <a:spLocks noGrp="1"/>
          </p:cNvSpPr>
          <p:nvPr>
            <p:ph idx="1"/>
          </p:nvPr>
        </p:nvSpPr>
        <p:spPr>
          <a:xfrm>
            <a:off x="4981432" y="2579428"/>
            <a:ext cx="3346048" cy="2639342"/>
          </a:xfrm>
          <a:solidFill>
            <a:schemeClr val="bg1"/>
          </a:solidFill>
        </p:spPr>
        <p:txBody>
          <a:bodyPr vert="horz" lIns="68580" tIns="34290" rIns="68580" bIns="34290" rtlCol="0" anchor="t">
            <a:normAutofit/>
          </a:bodyPr>
          <a:lstStyle/>
          <a:p>
            <a:r>
              <a:rPr lang="en-GB" dirty="0">
                <a:cs typeface="Calibri"/>
              </a:rPr>
              <a:t>Prayers are said as part of public services at Westminster Abbey.</a:t>
            </a:r>
            <a:endParaRPr lang="en-US" dirty="0"/>
          </a:p>
          <a:p>
            <a:r>
              <a:rPr lang="en-GB" dirty="0">
                <a:cs typeface="Calibri"/>
              </a:rPr>
              <a:t>A very short prayer is also said on the hour while the Abbey is open, to allow visitors and worshippers the opportunity to pause and reflect.</a:t>
            </a:r>
          </a:p>
          <a:p>
            <a:r>
              <a:rPr lang="en-GB" dirty="0">
                <a:cs typeface="Calibri"/>
              </a:rPr>
              <a:t>Worshippers are welcome to undertake private prayer in any area of the Abbey.</a:t>
            </a:r>
          </a:p>
        </p:txBody>
      </p:sp>
      <p:sp>
        <p:nvSpPr>
          <p:cNvPr id="6" name="Text Placeholder 4">
            <a:extLst>
              <a:ext uri="{FF2B5EF4-FFF2-40B4-BE49-F238E27FC236}">
                <a16:creationId xmlns:a16="http://schemas.microsoft.com/office/drawing/2014/main" id="{C76295CF-EE55-4B35-84B9-1932A89C1C55}"/>
              </a:ext>
            </a:extLst>
          </p:cNvPr>
          <p:cNvSpPr txBox="1">
            <a:spLocks/>
          </p:cNvSpPr>
          <p:nvPr/>
        </p:nvSpPr>
        <p:spPr>
          <a:xfrm>
            <a:off x="243767" y="618903"/>
            <a:ext cx="6048000" cy="313041"/>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5" name="Picture 4"/>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17137" y="2438510"/>
            <a:ext cx="4167412" cy="2780259"/>
          </a:xfrm>
          <a:prstGeom prst="rect">
            <a:avLst/>
          </a:prstGeom>
        </p:spPr>
      </p:pic>
    </p:spTree>
    <p:extLst>
      <p:ext uri="{BB962C8B-B14F-4D97-AF65-F5344CB8AC3E}">
        <p14:creationId xmlns:p14="http://schemas.microsoft.com/office/powerpoint/2010/main" val="488075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3746B-83D4-441E-BE53-51DE93339AD6}"/>
              </a:ext>
            </a:extLst>
          </p:cNvPr>
          <p:cNvSpPr>
            <a:spLocks noGrp="1"/>
          </p:cNvSpPr>
          <p:nvPr>
            <p:ph type="title"/>
          </p:nvPr>
        </p:nvSpPr>
        <p:spPr>
          <a:xfrm>
            <a:off x="378619" y="1228299"/>
            <a:ext cx="3046969" cy="519042"/>
          </a:xfrm>
        </p:spPr>
        <p:txBody>
          <a:bodyPr>
            <a:normAutofit/>
          </a:bodyPr>
          <a:lstStyle/>
          <a:p>
            <a:r>
              <a:rPr lang="en-GB" dirty="0">
                <a:cs typeface="Calibri Light"/>
              </a:rPr>
              <a:t>Private prayer</a:t>
            </a:r>
            <a:endParaRPr lang="en-GB" dirty="0"/>
          </a:p>
        </p:txBody>
      </p:sp>
      <p:sp>
        <p:nvSpPr>
          <p:cNvPr id="3" name="Content Placeholder 2">
            <a:extLst>
              <a:ext uri="{FF2B5EF4-FFF2-40B4-BE49-F238E27FC236}">
                <a16:creationId xmlns:a16="http://schemas.microsoft.com/office/drawing/2014/main" id="{9BB84487-16E3-4441-B178-109BA5115BDE}"/>
              </a:ext>
            </a:extLst>
          </p:cNvPr>
          <p:cNvSpPr>
            <a:spLocks noGrp="1"/>
          </p:cNvSpPr>
          <p:nvPr>
            <p:ph idx="1"/>
          </p:nvPr>
        </p:nvSpPr>
        <p:spPr>
          <a:xfrm>
            <a:off x="378619" y="2152484"/>
            <a:ext cx="3156318" cy="3754045"/>
          </a:xfrm>
        </p:spPr>
        <p:txBody>
          <a:bodyPr vert="horz" lIns="68580" tIns="34290" rIns="68580" bIns="34290" rtlCol="0" anchor="t">
            <a:noAutofit/>
          </a:bodyPr>
          <a:lstStyle/>
          <a:p>
            <a:r>
              <a:rPr lang="en-GB" dirty="0">
                <a:ea typeface="+mn-lt"/>
                <a:cs typeface="+mn-lt"/>
              </a:rPr>
              <a:t>For Christians, private prayer plays a different role to public prayer.</a:t>
            </a:r>
          </a:p>
          <a:p>
            <a:r>
              <a:rPr lang="en-GB" dirty="0">
                <a:ea typeface="+mn-lt"/>
                <a:cs typeface="+mn-lt"/>
              </a:rPr>
              <a:t>Private prayer and worship helps Christians build up a discipline which gives them strength to cope in times of trouble. </a:t>
            </a:r>
            <a:endParaRPr lang="en-GB" dirty="0"/>
          </a:p>
          <a:p>
            <a:r>
              <a:rPr lang="en-GB" dirty="0">
                <a:ea typeface="+mn-lt"/>
                <a:cs typeface="+mn-lt"/>
              </a:rPr>
              <a:t>It encourages a routine that allows time for reflection in a busy day.</a:t>
            </a:r>
          </a:p>
          <a:p>
            <a:r>
              <a:rPr lang="en-GB" dirty="0">
                <a:ea typeface="+mn-lt"/>
                <a:cs typeface="+mn-lt"/>
              </a:rPr>
              <a:t>Through prayer and meditation, Christians find peace and a sense of communion with God in their everyday life as followers of Jesus. </a:t>
            </a:r>
          </a:p>
          <a:p>
            <a:r>
              <a:rPr lang="en-GB" dirty="0">
                <a:cs typeface="Calibri" panose="020F0502020204030204"/>
              </a:rPr>
              <a:t>Many Christians will light a candle in church as part of their prayers.</a:t>
            </a:r>
          </a:p>
        </p:txBody>
      </p:sp>
      <p:sp>
        <p:nvSpPr>
          <p:cNvPr id="6" name="Text Placeholder 4">
            <a:extLst>
              <a:ext uri="{FF2B5EF4-FFF2-40B4-BE49-F238E27FC236}">
                <a16:creationId xmlns:a16="http://schemas.microsoft.com/office/drawing/2014/main" id="{C76295CF-EE55-4B35-84B9-1932A89C1C55}"/>
              </a:ext>
            </a:extLst>
          </p:cNvPr>
          <p:cNvSpPr txBox="1">
            <a:spLocks/>
          </p:cNvSpPr>
          <p:nvPr/>
        </p:nvSpPr>
        <p:spPr>
          <a:xfrm>
            <a:off x="243767" y="618903"/>
            <a:ext cx="6048000" cy="313041"/>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5" name="Picture 4"/>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850887" y="2244328"/>
            <a:ext cx="4626336" cy="3079818"/>
          </a:xfrm>
          <a:prstGeom prst="rect">
            <a:avLst/>
          </a:prstGeom>
        </p:spPr>
      </p:pic>
    </p:spTree>
    <p:extLst>
      <p:ext uri="{BB962C8B-B14F-4D97-AF65-F5344CB8AC3E}">
        <p14:creationId xmlns:p14="http://schemas.microsoft.com/office/powerpoint/2010/main" val="2939995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EDBB6-5B2D-4F6B-851B-7237AA7210D8}"/>
              </a:ext>
            </a:extLst>
          </p:cNvPr>
          <p:cNvSpPr>
            <a:spLocks noGrp="1"/>
          </p:cNvSpPr>
          <p:nvPr>
            <p:ph type="title"/>
          </p:nvPr>
        </p:nvSpPr>
        <p:spPr>
          <a:xfrm>
            <a:off x="526877" y="967682"/>
            <a:ext cx="4295865" cy="493215"/>
          </a:xfrm>
        </p:spPr>
        <p:txBody>
          <a:bodyPr/>
          <a:lstStyle/>
          <a:p>
            <a:r>
              <a:rPr lang="en-GB" dirty="0">
                <a:cs typeface="Calibri Light"/>
              </a:rPr>
              <a:t>How do Christians pray?</a:t>
            </a:r>
          </a:p>
        </p:txBody>
      </p:sp>
      <p:sp>
        <p:nvSpPr>
          <p:cNvPr id="4" name="Content Placeholder 3">
            <a:extLst>
              <a:ext uri="{FF2B5EF4-FFF2-40B4-BE49-F238E27FC236}">
                <a16:creationId xmlns:a16="http://schemas.microsoft.com/office/drawing/2014/main" id="{C6B8A9D0-F9B7-4E73-AB13-83AFEBC1057A}"/>
              </a:ext>
            </a:extLst>
          </p:cNvPr>
          <p:cNvSpPr>
            <a:spLocks noGrp="1"/>
          </p:cNvSpPr>
          <p:nvPr>
            <p:ph idx="1"/>
          </p:nvPr>
        </p:nvSpPr>
        <p:spPr>
          <a:xfrm>
            <a:off x="526877" y="1748201"/>
            <a:ext cx="4767612" cy="4360156"/>
          </a:xfrm>
        </p:spPr>
        <p:txBody>
          <a:bodyPr vert="horz" lIns="68580" tIns="34290" rIns="68580" bIns="34290" rtlCol="0" anchor="ctr">
            <a:normAutofit fontScale="92500" lnSpcReduction="10000"/>
          </a:bodyPr>
          <a:lstStyle/>
          <a:p>
            <a:r>
              <a:rPr lang="en-GB" sz="1500" dirty="0">
                <a:cs typeface="Calibri"/>
              </a:rPr>
              <a:t>Christian prayers can be formal or informal. </a:t>
            </a:r>
            <a:endParaRPr lang="en-US" sz="1500" dirty="0">
              <a:ea typeface="+mn-lt"/>
              <a:cs typeface="+mn-lt"/>
            </a:endParaRPr>
          </a:p>
          <a:p>
            <a:r>
              <a:rPr lang="en-GB" sz="1650" b="1" dirty="0">
                <a:ea typeface="+mn-lt"/>
                <a:cs typeface="+mn-lt"/>
              </a:rPr>
              <a:t>Formal or 'set' prayers: </a:t>
            </a:r>
            <a:endParaRPr lang="en-US" sz="1650" b="1" dirty="0">
              <a:ea typeface="+mn-lt"/>
              <a:cs typeface="+mn-lt"/>
            </a:endParaRPr>
          </a:p>
          <a:p>
            <a:r>
              <a:rPr lang="en-GB" sz="1500" dirty="0">
                <a:ea typeface="+mn-lt"/>
                <a:cs typeface="+mn-lt"/>
              </a:rPr>
              <a:t>These prayers have a set form meaning they are always the same. </a:t>
            </a:r>
            <a:endParaRPr lang="en-US" sz="1500" dirty="0">
              <a:ea typeface="+mn-lt"/>
              <a:cs typeface="+mn-lt"/>
            </a:endParaRPr>
          </a:p>
          <a:p>
            <a:r>
              <a:rPr lang="en-GB" sz="1500" dirty="0">
                <a:ea typeface="+mn-lt"/>
                <a:cs typeface="+mn-lt"/>
              </a:rPr>
              <a:t>Set prayers are used in Anglican, Catholic and Orthodox Christian church services.</a:t>
            </a:r>
            <a:endParaRPr lang="en-US" sz="1500" dirty="0">
              <a:ea typeface="+mn-lt"/>
              <a:cs typeface="+mn-lt"/>
            </a:endParaRPr>
          </a:p>
          <a:p>
            <a:r>
              <a:rPr lang="en-GB" sz="1500" dirty="0">
                <a:ea typeface="+mn-lt"/>
                <a:cs typeface="+mn-lt"/>
              </a:rPr>
              <a:t>Having set prayers is important because it means Christians are able to join together as a community in prayer wherever they are in the world. </a:t>
            </a:r>
          </a:p>
          <a:p>
            <a:r>
              <a:rPr lang="en-GB" sz="1500" dirty="0">
                <a:ea typeface="+mn-lt"/>
                <a:cs typeface="+mn-lt"/>
              </a:rPr>
              <a:t>This is particularly true at Westminster Abbey, which has received worshippers from the USA, Australia, China, Japan, Germany, France, Italy, Spain, Portugal and many other countries in the last year alone.</a:t>
            </a:r>
            <a:endParaRPr lang="en-US" sz="1500" dirty="0">
              <a:ea typeface="+mn-lt"/>
              <a:cs typeface="+mn-lt"/>
            </a:endParaRPr>
          </a:p>
          <a:p>
            <a:r>
              <a:rPr lang="en-GB" sz="1650" b="1" dirty="0">
                <a:ea typeface="+mn-lt"/>
                <a:cs typeface="+mn-lt"/>
              </a:rPr>
              <a:t>Informal prayers:</a:t>
            </a:r>
            <a:endParaRPr lang="en-US" sz="1650" b="1" dirty="0">
              <a:ea typeface="+mn-lt"/>
              <a:cs typeface="+mn-lt"/>
            </a:endParaRPr>
          </a:p>
          <a:p>
            <a:r>
              <a:rPr lang="en-GB" sz="1500" dirty="0">
                <a:ea typeface="+mn-lt"/>
                <a:cs typeface="+mn-lt"/>
              </a:rPr>
              <a:t>An informal prayer is any prayer where the person is using their own words.</a:t>
            </a:r>
            <a:endParaRPr lang="en-GB" dirty="0"/>
          </a:p>
        </p:txBody>
      </p:sp>
      <p:sp>
        <p:nvSpPr>
          <p:cNvPr id="8" name="TextBox 7">
            <a:extLst>
              <a:ext uri="{FF2B5EF4-FFF2-40B4-BE49-F238E27FC236}">
                <a16:creationId xmlns:a16="http://schemas.microsoft.com/office/drawing/2014/main" id="{EF87DA17-30BB-4E45-BE09-8EBDE1205CF7}"/>
              </a:ext>
            </a:extLst>
          </p:cNvPr>
          <p:cNvSpPr txBox="1"/>
          <p:nvPr/>
        </p:nvSpPr>
        <p:spPr>
          <a:xfrm>
            <a:off x="5385001" y="4072384"/>
            <a:ext cx="3255392" cy="1926168"/>
          </a:xfrm>
          <a:prstGeom prst="rect">
            <a:avLst/>
          </a:prstGeom>
          <a:solidFill>
            <a:schemeClr val="accent2"/>
          </a:solid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a:r>
              <a:rPr lang="en-GB" sz="1400" dirty="0">
                <a:solidFill>
                  <a:schemeClr val="bg1"/>
                </a:solidFill>
                <a:cs typeface="Calibri"/>
              </a:rPr>
              <a:t>Activity:</a:t>
            </a:r>
          </a:p>
          <a:p>
            <a:pPr>
              <a:spcAft>
                <a:spcPts val="750"/>
              </a:spcAft>
            </a:pPr>
            <a:r>
              <a:rPr lang="en-GB" sz="1400" dirty="0">
                <a:solidFill>
                  <a:schemeClr val="bg1"/>
                </a:solidFill>
                <a:cs typeface="Calibri"/>
              </a:rPr>
              <a:t>Revisit your list of examples of public and private prayer. Identify which ones you think are:</a:t>
            </a:r>
          </a:p>
          <a:p>
            <a:pPr marL="257175" indent="-257175">
              <a:buFont typeface="Arial"/>
              <a:buChar char="•"/>
            </a:pPr>
            <a:r>
              <a:rPr lang="en-GB" sz="1400" dirty="0">
                <a:solidFill>
                  <a:schemeClr val="bg1"/>
                </a:solidFill>
                <a:cs typeface="Calibri"/>
              </a:rPr>
              <a:t>Public formal prayers</a:t>
            </a:r>
          </a:p>
          <a:p>
            <a:pPr marL="257175" indent="-257175">
              <a:buFont typeface="Arial"/>
              <a:buChar char="•"/>
            </a:pPr>
            <a:r>
              <a:rPr lang="en-GB" sz="1400" dirty="0">
                <a:solidFill>
                  <a:schemeClr val="bg1"/>
                </a:solidFill>
                <a:cs typeface="Calibri"/>
              </a:rPr>
              <a:t>Public informal prayers</a:t>
            </a:r>
          </a:p>
          <a:p>
            <a:pPr marL="257175" indent="-257175">
              <a:buFont typeface="Arial"/>
              <a:buChar char="•"/>
            </a:pPr>
            <a:r>
              <a:rPr lang="en-GB" sz="1400" dirty="0">
                <a:solidFill>
                  <a:schemeClr val="bg1"/>
                </a:solidFill>
                <a:cs typeface="Calibri"/>
              </a:rPr>
              <a:t>Private formal prayers</a:t>
            </a:r>
          </a:p>
          <a:p>
            <a:pPr marL="257175" indent="-257175">
              <a:buFont typeface="Arial"/>
              <a:buChar char="•"/>
            </a:pPr>
            <a:r>
              <a:rPr lang="en-GB" sz="1400" dirty="0">
                <a:solidFill>
                  <a:schemeClr val="bg1"/>
                </a:solidFill>
                <a:cs typeface="Calibri"/>
              </a:rPr>
              <a:t>Private informal prayers</a:t>
            </a:r>
          </a:p>
        </p:txBody>
      </p:sp>
      <p:sp>
        <p:nvSpPr>
          <p:cNvPr id="6" name="Text Placeholder 4">
            <a:extLst>
              <a:ext uri="{FF2B5EF4-FFF2-40B4-BE49-F238E27FC236}">
                <a16:creationId xmlns:a16="http://schemas.microsoft.com/office/drawing/2014/main" id="{C76295CF-EE55-4B35-84B9-1932A89C1C55}"/>
              </a:ext>
            </a:extLst>
          </p:cNvPr>
          <p:cNvSpPr txBox="1">
            <a:spLocks/>
          </p:cNvSpPr>
          <p:nvPr/>
        </p:nvSpPr>
        <p:spPr>
          <a:xfrm>
            <a:off x="243767" y="618903"/>
            <a:ext cx="6048000" cy="313041"/>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dirty="0"/>
              <a:t>Learning</a:t>
            </a:r>
          </a:p>
        </p:txBody>
      </p:sp>
      <p:pic>
        <p:nvPicPr>
          <p:cNvPr id="5" name="Picture 4"/>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400906" y="1624472"/>
            <a:ext cx="3239485" cy="2161199"/>
          </a:xfrm>
          <a:prstGeom prst="rect">
            <a:avLst/>
          </a:prstGeom>
        </p:spPr>
      </p:pic>
    </p:spTree>
    <p:extLst>
      <p:ext uri="{BB962C8B-B14F-4D97-AF65-F5344CB8AC3E}">
        <p14:creationId xmlns:p14="http://schemas.microsoft.com/office/powerpoint/2010/main" val="2076899624"/>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3" ma:contentTypeDescription="Create a new document." ma:contentTypeScope="" ma:versionID="6db0559c1048424bbe60e54756300127">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4443467301247e5301624e2525140cca"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5B44331-148E-420F-B92C-7D9B9E1770C3}">
  <ds:schemaRefs>
    <ds:schemaRef ds:uri="http://schemas.microsoft.com/sharepoint/v3/contenttype/forms"/>
  </ds:schemaRefs>
</ds:datastoreItem>
</file>

<file path=customXml/itemProps2.xml><?xml version="1.0" encoding="utf-8"?>
<ds:datastoreItem xmlns:ds="http://schemas.openxmlformats.org/officeDocument/2006/customXml" ds:itemID="{3F19BB5B-FC1A-445C-9C10-B6A0E79AD3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16F6649-D4BA-475A-83A2-20D4953F44F0}">
  <ds:schemaRefs>
    <ds:schemaRef ds:uri="http://purl.org/dc/elements/1.1/"/>
    <ds:schemaRef ds:uri="http://schemas.microsoft.com/office/2006/metadata/properties"/>
    <ds:schemaRef ds:uri="http://purl.org/dc/dcmitype/"/>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cf8bedca-0699-49e1-97e1-14424d7eca52"/>
    <ds:schemaRef ds:uri="40e3bd4d-ad2a-475f-b877-b0398ba3b99b"/>
    <ds:schemaRef ds:uri="http://purl.org/dc/terms/"/>
    <ds:schemaRef ds:uri="b9f7f328-d3ff-4819-955b-35535df07bba"/>
    <ds:schemaRef ds:uri="2bde14ae-7622-460c-a38b-b0381bac6d2e"/>
  </ds:schemaRefs>
</ds:datastoreItem>
</file>

<file path=docProps/app.xml><?xml version="1.0" encoding="utf-8"?>
<Properties xmlns="http://schemas.openxmlformats.org/officeDocument/2006/extended-properties" xmlns:vt="http://schemas.openxmlformats.org/officeDocument/2006/docPropsVTypes">
  <Template>Office Theme</Template>
  <TotalTime>1966</TotalTime>
  <Words>3112</Words>
  <Application>Microsoft Office PowerPoint</Application>
  <PresentationFormat>On-screen Show (4:3)</PresentationFormat>
  <Paragraphs>313</Paragraphs>
  <Slides>22</Slides>
  <Notes>22</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Palatino</vt:lpstr>
      <vt:lpstr>Office Theme</vt:lpstr>
      <vt:lpstr>PowerPoint Presentation</vt:lpstr>
      <vt:lpstr>PowerPoint Presentation</vt:lpstr>
      <vt:lpstr>Westminster Abbey </vt:lpstr>
      <vt:lpstr>Prayer at Westminster Abbey</vt:lpstr>
      <vt:lpstr>What does Christian prayer look like?</vt:lpstr>
      <vt:lpstr>Where do Christians pray?</vt:lpstr>
      <vt:lpstr>Public prayers at Westminster Abbey </vt:lpstr>
      <vt:lpstr>Private prayer</vt:lpstr>
      <vt:lpstr>How do Christians pray?</vt:lpstr>
      <vt:lpstr>Prayer at Westminster Abbey today</vt:lpstr>
      <vt:lpstr>Benedictine Prayer</vt:lpstr>
      <vt:lpstr>PowerPoint Presentation</vt:lpstr>
      <vt:lpstr>Why do Christians pray?</vt:lpstr>
      <vt:lpstr>Does God answer prayers?</vt:lpstr>
      <vt:lpstr>What do Christians pray for?</vt:lpstr>
      <vt:lpstr>The Lord's Prayer</vt:lpstr>
      <vt:lpstr>The Lord's Prayer</vt:lpstr>
      <vt:lpstr>The Lord's Prayer</vt:lpstr>
      <vt:lpstr>Importance of The Lord's Prayer to the Christian community</vt:lpstr>
      <vt:lpstr>Test your knowledge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197</cp:revision>
  <dcterms:created xsi:type="dcterms:W3CDTF">2019-02-11T11:01:41Z</dcterms:created>
  <dcterms:modified xsi:type="dcterms:W3CDTF">2023-06-19T09:36:45Z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2489000</vt:r8>
  </property>
  <property fmtid="{D5CDD505-2E9C-101B-9397-08002B2CF9AE}" pid="4" name="MediaServiceImageTags">
    <vt:lpwstr/>
  </property>
</Properties>
</file>