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341" r:id="rId5"/>
    <p:sldId id="316" r:id="rId6"/>
    <p:sldId id="365" r:id="rId7"/>
    <p:sldId id="367" r:id="rId8"/>
    <p:sldId id="368" r:id="rId9"/>
    <p:sldId id="387" r:id="rId10"/>
    <p:sldId id="385" r:id="rId11"/>
    <p:sldId id="386" r:id="rId12"/>
    <p:sldId id="375" r:id="rId13"/>
    <p:sldId id="373" r:id="rId14"/>
    <p:sldId id="372" r:id="rId15"/>
    <p:sldId id="371" r:id="rId16"/>
    <p:sldId id="370" r:id="rId17"/>
    <p:sldId id="376" r:id="rId18"/>
    <p:sldId id="369" r:id="rId19"/>
    <p:sldId id="380" r:id="rId20"/>
    <p:sldId id="379" r:id="rId21"/>
    <p:sldId id="383" r:id="rId22"/>
    <p:sldId id="378"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C63"/>
    <a:srgbClr val="9D9D9D"/>
    <a:srgbClr val="006E73"/>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7FD0A4-CFDC-6B09-1A8C-8584BB50EF35}" v="27" dt="2024-08-07T13:30:24.0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60" autoAdjust="0"/>
  </p:normalViewPr>
  <p:slideViewPr>
    <p:cSldViewPr snapToGrid="0">
      <p:cViewPr varScale="1">
        <p:scale>
          <a:sx n="95" d="100"/>
          <a:sy n="95" d="100"/>
        </p:scale>
        <p:origin x="2064" y="90"/>
      </p:cViewPr>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465DE925-C11A-0C7C-5800-567F4117D693}"/>
    <pc:docChg chg="modSld">
      <pc:chgData name="Sian Shaw" userId="S::sian.shaw@westminster-abbey.org::cf930bf7-ba7f-4ec0-9225-526cb0af2be3" providerId="AD" clId="Web-{465DE925-C11A-0C7C-5800-567F4117D693}" dt="2024-07-26T14:25:42.330" v="65"/>
      <pc:docMkLst>
        <pc:docMk/>
      </pc:docMkLst>
      <pc:sldChg chg="addSp modSp addCm">
        <pc:chgData name="Sian Shaw" userId="S::sian.shaw@westminster-abbey.org::cf930bf7-ba7f-4ec0-9225-526cb0af2be3" providerId="AD" clId="Web-{465DE925-C11A-0C7C-5800-567F4117D693}" dt="2024-07-26T14:25:42.330" v="65"/>
        <pc:sldMkLst>
          <pc:docMk/>
          <pc:sldMk cId="3655528256" sldId="378"/>
        </pc:sldMkLst>
        <pc:spChg chg="mod">
          <ac:chgData name="Sian Shaw" userId="S::sian.shaw@westminster-abbey.org::cf930bf7-ba7f-4ec0-9225-526cb0af2be3" providerId="AD" clId="Web-{465DE925-C11A-0C7C-5800-567F4117D693}" dt="2024-07-26T14:19:43.632" v="49" actId="14100"/>
          <ac:spMkLst>
            <pc:docMk/>
            <pc:sldMk cId="3655528256" sldId="378"/>
            <ac:spMk id="2" creationId="{C1022C71-C5EE-1D9D-40BA-7993B5A23C9A}"/>
          </ac:spMkLst>
        </pc:spChg>
        <pc:spChg chg="mod">
          <ac:chgData name="Sian Shaw" userId="S::sian.shaw@westminster-abbey.org::cf930bf7-ba7f-4ec0-9225-526cb0af2be3" providerId="AD" clId="Web-{465DE925-C11A-0C7C-5800-567F4117D693}" dt="2024-07-26T14:22:38.794" v="64" actId="20577"/>
          <ac:spMkLst>
            <pc:docMk/>
            <pc:sldMk cId="3655528256" sldId="378"/>
            <ac:spMk id="11" creationId="{C478436B-4B01-E44C-9310-D52D2C2537E3}"/>
          </ac:spMkLst>
        </pc:spChg>
        <pc:picChg chg="add mod modCrop">
          <ac:chgData name="Sian Shaw" userId="S::sian.shaw@westminster-abbey.org::cf930bf7-ba7f-4ec0-9225-526cb0af2be3" providerId="AD" clId="Web-{465DE925-C11A-0C7C-5800-567F4117D693}" dt="2024-07-26T14:19:38.257" v="48" actId="1076"/>
          <ac:picMkLst>
            <pc:docMk/>
            <pc:sldMk cId="3655528256" sldId="378"/>
            <ac:picMk id="4" creationId="{42A433DF-85DE-4362-3033-6BEB14311FC1}"/>
          </ac:picMkLst>
        </pc:picChg>
      </pc:sldChg>
    </pc:docChg>
  </pc:docChgLst>
  <pc:docChgLst>
    <pc:chgData name="Laura Arends" userId="a1c91e67-eed6-4549-a4b2-f1951bd78e56" providerId="ADAL" clId="{CC41FDCE-B8FB-4381-A2F2-9FCF07076B2A}"/>
    <pc:docChg chg="undo custSel addSld modSld">
      <pc:chgData name="Laura Arends" userId="a1c91e67-eed6-4549-a4b2-f1951bd78e56" providerId="ADAL" clId="{CC41FDCE-B8FB-4381-A2F2-9FCF07076B2A}" dt="2024-07-24T13:48:41.742" v="23792" actId="255"/>
      <pc:docMkLst>
        <pc:docMk/>
      </pc:docMkLst>
      <pc:sldChg chg="modSp mod modNotesTx">
        <pc:chgData name="Laura Arends" userId="a1c91e67-eed6-4549-a4b2-f1951bd78e56" providerId="ADAL" clId="{CC41FDCE-B8FB-4381-A2F2-9FCF07076B2A}" dt="2024-07-24T12:51:30.868" v="22939" actId="20577"/>
        <pc:sldMkLst>
          <pc:docMk/>
          <pc:sldMk cId="2501947978" sldId="367"/>
        </pc:sldMkLst>
        <pc:spChg chg="mod">
          <ac:chgData name="Laura Arends" userId="a1c91e67-eed6-4549-a4b2-f1951bd78e56" providerId="ADAL" clId="{CC41FDCE-B8FB-4381-A2F2-9FCF07076B2A}" dt="2024-07-24T12:37:20.278" v="20883" actId="20577"/>
          <ac:spMkLst>
            <pc:docMk/>
            <pc:sldMk cId="2501947978" sldId="367"/>
            <ac:spMk id="3" creationId="{74A5BF1B-AC89-545A-8446-99E1D699CE4F}"/>
          </ac:spMkLst>
        </pc:spChg>
      </pc:sldChg>
      <pc:sldChg chg="modSp mod">
        <pc:chgData name="Laura Arends" userId="a1c91e67-eed6-4549-a4b2-f1951bd78e56" providerId="ADAL" clId="{CC41FDCE-B8FB-4381-A2F2-9FCF07076B2A}" dt="2024-07-23T14:21:57.145" v="11920" actId="20577"/>
        <pc:sldMkLst>
          <pc:docMk/>
          <pc:sldMk cId="1127083958" sldId="368"/>
        </pc:sldMkLst>
        <pc:spChg chg="mod">
          <ac:chgData name="Laura Arends" userId="a1c91e67-eed6-4549-a4b2-f1951bd78e56" providerId="ADAL" clId="{CC41FDCE-B8FB-4381-A2F2-9FCF07076B2A}" dt="2024-07-23T14:21:57.145" v="11920" actId="20577"/>
          <ac:spMkLst>
            <pc:docMk/>
            <pc:sldMk cId="1127083958" sldId="368"/>
            <ac:spMk id="2" creationId="{57F035AE-8992-4502-82B6-F64138D95C9A}"/>
          </ac:spMkLst>
        </pc:spChg>
        <pc:spChg chg="mod">
          <ac:chgData name="Laura Arends" userId="a1c91e67-eed6-4549-a4b2-f1951bd78e56" providerId="ADAL" clId="{CC41FDCE-B8FB-4381-A2F2-9FCF07076B2A}" dt="2024-07-23T14:20:19.880" v="11847" actId="1076"/>
          <ac:spMkLst>
            <pc:docMk/>
            <pc:sldMk cId="1127083958" sldId="368"/>
            <ac:spMk id="6" creationId="{00000000-0000-0000-0000-000000000000}"/>
          </ac:spMkLst>
        </pc:spChg>
        <pc:spChg chg="mod">
          <ac:chgData name="Laura Arends" userId="a1c91e67-eed6-4549-a4b2-f1951bd78e56" providerId="ADAL" clId="{CC41FDCE-B8FB-4381-A2F2-9FCF07076B2A}" dt="2024-07-23T14:17:57.111" v="11846" actId="1076"/>
          <ac:spMkLst>
            <pc:docMk/>
            <pc:sldMk cId="1127083958" sldId="368"/>
            <ac:spMk id="11" creationId="{C478436B-4B01-E44C-9310-D52D2C2537E3}"/>
          </ac:spMkLst>
        </pc:spChg>
      </pc:sldChg>
      <pc:sldChg chg="modSp mod">
        <pc:chgData name="Laura Arends" userId="a1c91e67-eed6-4549-a4b2-f1951bd78e56" providerId="ADAL" clId="{CC41FDCE-B8FB-4381-A2F2-9FCF07076B2A}" dt="2024-07-24T13:47:47.053" v="23751" actId="13926"/>
        <pc:sldMkLst>
          <pc:docMk/>
          <pc:sldMk cId="3596633764" sldId="369"/>
        </pc:sldMkLst>
        <pc:spChg chg="mod">
          <ac:chgData name="Laura Arends" userId="a1c91e67-eed6-4549-a4b2-f1951bd78e56" providerId="ADAL" clId="{CC41FDCE-B8FB-4381-A2F2-9FCF07076B2A}" dt="2024-07-24T13:47:12.151" v="23750" actId="20577"/>
          <ac:spMkLst>
            <pc:docMk/>
            <pc:sldMk cId="3596633764" sldId="369"/>
            <ac:spMk id="4" creationId="{28E81B1E-3461-3489-EC64-D20960327C11}"/>
          </ac:spMkLst>
        </pc:spChg>
        <pc:spChg chg="mod">
          <ac:chgData name="Laura Arends" userId="a1c91e67-eed6-4549-a4b2-f1951bd78e56" providerId="ADAL" clId="{CC41FDCE-B8FB-4381-A2F2-9FCF07076B2A}" dt="2024-07-24T13:47:47.053" v="23751" actId="13926"/>
          <ac:spMkLst>
            <pc:docMk/>
            <pc:sldMk cId="3596633764" sldId="369"/>
            <ac:spMk id="11" creationId="{C478436B-4B01-E44C-9310-D52D2C2537E3}"/>
          </ac:spMkLst>
        </pc:spChg>
      </pc:sldChg>
      <pc:sldChg chg="modSp mod">
        <pc:chgData name="Laura Arends" userId="a1c91e67-eed6-4549-a4b2-f1951bd78e56" providerId="ADAL" clId="{CC41FDCE-B8FB-4381-A2F2-9FCF07076B2A}" dt="2024-07-24T13:48:41.742" v="23792" actId="255"/>
        <pc:sldMkLst>
          <pc:docMk/>
          <pc:sldMk cId="3051632917" sldId="370"/>
        </pc:sldMkLst>
        <pc:spChg chg="mod">
          <ac:chgData name="Laura Arends" userId="a1c91e67-eed6-4549-a4b2-f1951bd78e56" providerId="ADAL" clId="{CC41FDCE-B8FB-4381-A2F2-9FCF07076B2A}" dt="2024-07-24T13:48:41.742" v="23792" actId="255"/>
          <ac:spMkLst>
            <pc:docMk/>
            <pc:sldMk cId="3051632917" sldId="370"/>
            <ac:spMk id="4" creationId="{36BEEF0A-8CAE-59C6-9AA6-06F1236F9D6E}"/>
          </ac:spMkLst>
        </pc:spChg>
        <pc:spChg chg="mod">
          <ac:chgData name="Laura Arends" userId="a1c91e67-eed6-4549-a4b2-f1951bd78e56" providerId="ADAL" clId="{CC41FDCE-B8FB-4381-A2F2-9FCF07076B2A}" dt="2024-07-24T13:48:30.887" v="23790" actId="20577"/>
          <ac:spMkLst>
            <pc:docMk/>
            <pc:sldMk cId="3051632917" sldId="370"/>
            <ac:spMk id="11" creationId="{C478436B-4B01-E44C-9310-D52D2C2537E3}"/>
          </ac:spMkLst>
        </pc:spChg>
      </pc:sldChg>
      <pc:sldChg chg="modSp mod modNotesTx">
        <pc:chgData name="Laura Arends" userId="a1c91e67-eed6-4549-a4b2-f1951bd78e56" providerId="ADAL" clId="{CC41FDCE-B8FB-4381-A2F2-9FCF07076B2A}" dt="2024-07-24T11:48:47.680" v="19149" actId="2711"/>
        <pc:sldMkLst>
          <pc:docMk/>
          <pc:sldMk cId="797830222" sldId="371"/>
        </pc:sldMkLst>
        <pc:spChg chg="mod">
          <ac:chgData name="Laura Arends" userId="a1c91e67-eed6-4549-a4b2-f1951bd78e56" providerId="ADAL" clId="{CC41FDCE-B8FB-4381-A2F2-9FCF07076B2A}" dt="2024-07-24T11:48:47.680" v="19149" actId="2711"/>
          <ac:spMkLst>
            <pc:docMk/>
            <pc:sldMk cId="797830222" sldId="371"/>
            <ac:spMk id="3" creationId="{74A5BF1B-AC89-545A-8446-99E1D699CE4F}"/>
          </ac:spMkLst>
        </pc:spChg>
        <pc:spChg chg="mod">
          <ac:chgData name="Laura Arends" userId="a1c91e67-eed6-4549-a4b2-f1951bd78e56" providerId="ADAL" clId="{CC41FDCE-B8FB-4381-A2F2-9FCF07076B2A}" dt="2024-07-23T13:49:01.847" v="9858" actId="20577"/>
          <ac:spMkLst>
            <pc:docMk/>
            <pc:sldMk cId="797830222" sldId="371"/>
            <ac:spMk id="11" creationId="{C478436B-4B01-E44C-9310-D52D2C2537E3}"/>
          </ac:spMkLst>
        </pc:spChg>
      </pc:sldChg>
      <pc:sldChg chg="modSp mod modNotesTx">
        <pc:chgData name="Laura Arends" userId="a1c91e67-eed6-4549-a4b2-f1951bd78e56" providerId="ADAL" clId="{CC41FDCE-B8FB-4381-A2F2-9FCF07076B2A}" dt="2024-07-24T13:42:53.668" v="23726" actId="20577"/>
        <pc:sldMkLst>
          <pc:docMk/>
          <pc:sldMk cId="1133971357" sldId="372"/>
        </pc:sldMkLst>
        <pc:spChg chg="mod">
          <ac:chgData name="Laura Arends" userId="a1c91e67-eed6-4549-a4b2-f1951bd78e56" providerId="ADAL" clId="{CC41FDCE-B8FB-4381-A2F2-9FCF07076B2A}" dt="2024-07-24T13:35:19.994" v="23034" actId="20577"/>
          <ac:spMkLst>
            <pc:docMk/>
            <pc:sldMk cId="1133971357" sldId="372"/>
            <ac:spMk id="8" creationId="{A4DB1648-7802-2B4E-6622-EA7487237108}"/>
          </ac:spMkLst>
        </pc:spChg>
        <pc:spChg chg="mod">
          <ac:chgData name="Laura Arends" userId="a1c91e67-eed6-4549-a4b2-f1951bd78e56" providerId="ADAL" clId="{CC41FDCE-B8FB-4381-A2F2-9FCF07076B2A}" dt="2024-07-24T13:35:15.722" v="23032" actId="20577"/>
          <ac:spMkLst>
            <pc:docMk/>
            <pc:sldMk cId="1133971357" sldId="372"/>
            <ac:spMk id="11" creationId="{C478436B-4B01-E44C-9310-D52D2C2537E3}"/>
          </ac:spMkLst>
        </pc:spChg>
      </pc:sldChg>
      <pc:sldChg chg="addSp delSp modSp mod">
        <pc:chgData name="Laura Arends" userId="a1c91e67-eed6-4549-a4b2-f1951bd78e56" providerId="ADAL" clId="{CC41FDCE-B8FB-4381-A2F2-9FCF07076B2A}" dt="2024-07-23T16:04:26.880" v="12925" actId="20577"/>
        <pc:sldMkLst>
          <pc:docMk/>
          <pc:sldMk cId="582489287" sldId="373"/>
        </pc:sldMkLst>
        <pc:spChg chg="add del mod">
          <ac:chgData name="Laura Arends" userId="a1c91e67-eed6-4549-a4b2-f1951bd78e56" providerId="ADAL" clId="{CC41FDCE-B8FB-4381-A2F2-9FCF07076B2A}" dt="2024-07-23T13:23:49.511" v="7444"/>
          <ac:spMkLst>
            <pc:docMk/>
            <pc:sldMk cId="582489287" sldId="373"/>
            <ac:spMk id="5" creationId="{482377D4-1CFB-46AA-BC5A-F124005E6CF6}"/>
          </ac:spMkLst>
        </pc:spChg>
        <pc:spChg chg="add mod">
          <ac:chgData name="Laura Arends" userId="a1c91e67-eed6-4549-a4b2-f1951bd78e56" providerId="ADAL" clId="{CC41FDCE-B8FB-4381-A2F2-9FCF07076B2A}" dt="2024-07-23T16:04:26.880" v="12925" actId="20577"/>
          <ac:spMkLst>
            <pc:docMk/>
            <pc:sldMk cId="582489287" sldId="373"/>
            <ac:spMk id="7" creationId="{BF13DB3A-8F79-48B2-9CF1-2CC43B768EA2}"/>
          </ac:spMkLst>
        </pc:spChg>
        <pc:spChg chg="mod">
          <ac:chgData name="Laura Arends" userId="a1c91e67-eed6-4549-a4b2-f1951bd78e56" providerId="ADAL" clId="{CC41FDCE-B8FB-4381-A2F2-9FCF07076B2A}" dt="2024-07-23T16:04:05.059" v="12908" actId="1076"/>
          <ac:spMkLst>
            <pc:docMk/>
            <pc:sldMk cId="582489287" sldId="373"/>
            <ac:spMk id="11" creationId="{C478436B-4B01-E44C-9310-D52D2C2537E3}"/>
          </ac:spMkLst>
        </pc:spChg>
      </pc:sldChg>
      <pc:sldChg chg="addSp delSp modSp mod modNotesTx">
        <pc:chgData name="Laura Arends" userId="a1c91e67-eed6-4549-a4b2-f1951bd78e56" providerId="ADAL" clId="{CC41FDCE-B8FB-4381-A2F2-9FCF07076B2A}" dt="2024-07-23T13:47:54.263" v="9792" actId="20577"/>
        <pc:sldMkLst>
          <pc:docMk/>
          <pc:sldMk cId="2256884851" sldId="374"/>
        </pc:sldMkLst>
        <pc:spChg chg="mod">
          <ac:chgData name="Laura Arends" userId="a1c91e67-eed6-4549-a4b2-f1951bd78e56" providerId="ADAL" clId="{CC41FDCE-B8FB-4381-A2F2-9FCF07076B2A}" dt="2024-07-23T11:41:34.104" v="5223" actId="14100"/>
          <ac:spMkLst>
            <pc:docMk/>
            <pc:sldMk cId="2256884851" sldId="374"/>
            <ac:spMk id="3" creationId="{74A5BF1B-AC89-545A-8446-99E1D699CE4F}"/>
          </ac:spMkLst>
        </pc:spChg>
        <pc:spChg chg="add del mod">
          <ac:chgData name="Laura Arends" userId="a1c91e67-eed6-4549-a4b2-f1951bd78e56" providerId="ADAL" clId="{CC41FDCE-B8FB-4381-A2F2-9FCF07076B2A}" dt="2024-07-23T11:06:54.762" v="3169" actId="478"/>
          <ac:spMkLst>
            <pc:docMk/>
            <pc:sldMk cId="2256884851" sldId="374"/>
            <ac:spMk id="5" creationId="{CE02014E-1828-4061-BD63-DFC626844F63}"/>
          </ac:spMkLst>
        </pc:spChg>
        <pc:spChg chg="add del mod">
          <ac:chgData name="Laura Arends" userId="a1c91e67-eed6-4549-a4b2-f1951bd78e56" providerId="ADAL" clId="{CC41FDCE-B8FB-4381-A2F2-9FCF07076B2A}" dt="2024-07-23T11:06:51.212" v="3168"/>
          <ac:spMkLst>
            <pc:docMk/>
            <pc:sldMk cId="2256884851" sldId="374"/>
            <ac:spMk id="7" creationId="{7B0616DE-4C12-4AA7-990E-86516D9C4E9E}"/>
          </ac:spMkLst>
        </pc:spChg>
        <pc:spChg chg="add mod">
          <ac:chgData name="Laura Arends" userId="a1c91e67-eed6-4549-a4b2-f1951bd78e56" providerId="ADAL" clId="{CC41FDCE-B8FB-4381-A2F2-9FCF07076B2A}" dt="2024-07-23T11:42:42.673" v="5262" actId="20577"/>
          <ac:spMkLst>
            <pc:docMk/>
            <pc:sldMk cId="2256884851" sldId="374"/>
            <ac:spMk id="8" creationId="{0BECE529-B3C5-44F7-8EA7-34C1BD39A82E}"/>
          </ac:spMkLst>
        </pc:spChg>
        <pc:spChg chg="mod">
          <ac:chgData name="Laura Arends" userId="a1c91e67-eed6-4549-a4b2-f1951bd78e56" providerId="ADAL" clId="{CC41FDCE-B8FB-4381-A2F2-9FCF07076B2A}" dt="2024-07-23T11:39:41.094" v="5210" actId="1076"/>
          <ac:spMkLst>
            <pc:docMk/>
            <pc:sldMk cId="2256884851" sldId="374"/>
            <ac:spMk id="11" creationId="{C478436B-4B01-E44C-9310-D52D2C2537E3}"/>
          </ac:spMkLst>
        </pc:spChg>
      </pc:sldChg>
      <pc:sldChg chg="addSp delSp modSp mod modNotesTx">
        <pc:chgData name="Laura Arends" userId="a1c91e67-eed6-4549-a4b2-f1951bd78e56" providerId="ADAL" clId="{CC41FDCE-B8FB-4381-A2F2-9FCF07076B2A}" dt="2024-07-23T11:06:04.732" v="3137" actId="20577"/>
        <pc:sldMkLst>
          <pc:docMk/>
          <pc:sldMk cId="1432822279" sldId="375"/>
        </pc:sldMkLst>
        <pc:spChg chg="del mod">
          <ac:chgData name="Laura Arends" userId="a1c91e67-eed6-4549-a4b2-f1951bd78e56" providerId="ADAL" clId="{CC41FDCE-B8FB-4381-A2F2-9FCF07076B2A}" dt="2024-07-23T10:50:09.991" v="2550" actId="478"/>
          <ac:spMkLst>
            <pc:docMk/>
            <pc:sldMk cId="1432822279" sldId="375"/>
            <ac:spMk id="2" creationId="{860429D5-F036-48B6-A670-AE5FA4C7263E}"/>
          </ac:spMkLst>
        </pc:spChg>
        <pc:spChg chg="mod">
          <ac:chgData name="Laura Arends" userId="a1c91e67-eed6-4549-a4b2-f1951bd78e56" providerId="ADAL" clId="{CC41FDCE-B8FB-4381-A2F2-9FCF07076B2A}" dt="2024-07-23T11:05:03.698" v="3100" actId="1076"/>
          <ac:spMkLst>
            <pc:docMk/>
            <pc:sldMk cId="1432822279" sldId="375"/>
            <ac:spMk id="3" creationId="{74A5BF1B-AC89-545A-8446-99E1D699CE4F}"/>
          </ac:spMkLst>
        </pc:spChg>
        <pc:spChg chg="add del">
          <ac:chgData name="Laura Arends" userId="a1c91e67-eed6-4549-a4b2-f1951bd78e56" providerId="ADAL" clId="{CC41FDCE-B8FB-4381-A2F2-9FCF07076B2A}" dt="2024-07-23T10:06:08.895" v="53"/>
          <ac:spMkLst>
            <pc:docMk/>
            <pc:sldMk cId="1432822279" sldId="375"/>
            <ac:spMk id="4" creationId="{3C0C4DF0-9BF8-4FE8-B689-9CC8CCF20E0A}"/>
          </ac:spMkLst>
        </pc:spChg>
        <pc:spChg chg="add mod">
          <ac:chgData name="Laura Arends" userId="a1c91e67-eed6-4549-a4b2-f1951bd78e56" providerId="ADAL" clId="{CC41FDCE-B8FB-4381-A2F2-9FCF07076B2A}" dt="2024-07-23T10:33:08.056" v="1010" actId="1076"/>
          <ac:spMkLst>
            <pc:docMk/>
            <pc:sldMk cId="1432822279" sldId="375"/>
            <ac:spMk id="7" creationId="{885064C5-475F-4C2C-8186-E63C9A856B85}"/>
          </ac:spMkLst>
        </pc:spChg>
        <pc:spChg chg="mod">
          <ac:chgData name="Laura Arends" userId="a1c91e67-eed6-4549-a4b2-f1951bd78e56" providerId="ADAL" clId="{CC41FDCE-B8FB-4381-A2F2-9FCF07076B2A}" dt="2024-07-23T11:05:52.720" v="3121" actId="20577"/>
          <ac:spMkLst>
            <pc:docMk/>
            <pc:sldMk cId="1432822279" sldId="375"/>
            <ac:spMk id="11" creationId="{C478436B-4B01-E44C-9310-D52D2C2537E3}"/>
          </ac:spMkLst>
        </pc:spChg>
        <pc:spChg chg="add mod topLvl">
          <ac:chgData name="Laura Arends" userId="a1c91e67-eed6-4549-a4b2-f1951bd78e56" providerId="ADAL" clId="{CC41FDCE-B8FB-4381-A2F2-9FCF07076B2A}" dt="2024-07-23T10:33:56.779" v="1018" actId="164"/>
          <ac:spMkLst>
            <pc:docMk/>
            <pc:sldMk cId="1432822279" sldId="375"/>
            <ac:spMk id="12" creationId="{2D773C8B-0333-4F47-B3A1-7FA38EDF9DD7}"/>
          </ac:spMkLst>
        </pc:spChg>
        <pc:spChg chg="add mod topLvl">
          <ac:chgData name="Laura Arends" userId="a1c91e67-eed6-4549-a4b2-f1951bd78e56" providerId="ADAL" clId="{CC41FDCE-B8FB-4381-A2F2-9FCF07076B2A}" dt="2024-07-23T10:33:56.779" v="1018" actId="164"/>
          <ac:spMkLst>
            <pc:docMk/>
            <pc:sldMk cId="1432822279" sldId="375"/>
            <ac:spMk id="13" creationId="{3A5B48BD-5912-4D25-BA93-15DEBD97FA8F}"/>
          </ac:spMkLst>
        </pc:spChg>
        <pc:spChg chg="add mod topLvl">
          <ac:chgData name="Laura Arends" userId="a1c91e67-eed6-4549-a4b2-f1951bd78e56" providerId="ADAL" clId="{CC41FDCE-B8FB-4381-A2F2-9FCF07076B2A}" dt="2024-07-23T10:33:56.779" v="1018" actId="164"/>
          <ac:spMkLst>
            <pc:docMk/>
            <pc:sldMk cId="1432822279" sldId="375"/>
            <ac:spMk id="14" creationId="{E3F9C03B-D938-411E-A0C8-B8539C81071B}"/>
          </ac:spMkLst>
        </pc:spChg>
        <pc:spChg chg="add mod topLvl">
          <ac:chgData name="Laura Arends" userId="a1c91e67-eed6-4549-a4b2-f1951bd78e56" providerId="ADAL" clId="{CC41FDCE-B8FB-4381-A2F2-9FCF07076B2A}" dt="2024-07-23T10:33:56.779" v="1018" actId="164"/>
          <ac:spMkLst>
            <pc:docMk/>
            <pc:sldMk cId="1432822279" sldId="375"/>
            <ac:spMk id="15" creationId="{7F3242DF-7585-402D-B1CC-EB7C12F71038}"/>
          </ac:spMkLst>
        </pc:spChg>
        <pc:spChg chg="add mod">
          <ac:chgData name="Laura Arends" userId="a1c91e67-eed6-4549-a4b2-f1951bd78e56" providerId="ADAL" clId="{CC41FDCE-B8FB-4381-A2F2-9FCF07076B2A}" dt="2024-07-23T10:33:17.912" v="1011" actId="165"/>
          <ac:spMkLst>
            <pc:docMk/>
            <pc:sldMk cId="1432822279" sldId="375"/>
            <ac:spMk id="18" creationId="{5BB182B7-8AE0-41FE-B9BC-035CE78832ED}"/>
          </ac:spMkLst>
        </pc:spChg>
        <pc:spChg chg="add mod">
          <ac:chgData name="Laura Arends" userId="a1c91e67-eed6-4549-a4b2-f1951bd78e56" providerId="ADAL" clId="{CC41FDCE-B8FB-4381-A2F2-9FCF07076B2A}" dt="2024-07-23T10:33:17.912" v="1011" actId="165"/>
          <ac:spMkLst>
            <pc:docMk/>
            <pc:sldMk cId="1432822279" sldId="375"/>
            <ac:spMk id="19" creationId="{D385A929-C316-434E-A288-53807BDD64CC}"/>
          </ac:spMkLst>
        </pc:spChg>
        <pc:spChg chg="add mod">
          <ac:chgData name="Laura Arends" userId="a1c91e67-eed6-4549-a4b2-f1951bd78e56" providerId="ADAL" clId="{CC41FDCE-B8FB-4381-A2F2-9FCF07076B2A}" dt="2024-07-23T10:33:38.296" v="1014" actId="1076"/>
          <ac:spMkLst>
            <pc:docMk/>
            <pc:sldMk cId="1432822279" sldId="375"/>
            <ac:spMk id="20" creationId="{A9028442-53FA-4096-AAC4-2D4F79188FC2}"/>
          </ac:spMkLst>
        </pc:spChg>
        <pc:spChg chg="add mod">
          <ac:chgData name="Laura Arends" userId="a1c91e67-eed6-4549-a4b2-f1951bd78e56" providerId="ADAL" clId="{CC41FDCE-B8FB-4381-A2F2-9FCF07076B2A}" dt="2024-07-23T10:33:50.613" v="1017" actId="1076"/>
          <ac:spMkLst>
            <pc:docMk/>
            <pc:sldMk cId="1432822279" sldId="375"/>
            <ac:spMk id="21" creationId="{0560367E-86A9-43C0-9B11-3556A0F6F4BD}"/>
          </ac:spMkLst>
        </pc:spChg>
        <pc:spChg chg="add mod">
          <ac:chgData name="Laura Arends" userId="a1c91e67-eed6-4549-a4b2-f1951bd78e56" providerId="ADAL" clId="{CC41FDCE-B8FB-4381-A2F2-9FCF07076B2A}" dt="2024-07-23T10:33:17.912" v="1011" actId="165"/>
          <ac:spMkLst>
            <pc:docMk/>
            <pc:sldMk cId="1432822279" sldId="375"/>
            <ac:spMk id="23" creationId="{115EBFDD-66C1-46BE-805E-516C7ED817F4}"/>
          </ac:spMkLst>
        </pc:spChg>
        <pc:spChg chg="add mod">
          <ac:chgData name="Laura Arends" userId="a1c91e67-eed6-4549-a4b2-f1951bd78e56" providerId="ADAL" clId="{CC41FDCE-B8FB-4381-A2F2-9FCF07076B2A}" dt="2024-07-23T10:33:17.912" v="1011" actId="165"/>
          <ac:spMkLst>
            <pc:docMk/>
            <pc:sldMk cId="1432822279" sldId="375"/>
            <ac:spMk id="24" creationId="{DDA0D9AE-4BED-4728-8431-48D911B4F26F}"/>
          </ac:spMkLst>
        </pc:spChg>
        <pc:spChg chg="add mod">
          <ac:chgData name="Laura Arends" userId="a1c91e67-eed6-4549-a4b2-f1951bd78e56" providerId="ADAL" clId="{CC41FDCE-B8FB-4381-A2F2-9FCF07076B2A}" dt="2024-07-23T10:33:17.912" v="1011" actId="165"/>
          <ac:spMkLst>
            <pc:docMk/>
            <pc:sldMk cId="1432822279" sldId="375"/>
            <ac:spMk id="25" creationId="{5740FC5F-007D-4B04-B615-D657F2D3E40B}"/>
          </ac:spMkLst>
        </pc:spChg>
        <pc:spChg chg="add mod">
          <ac:chgData name="Laura Arends" userId="a1c91e67-eed6-4549-a4b2-f1951bd78e56" providerId="ADAL" clId="{CC41FDCE-B8FB-4381-A2F2-9FCF07076B2A}" dt="2024-07-23T10:33:17.912" v="1011" actId="165"/>
          <ac:spMkLst>
            <pc:docMk/>
            <pc:sldMk cId="1432822279" sldId="375"/>
            <ac:spMk id="26" creationId="{180F302E-5954-44EB-A1F1-CF0AECDE8AE9}"/>
          </ac:spMkLst>
        </pc:spChg>
        <pc:spChg chg="add mod">
          <ac:chgData name="Laura Arends" userId="a1c91e67-eed6-4549-a4b2-f1951bd78e56" providerId="ADAL" clId="{CC41FDCE-B8FB-4381-A2F2-9FCF07076B2A}" dt="2024-07-23T10:33:17.912" v="1011" actId="165"/>
          <ac:spMkLst>
            <pc:docMk/>
            <pc:sldMk cId="1432822279" sldId="375"/>
            <ac:spMk id="27" creationId="{1C2A7163-EB1A-419E-988F-C63BE67A8C0B}"/>
          </ac:spMkLst>
        </pc:spChg>
        <pc:spChg chg="add mod">
          <ac:chgData name="Laura Arends" userId="a1c91e67-eed6-4549-a4b2-f1951bd78e56" providerId="ADAL" clId="{CC41FDCE-B8FB-4381-A2F2-9FCF07076B2A}" dt="2024-07-23T11:06:04.732" v="3137" actId="20577"/>
          <ac:spMkLst>
            <pc:docMk/>
            <pc:sldMk cId="1432822279" sldId="375"/>
            <ac:spMk id="29" creationId="{0DFA5735-0A4E-41FB-BEE2-B08DA92D2E30}"/>
          </ac:spMkLst>
        </pc:spChg>
        <pc:grpChg chg="add mod">
          <ac:chgData name="Laura Arends" userId="a1c91e67-eed6-4549-a4b2-f1951bd78e56" providerId="ADAL" clId="{CC41FDCE-B8FB-4381-A2F2-9FCF07076B2A}" dt="2024-07-23T10:36:50.210" v="1110" actId="164"/>
          <ac:grpSpMkLst>
            <pc:docMk/>
            <pc:sldMk cId="1432822279" sldId="375"/>
            <ac:grpSpMk id="5" creationId="{AD53A29D-F00B-4070-8ADE-D08D286BB17D}"/>
          </ac:grpSpMkLst>
        </pc:grpChg>
        <pc:grpChg chg="add del mod">
          <ac:chgData name="Laura Arends" userId="a1c91e67-eed6-4549-a4b2-f1951bd78e56" providerId="ADAL" clId="{CC41FDCE-B8FB-4381-A2F2-9FCF07076B2A}" dt="2024-07-23T10:33:17.912" v="1011" actId="165"/>
          <ac:grpSpMkLst>
            <pc:docMk/>
            <pc:sldMk cId="1432822279" sldId="375"/>
            <ac:grpSpMk id="8" creationId="{1E147388-67D4-4D23-889B-A923036AE70E}"/>
          </ac:grpSpMkLst>
        </pc:grpChg>
        <pc:grpChg chg="add mod topLvl">
          <ac:chgData name="Laura Arends" userId="a1c91e67-eed6-4549-a4b2-f1951bd78e56" providerId="ADAL" clId="{CC41FDCE-B8FB-4381-A2F2-9FCF07076B2A}" dt="2024-07-23T10:36:50.210" v="1110" actId="164"/>
          <ac:grpSpMkLst>
            <pc:docMk/>
            <pc:sldMk cId="1432822279" sldId="375"/>
            <ac:grpSpMk id="9" creationId="{656D8601-4389-4DC7-906B-312FA4AE2BA5}"/>
          </ac:grpSpMkLst>
        </pc:grpChg>
        <pc:grpChg chg="add del mod topLvl">
          <ac:chgData name="Laura Arends" userId="a1c91e67-eed6-4549-a4b2-f1951bd78e56" providerId="ADAL" clId="{CC41FDCE-B8FB-4381-A2F2-9FCF07076B2A}" dt="2024-07-23T10:33:23.912" v="1012" actId="165"/>
          <ac:grpSpMkLst>
            <pc:docMk/>
            <pc:sldMk cId="1432822279" sldId="375"/>
            <ac:grpSpMk id="10" creationId="{E0F0A82A-2031-4E7E-B4AF-ACAEE81F8142}"/>
          </ac:grpSpMkLst>
        </pc:grpChg>
        <pc:grpChg chg="add mod">
          <ac:chgData name="Laura Arends" userId="a1c91e67-eed6-4549-a4b2-f1951bd78e56" providerId="ADAL" clId="{CC41FDCE-B8FB-4381-A2F2-9FCF07076B2A}" dt="2024-07-23T10:33:17.912" v="1011" actId="165"/>
          <ac:grpSpMkLst>
            <pc:docMk/>
            <pc:sldMk cId="1432822279" sldId="375"/>
            <ac:grpSpMk id="16" creationId="{979A075B-B22E-449F-8E80-3B3B4C4E40CD}"/>
          </ac:grpSpMkLst>
        </pc:grpChg>
        <pc:grpChg chg="add mod">
          <ac:chgData name="Laura Arends" userId="a1c91e67-eed6-4549-a4b2-f1951bd78e56" providerId="ADAL" clId="{CC41FDCE-B8FB-4381-A2F2-9FCF07076B2A}" dt="2024-07-23T10:33:17.912" v="1011" actId="165"/>
          <ac:grpSpMkLst>
            <pc:docMk/>
            <pc:sldMk cId="1432822279" sldId="375"/>
            <ac:grpSpMk id="17" creationId="{A9784EDA-9969-403A-BB4B-525E91423560}"/>
          </ac:grpSpMkLst>
        </pc:grpChg>
        <pc:grpChg chg="add mod">
          <ac:chgData name="Laura Arends" userId="a1c91e67-eed6-4549-a4b2-f1951bd78e56" providerId="ADAL" clId="{CC41FDCE-B8FB-4381-A2F2-9FCF07076B2A}" dt="2024-07-23T10:33:17.912" v="1011" actId="165"/>
          <ac:grpSpMkLst>
            <pc:docMk/>
            <pc:sldMk cId="1432822279" sldId="375"/>
            <ac:grpSpMk id="22" creationId="{D1BBB9FF-F9D4-42FA-BAAE-2D996C4BF521}"/>
          </ac:grpSpMkLst>
        </pc:grpChg>
        <pc:grpChg chg="add mod">
          <ac:chgData name="Laura Arends" userId="a1c91e67-eed6-4549-a4b2-f1951bd78e56" providerId="ADAL" clId="{CC41FDCE-B8FB-4381-A2F2-9FCF07076B2A}" dt="2024-07-23T10:36:56.352" v="1111" actId="1076"/>
          <ac:grpSpMkLst>
            <pc:docMk/>
            <pc:sldMk cId="1432822279" sldId="375"/>
            <ac:grpSpMk id="28" creationId="{A9A57C04-0DC3-48B6-974E-F89B3FDEB9B6}"/>
          </ac:grpSpMkLst>
        </pc:grpChg>
      </pc:sldChg>
      <pc:sldChg chg="modSp mod">
        <pc:chgData name="Laura Arends" userId="a1c91e67-eed6-4549-a4b2-f1951bd78e56" providerId="ADAL" clId="{CC41FDCE-B8FB-4381-A2F2-9FCF07076B2A}" dt="2024-07-24T09:10:31.910" v="14307" actId="20577"/>
        <pc:sldMkLst>
          <pc:docMk/>
          <pc:sldMk cId="2971629565" sldId="376"/>
        </pc:sldMkLst>
        <pc:spChg chg="mod">
          <ac:chgData name="Laura Arends" userId="a1c91e67-eed6-4549-a4b2-f1951bd78e56" providerId="ADAL" clId="{CC41FDCE-B8FB-4381-A2F2-9FCF07076B2A}" dt="2024-07-24T09:10:31.910" v="14307" actId="20577"/>
          <ac:spMkLst>
            <pc:docMk/>
            <pc:sldMk cId="2971629565" sldId="376"/>
            <ac:spMk id="3" creationId="{74A5BF1B-AC89-545A-8446-99E1D699CE4F}"/>
          </ac:spMkLst>
        </pc:spChg>
        <pc:spChg chg="mod">
          <ac:chgData name="Laura Arends" userId="a1c91e67-eed6-4549-a4b2-f1951bd78e56" providerId="ADAL" clId="{CC41FDCE-B8FB-4381-A2F2-9FCF07076B2A}" dt="2024-07-24T08:10:49.762" v="12978" actId="20577"/>
          <ac:spMkLst>
            <pc:docMk/>
            <pc:sldMk cId="2971629565" sldId="376"/>
            <ac:spMk id="11" creationId="{C478436B-4B01-E44C-9310-D52D2C2537E3}"/>
          </ac:spMkLst>
        </pc:spChg>
      </pc:sldChg>
      <pc:sldChg chg="modSp mod">
        <pc:chgData name="Laura Arends" userId="a1c91e67-eed6-4549-a4b2-f1951bd78e56" providerId="ADAL" clId="{CC41FDCE-B8FB-4381-A2F2-9FCF07076B2A}" dt="2024-07-24T11:49:28.724" v="19153" actId="27636"/>
        <pc:sldMkLst>
          <pc:docMk/>
          <pc:sldMk cId="4237119919" sldId="379"/>
        </pc:sldMkLst>
        <pc:spChg chg="mod">
          <ac:chgData name="Laura Arends" userId="a1c91e67-eed6-4549-a4b2-f1951bd78e56" providerId="ADAL" clId="{CC41FDCE-B8FB-4381-A2F2-9FCF07076B2A}" dt="2024-07-24T11:49:28.724" v="19153" actId="27636"/>
          <ac:spMkLst>
            <pc:docMk/>
            <pc:sldMk cId="4237119919" sldId="379"/>
            <ac:spMk id="3" creationId="{74A5BF1B-AC89-545A-8446-99E1D699CE4F}"/>
          </ac:spMkLst>
        </pc:spChg>
        <pc:spChg chg="mod">
          <ac:chgData name="Laura Arends" userId="a1c91e67-eed6-4549-a4b2-f1951bd78e56" providerId="ADAL" clId="{CC41FDCE-B8FB-4381-A2F2-9FCF07076B2A}" dt="2024-07-24T11:11:42.791" v="17810" actId="1076"/>
          <ac:spMkLst>
            <pc:docMk/>
            <pc:sldMk cId="4237119919" sldId="379"/>
            <ac:spMk id="11" creationId="{C478436B-4B01-E44C-9310-D52D2C2537E3}"/>
          </ac:spMkLst>
        </pc:spChg>
      </pc:sldChg>
      <pc:sldChg chg="modSp mod modNotesTx">
        <pc:chgData name="Laura Arends" userId="a1c91e67-eed6-4549-a4b2-f1951bd78e56" providerId="ADAL" clId="{CC41FDCE-B8FB-4381-A2F2-9FCF07076B2A}" dt="2024-07-24T12:25:32.944" v="19617" actId="14100"/>
        <pc:sldMkLst>
          <pc:docMk/>
          <pc:sldMk cId="845850679" sldId="380"/>
        </pc:sldMkLst>
        <pc:spChg chg="mod">
          <ac:chgData name="Laura Arends" userId="a1c91e67-eed6-4549-a4b2-f1951bd78e56" providerId="ADAL" clId="{CC41FDCE-B8FB-4381-A2F2-9FCF07076B2A}" dt="2024-07-24T12:25:32.944" v="19617" actId="14100"/>
          <ac:spMkLst>
            <pc:docMk/>
            <pc:sldMk cId="845850679" sldId="380"/>
            <ac:spMk id="3" creationId="{74A5BF1B-AC89-545A-8446-99E1D699CE4F}"/>
          </ac:spMkLst>
        </pc:spChg>
        <pc:spChg chg="mod">
          <ac:chgData name="Laura Arends" userId="a1c91e67-eed6-4549-a4b2-f1951bd78e56" providerId="ADAL" clId="{CC41FDCE-B8FB-4381-A2F2-9FCF07076B2A}" dt="2024-07-24T09:56:46.740" v="14382" actId="20577"/>
          <ac:spMkLst>
            <pc:docMk/>
            <pc:sldMk cId="845850679" sldId="380"/>
            <ac:spMk id="11" creationId="{C478436B-4B01-E44C-9310-D52D2C2537E3}"/>
          </ac:spMkLst>
        </pc:spChg>
      </pc:sldChg>
      <pc:sldChg chg="modSp mod modNotesTx">
        <pc:chgData name="Laura Arends" userId="a1c91e67-eed6-4549-a4b2-f1951bd78e56" providerId="ADAL" clId="{CC41FDCE-B8FB-4381-A2F2-9FCF07076B2A}" dt="2024-07-23T14:17:07.708" v="11822" actId="20577"/>
        <pc:sldMkLst>
          <pc:docMk/>
          <pc:sldMk cId="898488574" sldId="381"/>
        </pc:sldMkLst>
        <pc:spChg chg="mod">
          <ac:chgData name="Laura Arends" userId="a1c91e67-eed6-4549-a4b2-f1951bd78e56" providerId="ADAL" clId="{CC41FDCE-B8FB-4381-A2F2-9FCF07076B2A}" dt="2024-07-23T12:56:24.456" v="5872" actId="20577"/>
          <ac:spMkLst>
            <pc:docMk/>
            <pc:sldMk cId="898488574" sldId="381"/>
            <ac:spMk id="2" creationId="{57F035AE-8992-4502-82B6-F64138D95C9A}"/>
          </ac:spMkLst>
        </pc:spChg>
      </pc:sldChg>
      <pc:sldChg chg="addSp delSp modSp new mod">
        <pc:chgData name="Laura Arends" userId="a1c91e67-eed6-4549-a4b2-f1951bd78e56" providerId="ADAL" clId="{CC41FDCE-B8FB-4381-A2F2-9FCF07076B2A}" dt="2024-07-24T12:36:14.472" v="20816" actId="1076"/>
        <pc:sldMkLst>
          <pc:docMk/>
          <pc:sldMk cId="847848066" sldId="382"/>
        </pc:sldMkLst>
        <pc:spChg chg="mod">
          <ac:chgData name="Laura Arends" userId="a1c91e67-eed6-4549-a4b2-f1951bd78e56" providerId="ADAL" clId="{CC41FDCE-B8FB-4381-A2F2-9FCF07076B2A}" dt="2024-07-24T12:36:08.169" v="20815" actId="20577"/>
          <ac:spMkLst>
            <pc:docMk/>
            <pc:sldMk cId="847848066" sldId="382"/>
            <ac:spMk id="2" creationId="{0718E98E-DAA2-4487-8113-20340B03D2D9}"/>
          </ac:spMkLst>
        </pc:spChg>
        <pc:spChg chg="del">
          <ac:chgData name="Laura Arends" userId="a1c91e67-eed6-4549-a4b2-f1951bd78e56" providerId="ADAL" clId="{CC41FDCE-B8FB-4381-A2F2-9FCF07076B2A}" dt="2024-07-23T11:39:31.419" v="5206" actId="478"/>
          <ac:spMkLst>
            <pc:docMk/>
            <pc:sldMk cId="847848066" sldId="382"/>
            <ac:spMk id="4" creationId="{B47BBC73-DAC0-4D2E-BEB4-E8526333A3F5}"/>
          </ac:spMkLst>
        </pc:spChg>
        <pc:spChg chg="add mod">
          <ac:chgData name="Laura Arends" userId="a1c91e67-eed6-4549-a4b2-f1951bd78e56" providerId="ADAL" clId="{CC41FDCE-B8FB-4381-A2F2-9FCF07076B2A}" dt="2024-07-23T11:39:35.393" v="5208" actId="1076"/>
          <ac:spMkLst>
            <pc:docMk/>
            <pc:sldMk cId="847848066" sldId="382"/>
            <ac:spMk id="5" creationId="{5472DFB9-C803-45A1-8990-6C9C5EE45966}"/>
          </ac:spMkLst>
        </pc:spChg>
        <pc:spChg chg="add mod">
          <ac:chgData name="Laura Arends" userId="a1c91e67-eed6-4549-a4b2-f1951bd78e56" providerId="ADAL" clId="{CC41FDCE-B8FB-4381-A2F2-9FCF07076B2A}" dt="2024-07-23T13:14:56.784" v="7370" actId="1076"/>
          <ac:spMkLst>
            <pc:docMk/>
            <pc:sldMk cId="847848066" sldId="382"/>
            <ac:spMk id="6" creationId="{92F549F1-CE53-4175-8DCD-263F3DCFFE23}"/>
          </ac:spMkLst>
        </pc:spChg>
        <pc:spChg chg="add mod">
          <ac:chgData name="Laura Arends" userId="a1c91e67-eed6-4549-a4b2-f1951bd78e56" providerId="ADAL" clId="{CC41FDCE-B8FB-4381-A2F2-9FCF07076B2A}" dt="2024-07-24T12:36:14.472" v="20816" actId="1076"/>
          <ac:spMkLst>
            <pc:docMk/>
            <pc:sldMk cId="847848066" sldId="382"/>
            <ac:spMk id="7" creationId="{26700561-941D-4C97-8DF2-3C87F9083CC6}"/>
          </ac:spMkLst>
        </pc:spChg>
      </pc:sldChg>
      <pc:sldChg chg="addSp delSp modSp new mod">
        <pc:chgData name="Laura Arends" userId="a1c91e67-eed6-4549-a4b2-f1951bd78e56" providerId="ADAL" clId="{CC41FDCE-B8FB-4381-A2F2-9FCF07076B2A}" dt="2024-07-24T12:36:49.722" v="20880" actId="20577"/>
        <pc:sldMkLst>
          <pc:docMk/>
          <pc:sldMk cId="1460155759" sldId="383"/>
        </pc:sldMkLst>
        <pc:spChg chg="mod">
          <ac:chgData name="Laura Arends" userId="a1c91e67-eed6-4549-a4b2-f1951bd78e56" providerId="ADAL" clId="{CC41FDCE-B8FB-4381-A2F2-9FCF07076B2A}" dt="2024-07-24T12:35:43.430" v="20810" actId="20577"/>
          <ac:spMkLst>
            <pc:docMk/>
            <pc:sldMk cId="1460155759" sldId="383"/>
            <ac:spMk id="2" creationId="{DD1F0571-6339-4016-A75B-CFFDFFF921D6}"/>
          </ac:spMkLst>
        </pc:spChg>
        <pc:spChg chg="del mod">
          <ac:chgData name="Laura Arends" userId="a1c91e67-eed6-4549-a4b2-f1951bd78e56" providerId="ADAL" clId="{CC41FDCE-B8FB-4381-A2F2-9FCF07076B2A}" dt="2024-07-24T11:47:52.089" v="19146" actId="478"/>
          <ac:spMkLst>
            <pc:docMk/>
            <pc:sldMk cId="1460155759" sldId="383"/>
            <ac:spMk id="4" creationId="{C44E5466-AC27-4D74-94DB-05F6967BFC9D}"/>
          </ac:spMkLst>
        </pc:spChg>
        <pc:spChg chg="add mod">
          <ac:chgData name="Laura Arends" userId="a1c91e67-eed6-4549-a4b2-f1951bd78e56" providerId="ADAL" clId="{CC41FDCE-B8FB-4381-A2F2-9FCF07076B2A}" dt="2024-07-24T12:27:08.402" v="19643" actId="1076"/>
          <ac:spMkLst>
            <pc:docMk/>
            <pc:sldMk cId="1460155759" sldId="383"/>
            <ac:spMk id="5" creationId="{4335AC72-3109-4628-9057-2D71DC1DD6DD}"/>
          </ac:spMkLst>
        </pc:spChg>
        <pc:spChg chg="add mod">
          <ac:chgData name="Laura Arends" userId="a1c91e67-eed6-4549-a4b2-f1951bd78e56" providerId="ADAL" clId="{CC41FDCE-B8FB-4381-A2F2-9FCF07076B2A}" dt="2024-07-24T12:36:49.722" v="20880" actId="20577"/>
          <ac:spMkLst>
            <pc:docMk/>
            <pc:sldMk cId="1460155759" sldId="383"/>
            <ac:spMk id="6" creationId="{A681779A-7D30-4401-A5DD-DC9EF3F85F73}"/>
          </ac:spMkLst>
        </pc:spChg>
        <pc:spChg chg="add mod">
          <ac:chgData name="Laura Arends" userId="a1c91e67-eed6-4549-a4b2-f1951bd78e56" providerId="ADAL" clId="{CC41FDCE-B8FB-4381-A2F2-9FCF07076B2A}" dt="2024-07-24T11:47:58.940" v="19148" actId="1076"/>
          <ac:spMkLst>
            <pc:docMk/>
            <pc:sldMk cId="1460155759" sldId="383"/>
            <ac:spMk id="9" creationId="{C56E1116-32EE-422D-BCC1-45B6F0DD823A}"/>
          </ac:spMkLst>
        </pc:spChg>
        <pc:spChg chg="add del mod">
          <ac:chgData name="Laura Arends" userId="a1c91e67-eed6-4549-a4b2-f1951bd78e56" providerId="ADAL" clId="{CC41FDCE-B8FB-4381-A2F2-9FCF07076B2A}" dt="2024-07-24T11:47:54.791" v="19147" actId="478"/>
          <ac:spMkLst>
            <pc:docMk/>
            <pc:sldMk cId="1460155759" sldId="383"/>
            <ac:spMk id="11" creationId="{15418D04-B7EC-43CC-B030-6A6FCF9B186D}"/>
          </ac:spMkLst>
        </pc:spChg>
        <pc:picChg chg="add del">
          <ac:chgData name="Laura Arends" userId="a1c91e67-eed6-4549-a4b2-f1951bd78e56" providerId="ADAL" clId="{CC41FDCE-B8FB-4381-A2F2-9FCF07076B2A}" dt="2024-07-24T11:47:29.602" v="19140" actId="478"/>
          <ac:picMkLst>
            <pc:docMk/>
            <pc:sldMk cId="1460155759" sldId="383"/>
            <ac:picMk id="6" creationId="{DBF2CE00-1BD1-4AE8-AAEC-328474896500}"/>
          </ac:picMkLst>
        </pc:picChg>
        <pc:picChg chg="add del">
          <ac:chgData name="Laura Arends" userId="a1c91e67-eed6-4549-a4b2-f1951bd78e56" providerId="ADAL" clId="{CC41FDCE-B8FB-4381-A2F2-9FCF07076B2A}" dt="2024-07-24T11:47:34.908" v="19142" actId="478"/>
          <ac:picMkLst>
            <pc:docMk/>
            <pc:sldMk cId="1460155759" sldId="383"/>
            <ac:picMk id="8" creationId="{B13E4198-820F-4865-8571-62C899DB3750}"/>
          </ac:picMkLst>
        </pc:picChg>
      </pc:sldChg>
    </pc:docChg>
  </pc:docChgLst>
  <pc:docChgLst>
    <pc:chgData name="Laura Arends" userId="S::laura.arends@westminster-abbey.org::a1c91e67-eed6-4549-a4b2-f1951bd78e56" providerId="AD" clId="Web-{2793DA40-6AEE-2CA4-4280-9C7347FD00D4}"/>
    <pc:docChg chg="addSld delSld modSld sldOrd">
      <pc:chgData name="Laura Arends" userId="S::laura.arends@westminster-abbey.org::a1c91e67-eed6-4549-a4b2-f1951bd78e56" providerId="AD" clId="Web-{2793DA40-6AEE-2CA4-4280-9C7347FD00D4}" dt="2024-07-29T15:41:02.058" v="3371" actId="14100"/>
      <pc:docMkLst>
        <pc:docMk/>
      </pc:docMkLst>
      <pc:sldChg chg="modSp">
        <pc:chgData name="Laura Arends" userId="S::laura.arends@westminster-abbey.org::a1c91e67-eed6-4549-a4b2-f1951bd78e56" providerId="AD" clId="Web-{2793DA40-6AEE-2CA4-4280-9C7347FD00D4}" dt="2024-07-29T12:56:55.462" v="1695" actId="20577"/>
        <pc:sldMkLst>
          <pc:docMk/>
          <pc:sldMk cId="2501947978" sldId="367"/>
        </pc:sldMkLst>
        <pc:spChg chg="mod">
          <ac:chgData name="Laura Arends" userId="S::laura.arends@westminster-abbey.org::a1c91e67-eed6-4549-a4b2-f1951bd78e56" providerId="AD" clId="Web-{2793DA40-6AEE-2CA4-4280-9C7347FD00D4}" dt="2024-07-29T12:56:55.462" v="1695" actId="20577"/>
          <ac:spMkLst>
            <pc:docMk/>
            <pc:sldMk cId="2501947978" sldId="367"/>
            <ac:spMk id="3" creationId="{74A5BF1B-AC89-545A-8446-99E1D699CE4F}"/>
          </ac:spMkLst>
        </pc:spChg>
      </pc:sldChg>
      <pc:sldChg chg="modSp">
        <pc:chgData name="Laura Arends" userId="S::laura.arends@westminster-abbey.org::a1c91e67-eed6-4549-a4b2-f1951bd78e56" providerId="AD" clId="Web-{2793DA40-6AEE-2CA4-4280-9C7347FD00D4}" dt="2024-07-29T12:58:03.839" v="1699" actId="20577"/>
        <pc:sldMkLst>
          <pc:docMk/>
          <pc:sldMk cId="1127083958" sldId="368"/>
        </pc:sldMkLst>
        <pc:spChg chg="mod">
          <ac:chgData name="Laura Arends" userId="S::laura.arends@westminster-abbey.org::a1c91e67-eed6-4549-a4b2-f1951bd78e56" providerId="AD" clId="Web-{2793DA40-6AEE-2CA4-4280-9C7347FD00D4}" dt="2024-07-29T12:58:03.839" v="1699" actId="20577"/>
          <ac:spMkLst>
            <pc:docMk/>
            <pc:sldMk cId="1127083958" sldId="368"/>
            <ac:spMk id="2" creationId="{57F035AE-8992-4502-82B6-F64138D95C9A}"/>
          </ac:spMkLst>
        </pc:spChg>
        <pc:spChg chg="mod">
          <ac:chgData name="Laura Arends" userId="S::laura.arends@westminster-abbey.org::a1c91e67-eed6-4549-a4b2-f1951bd78e56" providerId="AD" clId="Web-{2793DA40-6AEE-2CA4-4280-9C7347FD00D4}" dt="2024-07-29T10:38:32.094" v="0" actId="1076"/>
          <ac:spMkLst>
            <pc:docMk/>
            <pc:sldMk cId="1127083958" sldId="368"/>
            <ac:spMk id="11" creationId="{C478436B-4B01-E44C-9310-D52D2C2537E3}"/>
          </ac:spMkLst>
        </pc:spChg>
      </pc:sldChg>
      <pc:sldChg chg="addSp delSp modSp">
        <pc:chgData name="Laura Arends" userId="S::laura.arends@westminster-abbey.org::a1c91e67-eed6-4549-a4b2-f1951bd78e56" providerId="AD" clId="Web-{2793DA40-6AEE-2CA4-4280-9C7347FD00D4}" dt="2024-07-29T15:41:02.058" v="3371" actId="14100"/>
        <pc:sldMkLst>
          <pc:docMk/>
          <pc:sldMk cId="1432822279" sldId="375"/>
        </pc:sldMkLst>
        <pc:spChg chg="add del mod">
          <ac:chgData name="Laura Arends" userId="S::laura.arends@westminster-abbey.org::a1c91e67-eed6-4549-a4b2-f1951bd78e56" providerId="AD" clId="Web-{2793DA40-6AEE-2CA4-4280-9C7347FD00D4}" dt="2024-07-29T15:41:02.058" v="3371" actId="14100"/>
          <ac:spMkLst>
            <pc:docMk/>
            <pc:sldMk cId="1432822279" sldId="375"/>
            <ac:spMk id="29" creationId="{0DFA5735-0A4E-41FB-BEE2-B08DA92D2E30}"/>
          </ac:spMkLst>
        </pc:spChg>
      </pc:sldChg>
      <pc:sldChg chg="del">
        <pc:chgData name="Laura Arends" userId="S::laura.arends@westminster-abbey.org::a1c91e67-eed6-4549-a4b2-f1951bd78e56" providerId="AD" clId="Web-{2793DA40-6AEE-2CA4-4280-9C7347FD00D4}" dt="2024-07-29T15:38:11.485" v="3324"/>
        <pc:sldMkLst>
          <pc:docMk/>
          <pc:sldMk cId="898488574" sldId="381"/>
        </pc:sldMkLst>
      </pc:sldChg>
      <pc:sldChg chg="modSp">
        <pc:chgData name="Laura Arends" userId="S::laura.arends@westminster-abbey.org::a1c91e67-eed6-4549-a4b2-f1951bd78e56" providerId="AD" clId="Web-{2793DA40-6AEE-2CA4-4280-9C7347FD00D4}" dt="2024-07-29T15:10:20.178" v="3229" actId="20577"/>
        <pc:sldMkLst>
          <pc:docMk/>
          <pc:sldMk cId="2174055607" sldId="385"/>
        </pc:sldMkLst>
        <pc:spChg chg="mod">
          <ac:chgData name="Laura Arends" userId="S::laura.arends@westminster-abbey.org::a1c91e67-eed6-4549-a4b2-f1951bd78e56" providerId="AD" clId="Web-{2793DA40-6AEE-2CA4-4280-9C7347FD00D4}" dt="2024-07-29T15:10:20.178" v="3229" actId="20577"/>
          <ac:spMkLst>
            <pc:docMk/>
            <pc:sldMk cId="2174055607" sldId="385"/>
            <ac:spMk id="3" creationId="{984C31C8-B6B1-463C-B171-C422D747F056}"/>
          </ac:spMkLst>
        </pc:spChg>
      </pc:sldChg>
      <pc:sldChg chg="modSp">
        <pc:chgData name="Laura Arends" userId="S::laura.arends@westminster-abbey.org::a1c91e67-eed6-4549-a4b2-f1951bd78e56" providerId="AD" clId="Web-{2793DA40-6AEE-2CA4-4280-9C7347FD00D4}" dt="2024-07-29T15:38:02.344" v="3323" actId="1076"/>
        <pc:sldMkLst>
          <pc:docMk/>
          <pc:sldMk cId="2909209070" sldId="386"/>
        </pc:sldMkLst>
        <pc:spChg chg="mod">
          <ac:chgData name="Laura Arends" userId="S::laura.arends@westminster-abbey.org::a1c91e67-eed6-4549-a4b2-f1951bd78e56" providerId="AD" clId="Web-{2793DA40-6AEE-2CA4-4280-9C7347FD00D4}" dt="2024-07-29T15:12:13.919" v="3244" actId="1076"/>
          <ac:spMkLst>
            <pc:docMk/>
            <pc:sldMk cId="2909209070" sldId="386"/>
            <ac:spMk id="2" creationId="{5E94215D-A91C-4186-9829-206098214152}"/>
          </ac:spMkLst>
        </pc:spChg>
        <pc:spChg chg="mod">
          <ac:chgData name="Laura Arends" userId="S::laura.arends@westminster-abbey.org::a1c91e67-eed6-4549-a4b2-f1951bd78e56" providerId="AD" clId="Web-{2793DA40-6AEE-2CA4-4280-9C7347FD00D4}" dt="2024-07-29T15:38:02.328" v="3322" actId="1076"/>
          <ac:spMkLst>
            <pc:docMk/>
            <pc:sldMk cId="2909209070" sldId="386"/>
            <ac:spMk id="3" creationId="{D49CC7B4-76EC-4E09-859D-8C159BBD9D98}"/>
          </ac:spMkLst>
        </pc:spChg>
        <pc:spChg chg="mod ord">
          <ac:chgData name="Laura Arends" userId="S::laura.arends@westminster-abbey.org::a1c91e67-eed6-4549-a4b2-f1951bd78e56" providerId="AD" clId="Web-{2793DA40-6AEE-2CA4-4280-9C7347FD00D4}" dt="2024-07-29T15:38:02.344" v="3323" actId="1076"/>
          <ac:spMkLst>
            <pc:docMk/>
            <pc:sldMk cId="2909209070" sldId="386"/>
            <ac:spMk id="26" creationId="{CE4C0897-B5D3-4537-8E1B-A2E471920238}"/>
          </ac:spMkLst>
        </pc:spChg>
        <pc:grpChg chg="mod">
          <ac:chgData name="Laura Arends" userId="S::laura.arends@westminster-abbey.org::a1c91e67-eed6-4549-a4b2-f1951bd78e56" providerId="AD" clId="Web-{2793DA40-6AEE-2CA4-4280-9C7347FD00D4}" dt="2024-07-29T15:36:45.089" v="3321" actId="1076"/>
          <ac:grpSpMkLst>
            <pc:docMk/>
            <pc:sldMk cId="2909209070" sldId="386"/>
            <ac:grpSpMk id="6" creationId="{13CB141D-A4FB-4CC7-B052-02819489F052}"/>
          </ac:grpSpMkLst>
        </pc:grpChg>
      </pc:sldChg>
      <pc:sldChg chg="modSp new del ord">
        <pc:chgData name="Laura Arends" userId="S::laura.arends@westminster-abbey.org::a1c91e67-eed6-4549-a4b2-f1951bd78e56" providerId="AD" clId="Web-{2793DA40-6AEE-2CA4-4280-9C7347FD00D4}" dt="2024-07-29T15:35:53.492" v="3319" actId="20577"/>
        <pc:sldMkLst>
          <pc:docMk/>
          <pc:sldMk cId="2238452574" sldId="387"/>
        </pc:sldMkLst>
        <pc:spChg chg="mod">
          <ac:chgData name="Laura Arends" userId="S::laura.arends@westminster-abbey.org::a1c91e67-eed6-4549-a4b2-f1951bd78e56" providerId="AD" clId="Web-{2793DA40-6AEE-2CA4-4280-9C7347FD00D4}" dt="2024-07-29T11:51:21.098" v="1253" actId="1076"/>
          <ac:spMkLst>
            <pc:docMk/>
            <pc:sldMk cId="2238452574" sldId="387"/>
            <ac:spMk id="2" creationId="{D5621E59-635A-1D50-0303-A56F3C36F17D}"/>
          </ac:spMkLst>
        </pc:spChg>
        <pc:spChg chg="mod">
          <ac:chgData name="Laura Arends" userId="S::laura.arends@westminster-abbey.org::a1c91e67-eed6-4549-a4b2-f1951bd78e56" providerId="AD" clId="Web-{2793DA40-6AEE-2CA4-4280-9C7347FD00D4}" dt="2024-07-29T15:35:53.492" v="3319" actId="20577"/>
          <ac:spMkLst>
            <pc:docMk/>
            <pc:sldMk cId="2238452574" sldId="387"/>
            <ac:spMk id="3" creationId="{0CE0F846-D668-32E0-AC65-2CFA14977ECC}"/>
          </ac:spMkLst>
        </pc:spChg>
        <pc:spChg chg="mod">
          <ac:chgData name="Laura Arends" userId="S::laura.arends@westminster-abbey.org::a1c91e67-eed6-4549-a4b2-f1951bd78e56" providerId="AD" clId="Web-{2793DA40-6AEE-2CA4-4280-9C7347FD00D4}" dt="2024-07-29T13:59:10.809" v="2186" actId="14100"/>
          <ac:spMkLst>
            <pc:docMk/>
            <pc:sldMk cId="2238452574" sldId="387"/>
            <ac:spMk id="4" creationId="{A2B0DC8C-E36E-8133-7BEA-31283E48484C}"/>
          </ac:spMkLst>
        </pc:spChg>
      </pc:sldChg>
    </pc:docChg>
  </pc:docChgLst>
  <pc:docChgLst>
    <pc:chgData name="Laura Arends" userId="a1c91e67-eed6-4549-a4b2-f1951bd78e56" providerId="ADAL" clId="{A8928D10-355D-4212-A7A7-E6CA47403AFD}"/>
    <pc:docChg chg="undo custSel addSld modSld">
      <pc:chgData name="Laura Arends" userId="a1c91e67-eed6-4549-a4b2-f1951bd78e56" providerId="ADAL" clId="{A8928D10-355D-4212-A7A7-E6CA47403AFD}" dt="2024-06-05T14:20:36.931" v="8269" actId="20577"/>
      <pc:docMkLst>
        <pc:docMk/>
      </pc:docMkLst>
      <pc:sldChg chg="modSp mod modNotesTx">
        <pc:chgData name="Laura Arends" userId="a1c91e67-eed6-4549-a4b2-f1951bd78e56" providerId="ADAL" clId="{A8928D10-355D-4212-A7A7-E6CA47403AFD}" dt="2024-06-05T12:09:16.570" v="5824" actId="20577"/>
        <pc:sldMkLst>
          <pc:docMk/>
          <pc:sldMk cId="2501947978" sldId="367"/>
        </pc:sldMkLst>
        <pc:spChg chg="mod">
          <ac:chgData name="Laura Arends" userId="a1c91e67-eed6-4549-a4b2-f1951bd78e56" providerId="ADAL" clId="{A8928D10-355D-4212-A7A7-E6CA47403AFD}" dt="2024-06-05T12:09:16.570" v="5824" actId="20577"/>
          <ac:spMkLst>
            <pc:docMk/>
            <pc:sldMk cId="2501947978" sldId="367"/>
            <ac:spMk id="3" creationId="{74A5BF1B-AC89-545A-8446-99E1D699CE4F}"/>
          </ac:spMkLst>
        </pc:spChg>
        <pc:spChg chg="mod">
          <ac:chgData name="Laura Arends" userId="a1c91e67-eed6-4549-a4b2-f1951bd78e56" providerId="ADAL" clId="{A8928D10-355D-4212-A7A7-E6CA47403AFD}" dt="2024-06-05T11:17:06.054" v="4963" actId="1076"/>
          <ac:spMkLst>
            <pc:docMk/>
            <pc:sldMk cId="2501947978" sldId="367"/>
            <ac:spMk id="11" creationId="{C478436B-4B01-E44C-9310-D52D2C2537E3}"/>
          </ac:spMkLst>
        </pc:spChg>
      </pc:sldChg>
      <pc:sldChg chg="addSp modSp mod modNotesTx">
        <pc:chgData name="Laura Arends" userId="a1c91e67-eed6-4549-a4b2-f1951bd78e56" providerId="ADAL" clId="{A8928D10-355D-4212-A7A7-E6CA47403AFD}" dt="2024-06-05T13:57:13.102" v="8220" actId="1076"/>
        <pc:sldMkLst>
          <pc:docMk/>
          <pc:sldMk cId="1127083958" sldId="368"/>
        </pc:sldMkLst>
        <pc:spChg chg="add mod">
          <ac:chgData name="Laura Arends" userId="a1c91e67-eed6-4549-a4b2-f1951bd78e56" providerId="ADAL" clId="{A8928D10-355D-4212-A7A7-E6CA47403AFD}" dt="2024-06-05T13:56:25.934" v="8219" actId="20577"/>
          <ac:spMkLst>
            <pc:docMk/>
            <pc:sldMk cId="1127083958" sldId="368"/>
            <ac:spMk id="2" creationId="{57F035AE-8992-4502-82B6-F64138D95C9A}"/>
          </ac:spMkLst>
        </pc:spChg>
        <pc:spChg chg="mod">
          <ac:chgData name="Laura Arends" userId="a1c91e67-eed6-4549-a4b2-f1951bd78e56" providerId="ADAL" clId="{A8928D10-355D-4212-A7A7-E6CA47403AFD}" dt="2024-06-05T13:57:13.102" v="8220" actId="1076"/>
          <ac:spMkLst>
            <pc:docMk/>
            <pc:sldMk cId="1127083958" sldId="368"/>
            <ac:spMk id="11" creationId="{C478436B-4B01-E44C-9310-D52D2C2537E3}"/>
          </ac:spMkLst>
        </pc:spChg>
      </pc:sldChg>
      <pc:sldChg chg="addSp modSp mod">
        <pc:chgData name="Laura Arends" userId="a1c91e67-eed6-4549-a4b2-f1951bd78e56" providerId="ADAL" clId="{A8928D10-355D-4212-A7A7-E6CA47403AFD}" dt="2024-06-05T14:20:36.931" v="8269" actId="20577"/>
        <pc:sldMkLst>
          <pc:docMk/>
          <pc:sldMk cId="1432822279" sldId="375"/>
        </pc:sldMkLst>
        <pc:spChg chg="add mod">
          <ac:chgData name="Laura Arends" userId="a1c91e67-eed6-4549-a4b2-f1951bd78e56" providerId="ADAL" clId="{A8928D10-355D-4212-A7A7-E6CA47403AFD}" dt="2024-06-05T14:20:36.931" v="8269" actId="20577"/>
          <ac:spMkLst>
            <pc:docMk/>
            <pc:sldMk cId="1432822279" sldId="375"/>
            <ac:spMk id="2" creationId="{860429D5-F036-48B6-A670-AE5FA4C7263E}"/>
          </ac:spMkLst>
        </pc:spChg>
      </pc:sldChg>
      <pc:sldChg chg="modSp add mod">
        <pc:chgData name="Laura Arends" userId="a1c91e67-eed6-4549-a4b2-f1951bd78e56" providerId="ADAL" clId="{A8928D10-355D-4212-A7A7-E6CA47403AFD}" dt="2024-06-05T14:01:34.589" v="8232" actId="20577"/>
        <pc:sldMkLst>
          <pc:docMk/>
          <pc:sldMk cId="898488574" sldId="381"/>
        </pc:sldMkLst>
        <pc:spChg chg="mod">
          <ac:chgData name="Laura Arends" userId="a1c91e67-eed6-4549-a4b2-f1951bd78e56" providerId="ADAL" clId="{A8928D10-355D-4212-A7A7-E6CA47403AFD}" dt="2024-06-05T13:57:47.283" v="8222" actId="6549"/>
          <ac:spMkLst>
            <pc:docMk/>
            <pc:sldMk cId="898488574" sldId="381"/>
            <ac:spMk id="2" creationId="{57F035AE-8992-4502-82B6-F64138D95C9A}"/>
          </ac:spMkLst>
        </pc:spChg>
        <pc:spChg chg="mod">
          <ac:chgData name="Laura Arends" userId="a1c91e67-eed6-4549-a4b2-f1951bd78e56" providerId="ADAL" clId="{A8928D10-355D-4212-A7A7-E6CA47403AFD}" dt="2024-06-05T14:01:34.589" v="8232" actId="20577"/>
          <ac:spMkLst>
            <pc:docMk/>
            <pc:sldMk cId="898488574" sldId="381"/>
            <ac:spMk id="11" creationId="{C478436B-4B01-E44C-9310-D52D2C2537E3}"/>
          </ac:spMkLst>
        </pc:spChg>
      </pc:sldChg>
    </pc:docChg>
  </pc:docChgLst>
  <pc:docChgLst>
    <pc:chgData name="Sophie Holland" userId="S::sophie.holland@westminster-abbey.org::973f5038-f617-450a-8546-88bc9d3463c3" providerId="AD" clId="Web-{44D00FAE-58C9-9CBC-F019-CF50FC50C99E}"/>
    <pc:docChg chg="modSld">
      <pc:chgData name="Sophie Holland" userId="S::sophie.holland@westminster-abbey.org::973f5038-f617-450a-8546-88bc9d3463c3" providerId="AD" clId="Web-{44D00FAE-58C9-9CBC-F019-CF50FC50C99E}" dt="2024-07-24T14:59:15.718" v="3" actId="1076"/>
      <pc:docMkLst>
        <pc:docMk/>
      </pc:docMkLst>
      <pc:sldChg chg="modSp">
        <pc:chgData name="Sophie Holland" userId="S::sophie.holland@westminster-abbey.org::973f5038-f617-450a-8546-88bc9d3463c3" providerId="AD" clId="Web-{44D00FAE-58C9-9CBC-F019-CF50FC50C99E}" dt="2024-07-24T14:59:15.718" v="3" actId="1076"/>
        <pc:sldMkLst>
          <pc:docMk/>
          <pc:sldMk cId="3712833313" sldId="365"/>
        </pc:sldMkLst>
        <pc:spChg chg="mod">
          <ac:chgData name="Sophie Holland" userId="S::sophie.holland@westminster-abbey.org::973f5038-f617-450a-8546-88bc9d3463c3" providerId="AD" clId="Web-{44D00FAE-58C9-9CBC-F019-CF50FC50C99E}" dt="2024-07-24T14:59:15.718" v="3" actId="1076"/>
          <ac:spMkLst>
            <pc:docMk/>
            <pc:sldMk cId="3712833313" sldId="365"/>
            <ac:spMk id="5" creationId="{A0B99488-1A26-A7F1-5574-ADDBA07A9BBF}"/>
          </ac:spMkLst>
        </pc:spChg>
      </pc:sldChg>
    </pc:docChg>
  </pc:docChgLst>
  <pc:docChgLst>
    <pc:chgData name="Laura Arends" userId="S::laura.arends@westminster-abbey.org::a1c91e67-eed6-4549-a4b2-f1951bd78e56" providerId="AD" clId="Web-{67176CCC-20D7-6179-F8A6-182E2C5E39A1}"/>
    <pc:docChg chg="modSld">
      <pc:chgData name="Laura Arends" userId="S::laura.arends@westminster-abbey.org::a1c91e67-eed6-4549-a4b2-f1951bd78e56" providerId="AD" clId="Web-{67176CCC-20D7-6179-F8A6-182E2C5E39A1}" dt="2024-07-24T09:04:06.815" v="33" actId="20577"/>
      <pc:docMkLst>
        <pc:docMk/>
      </pc:docMkLst>
      <pc:sldChg chg="modSp">
        <pc:chgData name="Laura Arends" userId="S::laura.arends@westminster-abbey.org::a1c91e67-eed6-4549-a4b2-f1951bd78e56" providerId="AD" clId="Web-{67176CCC-20D7-6179-F8A6-182E2C5E39A1}" dt="2024-07-24T09:01:59.438" v="1" actId="20577"/>
        <pc:sldMkLst>
          <pc:docMk/>
          <pc:sldMk cId="2501947978" sldId="367"/>
        </pc:sldMkLst>
        <pc:spChg chg="mod">
          <ac:chgData name="Laura Arends" userId="S::laura.arends@westminster-abbey.org::a1c91e67-eed6-4549-a4b2-f1951bd78e56" providerId="AD" clId="Web-{67176CCC-20D7-6179-F8A6-182E2C5E39A1}" dt="2024-07-24T09:01:59.438" v="1" actId="20577"/>
          <ac:spMkLst>
            <pc:docMk/>
            <pc:sldMk cId="2501947978" sldId="367"/>
            <ac:spMk id="3" creationId="{74A5BF1B-AC89-545A-8446-99E1D699CE4F}"/>
          </ac:spMkLst>
        </pc:spChg>
      </pc:sldChg>
      <pc:sldChg chg="modSp">
        <pc:chgData name="Laura Arends" userId="S::laura.arends@westminster-abbey.org::a1c91e67-eed6-4549-a4b2-f1951bd78e56" providerId="AD" clId="Web-{67176CCC-20D7-6179-F8A6-182E2C5E39A1}" dt="2024-07-24T09:04:06.815" v="33" actId="20577"/>
        <pc:sldMkLst>
          <pc:docMk/>
          <pc:sldMk cId="1127083958" sldId="368"/>
        </pc:sldMkLst>
        <pc:spChg chg="mod">
          <ac:chgData name="Laura Arends" userId="S::laura.arends@westminster-abbey.org::a1c91e67-eed6-4549-a4b2-f1951bd78e56" providerId="AD" clId="Web-{67176CCC-20D7-6179-F8A6-182E2C5E39A1}" dt="2024-07-24T09:04:06.815" v="33" actId="20577"/>
          <ac:spMkLst>
            <pc:docMk/>
            <pc:sldMk cId="1127083958" sldId="368"/>
            <ac:spMk id="2" creationId="{57F035AE-8992-4502-82B6-F64138D95C9A}"/>
          </ac:spMkLst>
        </pc:spChg>
      </pc:sldChg>
    </pc:docChg>
  </pc:docChgLst>
  <pc:docChgLst>
    <pc:chgData name="Sian Shaw" userId="S::sian.shaw@westminster-abbey.org::cf930bf7-ba7f-4ec0-9225-526cb0af2be3" providerId="AD" clId="Web-{5F7FD0A4-CFDC-6B09-1A8C-8584BB50EF35}"/>
    <pc:docChg chg="modSld">
      <pc:chgData name="Sian Shaw" userId="S::sian.shaw@westminster-abbey.org::cf930bf7-ba7f-4ec0-9225-526cb0af2be3" providerId="AD" clId="Web-{5F7FD0A4-CFDC-6B09-1A8C-8584BB50EF35}" dt="2024-08-07T13:30:24.013" v="47" actId="14100"/>
      <pc:docMkLst>
        <pc:docMk/>
      </pc:docMkLst>
      <pc:sldChg chg="modNotes">
        <pc:chgData name="Sian Shaw" userId="S::sian.shaw@westminster-abbey.org::cf930bf7-ba7f-4ec0-9225-526cb0af2be3" providerId="AD" clId="Web-{5F7FD0A4-CFDC-6B09-1A8C-8584BB50EF35}" dt="2024-08-07T13:27:39.148" v="19"/>
        <pc:sldMkLst>
          <pc:docMk/>
          <pc:sldMk cId="3712833313" sldId="365"/>
        </pc:sldMkLst>
      </pc:sldChg>
      <pc:sldChg chg="addSp delSp modSp">
        <pc:chgData name="Sian Shaw" userId="S::sian.shaw@westminster-abbey.org::cf930bf7-ba7f-4ec0-9225-526cb0af2be3" providerId="AD" clId="Web-{5F7FD0A4-CFDC-6B09-1A8C-8584BB50EF35}" dt="2024-08-07T13:18:54.239" v="4"/>
        <pc:sldMkLst>
          <pc:docMk/>
          <pc:sldMk cId="1127083958" sldId="368"/>
        </pc:sldMkLst>
        <pc:spChg chg="add del mod">
          <ac:chgData name="Sian Shaw" userId="S::sian.shaw@westminster-abbey.org::cf930bf7-ba7f-4ec0-9225-526cb0af2be3" providerId="AD" clId="Web-{5F7FD0A4-CFDC-6B09-1A8C-8584BB50EF35}" dt="2024-08-07T13:18:51.692" v="2"/>
          <ac:spMkLst>
            <pc:docMk/>
            <pc:sldMk cId="1127083958" sldId="368"/>
            <ac:spMk id="5" creationId="{10DE95BF-D037-A37F-558E-48A86424924C}"/>
          </ac:spMkLst>
        </pc:spChg>
        <pc:spChg chg="del">
          <ac:chgData name="Sian Shaw" userId="S::sian.shaw@westminster-abbey.org::cf930bf7-ba7f-4ec0-9225-526cb0af2be3" providerId="AD" clId="Web-{5F7FD0A4-CFDC-6B09-1A8C-8584BB50EF35}" dt="2024-08-07T13:18:53.051" v="3"/>
          <ac:spMkLst>
            <pc:docMk/>
            <pc:sldMk cId="1127083958" sldId="368"/>
            <ac:spMk id="6" creationId="{00000000-0000-0000-0000-000000000000}"/>
          </ac:spMkLst>
        </pc:spChg>
        <pc:spChg chg="add">
          <ac:chgData name="Sian Shaw" userId="S::sian.shaw@westminster-abbey.org::cf930bf7-ba7f-4ec0-9225-526cb0af2be3" providerId="AD" clId="Web-{5F7FD0A4-CFDC-6B09-1A8C-8584BB50EF35}" dt="2024-08-07T13:18:54.239" v="4"/>
          <ac:spMkLst>
            <pc:docMk/>
            <pc:sldMk cId="1127083958" sldId="368"/>
            <ac:spMk id="8" creationId="{E00161BE-B1AD-A758-8AEF-7D75057A1FF7}"/>
          </ac:spMkLst>
        </pc:spChg>
      </pc:sldChg>
      <pc:sldChg chg="delSp modNotes">
        <pc:chgData name="Sian Shaw" userId="S::sian.shaw@westminster-abbey.org::cf930bf7-ba7f-4ec0-9225-526cb0af2be3" providerId="AD" clId="Web-{5F7FD0A4-CFDC-6B09-1A8C-8584BB50EF35}" dt="2024-08-07T13:28:54.869" v="28"/>
        <pc:sldMkLst>
          <pc:docMk/>
          <pc:sldMk cId="3596633764" sldId="369"/>
        </pc:sldMkLst>
        <pc:spChg chg="del">
          <ac:chgData name="Sian Shaw" userId="S::sian.shaw@westminster-abbey.org::cf930bf7-ba7f-4ec0-9225-526cb0af2be3" providerId="AD" clId="Web-{5F7FD0A4-CFDC-6B09-1A8C-8584BB50EF35}" dt="2024-08-07T13:19:59.210" v="16"/>
          <ac:spMkLst>
            <pc:docMk/>
            <pc:sldMk cId="3596633764" sldId="369"/>
            <ac:spMk id="7" creationId="{30C276C4-6784-4FC3-B781-71BE5FCE0CB1}"/>
          </ac:spMkLst>
        </pc:spChg>
      </pc:sldChg>
      <pc:sldChg chg="delSp modSp modNotes">
        <pc:chgData name="Sian Shaw" userId="S::sian.shaw@westminster-abbey.org::cf930bf7-ba7f-4ec0-9225-526cb0af2be3" providerId="AD" clId="Web-{5F7FD0A4-CFDC-6B09-1A8C-8584BB50EF35}" dt="2024-08-07T13:28:50.885" v="25"/>
        <pc:sldMkLst>
          <pc:docMk/>
          <pc:sldMk cId="3051632917" sldId="370"/>
        </pc:sldMkLst>
        <pc:spChg chg="del mod">
          <ac:chgData name="Sian Shaw" userId="S::sian.shaw@westminster-abbey.org::cf930bf7-ba7f-4ec0-9225-526cb0af2be3" providerId="AD" clId="Web-{5F7FD0A4-CFDC-6B09-1A8C-8584BB50EF35}" dt="2024-08-07T13:19:51.913" v="14"/>
          <ac:spMkLst>
            <pc:docMk/>
            <pc:sldMk cId="3051632917" sldId="370"/>
            <ac:spMk id="8" creationId="{8A197AEB-AF73-4B43-ABE7-72FB0719B81D}"/>
          </ac:spMkLst>
        </pc:spChg>
      </pc:sldChg>
      <pc:sldChg chg="delSp modSp modNotes">
        <pc:chgData name="Sian Shaw" userId="S::sian.shaw@westminster-abbey.org::cf930bf7-ba7f-4ec0-9225-526cb0af2be3" providerId="AD" clId="Web-{5F7FD0A4-CFDC-6B09-1A8C-8584BB50EF35}" dt="2024-08-07T13:30:24.013" v="47" actId="14100"/>
        <pc:sldMkLst>
          <pc:docMk/>
          <pc:sldMk cId="797830222" sldId="371"/>
        </pc:sldMkLst>
        <pc:spChg chg="mod">
          <ac:chgData name="Sian Shaw" userId="S::sian.shaw@westminster-abbey.org::cf930bf7-ba7f-4ec0-9225-526cb0af2be3" providerId="AD" clId="Web-{5F7FD0A4-CFDC-6B09-1A8C-8584BB50EF35}" dt="2024-08-07T13:19:46.506" v="12" actId="20577"/>
          <ac:spMkLst>
            <pc:docMk/>
            <pc:sldMk cId="797830222" sldId="371"/>
            <ac:spMk id="3" creationId="{74A5BF1B-AC89-545A-8446-99E1D699CE4F}"/>
          </ac:spMkLst>
        </pc:spChg>
        <pc:spChg chg="del">
          <ac:chgData name="Sian Shaw" userId="S::sian.shaw@westminster-abbey.org::cf930bf7-ba7f-4ec0-9225-526cb0af2be3" providerId="AD" clId="Web-{5F7FD0A4-CFDC-6B09-1A8C-8584BB50EF35}" dt="2024-08-07T13:30:13.700" v="46"/>
          <ac:spMkLst>
            <pc:docMk/>
            <pc:sldMk cId="797830222" sldId="371"/>
            <ac:spMk id="4" creationId="{816CA9E9-1209-424B-91E7-7AF5D4A80CB5}"/>
          </ac:spMkLst>
        </pc:spChg>
        <pc:picChg chg="mod">
          <ac:chgData name="Sian Shaw" userId="S::sian.shaw@westminster-abbey.org::cf930bf7-ba7f-4ec0-9225-526cb0af2be3" providerId="AD" clId="Web-{5F7FD0A4-CFDC-6B09-1A8C-8584BB50EF35}" dt="2024-08-07T13:30:24.013" v="47" actId="14100"/>
          <ac:picMkLst>
            <pc:docMk/>
            <pc:sldMk cId="797830222" sldId="371"/>
            <ac:picMk id="2" creationId="{F12C12E0-20FA-438A-B73C-934CBA5C5D6F}"/>
          </ac:picMkLst>
        </pc:picChg>
      </pc:sldChg>
      <pc:sldChg chg="delSp modNotes">
        <pc:chgData name="Sian Shaw" userId="S::sian.shaw@westminster-abbey.org::cf930bf7-ba7f-4ec0-9225-526cb0af2be3" providerId="AD" clId="Web-{5F7FD0A4-CFDC-6B09-1A8C-8584BB50EF35}" dt="2024-08-07T13:27:56.945" v="21"/>
        <pc:sldMkLst>
          <pc:docMk/>
          <pc:sldMk cId="1133971357" sldId="372"/>
        </pc:sldMkLst>
        <pc:spChg chg="del">
          <ac:chgData name="Sian Shaw" userId="S::sian.shaw@westminster-abbey.org::cf930bf7-ba7f-4ec0-9225-526cb0af2be3" providerId="AD" clId="Web-{5F7FD0A4-CFDC-6B09-1A8C-8584BB50EF35}" dt="2024-08-07T13:19:28.475" v="11"/>
          <ac:spMkLst>
            <pc:docMk/>
            <pc:sldMk cId="1133971357" sldId="372"/>
            <ac:spMk id="7" creationId="{F059E47F-DF79-41AF-BD8D-4B508B65E110}"/>
          </ac:spMkLst>
        </pc:spChg>
      </pc:sldChg>
      <pc:sldChg chg="delSp modNotes">
        <pc:chgData name="Sian Shaw" userId="S::sian.shaw@westminster-abbey.org::cf930bf7-ba7f-4ec0-9225-526cb0af2be3" providerId="AD" clId="Web-{5F7FD0A4-CFDC-6B09-1A8C-8584BB50EF35}" dt="2024-08-07T13:28:30.056" v="23"/>
        <pc:sldMkLst>
          <pc:docMk/>
          <pc:sldMk cId="582489287" sldId="373"/>
        </pc:sldMkLst>
        <pc:spChg chg="del">
          <ac:chgData name="Sian Shaw" userId="S::sian.shaw@westminster-abbey.org::cf930bf7-ba7f-4ec0-9225-526cb0af2be3" providerId="AD" clId="Web-{5F7FD0A4-CFDC-6B09-1A8C-8584BB50EF35}" dt="2024-08-07T13:19:20.724" v="10"/>
          <ac:spMkLst>
            <pc:docMk/>
            <pc:sldMk cId="582489287" sldId="373"/>
            <ac:spMk id="9" creationId="{6F8A5778-548D-4A64-A058-506B3CEEF95E}"/>
          </ac:spMkLst>
        </pc:spChg>
      </pc:sldChg>
      <pc:sldChg chg="addSp delSp">
        <pc:chgData name="Sian Shaw" userId="S::sian.shaw@westminster-abbey.org::cf930bf7-ba7f-4ec0-9225-526cb0af2be3" providerId="AD" clId="Web-{5F7FD0A4-CFDC-6B09-1A8C-8584BB50EF35}" dt="2024-08-07T13:19:16.287" v="9"/>
        <pc:sldMkLst>
          <pc:docMk/>
          <pc:sldMk cId="1432822279" sldId="375"/>
        </pc:sldMkLst>
        <pc:spChg chg="add del">
          <ac:chgData name="Sian Shaw" userId="S::sian.shaw@westminster-abbey.org::cf930bf7-ba7f-4ec0-9225-526cb0af2be3" providerId="AD" clId="Web-{5F7FD0A4-CFDC-6B09-1A8C-8584BB50EF35}" dt="2024-08-07T13:19:16.287" v="9"/>
          <ac:spMkLst>
            <pc:docMk/>
            <pc:sldMk cId="1432822279" sldId="375"/>
            <ac:spMk id="4" creationId="{8CE72EE6-C0A6-477E-416B-9E698924A86E}"/>
          </ac:spMkLst>
        </pc:spChg>
      </pc:sldChg>
      <pc:sldChg chg="delSp modNotes">
        <pc:chgData name="Sian Shaw" userId="S::sian.shaw@westminster-abbey.org::cf930bf7-ba7f-4ec0-9225-526cb0af2be3" providerId="AD" clId="Web-{5F7FD0A4-CFDC-6B09-1A8C-8584BB50EF35}" dt="2024-08-07T13:28:52.650" v="27"/>
        <pc:sldMkLst>
          <pc:docMk/>
          <pc:sldMk cId="2971629565" sldId="376"/>
        </pc:sldMkLst>
        <pc:spChg chg="del">
          <ac:chgData name="Sian Shaw" userId="S::sian.shaw@westminster-abbey.org::cf930bf7-ba7f-4ec0-9225-526cb0af2be3" providerId="AD" clId="Web-{5F7FD0A4-CFDC-6B09-1A8C-8584BB50EF35}" dt="2024-08-07T13:19:56.304" v="15"/>
          <ac:spMkLst>
            <pc:docMk/>
            <pc:sldMk cId="2971629565" sldId="376"/>
            <ac:spMk id="8" creationId="{8D261EAF-7170-44F3-9B36-A3AC9E40C51A}"/>
          </ac:spMkLst>
        </pc:spChg>
      </pc:sldChg>
      <pc:sldChg chg="modNotes">
        <pc:chgData name="Sian Shaw" userId="S::sian.shaw@westminster-abbey.org::cf930bf7-ba7f-4ec0-9225-526cb0af2be3" providerId="AD" clId="Web-{5F7FD0A4-CFDC-6B09-1A8C-8584BB50EF35}" dt="2024-08-07T13:28:56.166" v="30"/>
        <pc:sldMkLst>
          <pc:docMk/>
          <pc:sldMk cId="3655528256" sldId="378"/>
        </pc:sldMkLst>
      </pc:sldChg>
      <pc:sldChg chg="modSp">
        <pc:chgData name="Sian Shaw" userId="S::sian.shaw@westminster-abbey.org::cf930bf7-ba7f-4ec0-9225-526cb0af2be3" providerId="AD" clId="Web-{5F7FD0A4-CFDC-6B09-1A8C-8584BB50EF35}" dt="2024-08-07T13:20:10.695" v="17" actId="1076"/>
        <pc:sldMkLst>
          <pc:docMk/>
          <pc:sldMk cId="1460155759" sldId="383"/>
        </pc:sldMkLst>
        <pc:spChg chg="mod">
          <ac:chgData name="Sian Shaw" userId="S::sian.shaw@westminster-abbey.org::cf930bf7-ba7f-4ec0-9225-526cb0af2be3" providerId="AD" clId="Web-{5F7FD0A4-CFDC-6B09-1A8C-8584BB50EF35}" dt="2024-08-07T13:20:10.695" v="17" actId="1076"/>
          <ac:spMkLst>
            <pc:docMk/>
            <pc:sldMk cId="1460155759" sldId="383"/>
            <ac:spMk id="6" creationId="{A681779A-7D30-4401-A5DD-DC9EF3F85F73}"/>
          </ac:spMkLst>
        </pc:spChg>
      </pc:sldChg>
      <pc:sldChg chg="addSp">
        <pc:chgData name="Sian Shaw" userId="S::sian.shaw@westminster-abbey.org::cf930bf7-ba7f-4ec0-9225-526cb0af2be3" providerId="AD" clId="Web-{5F7FD0A4-CFDC-6B09-1A8C-8584BB50EF35}" dt="2024-08-07T13:19:07.521" v="6"/>
        <pc:sldMkLst>
          <pc:docMk/>
          <pc:sldMk cId="2174055607" sldId="385"/>
        </pc:sldMkLst>
        <pc:spChg chg="add">
          <ac:chgData name="Sian Shaw" userId="S::sian.shaw@westminster-abbey.org::cf930bf7-ba7f-4ec0-9225-526cb0af2be3" providerId="AD" clId="Web-{5F7FD0A4-CFDC-6B09-1A8C-8584BB50EF35}" dt="2024-08-07T13:19:07.521" v="6"/>
          <ac:spMkLst>
            <pc:docMk/>
            <pc:sldMk cId="2174055607" sldId="385"/>
            <ac:spMk id="6" creationId="{B1830B1C-1FB1-E226-2C88-9B35B314FE03}"/>
          </ac:spMkLst>
        </pc:spChg>
      </pc:sldChg>
      <pc:sldChg chg="addSp">
        <pc:chgData name="Sian Shaw" userId="S::sian.shaw@westminster-abbey.org::cf930bf7-ba7f-4ec0-9225-526cb0af2be3" providerId="AD" clId="Web-{5F7FD0A4-CFDC-6B09-1A8C-8584BB50EF35}" dt="2024-08-07T13:19:10.661" v="7"/>
        <pc:sldMkLst>
          <pc:docMk/>
          <pc:sldMk cId="2909209070" sldId="386"/>
        </pc:sldMkLst>
        <pc:spChg chg="add">
          <ac:chgData name="Sian Shaw" userId="S::sian.shaw@westminster-abbey.org::cf930bf7-ba7f-4ec0-9225-526cb0af2be3" providerId="AD" clId="Web-{5F7FD0A4-CFDC-6B09-1A8C-8584BB50EF35}" dt="2024-08-07T13:19:10.661" v="7"/>
          <ac:spMkLst>
            <pc:docMk/>
            <pc:sldMk cId="2909209070" sldId="386"/>
            <ac:spMk id="25" creationId="{BC44C714-417C-1A15-9E57-0E34CACB34E5}"/>
          </ac:spMkLst>
        </pc:spChg>
      </pc:sldChg>
      <pc:sldChg chg="addSp">
        <pc:chgData name="Sian Shaw" userId="S::sian.shaw@westminster-abbey.org::cf930bf7-ba7f-4ec0-9225-526cb0af2be3" providerId="AD" clId="Web-{5F7FD0A4-CFDC-6B09-1A8C-8584BB50EF35}" dt="2024-08-07T13:18:57.036" v="5"/>
        <pc:sldMkLst>
          <pc:docMk/>
          <pc:sldMk cId="2238452574" sldId="387"/>
        </pc:sldMkLst>
        <pc:spChg chg="add">
          <ac:chgData name="Sian Shaw" userId="S::sian.shaw@westminster-abbey.org::cf930bf7-ba7f-4ec0-9225-526cb0af2be3" providerId="AD" clId="Web-{5F7FD0A4-CFDC-6B09-1A8C-8584BB50EF35}" dt="2024-08-07T13:18:57.036" v="5"/>
          <ac:spMkLst>
            <pc:docMk/>
            <pc:sldMk cId="2238452574" sldId="387"/>
            <ac:spMk id="6" creationId="{D82720DC-0D67-2654-3B6E-33AC1E372C98}"/>
          </ac:spMkLst>
        </pc:spChg>
      </pc:sldChg>
    </pc:docChg>
  </pc:docChgLst>
  <pc:docChgLst>
    <pc:chgData name="Laura Arends" userId="S::laura.arends@westminster-abbey.org::a1c91e67-eed6-4549-a4b2-f1951bd78e56" providerId="AD" clId="Web-{F8F6A941-25CA-9D26-FE89-D25945F6CA02}"/>
    <pc:docChg chg="modSld">
      <pc:chgData name="Laura Arends" userId="S::laura.arends@westminster-abbey.org::a1c91e67-eed6-4549-a4b2-f1951bd78e56" providerId="AD" clId="Web-{F8F6A941-25CA-9D26-FE89-D25945F6CA02}" dt="2024-07-24T09:45:11.438" v="1273" actId="20577"/>
      <pc:docMkLst>
        <pc:docMk/>
      </pc:docMkLst>
      <pc:sldChg chg="modSp">
        <pc:chgData name="Laura Arends" userId="S::laura.arends@westminster-abbey.org::a1c91e67-eed6-4549-a4b2-f1951bd78e56" providerId="AD" clId="Web-{F8F6A941-25CA-9D26-FE89-D25945F6CA02}" dt="2024-07-24T09:08:53.005" v="42" actId="20577"/>
        <pc:sldMkLst>
          <pc:docMk/>
          <pc:sldMk cId="2256884851" sldId="374"/>
        </pc:sldMkLst>
        <pc:spChg chg="mod">
          <ac:chgData name="Laura Arends" userId="S::laura.arends@westminster-abbey.org::a1c91e67-eed6-4549-a4b2-f1951bd78e56" providerId="AD" clId="Web-{F8F6A941-25CA-9D26-FE89-D25945F6CA02}" dt="2024-07-24T09:08:53.005" v="42" actId="20577"/>
          <ac:spMkLst>
            <pc:docMk/>
            <pc:sldMk cId="2256884851" sldId="374"/>
            <ac:spMk id="8" creationId="{0BECE529-B3C5-44F7-8EA7-34C1BD39A82E}"/>
          </ac:spMkLst>
        </pc:spChg>
      </pc:sldChg>
      <pc:sldChg chg="modSp">
        <pc:chgData name="Laura Arends" userId="S::laura.arends@westminster-abbey.org::a1c91e67-eed6-4549-a4b2-f1951bd78e56" providerId="AD" clId="Web-{F8F6A941-25CA-9D26-FE89-D25945F6CA02}" dt="2024-07-24T09:08:08.457" v="8" actId="20577"/>
        <pc:sldMkLst>
          <pc:docMk/>
          <pc:sldMk cId="1432822279" sldId="375"/>
        </pc:sldMkLst>
        <pc:spChg chg="mod">
          <ac:chgData name="Laura Arends" userId="S::laura.arends@westminster-abbey.org::a1c91e67-eed6-4549-a4b2-f1951bd78e56" providerId="AD" clId="Web-{F8F6A941-25CA-9D26-FE89-D25945F6CA02}" dt="2024-07-24T09:08:08.457" v="8" actId="20577"/>
          <ac:spMkLst>
            <pc:docMk/>
            <pc:sldMk cId="1432822279" sldId="375"/>
            <ac:spMk id="3" creationId="{74A5BF1B-AC89-545A-8446-99E1D699CE4F}"/>
          </ac:spMkLst>
        </pc:spChg>
      </pc:sldChg>
      <pc:sldChg chg="modSp modNotes">
        <pc:chgData name="Laura Arends" userId="S::laura.arends@westminster-abbey.org::a1c91e67-eed6-4549-a4b2-f1951bd78e56" providerId="AD" clId="Web-{F8F6A941-25CA-9D26-FE89-D25945F6CA02}" dt="2024-07-24T09:44:41.047" v="1264" actId="20577"/>
        <pc:sldMkLst>
          <pc:docMk/>
          <pc:sldMk cId="2971629565" sldId="376"/>
        </pc:sldMkLst>
        <pc:spChg chg="mod">
          <ac:chgData name="Laura Arends" userId="S::laura.arends@westminster-abbey.org::a1c91e67-eed6-4549-a4b2-f1951bd78e56" providerId="AD" clId="Web-{F8F6A941-25CA-9D26-FE89-D25945F6CA02}" dt="2024-07-24T09:44:41.047" v="1264" actId="20577"/>
          <ac:spMkLst>
            <pc:docMk/>
            <pc:sldMk cId="2971629565" sldId="376"/>
            <ac:spMk id="3" creationId="{74A5BF1B-AC89-545A-8446-99E1D699CE4F}"/>
          </ac:spMkLst>
        </pc:spChg>
      </pc:sldChg>
      <pc:sldChg chg="modSp">
        <pc:chgData name="Laura Arends" userId="S::laura.arends@westminster-abbey.org::a1c91e67-eed6-4549-a4b2-f1951bd78e56" providerId="AD" clId="Web-{F8F6A941-25CA-9D26-FE89-D25945F6CA02}" dt="2024-07-24T09:45:11.438" v="1273" actId="20577"/>
        <pc:sldMkLst>
          <pc:docMk/>
          <pc:sldMk cId="845850679" sldId="380"/>
        </pc:sldMkLst>
        <pc:spChg chg="mod">
          <ac:chgData name="Laura Arends" userId="S::laura.arends@westminster-abbey.org::a1c91e67-eed6-4549-a4b2-f1951bd78e56" providerId="AD" clId="Web-{F8F6A941-25CA-9D26-FE89-D25945F6CA02}" dt="2024-07-24T09:45:11.438" v="1273" actId="20577"/>
          <ac:spMkLst>
            <pc:docMk/>
            <pc:sldMk cId="845850679" sldId="380"/>
            <ac:spMk id="11" creationId="{C478436B-4B01-E44C-9310-D52D2C2537E3}"/>
          </ac:spMkLst>
        </pc:spChg>
      </pc:sldChg>
      <pc:sldChg chg="modSp">
        <pc:chgData name="Laura Arends" userId="S::laura.arends@westminster-abbey.org::a1c91e67-eed6-4549-a4b2-f1951bd78e56" providerId="AD" clId="Web-{F8F6A941-25CA-9D26-FE89-D25945F6CA02}" dt="2024-07-24T09:16:42.693" v="218" actId="20577"/>
        <pc:sldMkLst>
          <pc:docMk/>
          <pc:sldMk cId="847848066" sldId="382"/>
        </pc:sldMkLst>
        <pc:spChg chg="mod">
          <ac:chgData name="Laura Arends" userId="S::laura.arends@westminster-abbey.org::a1c91e67-eed6-4549-a4b2-f1951bd78e56" providerId="AD" clId="Web-{F8F6A941-25CA-9D26-FE89-D25945F6CA02}" dt="2024-07-24T09:16:42.693" v="218" actId="20577"/>
          <ac:spMkLst>
            <pc:docMk/>
            <pc:sldMk cId="847848066" sldId="382"/>
            <ac:spMk id="7" creationId="{26700561-941D-4C97-8DF2-3C87F9083CC6}"/>
          </ac:spMkLst>
        </pc:spChg>
      </pc:sldChg>
    </pc:docChg>
  </pc:docChgLst>
  <pc:docChgLst>
    <pc:chgData name="Sian Shaw" userId="S::sian.shaw@westminster-abbey.org::cf930bf7-ba7f-4ec0-9225-526cb0af2be3" providerId="AD" clId="Web-{21AC2853-194E-A9FD-119A-6381638B56E5}"/>
    <pc:docChg chg="modSld">
      <pc:chgData name="Sian Shaw" userId="S::sian.shaw@westminster-abbey.org::cf930bf7-ba7f-4ec0-9225-526cb0af2be3" providerId="AD" clId="Web-{21AC2853-194E-A9FD-119A-6381638B56E5}" dt="2024-07-24T13:37:44.209" v="1506" actId="14100"/>
      <pc:docMkLst>
        <pc:docMk/>
      </pc:docMkLst>
      <pc:sldChg chg="modSp mod setBg">
        <pc:chgData name="Sian Shaw" userId="S::sian.shaw@westminster-abbey.org::cf930bf7-ba7f-4ec0-9225-526cb0af2be3" providerId="AD" clId="Web-{21AC2853-194E-A9FD-119A-6381638B56E5}" dt="2024-07-24T13:11:32.354" v="617"/>
        <pc:sldMkLst>
          <pc:docMk/>
          <pc:sldMk cId="4213500498" sldId="341"/>
        </pc:sldMkLst>
        <pc:spChg chg="mod">
          <ac:chgData name="Sian Shaw" userId="S::sian.shaw@westminster-abbey.org::cf930bf7-ba7f-4ec0-9225-526cb0af2be3" providerId="AD" clId="Web-{21AC2853-194E-A9FD-119A-6381638B56E5}" dt="2024-07-24T13:01:50.073" v="616" actId="20577"/>
          <ac:spMkLst>
            <pc:docMk/>
            <pc:sldMk cId="4213500498" sldId="341"/>
            <ac:spMk id="9" creationId="{00000000-0000-0000-0000-000000000000}"/>
          </ac:spMkLst>
        </pc:spChg>
      </pc:sldChg>
      <pc:sldChg chg="addSp modSp">
        <pc:chgData name="Sian Shaw" userId="S::sian.shaw@westminster-abbey.org::cf930bf7-ba7f-4ec0-9225-526cb0af2be3" providerId="AD" clId="Web-{21AC2853-194E-A9FD-119A-6381638B56E5}" dt="2024-07-24T13:37:44.209" v="1506" actId="14100"/>
        <pc:sldMkLst>
          <pc:docMk/>
          <pc:sldMk cId="3712833313" sldId="365"/>
        </pc:sldMkLst>
        <pc:spChg chg="add mod ord">
          <ac:chgData name="Sian Shaw" userId="S::sian.shaw@westminster-abbey.org::cf930bf7-ba7f-4ec0-9225-526cb0af2be3" providerId="AD" clId="Web-{21AC2853-194E-A9FD-119A-6381638B56E5}" dt="2024-07-24T13:37:33.881" v="1502" actId="1076"/>
          <ac:spMkLst>
            <pc:docMk/>
            <pc:sldMk cId="3712833313" sldId="365"/>
            <ac:spMk id="4" creationId="{74A5BF1B-AC89-545A-8446-99E1D699CE4F}"/>
          </ac:spMkLst>
        </pc:spChg>
        <pc:spChg chg="add mod">
          <ac:chgData name="Sian Shaw" userId="S::sian.shaw@westminster-abbey.org::cf930bf7-ba7f-4ec0-9225-526cb0af2be3" providerId="AD" clId="Web-{21AC2853-194E-A9FD-119A-6381638B56E5}" dt="2024-07-24T13:37:44.209" v="1506" actId="14100"/>
          <ac:spMkLst>
            <pc:docMk/>
            <pc:sldMk cId="3712833313" sldId="365"/>
            <ac:spMk id="5" creationId="{A0B99488-1A26-A7F1-5574-ADDBA07A9BBF}"/>
          </ac:spMkLst>
        </pc:spChg>
        <pc:spChg chg="mod">
          <ac:chgData name="Sian Shaw" userId="S::sian.shaw@westminster-abbey.org::cf930bf7-ba7f-4ec0-9225-526cb0af2be3" providerId="AD" clId="Web-{21AC2853-194E-A9FD-119A-6381638B56E5}" dt="2024-07-24T13:24:24.891" v="637" actId="20577"/>
          <ac:spMkLst>
            <pc:docMk/>
            <pc:sldMk cId="3712833313" sldId="365"/>
            <ac:spMk id="11" creationId="{C478436B-4B01-E44C-9310-D52D2C2537E3}"/>
          </ac:spMkLst>
        </pc:spChg>
        <pc:picChg chg="add mod">
          <ac:chgData name="Sian Shaw" userId="S::sian.shaw@westminster-abbey.org::cf930bf7-ba7f-4ec0-9225-526cb0af2be3" providerId="AD" clId="Web-{21AC2853-194E-A9FD-119A-6381638B56E5}" dt="2024-07-24T13:37:40.506" v="1505" actId="1076"/>
          <ac:picMkLst>
            <pc:docMk/>
            <pc:sldMk cId="3712833313" sldId="365"/>
            <ac:picMk id="2" creationId="{C58C18C9-D5DC-D9E0-65DD-F2AE8981BF15}"/>
          </ac:picMkLst>
        </pc:picChg>
      </pc:sldChg>
      <pc:sldChg chg="addSp modSp">
        <pc:chgData name="Sian Shaw" userId="S::sian.shaw@westminster-abbey.org::cf930bf7-ba7f-4ec0-9225-526cb0af2be3" providerId="AD" clId="Web-{21AC2853-194E-A9FD-119A-6381638B56E5}" dt="2024-07-24T13:33:55.500" v="1428"/>
        <pc:sldMkLst>
          <pc:docMk/>
          <pc:sldMk cId="2299116030" sldId="366"/>
        </pc:sldMkLst>
        <pc:spChg chg="add mod">
          <ac:chgData name="Sian Shaw" userId="S::sian.shaw@westminster-abbey.org::cf930bf7-ba7f-4ec0-9225-526cb0af2be3" providerId="AD" clId="Web-{21AC2853-194E-A9FD-119A-6381638B56E5}" dt="2024-07-24T13:33:55.500" v="1428"/>
          <ac:spMkLst>
            <pc:docMk/>
            <pc:sldMk cId="2299116030" sldId="366"/>
            <ac:spMk id="2" creationId="{636698BB-98ED-EB17-22B3-175426EB8788}"/>
          </ac:spMkLst>
        </pc:spChg>
        <pc:spChg chg="mod">
          <ac:chgData name="Sian Shaw" userId="S::sian.shaw@westminster-abbey.org::cf930bf7-ba7f-4ec0-9225-526cb0af2be3" providerId="AD" clId="Web-{21AC2853-194E-A9FD-119A-6381638B56E5}" dt="2024-07-24T13:33:40.765" v="1407" actId="20577"/>
          <ac:spMkLst>
            <pc:docMk/>
            <pc:sldMk cId="2299116030" sldId="366"/>
            <ac:spMk id="11" creationId="{C478436B-4B01-E44C-9310-D52D2C2537E3}"/>
          </ac:spMkLst>
        </pc:spChg>
      </pc:sldChg>
      <pc:sldChg chg="addSp modSp">
        <pc:chgData name="Sian Shaw" userId="S::sian.shaw@westminster-abbey.org::cf930bf7-ba7f-4ec0-9225-526cb0af2be3" providerId="AD" clId="Web-{21AC2853-194E-A9FD-119A-6381638B56E5}" dt="2024-07-24T09:33:26.974" v="489" actId="20577"/>
        <pc:sldMkLst>
          <pc:docMk/>
          <pc:sldMk cId="3596633764" sldId="369"/>
        </pc:sldMkLst>
        <pc:spChg chg="add mod">
          <ac:chgData name="Sian Shaw" userId="S::sian.shaw@westminster-abbey.org::cf930bf7-ba7f-4ec0-9225-526cb0af2be3" providerId="AD" clId="Web-{21AC2853-194E-A9FD-119A-6381638B56E5}" dt="2024-07-24T09:33:26.974" v="489" actId="20577"/>
          <ac:spMkLst>
            <pc:docMk/>
            <pc:sldMk cId="3596633764" sldId="369"/>
            <ac:spMk id="4" creationId="{28E81B1E-3461-3489-EC64-D20960327C11}"/>
          </ac:spMkLst>
        </pc:spChg>
      </pc:sldChg>
      <pc:sldChg chg="addSp modSp">
        <pc:chgData name="Sian Shaw" userId="S::sian.shaw@westminster-abbey.org::cf930bf7-ba7f-4ec0-9225-526cb0af2be3" providerId="AD" clId="Web-{21AC2853-194E-A9FD-119A-6381638B56E5}" dt="2024-07-24T09:51:47.674" v="564" actId="20577"/>
        <pc:sldMkLst>
          <pc:docMk/>
          <pc:sldMk cId="3051632917" sldId="370"/>
        </pc:sldMkLst>
        <pc:spChg chg="add mod">
          <ac:chgData name="Sian Shaw" userId="S::sian.shaw@westminster-abbey.org::cf930bf7-ba7f-4ec0-9225-526cb0af2be3" providerId="AD" clId="Web-{21AC2853-194E-A9FD-119A-6381638B56E5}" dt="2024-07-24T09:51:47.674" v="564" actId="20577"/>
          <ac:spMkLst>
            <pc:docMk/>
            <pc:sldMk cId="3051632917" sldId="370"/>
            <ac:spMk id="4" creationId="{36BEEF0A-8CAE-59C6-9AA6-06F1236F9D6E}"/>
          </ac:spMkLst>
        </pc:spChg>
      </pc:sldChg>
      <pc:sldChg chg="addSp delSp modSp">
        <pc:chgData name="Sian Shaw" userId="S::sian.shaw@westminster-abbey.org::cf930bf7-ba7f-4ec0-9225-526cb0af2be3" providerId="AD" clId="Web-{21AC2853-194E-A9FD-119A-6381638B56E5}" dt="2024-07-24T09:12:18.848" v="242" actId="1076"/>
        <pc:sldMkLst>
          <pc:docMk/>
          <pc:sldMk cId="1133971357" sldId="372"/>
        </pc:sldMkLst>
        <pc:spChg chg="add del mod">
          <ac:chgData name="Sian Shaw" userId="S::sian.shaw@westminster-abbey.org::cf930bf7-ba7f-4ec0-9225-526cb0af2be3" providerId="AD" clId="Web-{21AC2853-194E-A9FD-119A-6381638B56E5}" dt="2024-07-24T08:58:06.170" v="2"/>
          <ac:spMkLst>
            <pc:docMk/>
            <pc:sldMk cId="1133971357" sldId="372"/>
            <ac:spMk id="2" creationId="{392057F5-4AA3-936B-10B0-0540707A586C}"/>
          </ac:spMkLst>
        </pc:spChg>
        <pc:spChg chg="del mod">
          <ac:chgData name="Sian Shaw" userId="S::sian.shaw@westminster-abbey.org::cf930bf7-ba7f-4ec0-9225-526cb0af2be3" providerId="AD" clId="Web-{21AC2853-194E-A9FD-119A-6381638B56E5}" dt="2024-07-24T08:58:08.327" v="4"/>
          <ac:spMkLst>
            <pc:docMk/>
            <pc:sldMk cId="1133971357" sldId="372"/>
            <ac:spMk id="3" creationId="{74A5BF1B-AC89-545A-8446-99E1D699CE4F}"/>
          </ac:spMkLst>
        </pc:spChg>
        <pc:spChg chg="add del mod">
          <ac:chgData name="Sian Shaw" userId="S::sian.shaw@westminster-abbey.org::cf930bf7-ba7f-4ec0-9225-526cb0af2be3" providerId="AD" clId="Web-{21AC2853-194E-A9FD-119A-6381638B56E5}" dt="2024-07-24T08:58:10.717" v="5"/>
          <ac:spMkLst>
            <pc:docMk/>
            <pc:sldMk cId="1133971357" sldId="372"/>
            <ac:spMk id="5" creationId="{6D9548EC-0880-076F-8A45-DCB461654A17}"/>
          </ac:spMkLst>
        </pc:spChg>
        <pc:spChg chg="add mod">
          <ac:chgData name="Sian Shaw" userId="S::sian.shaw@westminster-abbey.org::cf930bf7-ba7f-4ec0-9225-526cb0af2be3" providerId="AD" clId="Web-{21AC2853-194E-A9FD-119A-6381638B56E5}" dt="2024-07-24T09:12:18.848" v="242" actId="1076"/>
          <ac:spMkLst>
            <pc:docMk/>
            <pc:sldMk cId="1133971357" sldId="372"/>
            <ac:spMk id="8" creationId="{A4DB1648-7802-2B4E-6622-EA7487237108}"/>
          </ac:spMkLst>
        </pc:spChg>
        <pc:graphicFrameChg chg="add del mod">
          <ac:chgData name="Sian Shaw" userId="S::sian.shaw@westminster-abbey.org::cf930bf7-ba7f-4ec0-9225-526cb0af2be3" providerId="AD" clId="Web-{21AC2853-194E-A9FD-119A-6381638B56E5}" dt="2024-07-24T09:08:47.671" v="182"/>
          <ac:graphicFrameMkLst>
            <pc:docMk/>
            <pc:sldMk cId="1133971357" sldId="372"/>
            <ac:graphicFrameMk id="10" creationId="{2B97CE3F-A548-D365-0EA0-B3972070B615}"/>
          </ac:graphicFrameMkLst>
        </pc:graphicFrameChg>
      </pc:sldChg>
      <pc:sldChg chg="addSp modSp">
        <pc:chgData name="Sian Shaw" userId="S::sian.shaw@westminster-abbey.org::cf930bf7-ba7f-4ec0-9225-526cb0af2be3" providerId="AD" clId="Web-{21AC2853-194E-A9FD-119A-6381638B56E5}" dt="2024-07-24T12:57:41.316" v="578" actId="20577"/>
        <pc:sldMkLst>
          <pc:docMk/>
          <pc:sldMk cId="3655528256" sldId="378"/>
        </pc:sldMkLst>
        <pc:spChg chg="add mod">
          <ac:chgData name="Sian Shaw" userId="S::sian.shaw@westminster-abbey.org::cf930bf7-ba7f-4ec0-9225-526cb0af2be3" providerId="AD" clId="Web-{21AC2853-194E-A9FD-119A-6381638B56E5}" dt="2024-07-24T12:57:41.316" v="578" actId="20577"/>
          <ac:spMkLst>
            <pc:docMk/>
            <pc:sldMk cId="3655528256" sldId="378"/>
            <ac:spMk id="2" creationId="{C1022C71-C5EE-1D9D-40BA-7993B5A23C9A}"/>
          </ac:spMkLst>
        </pc:spChg>
      </pc:sldChg>
    </pc:docChg>
  </pc:docChgLst>
  <pc:docChgLst>
    <pc:chgData name="Laura Arends" userId="a1c91e67-eed6-4549-a4b2-f1951bd78e56" providerId="ADAL" clId="{7D4A24F5-236D-4FE7-8CA7-B46385D7B1F0}"/>
    <pc:docChg chg="undo redo custSel addSld delSld modSld">
      <pc:chgData name="Laura Arends" userId="a1c91e67-eed6-4549-a4b2-f1951bd78e56" providerId="ADAL" clId="{7D4A24F5-236D-4FE7-8CA7-B46385D7B1F0}" dt="2024-08-05T14:42:58.971" v="12437" actId="20577"/>
      <pc:docMkLst>
        <pc:docMk/>
      </pc:docMkLst>
      <pc:sldChg chg="modSp mod modNotesTx">
        <pc:chgData name="Laura Arends" userId="a1c91e67-eed6-4549-a4b2-f1951bd78e56" providerId="ADAL" clId="{7D4A24F5-236D-4FE7-8CA7-B46385D7B1F0}" dt="2024-08-05T13:45:24.232" v="11234" actId="20577"/>
        <pc:sldMkLst>
          <pc:docMk/>
          <pc:sldMk cId="2501947978" sldId="367"/>
        </pc:sldMkLst>
        <pc:spChg chg="mod">
          <ac:chgData name="Laura Arends" userId="a1c91e67-eed6-4549-a4b2-f1951bd78e56" providerId="ADAL" clId="{7D4A24F5-236D-4FE7-8CA7-B46385D7B1F0}" dt="2024-08-05T13:45:24.232" v="11234" actId="20577"/>
          <ac:spMkLst>
            <pc:docMk/>
            <pc:sldMk cId="2501947978" sldId="367"/>
            <ac:spMk id="3" creationId="{74A5BF1B-AC89-545A-8446-99E1D699CE4F}"/>
          </ac:spMkLst>
        </pc:spChg>
        <pc:spChg chg="mod">
          <ac:chgData name="Laura Arends" userId="a1c91e67-eed6-4549-a4b2-f1951bd78e56" providerId="ADAL" clId="{7D4A24F5-236D-4FE7-8CA7-B46385D7B1F0}" dt="2024-07-29T09:45:23.992" v="7030" actId="20577"/>
          <ac:spMkLst>
            <pc:docMk/>
            <pc:sldMk cId="2501947978" sldId="367"/>
            <ac:spMk id="11" creationId="{C478436B-4B01-E44C-9310-D52D2C2537E3}"/>
          </ac:spMkLst>
        </pc:spChg>
      </pc:sldChg>
      <pc:sldChg chg="modSp mod modNotesTx">
        <pc:chgData name="Laura Arends" userId="a1c91e67-eed6-4549-a4b2-f1951bd78e56" providerId="ADAL" clId="{7D4A24F5-236D-4FE7-8CA7-B46385D7B1F0}" dt="2024-08-05T13:48:40.227" v="11430" actId="20577"/>
        <pc:sldMkLst>
          <pc:docMk/>
          <pc:sldMk cId="1127083958" sldId="368"/>
        </pc:sldMkLst>
        <pc:spChg chg="mod">
          <ac:chgData name="Laura Arends" userId="a1c91e67-eed6-4549-a4b2-f1951bd78e56" providerId="ADAL" clId="{7D4A24F5-236D-4FE7-8CA7-B46385D7B1F0}" dt="2024-08-05T13:48:40.227" v="11430" actId="20577"/>
          <ac:spMkLst>
            <pc:docMk/>
            <pc:sldMk cId="1127083958" sldId="368"/>
            <ac:spMk id="2" creationId="{57F035AE-8992-4502-82B6-F64138D95C9A}"/>
          </ac:spMkLst>
        </pc:spChg>
        <pc:spChg chg="mod">
          <ac:chgData name="Laura Arends" userId="a1c91e67-eed6-4549-a4b2-f1951bd78e56" providerId="ADAL" clId="{7D4A24F5-236D-4FE7-8CA7-B46385D7B1F0}" dt="2024-07-29T09:54:09.898" v="7602" actId="20577"/>
          <ac:spMkLst>
            <pc:docMk/>
            <pc:sldMk cId="1127083958" sldId="368"/>
            <ac:spMk id="11" creationId="{C478436B-4B01-E44C-9310-D52D2C2537E3}"/>
          </ac:spMkLst>
        </pc:spChg>
      </pc:sldChg>
      <pc:sldChg chg="addSp modSp mod">
        <pc:chgData name="Laura Arends" userId="a1c91e67-eed6-4549-a4b2-f1951bd78e56" providerId="ADAL" clId="{7D4A24F5-236D-4FE7-8CA7-B46385D7B1F0}" dt="2024-07-30T10:16:08.806" v="10752"/>
        <pc:sldMkLst>
          <pc:docMk/>
          <pc:sldMk cId="3596633764" sldId="369"/>
        </pc:sldMkLst>
        <pc:spChg chg="mod">
          <ac:chgData name="Laura Arends" userId="a1c91e67-eed6-4549-a4b2-f1951bd78e56" providerId="ADAL" clId="{7D4A24F5-236D-4FE7-8CA7-B46385D7B1F0}" dt="2024-07-30T10:01:24.440" v="10600" actId="1076"/>
          <ac:spMkLst>
            <pc:docMk/>
            <pc:sldMk cId="3596633764" sldId="369"/>
            <ac:spMk id="4" creationId="{28E81B1E-3461-3489-EC64-D20960327C11}"/>
          </ac:spMkLst>
        </pc:spChg>
        <pc:spChg chg="add mod">
          <ac:chgData name="Laura Arends" userId="a1c91e67-eed6-4549-a4b2-f1951bd78e56" providerId="ADAL" clId="{7D4A24F5-236D-4FE7-8CA7-B46385D7B1F0}" dt="2024-07-30T10:16:08.806" v="10752"/>
          <ac:spMkLst>
            <pc:docMk/>
            <pc:sldMk cId="3596633764" sldId="369"/>
            <ac:spMk id="7" creationId="{30C276C4-6784-4FC3-B781-71BE5FCE0CB1}"/>
          </ac:spMkLst>
        </pc:spChg>
        <pc:picChg chg="add mod">
          <ac:chgData name="Laura Arends" userId="a1c91e67-eed6-4549-a4b2-f1951bd78e56" providerId="ADAL" clId="{7D4A24F5-236D-4FE7-8CA7-B46385D7B1F0}" dt="2024-07-30T10:03:26.568" v="10658" actId="14100"/>
          <ac:picMkLst>
            <pc:docMk/>
            <pc:sldMk cId="3596633764" sldId="369"/>
            <ac:picMk id="2" creationId="{B93B9A6A-DB6B-4C97-999D-255010265E5A}"/>
          </ac:picMkLst>
        </pc:picChg>
      </pc:sldChg>
      <pc:sldChg chg="addSp modSp mod">
        <pc:chgData name="Laura Arends" userId="a1c91e67-eed6-4549-a4b2-f1951bd78e56" providerId="ADAL" clId="{7D4A24F5-236D-4FE7-8CA7-B46385D7B1F0}" dt="2024-07-30T13:48:49.371" v="10780" actId="1076"/>
        <pc:sldMkLst>
          <pc:docMk/>
          <pc:sldMk cId="3051632917" sldId="370"/>
        </pc:sldMkLst>
        <pc:spChg chg="mod">
          <ac:chgData name="Laura Arends" userId="a1c91e67-eed6-4549-a4b2-f1951bd78e56" providerId="ADAL" clId="{7D4A24F5-236D-4FE7-8CA7-B46385D7B1F0}" dt="2024-07-30T13:48:42.422" v="10777" actId="1076"/>
          <ac:spMkLst>
            <pc:docMk/>
            <pc:sldMk cId="3051632917" sldId="370"/>
            <ac:spMk id="3" creationId="{74A5BF1B-AC89-545A-8446-99E1D699CE4F}"/>
          </ac:spMkLst>
        </pc:spChg>
        <pc:spChg chg="mod">
          <ac:chgData name="Laura Arends" userId="a1c91e67-eed6-4549-a4b2-f1951bd78e56" providerId="ADAL" clId="{7D4A24F5-236D-4FE7-8CA7-B46385D7B1F0}" dt="2024-07-30T13:48:34.680" v="10775" actId="14100"/>
          <ac:spMkLst>
            <pc:docMk/>
            <pc:sldMk cId="3051632917" sldId="370"/>
            <ac:spMk id="4" creationId="{36BEEF0A-8CAE-59C6-9AA6-06F1236F9D6E}"/>
          </ac:spMkLst>
        </pc:spChg>
        <pc:spChg chg="add mod">
          <ac:chgData name="Laura Arends" userId="a1c91e67-eed6-4549-a4b2-f1951bd78e56" providerId="ADAL" clId="{7D4A24F5-236D-4FE7-8CA7-B46385D7B1F0}" dt="2024-07-30T10:15:40.413" v="10748"/>
          <ac:spMkLst>
            <pc:docMk/>
            <pc:sldMk cId="3051632917" sldId="370"/>
            <ac:spMk id="8" creationId="{8A197AEB-AF73-4B43-ABE7-72FB0719B81D}"/>
          </ac:spMkLst>
        </pc:spChg>
        <pc:picChg chg="add mod">
          <ac:chgData name="Laura Arends" userId="a1c91e67-eed6-4549-a4b2-f1951bd78e56" providerId="ADAL" clId="{7D4A24F5-236D-4FE7-8CA7-B46385D7B1F0}" dt="2024-07-30T13:48:49.371" v="10780" actId="1076"/>
          <ac:picMkLst>
            <pc:docMk/>
            <pc:sldMk cId="3051632917" sldId="370"/>
            <ac:picMk id="5" creationId="{D2035D20-14CA-4BF3-8933-B403D172506C}"/>
          </ac:picMkLst>
        </pc:picChg>
      </pc:sldChg>
      <pc:sldChg chg="addSp delSp modSp mod modNotesTx">
        <pc:chgData name="Laura Arends" userId="a1c91e67-eed6-4549-a4b2-f1951bd78e56" providerId="ADAL" clId="{7D4A24F5-236D-4FE7-8CA7-B46385D7B1F0}" dt="2024-08-05T14:22:07.623" v="12263" actId="20577"/>
        <pc:sldMkLst>
          <pc:docMk/>
          <pc:sldMk cId="797830222" sldId="371"/>
        </pc:sldMkLst>
        <pc:spChg chg="mod">
          <ac:chgData name="Laura Arends" userId="a1c91e67-eed6-4549-a4b2-f1951bd78e56" providerId="ADAL" clId="{7D4A24F5-236D-4FE7-8CA7-B46385D7B1F0}" dt="2024-08-05T14:22:07.623" v="12263" actId="20577"/>
          <ac:spMkLst>
            <pc:docMk/>
            <pc:sldMk cId="797830222" sldId="371"/>
            <ac:spMk id="3" creationId="{74A5BF1B-AC89-545A-8446-99E1D699CE4F}"/>
          </ac:spMkLst>
        </pc:spChg>
        <pc:spChg chg="add mod">
          <ac:chgData name="Laura Arends" userId="a1c91e67-eed6-4549-a4b2-f1951bd78e56" providerId="ADAL" clId="{7D4A24F5-236D-4FE7-8CA7-B46385D7B1F0}" dt="2024-07-30T10:15:59.674" v="10750" actId="207"/>
          <ac:spMkLst>
            <pc:docMk/>
            <pc:sldMk cId="797830222" sldId="371"/>
            <ac:spMk id="4" creationId="{816CA9E9-1209-424B-91E7-7AF5D4A80CB5}"/>
          </ac:spMkLst>
        </pc:spChg>
        <pc:spChg chg="add del mod">
          <ac:chgData name="Laura Arends" userId="a1c91e67-eed6-4549-a4b2-f1951bd78e56" providerId="ADAL" clId="{7D4A24F5-236D-4FE7-8CA7-B46385D7B1F0}" dt="2024-07-30T10:15:46.659" v="10749" actId="478"/>
          <ac:spMkLst>
            <pc:docMk/>
            <pc:sldMk cId="797830222" sldId="371"/>
            <ac:spMk id="7" creationId="{071F1071-DCEA-4955-A2CA-129550DFDCF7}"/>
          </ac:spMkLst>
        </pc:spChg>
        <pc:spChg chg="mod">
          <ac:chgData name="Laura Arends" userId="a1c91e67-eed6-4549-a4b2-f1951bd78e56" providerId="ADAL" clId="{7D4A24F5-236D-4FE7-8CA7-B46385D7B1F0}" dt="2024-08-05T14:21:56.884" v="12240" actId="1076"/>
          <ac:spMkLst>
            <pc:docMk/>
            <pc:sldMk cId="797830222" sldId="371"/>
            <ac:spMk id="11" creationId="{C478436B-4B01-E44C-9310-D52D2C2537E3}"/>
          </ac:spMkLst>
        </pc:spChg>
        <pc:picChg chg="add mod">
          <ac:chgData name="Laura Arends" userId="a1c91e67-eed6-4549-a4b2-f1951bd78e56" providerId="ADAL" clId="{7D4A24F5-236D-4FE7-8CA7-B46385D7B1F0}" dt="2024-07-30T09:52:34.410" v="10528" actId="1076"/>
          <ac:picMkLst>
            <pc:docMk/>
            <pc:sldMk cId="797830222" sldId="371"/>
            <ac:picMk id="2" creationId="{F12C12E0-20FA-438A-B73C-934CBA5C5D6F}"/>
          </ac:picMkLst>
        </pc:picChg>
      </pc:sldChg>
      <pc:sldChg chg="addSp modSp mod modNotesTx">
        <pc:chgData name="Laura Arends" userId="a1c91e67-eed6-4549-a4b2-f1951bd78e56" providerId="ADAL" clId="{7D4A24F5-236D-4FE7-8CA7-B46385D7B1F0}" dt="2024-07-30T14:59:33.883" v="11140" actId="6549"/>
        <pc:sldMkLst>
          <pc:docMk/>
          <pc:sldMk cId="1133971357" sldId="372"/>
        </pc:sldMkLst>
        <pc:spChg chg="add mod">
          <ac:chgData name="Laura Arends" userId="a1c91e67-eed6-4549-a4b2-f1951bd78e56" providerId="ADAL" clId="{7D4A24F5-236D-4FE7-8CA7-B46385D7B1F0}" dt="2024-07-30T10:15:33.707" v="10746"/>
          <ac:spMkLst>
            <pc:docMk/>
            <pc:sldMk cId="1133971357" sldId="372"/>
            <ac:spMk id="7" creationId="{F059E47F-DF79-41AF-BD8D-4B508B65E110}"/>
          </ac:spMkLst>
        </pc:spChg>
        <pc:spChg chg="mod">
          <ac:chgData name="Laura Arends" userId="a1c91e67-eed6-4549-a4b2-f1951bd78e56" providerId="ADAL" clId="{7D4A24F5-236D-4FE7-8CA7-B46385D7B1F0}" dt="2024-07-30T09:41:22.292" v="10507" actId="1076"/>
          <ac:spMkLst>
            <pc:docMk/>
            <pc:sldMk cId="1133971357" sldId="372"/>
            <ac:spMk id="8" creationId="{A4DB1648-7802-2B4E-6622-EA7487237108}"/>
          </ac:spMkLst>
        </pc:spChg>
        <pc:picChg chg="add mod modCrop">
          <ac:chgData name="Laura Arends" userId="a1c91e67-eed6-4549-a4b2-f1951bd78e56" providerId="ADAL" clId="{7D4A24F5-236D-4FE7-8CA7-B46385D7B1F0}" dt="2024-07-30T14:44:08.331" v="10799" actId="1076"/>
          <ac:picMkLst>
            <pc:docMk/>
            <pc:sldMk cId="1133971357" sldId="372"/>
            <ac:picMk id="3" creationId="{C1248B3D-5A12-4DE7-8DC8-6353D6D6325A}"/>
          </ac:picMkLst>
        </pc:picChg>
      </pc:sldChg>
      <pc:sldChg chg="addSp delSp modSp mod">
        <pc:chgData name="Laura Arends" userId="a1c91e67-eed6-4549-a4b2-f1951bd78e56" providerId="ADAL" clId="{7D4A24F5-236D-4FE7-8CA7-B46385D7B1F0}" dt="2024-08-05T14:21:12.425" v="12194" actId="20577"/>
        <pc:sldMkLst>
          <pc:docMk/>
          <pc:sldMk cId="582489287" sldId="373"/>
        </pc:sldMkLst>
        <pc:spChg chg="add mod">
          <ac:chgData name="Laura Arends" userId="a1c91e67-eed6-4549-a4b2-f1951bd78e56" providerId="ADAL" clId="{7D4A24F5-236D-4FE7-8CA7-B46385D7B1F0}" dt="2024-08-05T14:21:12.425" v="12194" actId="20577"/>
          <ac:spMkLst>
            <pc:docMk/>
            <pc:sldMk cId="582489287" sldId="373"/>
            <ac:spMk id="5" creationId="{C2AE9B64-4B71-4DAB-98BD-86A0F920FFCD}"/>
          </ac:spMkLst>
        </pc:spChg>
        <pc:spChg chg="mod">
          <ac:chgData name="Laura Arends" userId="a1c91e67-eed6-4549-a4b2-f1951bd78e56" providerId="ADAL" clId="{7D4A24F5-236D-4FE7-8CA7-B46385D7B1F0}" dt="2024-08-05T14:16:24.700" v="11883" actId="1076"/>
          <ac:spMkLst>
            <pc:docMk/>
            <pc:sldMk cId="582489287" sldId="373"/>
            <ac:spMk id="7" creationId="{BF13DB3A-8F79-48B2-9CF1-2CC43B768EA2}"/>
          </ac:spMkLst>
        </pc:spChg>
        <pc:spChg chg="add del mod">
          <ac:chgData name="Laura Arends" userId="a1c91e67-eed6-4549-a4b2-f1951bd78e56" providerId="ADAL" clId="{7D4A24F5-236D-4FE7-8CA7-B46385D7B1F0}" dt="2024-07-30T10:15:24.909" v="10745"/>
          <ac:spMkLst>
            <pc:docMk/>
            <pc:sldMk cId="582489287" sldId="373"/>
            <ac:spMk id="9" creationId="{6F8A5778-548D-4A64-A058-506B3CEEF95E}"/>
          </ac:spMkLst>
        </pc:spChg>
        <pc:spChg chg="mod">
          <ac:chgData name="Laura Arends" userId="a1c91e67-eed6-4549-a4b2-f1951bd78e56" providerId="ADAL" clId="{7D4A24F5-236D-4FE7-8CA7-B46385D7B1F0}" dt="2024-07-30T09:35:00.500" v="10347" actId="20577"/>
          <ac:spMkLst>
            <pc:docMk/>
            <pc:sldMk cId="582489287" sldId="373"/>
            <ac:spMk id="11" creationId="{C478436B-4B01-E44C-9310-D52D2C2537E3}"/>
          </ac:spMkLst>
        </pc:spChg>
        <pc:picChg chg="add mod ord">
          <ac:chgData name="Laura Arends" userId="a1c91e67-eed6-4549-a4b2-f1951bd78e56" providerId="ADAL" clId="{7D4A24F5-236D-4FE7-8CA7-B46385D7B1F0}" dt="2024-08-05T14:16:34.196" v="11884" actId="1076"/>
          <ac:picMkLst>
            <pc:docMk/>
            <pc:sldMk cId="582489287" sldId="373"/>
            <ac:picMk id="4" creationId="{2FB5BFB7-B791-4C8F-8B72-B93A05300679}"/>
          </ac:picMkLst>
        </pc:picChg>
      </pc:sldChg>
      <pc:sldChg chg="modSp del mod">
        <pc:chgData name="Laura Arends" userId="a1c91e67-eed6-4549-a4b2-f1951bd78e56" providerId="ADAL" clId="{7D4A24F5-236D-4FE7-8CA7-B46385D7B1F0}" dt="2024-07-30T09:24:43.382" v="10306" actId="2696"/>
        <pc:sldMkLst>
          <pc:docMk/>
          <pc:sldMk cId="2256884851" sldId="374"/>
        </pc:sldMkLst>
        <pc:spChg chg="mod">
          <ac:chgData name="Laura Arends" userId="a1c91e67-eed6-4549-a4b2-f1951bd78e56" providerId="ADAL" clId="{7D4A24F5-236D-4FE7-8CA7-B46385D7B1F0}" dt="2024-07-29T10:01:32.495" v="7825" actId="6549"/>
          <ac:spMkLst>
            <pc:docMk/>
            <pc:sldMk cId="2256884851" sldId="374"/>
            <ac:spMk id="8" creationId="{0BECE529-B3C5-44F7-8EA7-34C1BD39A82E}"/>
          </ac:spMkLst>
        </pc:spChg>
      </pc:sldChg>
      <pc:sldChg chg="delSp modSp mod modNotesTx">
        <pc:chgData name="Laura Arends" userId="a1c91e67-eed6-4549-a4b2-f1951bd78e56" providerId="ADAL" clId="{7D4A24F5-236D-4FE7-8CA7-B46385D7B1F0}" dt="2024-08-05T14:08:10.420" v="11763" actId="20577"/>
        <pc:sldMkLst>
          <pc:docMk/>
          <pc:sldMk cId="1432822279" sldId="375"/>
        </pc:sldMkLst>
        <pc:spChg chg="mod">
          <ac:chgData name="Laura Arends" userId="a1c91e67-eed6-4549-a4b2-f1951bd78e56" providerId="ADAL" clId="{7D4A24F5-236D-4FE7-8CA7-B46385D7B1F0}" dt="2024-07-29T10:00:38.431" v="7818" actId="6549"/>
          <ac:spMkLst>
            <pc:docMk/>
            <pc:sldMk cId="1432822279" sldId="375"/>
            <ac:spMk id="3" creationId="{74A5BF1B-AC89-545A-8446-99E1D699CE4F}"/>
          </ac:spMkLst>
        </pc:spChg>
        <pc:spChg chg="mod">
          <ac:chgData name="Laura Arends" userId="a1c91e67-eed6-4549-a4b2-f1951bd78e56" providerId="ADAL" clId="{7D4A24F5-236D-4FE7-8CA7-B46385D7B1F0}" dt="2024-07-30T10:53:10.938" v="10754" actId="1076"/>
          <ac:spMkLst>
            <pc:docMk/>
            <pc:sldMk cId="1432822279" sldId="375"/>
            <ac:spMk id="11" creationId="{C478436B-4B01-E44C-9310-D52D2C2537E3}"/>
          </ac:spMkLst>
        </pc:spChg>
        <pc:spChg chg="mod">
          <ac:chgData name="Laura Arends" userId="a1c91e67-eed6-4549-a4b2-f1951bd78e56" providerId="ADAL" clId="{7D4A24F5-236D-4FE7-8CA7-B46385D7B1F0}" dt="2024-08-05T14:08:10.420" v="11763" actId="20577"/>
          <ac:spMkLst>
            <pc:docMk/>
            <pc:sldMk cId="1432822279" sldId="375"/>
            <ac:spMk id="29" creationId="{0DFA5735-0A4E-41FB-BEE2-B08DA92D2E30}"/>
          </ac:spMkLst>
        </pc:spChg>
        <pc:grpChg chg="del">
          <ac:chgData name="Laura Arends" userId="a1c91e67-eed6-4549-a4b2-f1951bd78e56" providerId="ADAL" clId="{7D4A24F5-236D-4FE7-8CA7-B46385D7B1F0}" dt="2024-07-29T10:00:42.626" v="7819" actId="478"/>
          <ac:grpSpMkLst>
            <pc:docMk/>
            <pc:sldMk cId="1432822279" sldId="375"/>
            <ac:grpSpMk id="28" creationId="{A9A57C04-0DC3-48B6-974E-F89B3FDEB9B6}"/>
          </ac:grpSpMkLst>
        </pc:grpChg>
      </pc:sldChg>
      <pc:sldChg chg="addSp delSp modSp mod modNotesTx">
        <pc:chgData name="Laura Arends" userId="a1c91e67-eed6-4549-a4b2-f1951bd78e56" providerId="ADAL" clId="{7D4A24F5-236D-4FE7-8CA7-B46385D7B1F0}" dt="2024-08-05T14:42:58.971" v="12437" actId="20577"/>
        <pc:sldMkLst>
          <pc:docMk/>
          <pc:sldMk cId="2971629565" sldId="376"/>
        </pc:sldMkLst>
        <pc:spChg chg="mod">
          <ac:chgData name="Laura Arends" userId="a1c91e67-eed6-4549-a4b2-f1951bd78e56" providerId="ADAL" clId="{7D4A24F5-236D-4FE7-8CA7-B46385D7B1F0}" dt="2024-08-05T14:42:58.971" v="12437" actId="20577"/>
          <ac:spMkLst>
            <pc:docMk/>
            <pc:sldMk cId="2971629565" sldId="376"/>
            <ac:spMk id="3" creationId="{74A5BF1B-AC89-545A-8446-99E1D699CE4F}"/>
          </ac:spMkLst>
        </pc:spChg>
        <pc:spChg chg="add mod">
          <ac:chgData name="Laura Arends" userId="a1c91e67-eed6-4549-a4b2-f1951bd78e56" providerId="ADAL" clId="{7D4A24F5-236D-4FE7-8CA7-B46385D7B1F0}" dt="2024-07-30T10:16:06.058" v="10751"/>
          <ac:spMkLst>
            <pc:docMk/>
            <pc:sldMk cId="2971629565" sldId="376"/>
            <ac:spMk id="8" creationId="{8D261EAF-7170-44F3-9B36-A3AC9E40C51A}"/>
          </ac:spMkLst>
        </pc:spChg>
        <pc:spChg chg="mod">
          <ac:chgData name="Laura Arends" userId="a1c91e67-eed6-4549-a4b2-f1951bd78e56" providerId="ADAL" clId="{7D4A24F5-236D-4FE7-8CA7-B46385D7B1F0}" dt="2024-07-30T13:48:04.809" v="10770" actId="20577"/>
          <ac:spMkLst>
            <pc:docMk/>
            <pc:sldMk cId="2971629565" sldId="376"/>
            <ac:spMk id="11" creationId="{C478436B-4B01-E44C-9310-D52D2C2537E3}"/>
          </ac:spMkLst>
        </pc:spChg>
        <pc:picChg chg="add del mod">
          <ac:chgData name="Laura Arends" userId="a1c91e67-eed6-4549-a4b2-f1951bd78e56" providerId="ADAL" clId="{7D4A24F5-236D-4FE7-8CA7-B46385D7B1F0}" dt="2024-07-30T10:01:00.269" v="10594" actId="478"/>
          <ac:picMkLst>
            <pc:docMk/>
            <pc:sldMk cId="2971629565" sldId="376"/>
            <ac:picMk id="4" creationId="{A365B80C-28A0-4E44-A240-C68741953EEA}"/>
          </ac:picMkLst>
        </pc:picChg>
        <pc:picChg chg="add mod">
          <ac:chgData name="Laura Arends" userId="a1c91e67-eed6-4549-a4b2-f1951bd78e56" providerId="ADAL" clId="{7D4A24F5-236D-4FE7-8CA7-B46385D7B1F0}" dt="2024-07-30T10:01:39.779" v="10605" actId="1076"/>
          <ac:picMkLst>
            <pc:docMk/>
            <pc:sldMk cId="2971629565" sldId="376"/>
            <ac:picMk id="5" creationId="{79DA8E9E-68B6-47CB-9F66-3273C2FC01CE}"/>
          </ac:picMkLst>
        </pc:picChg>
      </pc:sldChg>
      <pc:sldChg chg="modSp mod">
        <pc:chgData name="Laura Arends" userId="a1c91e67-eed6-4549-a4b2-f1951bd78e56" providerId="ADAL" clId="{7D4A24F5-236D-4FE7-8CA7-B46385D7B1F0}" dt="2024-08-05T14:38:05.683" v="12289" actId="6549"/>
        <pc:sldMkLst>
          <pc:docMk/>
          <pc:sldMk cId="3655528256" sldId="378"/>
        </pc:sldMkLst>
        <pc:spChg chg="mod">
          <ac:chgData name="Laura Arends" userId="a1c91e67-eed6-4549-a4b2-f1951bd78e56" providerId="ADAL" clId="{7D4A24F5-236D-4FE7-8CA7-B46385D7B1F0}" dt="2024-08-05T14:38:05.683" v="12289" actId="6549"/>
          <ac:spMkLst>
            <pc:docMk/>
            <pc:sldMk cId="3655528256" sldId="378"/>
            <ac:spMk id="2" creationId="{C1022C71-C5EE-1D9D-40BA-7993B5A23C9A}"/>
          </ac:spMkLst>
        </pc:spChg>
      </pc:sldChg>
      <pc:sldChg chg="modSp mod">
        <pc:chgData name="Laura Arends" userId="a1c91e67-eed6-4549-a4b2-f1951bd78e56" providerId="ADAL" clId="{7D4A24F5-236D-4FE7-8CA7-B46385D7B1F0}" dt="2024-08-05T14:29:12.350" v="12285" actId="20577"/>
        <pc:sldMkLst>
          <pc:docMk/>
          <pc:sldMk cId="4237119919" sldId="379"/>
        </pc:sldMkLst>
        <pc:spChg chg="mod">
          <ac:chgData name="Laura Arends" userId="a1c91e67-eed6-4549-a4b2-f1951bd78e56" providerId="ADAL" clId="{7D4A24F5-236D-4FE7-8CA7-B46385D7B1F0}" dt="2024-08-05T14:29:12.350" v="12285" actId="20577"/>
          <ac:spMkLst>
            <pc:docMk/>
            <pc:sldMk cId="4237119919" sldId="379"/>
            <ac:spMk id="3" creationId="{74A5BF1B-AC89-545A-8446-99E1D699CE4F}"/>
          </ac:spMkLst>
        </pc:spChg>
        <pc:spChg chg="mod">
          <ac:chgData name="Laura Arends" userId="a1c91e67-eed6-4549-a4b2-f1951bd78e56" providerId="ADAL" clId="{7D4A24F5-236D-4FE7-8CA7-B46385D7B1F0}" dt="2024-07-30T10:10:16.357" v="10676" actId="20577"/>
          <ac:spMkLst>
            <pc:docMk/>
            <pc:sldMk cId="4237119919" sldId="379"/>
            <ac:spMk id="11" creationId="{C478436B-4B01-E44C-9310-D52D2C2537E3}"/>
          </ac:spMkLst>
        </pc:spChg>
      </pc:sldChg>
      <pc:sldChg chg="modSp mod modNotesTx">
        <pc:chgData name="Laura Arends" userId="a1c91e67-eed6-4549-a4b2-f1951bd78e56" providerId="ADAL" clId="{7D4A24F5-236D-4FE7-8CA7-B46385D7B1F0}" dt="2024-07-30T14:58:17.511" v="11135" actId="27636"/>
        <pc:sldMkLst>
          <pc:docMk/>
          <pc:sldMk cId="845850679" sldId="380"/>
        </pc:sldMkLst>
        <pc:spChg chg="mod">
          <ac:chgData name="Laura Arends" userId="a1c91e67-eed6-4549-a4b2-f1951bd78e56" providerId="ADAL" clId="{7D4A24F5-236D-4FE7-8CA7-B46385D7B1F0}" dt="2024-07-30T14:58:17.511" v="11135" actId="27636"/>
          <ac:spMkLst>
            <pc:docMk/>
            <pc:sldMk cId="845850679" sldId="380"/>
            <ac:spMk id="3" creationId="{74A5BF1B-AC89-545A-8446-99E1D699CE4F}"/>
          </ac:spMkLst>
        </pc:spChg>
      </pc:sldChg>
      <pc:sldChg chg="modSp mod modNotesTx">
        <pc:chgData name="Laura Arends" userId="a1c91e67-eed6-4549-a4b2-f1951bd78e56" providerId="ADAL" clId="{7D4A24F5-236D-4FE7-8CA7-B46385D7B1F0}" dt="2024-07-22T15:06:08.445" v="7022" actId="6549"/>
        <pc:sldMkLst>
          <pc:docMk/>
          <pc:sldMk cId="898488574" sldId="381"/>
        </pc:sldMkLst>
        <pc:spChg chg="mod">
          <ac:chgData name="Laura Arends" userId="a1c91e67-eed6-4549-a4b2-f1951bd78e56" providerId="ADAL" clId="{7D4A24F5-236D-4FE7-8CA7-B46385D7B1F0}" dt="2024-07-22T15:06:08.445" v="7022" actId="6549"/>
          <ac:spMkLst>
            <pc:docMk/>
            <pc:sldMk cId="898488574" sldId="381"/>
            <ac:spMk id="2" creationId="{57F035AE-8992-4502-82B6-F64138D95C9A}"/>
          </ac:spMkLst>
        </pc:spChg>
      </pc:sldChg>
      <pc:sldChg chg="del">
        <pc:chgData name="Laura Arends" userId="a1c91e67-eed6-4549-a4b2-f1951bd78e56" providerId="ADAL" clId="{7D4A24F5-236D-4FE7-8CA7-B46385D7B1F0}" dt="2024-07-30T09:29:39.116" v="10339" actId="2696"/>
        <pc:sldMkLst>
          <pc:docMk/>
          <pc:sldMk cId="847848066" sldId="382"/>
        </pc:sldMkLst>
      </pc:sldChg>
      <pc:sldChg chg="delSp modSp mod">
        <pc:chgData name="Laura Arends" userId="a1c91e67-eed6-4549-a4b2-f1951bd78e56" providerId="ADAL" clId="{7D4A24F5-236D-4FE7-8CA7-B46385D7B1F0}" dt="2024-08-05T14:29:22.039" v="12286" actId="1076"/>
        <pc:sldMkLst>
          <pc:docMk/>
          <pc:sldMk cId="1460155759" sldId="383"/>
        </pc:sldMkLst>
        <pc:spChg chg="del mod">
          <ac:chgData name="Laura Arends" userId="a1c91e67-eed6-4549-a4b2-f1951bd78e56" providerId="ADAL" clId="{7D4A24F5-236D-4FE7-8CA7-B46385D7B1F0}" dt="2024-07-30T14:42:42.642" v="10789" actId="478"/>
          <ac:spMkLst>
            <pc:docMk/>
            <pc:sldMk cId="1460155759" sldId="383"/>
            <ac:spMk id="2" creationId="{DD1F0571-6339-4016-A75B-CFFDFFF921D6}"/>
          </ac:spMkLst>
        </pc:spChg>
        <pc:spChg chg="mod">
          <ac:chgData name="Laura Arends" userId="a1c91e67-eed6-4549-a4b2-f1951bd78e56" providerId="ADAL" clId="{7D4A24F5-236D-4FE7-8CA7-B46385D7B1F0}" dt="2024-08-05T14:29:22.039" v="12286" actId="1076"/>
          <ac:spMkLst>
            <pc:docMk/>
            <pc:sldMk cId="1460155759" sldId="383"/>
            <ac:spMk id="5" creationId="{4335AC72-3109-4628-9057-2D71DC1DD6DD}"/>
          </ac:spMkLst>
        </pc:spChg>
        <pc:spChg chg="mod">
          <ac:chgData name="Laura Arends" userId="a1c91e67-eed6-4549-a4b2-f1951bd78e56" providerId="ADAL" clId="{7D4A24F5-236D-4FE7-8CA7-B46385D7B1F0}" dt="2024-07-30T14:42:40.057" v="10787" actId="14100"/>
          <ac:spMkLst>
            <pc:docMk/>
            <pc:sldMk cId="1460155759" sldId="383"/>
            <ac:spMk id="6" creationId="{A681779A-7D30-4401-A5DD-DC9EF3F85F73}"/>
          </ac:spMkLst>
        </pc:spChg>
      </pc:sldChg>
      <pc:sldChg chg="del">
        <pc:chgData name="Laura Arends" userId="a1c91e67-eed6-4549-a4b2-f1951bd78e56" providerId="ADAL" clId="{7D4A24F5-236D-4FE7-8CA7-B46385D7B1F0}" dt="2024-07-30T13:47:21.690" v="10760" actId="2696"/>
        <pc:sldMkLst>
          <pc:docMk/>
          <pc:sldMk cId="2915452380" sldId="384"/>
        </pc:sldMkLst>
      </pc:sldChg>
      <pc:sldChg chg="delSp modSp new mod">
        <pc:chgData name="Laura Arends" userId="a1c91e67-eed6-4549-a4b2-f1951bd78e56" providerId="ADAL" clId="{7D4A24F5-236D-4FE7-8CA7-B46385D7B1F0}" dt="2024-08-05T13:54:03.770" v="11593" actId="20577"/>
        <pc:sldMkLst>
          <pc:docMk/>
          <pc:sldMk cId="2174055607" sldId="385"/>
        </pc:sldMkLst>
        <pc:spChg chg="mod">
          <ac:chgData name="Laura Arends" userId="a1c91e67-eed6-4549-a4b2-f1951bd78e56" providerId="ADAL" clId="{7D4A24F5-236D-4FE7-8CA7-B46385D7B1F0}" dt="2024-07-29T09:58:50.856" v="7767" actId="6549"/>
          <ac:spMkLst>
            <pc:docMk/>
            <pc:sldMk cId="2174055607" sldId="385"/>
            <ac:spMk id="2" creationId="{3FBDB9B1-0605-47BA-BC8B-2CEC42CCAFF7}"/>
          </ac:spMkLst>
        </pc:spChg>
        <pc:spChg chg="mod">
          <ac:chgData name="Laura Arends" userId="a1c91e67-eed6-4549-a4b2-f1951bd78e56" providerId="ADAL" clId="{7D4A24F5-236D-4FE7-8CA7-B46385D7B1F0}" dt="2024-08-05T13:54:03.770" v="11593" actId="20577"/>
          <ac:spMkLst>
            <pc:docMk/>
            <pc:sldMk cId="2174055607" sldId="385"/>
            <ac:spMk id="3" creationId="{984C31C8-B6B1-463C-B171-C422D747F056}"/>
          </ac:spMkLst>
        </pc:spChg>
        <pc:spChg chg="del">
          <ac:chgData name="Laura Arends" userId="a1c91e67-eed6-4549-a4b2-f1951bd78e56" providerId="ADAL" clId="{7D4A24F5-236D-4FE7-8CA7-B46385D7B1F0}" dt="2024-07-30T08:22:29.575" v="8721" actId="478"/>
          <ac:spMkLst>
            <pc:docMk/>
            <pc:sldMk cId="2174055607" sldId="385"/>
            <ac:spMk id="4" creationId="{35E59E33-AF59-4D86-8929-425A845A5E60}"/>
          </ac:spMkLst>
        </pc:spChg>
      </pc:sldChg>
      <pc:sldChg chg="addSp delSp modSp new mod">
        <pc:chgData name="Laura Arends" userId="a1c91e67-eed6-4549-a4b2-f1951bd78e56" providerId="ADAL" clId="{7D4A24F5-236D-4FE7-8CA7-B46385D7B1F0}" dt="2024-07-30T09:28:59.959" v="10336" actId="20577"/>
        <pc:sldMkLst>
          <pc:docMk/>
          <pc:sldMk cId="2909209070" sldId="386"/>
        </pc:sldMkLst>
        <pc:spChg chg="mod">
          <ac:chgData name="Laura Arends" userId="a1c91e67-eed6-4549-a4b2-f1951bd78e56" providerId="ADAL" clId="{7D4A24F5-236D-4FE7-8CA7-B46385D7B1F0}" dt="2024-07-29T09:59:50.064" v="7810" actId="20577"/>
          <ac:spMkLst>
            <pc:docMk/>
            <pc:sldMk cId="2909209070" sldId="386"/>
            <ac:spMk id="2" creationId="{5E94215D-A91C-4186-9829-206098214152}"/>
          </ac:spMkLst>
        </pc:spChg>
        <pc:spChg chg="add del mod">
          <ac:chgData name="Laura Arends" userId="a1c91e67-eed6-4549-a4b2-f1951bd78e56" providerId="ADAL" clId="{7D4A24F5-236D-4FE7-8CA7-B46385D7B1F0}" dt="2024-07-30T09:28:59.959" v="10336" actId="20577"/>
          <ac:spMkLst>
            <pc:docMk/>
            <pc:sldMk cId="2909209070" sldId="386"/>
            <ac:spMk id="3" creationId="{D49CC7B4-76EC-4E09-859D-8C159BBD9D98}"/>
          </ac:spMkLst>
        </pc:spChg>
        <pc:spChg chg="del">
          <ac:chgData name="Laura Arends" userId="a1c91e67-eed6-4549-a4b2-f1951bd78e56" providerId="ADAL" clId="{7D4A24F5-236D-4FE7-8CA7-B46385D7B1F0}" dt="2024-07-30T08:22:40.759" v="8723" actId="478"/>
          <ac:spMkLst>
            <pc:docMk/>
            <pc:sldMk cId="2909209070" sldId="386"/>
            <ac:spMk id="4" creationId="{50B469D3-9D03-4967-905F-EC6E76C36D34}"/>
          </ac:spMkLst>
        </pc:spChg>
        <pc:spChg chg="mod">
          <ac:chgData name="Laura Arends" userId="a1c91e67-eed6-4549-a4b2-f1951bd78e56" providerId="ADAL" clId="{7D4A24F5-236D-4FE7-8CA7-B46385D7B1F0}" dt="2024-07-29T10:00:08.951" v="7814"/>
          <ac:spMkLst>
            <pc:docMk/>
            <pc:sldMk cId="2909209070" sldId="386"/>
            <ac:spMk id="9" creationId="{D5DD7507-C7C1-4759-98B5-4F8B9B4D2736}"/>
          </ac:spMkLst>
        </pc:spChg>
        <pc:spChg chg="mod">
          <ac:chgData name="Laura Arends" userId="a1c91e67-eed6-4549-a4b2-f1951bd78e56" providerId="ADAL" clId="{7D4A24F5-236D-4FE7-8CA7-B46385D7B1F0}" dt="2024-07-29T10:00:08.951" v="7814"/>
          <ac:spMkLst>
            <pc:docMk/>
            <pc:sldMk cId="2909209070" sldId="386"/>
            <ac:spMk id="10" creationId="{A01C67C0-204E-41CB-889C-F9CBBF53BFCD}"/>
          </ac:spMkLst>
        </pc:spChg>
        <pc:spChg chg="mod">
          <ac:chgData name="Laura Arends" userId="a1c91e67-eed6-4549-a4b2-f1951bd78e56" providerId="ADAL" clId="{7D4A24F5-236D-4FE7-8CA7-B46385D7B1F0}" dt="2024-07-29T10:00:08.951" v="7814"/>
          <ac:spMkLst>
            <pc:docMk/>
            <pc:sldMk cId="2909209070" sldId="386"/>
            <ac:spMk id="11" creationId="{0A97A761-5920-4B86-8754-BE74B0D023FE}"/>
          </ac:spMkLst>
        </pc:spChg>
        <pc:spChg chg="mod">
          <ac:chgData name="Laura Arends" userId="a1c91e67-eed6-4549-a4b2-f1951bd78e56" providerId="ADAL" clId="{7D4A24F5-236D-4FE7-8CA7-B46385D7B1F0}" dt="2024-07-29T10:00:08.951" v="7814"/>
          <ac:spMkLst>
            <pc:docMk/>
            <pc:sldMk cId="2909209070" sldId="386"/>
            <ac:spMk id="12" creationId="{9DEB1A04-79E9-42A4-8A63-012015E60DAE}"/>
          </ac:spMkLst>
        </pc:spChg>
        <pc:spChg chg="mod">
          <ac:chgData name="Laura Arends" userId="a1c91e67-eed6-4549-a4b2-f1951bd78e56" providerId="ADAL" clId="{7D4A24F5-236D-4FE7-8CA7-B46385D7B1F0}" dt="2024-07-29T10:00:08.951" v="7814"/>
          <ac:spMkLst>
            <pc:docMk/>
            <pc:sldMk cId="2909209070" sldId="386"/>
            <ac:spMk id="15" creationId="{C199728D-2E01-4B1E-B3D6-7CEF468D7890}"/>
          </ac:spMkLst>
        </pc:spChg>
        <pc:spChg chg="mod">
          <ac:chgData name="Laura Arends" userId="a1c91e67-eed6-4549-a4b2-f1951bd78e56" providerId="ADAL" clId="{7D4A24F5-236D-4FE7-8CA7-B46385D7B1F0}" dt="2024-07-29T10:00:08.951" v="7814"/>
          <ac:spMkLst>
            <pc:docMk/>
            <pc:sldMk cId="2909209070" sldId="386"/>
            <ac:spMk id="16" creationId="{993BE6D0-5ECF-46B2-AA86-38D3FD96B10E}"/>
          </ac:spMkLst>
        </pc:spChg>
        <pc:spChg chg="mod">
          <ac:chgData name="Laura Arends" userId="a1c91e67-eed6-4549-a4b2-f1951bd78e56" providerId="ADAL" clId="{7D4A24F5-236D-4FE7-8CA7-B46385D7B1F0}" dt="2024-07-29T10:00:08.951" v="7814"/>
          <ac:spMkLst>
            <pc:docMk/>
            <pc:sldMk cId="2909209070" sldId="386"/>
            <ac:spMk id="17" creationId="{EC2985DE-E18C-4540-929A-07D6BB9B5BD4}"/>
          </ac:spMkLst>
        </pc:spChg>
        <pc:spChg chg="mod">
          <ac:chgData name="Laura Arends" userId="a1c91e67-eed6-4549-a4b2-f1951bd78e56" providerId="ADAL" clId="{7D4A24F5-236D-4FE7-8CA7-B46385D7B1F0}" dt="2024-07-29T10:00:08.951" v="7814"/>
          <ac:spMkLst>
            <pc:docMk/>
            <pc:sldMk cId="2909209070" sldId="386"/>
            <ac:spMk id="18" creationId="{A13F30FA-CCAB-49EB-B39F-F7EC3830B657}"/>
          </ac:spMkLst>
        </pc:spChg>
        <pc:spChg chg="mod">
          <ac:chgData name="Laura Arends" userId="a1c91e67-eed6-4549-a4b2-f1951bd78e56" providerId="ADAL" clId="{7D4A24F5-236D-4FE7-8CA7-B46385D7B1F0}" dt="2024-07-29T10:00:08.951" v="7814"/>
          <ac:spMkLst>
            <pc:docMk/>
            <pc:sldMk cId="2909209070" sldId="386"/>
            <ac:spMk id="20" creationId="{71AD0DD0-F113-44C1-BD03-FDCDE7B996C4}"/>
          </ac:spMkLst>
        </pc:spChg>
        <pc:spChg chg="mod">
          <ac:chgData name="Laura Arends" userId="a1c91e67-eed6-4549-a4b2-f1951bd78e56" providerId="ADAL" clId="{7D4A24F5-236D-4FE7-8CA7-B46385D7B1F0}" dt="2024-07-29T10:00:08.951" v="7814"/>
          <ac:spMkLst>
            <pc:docMk/>
            <pc:sldMk cId="2909209070" sldId="386"/>
            <ac:spMk id="21" creationId="{AD6537A9-C892-49B8-BFBC-27B5B6429B47}"/>
          </ac:spMkLst>
        </pc:spChg>
        <pc:spChg chg="mod">
          <ac:chgData name="Laura Arends" userId="a1c91e67-eed6-4549-a4b2-f1951bd78e56" providerId="ADAL" clId="{7D4A24F5-236D-4FE7-8CA7-B46385D7B1F0}" dt="2024-07-29T10:00:08.951" v="7814"/>
          <ac:spMkLst>
            <pc:docMk/>
            <pc:sldMk cId="2909209070" sldId="386"/>
            <ac:spMk id="22" creationId="{E783C172-1454-4337-B59E-18C1746E8F61}"/>
          </ac:spMkLst>
        </pc:spChg>
        <pc:spChg chg="mod">
          <ac:chgData name="Laura Arends" userId="a1c91e67-eed6-4549-a4b2-f1951bd78e56" providerId="ADAL" clId="{7D4A24F5-236D-4FE7-8CA7-B46385D7B1F0}" dt="2024-07-29T10:00:08.951" v="7814"/>
          <ac:spMkLst>
            <pc:docMk/>
            <pc:sldMk cId="2909209070" sldId="386"/>
            <ac:spMk id="23" creationId="{5DC1B392-1424-4AD6-BE58-DD690E9C24D6}"/>
          </ac:spMkLst>
        </pc:spChg>
        <pc:spChg chg="mod">
          <ac:chgData name="Laura Arends" userId="a1c91e67-eed6-4549-a4b2-f1951bd78e56" providerId="ADAL" clId="{7D4A24F5-236D-4FE7-8CA7-B46385D7B1F0}" dt="2024-07-29T10:00:08.951" v="7814"/>
          <ac:spMkLst>
            <pc:docMk/>
            <pc:sldMk cId="2909209070" sldId="386"/>
            <ac:spMk id="24" creationId="{2C0BC355-7714-4871-ABAD-615F9A58097E}"/>
          </ac:spMkLst>
        </pc:spChg>
        <pc:spChg chg="add mod">
          <ac:chgData name="Laura Arends" userId="a1c91e67-eed6-4549-a4b2-f1951bd78e56" providerId="ADAL" clId="{7D4A24F5-236D-4FE7-8CA7-B46385D7B1F0}" dt="2024-07-30T09:28:48.599" v="10331" actId="1076"/>
          <ac:spMkLst>
            <pc:docMk/>
            <pc:sldMk cId="2909209070" sldId="386"/>
            <ac:spMk id="26" creationId="{CE4C0897-B5D3-4537-8E1B-A2E471920238}"/>
          </ac:spMkLst>
        </pc:spChg>
        <pc:spChg chg="add del mod">
          <ac:chgData name="Laura Arends" userId="a1c91e67-eed6-4549-a4b2-f1951bd78e56" providerId="ADAL" clId="{7D4A24F5-236D-4FE7-8CA7-B46385D7B1F0}" dt="2024-07-30T09:28:08.137" v="10324" actId="478"/>
          <ac:spMkLst>
            <pc:docMk/>
            <pc:sldMk cId="2909209070" sldId="386"/>
            <ac:spMk id="27" creationId="{11CC3636-3188-426A-9337-35A3D166147A}"/>
          </ac:spMkLst>
        </pc:spChg>
        <pc:grpChg chg="add mod">
          <ac:chgData name="Laura Arends" userId="a1c91e67-eed6-4549-a4b2-f1951bd78e56" providerId="ADAL" clId="{7D4A24F5-236D-4FE7-8CA7-B46385D7B1F0}" dt="2024-07-30T08:27:17.352" v="8831" actId="1076"/>
          <ac:grpSpMkLst>
            <pc:docMk/>
            <pc:sldMk cId="2909209070" sldId="386"/>
            <ac:grpSpMk id="6" creationId="{13CB141D-A4FB-4CC7-B052-02819489F052}"/>
          </ac:grpSpMkLst>
        </pc:grpChg>
        <pc:grpChg chg="mod">
          <ac:chgData name="Laura Arends" userId="a1c91e67-eed6-4549-a4b2-f1951bd78e56" providerId="ADAL" clId="{7D4A24F5-236D-4FE7-8CA7-B46385D7B1F0}" dt="2024-07-29T10:00:08.951" v="7814"/>
          <ac:grpSpMkLst>
            <pc:docMk/>
            <pc:sldMk cId="2909209070" sldId="386"/>
            <ac:grpSpMk id="7" creationId="{269E775A-3267-48F9-BAED-7B57014D36DF}"/>
          </ac:grpSpMkLst>
        </pc:grpChg>
        <pc:grpChg chg="mod">
          <ac:chgData name="Laura Arends" userId="a1c91e67-eed6-4549-a4b2-f1951bd78e56" providerId="ADAL" clId="{7D4A24F5-236D-4FE7-8CA7-B46385D7B1F0}" dt="2024-07-29T10:00:08.951" v="7814"/>
          <ac:grpSpMkLst>
            <pc:docMk/>
            <pc:sldMk cId="2909209070" sldId="386"/>
            <ac:grpSpMk id="8" creationId="{082AC0F8-DA8D-4451-999C-71C6179A439B}"/>
          </ac:grpSpMkLst>
        </pc:grpChg>
        <pc:grpChg chg="mod">
          <ac:chgData name="Laura Arends" userId="a1c91e67-eed6-4549-a4b2-f1951bd78e56" providerId="ADAL" clId="{7D4A24F5-236D-4FE7-8CA7-B46385D7B1F0}" dt="2024-07-29T10:00:08.951" v="7814"/>
          <ac:grpSpMkLst>
            <pc:docMk/>
            <pc:sldMk cId="2909209070" sldId="386"/>
            <ac:grpSpMk id="13" creationId="{464780E2-7DA5-4FE6-A185-14E579AC5B80}"/>
          </ac:grpSpMkLst>
        </pc:grpChg>
        <pc:grpChg chg="mod">
          <ac:chgData name="Laura Arends" userId="a1c91e67-eed6-4549-a4b2-f1951bd78e56" providerId="ADAL" clId="{7D4A24F5-236D-4FE7-8CA7-B46385D7B1F0}" dt="2024-07-29T10:00:08.951" v="7814"/>
          <ac:grpSpMkLst>
            <pc:docMk/>
            <pc:sldMk cId="2909209070" sldId="386"/>
            <ac:grpSpMk id="14" creationId="{23879330-874C-4E22-86C4-597A511D8C5A}"/>
          </ac:grpSpMkLst>
        </pc:grpChg>
        <pc:grpChg chg="mod">
          <ac:chgData name="Laura Arends" userId="a1c91e67-eed6-4549-a4b2-f1951bd78e56" providerId="ADAL" clId="{7D4A24F5-236D-4FE7-8CA7-B46385D7B1F0}" dt="2024-07-29T10:00:08.951" v="7814"/>
          <ac:grpSpMkLst>
            <pc:docMk/>
            <pc:sldMk cId="2909209070" sldId="386"/>
            <ac:grpSpMk id="19" creationId="{56D721B0-E5B1-4EEA-B153-C473E3C24C84}"/>
          </ac:grpSpMkLst>
        </pc:grpChg>
      </pc:sldChg>
      <pc:sldChg chg="delSp modSp mod">
        <pc:chgData name="Laura Arends" userId="a1c91e67-eed6-4549-a4b2-f1951bd78e56" providerId="ADAL" clId="{7D4A24F5-236D-4FE7-8CA7-B46385D7B1F0}" dt="2024-08-05T13:49:00.702" v="11433" actId="20577"/>
        <pc:sldMkLst>
          <pc:docMk/>
          <pc:sldMk cId="2238452574" sldId="387"/>
        </pc:sldMkLst>
        <pc:spChg chg="mod">
          <ac:chgData name="Laura Arends" userId="a1c91e67-eed6-4549-a4b2-f1951bd78e56" providerId="ADAL" clId="{7D4A24F5-236D-4FE7-8CA7-B46385D7B1F0}" dt="2024-07-30T08:21:01.208" v="8692" actId="1076"/>
          <ac:spMkLst>
            <pc:docMk/>
            <pc:sldMk cId="2238452574" sldId="387"/>
            <ac:spMk id="2" creationId="{D5621E59-635A-1D50-0303-A56F3C36F17D}"/>
          </ac:spMkLst>
        </pc:spChg>
        <pc:spChg chg="mod">
          <ac:chgData name="Laura Arends" userId="a1c91e67-eed6-4549-a4b2-f1951bd78e56" providerId="ADAL" clId="{7D4A24F5-236D-4FE7-8CA7-B46385D7B1F0}" dt="2024-08-05T13:49:00.702" v="11433" actId="20577"/>
          <ac:spMkLst>
            <pc:docMk/>
            <pc:sldMk cId="2238452574" sldId="387"/>
            <ac:spMk id="3" creationId="{0CE0F846-D668-32E0-AC65-2CFA14977ECC}"/>
          </ac:spMkLst>
        </pc:spChg>
        <pc:spChg chg="del">
          <ac:chgData name="Laura Arends" userId="a1c91e67-eed6-4549-a4b2-f1951bd78e56" providerId="ADAL" clId="{7D4A24F5-236D-4FE7-8CA7-B46385D7B1F0}" dt="2024-07-30T08:23:00.228" v="8724" actId="478"/>
          <ac:spMkLst>
            <pc:docMk/>
            <pc:sldMk cId="2238452574" sldId="387"/>
            <ac:spMk id="4" creationId="{A2B0DC8C-E36E-8133-7BEA-31283E48484C}"/>
          </ac:spMkLst>
        </pc:spChg>
      </pc:sldChg>
    </pc:docChg>
  </pc:docChgLst>
  <pc:docChgLst>
    <pc:chgData name="Laura Arends" userId="S::laura.arends@westminster-abbey.org::a1c91e67-eed6-4549-a4b2-f1951bd78e56" providerId="AD" clId="Web-{2235637A-D7A4-A2EA-D5B0-DC894A0E882B}"/>
    <pc:docChg chg="modSld">
      <pc:chgData name="Laura Arends" userId="S::laura.arends@westminster-abbey.org::a1c91e67-eed6-4549-a4b2-f1951bd78e56" providerId="AD" clId="Web-{2235637A-D7A4-A2EA-D5B0-DC894A0E882B}" dt="2024-07-24T13:20:54.225" v="1460" actId="20577"/>
      <pc:docMkLst>
        <pc:docMk/>
      </pc:docMkLst>
      <pc:sldChg chg="addSp delSp modSp modNotes">
        <pc:chgData name="Laura Arends" userId="S::laura.arends@westminster-abbey.org::a1c91e67-eed6-4549-a4b2-f1951bd78e56" providerId="AD" clId="Web-{2235637A-D7A4-A2EA-D5B0-DC894A0E882B}" dt="2024-07-24T13:20:28.739" v="1450"/>
        <pc:sldMkLst>
          <pc:docMk/>
          <pc:sldMk cId="2501947978" sldId="367"/>
        </pc:sldMkLst>
        <pc:picChg chg="add del mod modCrop">
          <ac:chgData name="Laura Arends" userId="S::laura.arends@westminster-abbey.org::a1c91e67-eed6-4549-a4b2-f1951bd78e56" providerId="AD" clId="Web-{2235637A-D7A4-A2EA-D5B0-DC894A0E882B}" dt="2024-07-24T13:20:28.739" v="1450"/>
          <ac:picMkLst>
            <pc:docMk/>
            <pc:sldMk cId="2501947978" sldId="367"/>
            <ac:picMk id="2" creationId="{EA0BE158-E41E-4084-3AE0-41D042EC743F}"/>
          </ac:picMkLst>
        </pc:picChg>
      </pc:sldChg>
      <pc:sldChg chg="modSp">
        <pc:chgData name="Laura Arends" userId="S::laura.arends@westminster-abbey.org::a1c91e67-eed6-4549-a4b2-f1951bd78e56" providerId="AD" clId="Web-{2235637A-D7A4-A2EA-D5B0-DC894A0E882B}" dt="2024-07-24T13:20:54.225" v="1460" actId="20577"/>
        <pc:sldMkLst>
          <pc:docMk/>
          <pc:sldMk cId="1133971357" sldId="372"/>
        </pc:sldMkLst>
        <pc:spChg chg="mod">
          <ac:chgData name="Laura Arends" userId="S::laura.arends@westminster-abbey.org::a1c91e67-eed6-4549-a4b2-f1951bd78e56" providerId="AD" clId="Web-{2235637A-D7A4-A2EA-D5B0-DC894A0E882B}" dt="2024-07-24T13:20:54.225" v="1460" actId="20577"/>
          <ac:spMkLst>
            <pc:docMk/>
            <pc:sldMk cId="1133971357" sldId="372"/>
            <ac:spMk id="8" creationId="{A4DB1648-7802-2B4E-6622-EA7487237108}"/>
          </ac:spMkLst>
        </pc:spChg>
      </pc:sldChg>
    </pc:docChg>
  </pc:docChgLst>
  <pc:docChgLst>
    <pc:chgData name="Laura Arends" userId="S::laura.arends@westminster-abbey.org::a1c91e67-eed6-4549-a4b2-f1951bd78e56" providerId="AD" clId="Web-{D1972CA1-4A2D-26C0-ABBA-327BF7C8BE6F}"/>
    <pc:docChg chg="addSld modSld">
      <pc:chgData name="Laura Arends" userId="S::laura.arends@westminster-abbey.org::a1c91e67-eed6-4549-a4b2-f1951bd78e56" providerId="AD" clId="Web-{D1972CA1-4A2D-26C0-ABBA-327BF7C8BE6F}" dt="2024-07-24T16:12:54.968" v="3972" actId="1076"/>
      <pc:docMkLst>
        <pc:docMk/>
      </pc:docMkLst>
      <pc:sldChg chg="modSp">
        <pc:chgData name="Laura Arends" userId="S::laura.arends@westminster-abbey.org::a1c91e67-eed6-4549-a4b2-f1951bd78e56" providerId="AD" clId="Web-{D1972CA1-4A2D-26C0-ABBA-327BF7C8BE6F}" dt="2024-07-24T13:45:27.230" v="79" actId="1076"/>
        <pc:sldMkLst>
          <pc:docMk/>
          <pc:sldMk cId="3712833313" sldId="365"/>
        </pc:sldMkLst>
        <pc:spChg chg="mod">
          <ac:chgData name="Laura Arends" userId="S::laura.arends@westminster-abbey.org::a1c91e67-eed6-4549-a4b2-f1951bd78e56" providerId="AD" clId="Web-{D1972CA1-4A2D-26C0-ABBA-327BF7C8BE6F}" dt="2024-07-24T13:42:36.349" v="38" actId="20577"/>
          <ac:spMkLst>
            <pc:docMk/>
            <pc:sldMk cId="3712833313" sldId="365"/>
            <ac:spMk id="4" creationId="{74A5BF1B-AC89-545A-8446-99E1D699CE4F}"/>
          </ac:spMkLst>
        </pc:spChg>
        <pc:spChg chg="mod">
          <ac:chgData name="Laura Arends" userId="S::laura.arends@westminster-abbey.org::a1c91e67-eed6-4549-a4b2-f1951bd78e56" providerId="AD" clId="Web-{D1972CA1-4A2D-26C0-ABBA-327BF7C8BE6F}" dt="2024-07-24T13:45:24.433" v="78" actId="14100"/>
          <ac:spMkLst>
            <pc:docMk/>
            <pc:sldMk cId="3712833313" sldId="365"/>
            <ac:spMk id="5" creationId="{A0B99488-1A26-A7F1-5574-ADDBA07A9BBF}"/>
          </ac:spMkLst>
        </pc:spChg>
        <pc:picChg chg="mod">
          <ac:chgData name="Laura Arends" userId="S::laura.arends@westminster-abbey.org::a1c91e67-eed6-4549-a4b2-f1951bd78e56" providerId="AD" clId="Web-{D1972CA1-4A2D-26C0-ABBA-327BF7C8BE6F}" dt="2024-07-24T13:45:27.230" v="79" actId="1076"/>
          <ac:picMkLst>
            <pc:docMk/>
            <pc:sldMk cId="3712833313" sldId="365"/>
            <ac:picMk id="2" creationId="{C58C18C9-D5DC-D9E0-65DD-F2AE8981BF15}"/>
          </ac:picMkLst>
        </pc:picChg>
      </pc:sldChg>
      <pc:sldChg chg="modSp">
        <pc:chgData name="Laura Arends" userId="S::laura.arends@westminster-abbey.org::a1c91e67-eed6-4549-a4b2-f1951bd78e56" providerId="AD" clId="Web-{D1972CA1-4A2D-26C0-ABBA-327BF7C8BE6F}" dt="2024-07-24T13:54:28.044" v="82" actId="1076"/>
        <pc:sldMkLst>
          <pc:docMk/>
          <pc:sldMk cId="2501947978" sldId="367"/>
        </pc:sldMkLst>
        <pc:spChg chg="mod">
          <ac:chgData name="Laura Arends" userId="S::laura.arends@westminster-abbey.org::a1c91e67-eed6-4549-a4b2-f1951bd78e56" providerId="AD" clId="Web-{D1972CA1-4A2D-26C0-ABBA-327BF7C8BE6F}" dt="2024-07-24T13:54:28.044" v="82" actId="1076"/>
          <ac:spMkLst>
            <pc:docMk/>
            <pc:sldMk cId="2501947978" sldId="367"/>
            <ac:spMk id="3" creationId="{74A5BF1B-AC89-545A-8446-99E1D699CE4F}"/>
          </ac:spMkLst>
        </pc:spChg>
      </pc:sldChg>
      <pc:sldChg chg="modSp">
        <pc:chgData name="Laura Arends" userId="S::laura.arends@westminster-abbey.org::a1c91e67-eed6-4549-a4b2-f1951bd78e56" providerId="AD" clId="Web-{D1972CA1-4A2D-26C0-ABBA-327BF7C8BE6F}" dt="2024-07-24T13:55:24.515" v="85" actId="1076"/>
        <pc:sldMkLst>
          <pc:docMk/>
          <pc:sldMk cId="1127083958" sldId="368"/>
        </pc:sldMkLst>
        <pc:spChg chg="mod">
          <ac:chgData name="Laura Arends" userId="S::laura.arends@westminster-abbey.org::a1c91e67-eed6-4549-a4b2-f1951bd78e56" providerId="AD" clId="Web-{D1972CA1-4A2D-26C0-ABBA-327BF7C8BE6F}" dt="2024-07-24T13:55:16.343" v="84" actId="20577"/>
          <ac:spMkLst>
            <pc:docMk/>
            <pc:sldMk cId="1127083958" sldId="368"/>
            <ac:spMk id="2" creationId="{57F035AE-8992-4502-82B6-F64138D95C9A}"/>
          </ac:spMkLst>
        </pc:spChg>
        <pc:spChg chg="mod">
          <ac:chgData name="Laura Arends" userId="S::laura.arends@westminster-abbey.org::a1c91e67-eed6-4549-a4b2-f1951bd78e56" providerId="AD" clId="Web-{D1972CA1-4A2D-26C0-ABBA-327BF7C8BE6F}" dt="2024-07-24T13:55:24.515" v="85" actId="1076"/>
          <ac:spMkLst>
            <pc:docMk/>
            <pc:sldMk cId="1127083958" sldId="368"/>
            <ac:spMk id="11" creationId="{C478436B-4B01-E44C-9310-D52D2C2537E3}"/>
          </ac:spMkLst>
        </pc:spChg>
      </pc:sldChg>
      <pc:sldChg chg="modSp">
        <pc:chgData name="Laura Arends" userId="S::laura.arends@westminster-abbey.org::a1c91e67-eed6-4549-a4b2-f1951bd78e56" providerId="AD" clId="Web-{D1972CA1-4A2D-26C0-ABBA-327BF7C8BE6F}" dt="2024-07-24T14:27:34.991" v="111" actId="20577"/>
        <pc:sldMkLst>
          <pc:docMk/>
          <pc:sldMk cId="3596633764" sldId="369"/>
        </pc:sldMkLst>
        <pc:spChg chg="mod">
          <ac:chgData name="Laura Arends" userId="S::laura.arends@westminster-abbey.org::a1c91e67-eed6-4549-a4b2-f1951bd78e56" providerId="AD" clId="Web-{D1972CA1-4A2D-26C0-ABBA-327BF7C8BE6F}" dt="2024-07-24T14:27:34.991" v="111" actId="20577"/>
          <ac:spMkLst>
            <pc:docMk/>
            <pc:sldMk cId="3596633764" sldId="369"/>
            <ac:spMk id="4" creationId="{28E81B1E-3461-3489-EC64-D20960327C11}"/>
          </ac:spMkLst>
        </pc:spChg>
      </pc:sldChg>
      <pc:sldChg chg="modSp">
        <pc:chgData name="Laura Arends" userId="S::laura.arends@westminster-abbey.org::a1c91e67-eed6-4549-a4b2-f1951bd78e56" providerId="AD" clId="Web-{D1972CA1-4A2D-26C0-ABBA-327BF7C8BE6F}" dt="2024-07-24T13:58:16.005" v="109" actId="20577"/>
        <pc:sldMkLst>
          <pc:docMk/>
          <pc:sldMk cId="3051632917" sldId="370"/>
        </pc:sldMkLst>
        <pc:spChg chg="mod">
          <ac:chgData name="Laura Arends" userId="S::laura.arends@westminster-abbey.org::a1c91e67-eed6-4549-a4b2-f1951bd78e56" providerId="AD" clId="Web-{D1972CA1-4A2D-26C0-ABBA-327BF7C8BE6F}" dt="2024-07-24T13:58:03.411" v="106" actId="20577"/>
          <ac:spMkLst>
            <pc:docMk/>
            <pc:sldMk cId="3051632917" sldId="370"/>
            <ac:spMk id="4" creationId="{36BEEF0A-8CAE-59C6-9AA6-06F1236F9D6E}"/>
          </ac:spMkLst>
        </pc:spChg>
        <pc:spChg chg="mod">
          <ac:chgData name="Laura Arends" userId="S::laura.arends@westminster-abbey.org::a1c91e67-eed6-4549-a4b2-f1951bd78e56" providerId="AD" clId="Web-{D1972CA1-4A2D-26C0-ABBA-327BF7C8BE6F}" dt="2024-07-24T13:58:16.005" v="109" actId="20577"/>
          <ac:spMkLst>
            <pc:docMk/>
            <pc:sldMk cId="3051632917" sldId="370"/>
            <ac:spMk id="11" creationId="{C478436B-4B01-E44C-9310-D52D2C2537E3}"/>
          </ac:spMkLst>
        </pc:spChg>
      </pc:sldChg>
      <pc:sldChg chg="modSp">
        <pc:chgData name="Laura Arends" userId="S::laura.arends@westminster-abbey.org::a1c91e67-eed6-4549-a4b2-f1951bd78e56" providerId="AD" clId="Web-{D1972CA1-4A2D-26C0-ABBA-327BF7C8BE6F}" dt="2024-07-24T14:31:13.028" v="299" actId="20577"/>
        <pc:sldMkLst>
          <pc:docMk/>
          <pc:sldMk cId="582489287" sldId="373"/>
        </pc:sldMkLst>
        <pc:spChg chg="mod">
          <ac:chgData name="Laura Arends" userId="S::laura.arends@westminster-abbey.org::a1c91e67-eed6-4549-a4b2-f1951bd78e56" providerId="AD" clId="Web-{D1972CA1-4A2D-26C0-ABBA-327BF7C8BE6F}" dt="2024-07-24T13:57:41.410" v="102" actId="20577"/>
          <ac:spMkLst>
            <pc:docMk/>
            <pc:sldMk cId="582489287" sldId="373"/>
            <ac:spMk id="7" creationId="{BF13DB3A-8F79-48B2-9CF1-2CC43B768EA2}"/>
          </ac:spMkLst>
        </pc:spChg>
        <pc:spChg chg="mod">
          <ac:chgData name="Laura Arends" userId="S::laura.arends@westminster-abbey.org::a1c91e67-eed6-4549-a4b2-f1951bd78e56" providerId="AD" clId="Web-{D1972CA1-4A2D-26C0-ABBA-327BF7C8BE6F}" dt="2024-07-24T14:31:13.028" v="299" actId="20577"/>
          <ac:spMkLst>
            <pc:docMk/>
            <pc:sldMk cId="582489287" sldId="373"/>
            <ac:spMk id="11" creationId="{C478436B-4B01-E44C-9310-D52D2C2537E3}"/>
          </ac:spMkLst>
        </pc:spChg>
      </pc:sldChg>
      <pc:sldChg chg="modSp">
        <pc:chgData name="Laura Arends" userId="S::laura.arends@westminster-abbey.org::a1c91e67-eed6-4549-a4b2-f1951bd78e56" providerId="AD" clId="Web-{D1972CA1-4A2D-26C0-ABBA-327BF7C8BE6F}" dt="2024-07-24T13:56:13.189" v="89" actId="20577"/>
        <pc:sldMkLst>
          <pc:docMk/>
          <pc:sldMk cId="2256884851" sldId="374"/>
        </pc:sldMkLst>
        <pc:spChg chg="mod">
          <ac:chgData name="Laura Arends" userId="S::laura.arends@westminster-abbey.org::a1c91e67-eed6-4549-a4b2-f1951bd78e56" providerId="AD" clId="Web-{D1972CA1-4A2D-26C0-ABBA-327BF7C8BE6F}" dt="2024-07-24T13:56:13.189" v="89" actId="20577"/>
          <ac:spMkLst>
            <pc:docMk/>
            <pc:sldMk cId="2256884851" sldId="374"/>
            <ac:spMk id="8" creationId="{0BECE529-B3C5-44F7-8EA7-34C1BD39A82E}"/>
          </ac:spMkLst>
        </pc:spChg>
      </pc:sldChg>
      <pc:sldChg chg="modSp modNotes">
        <pc:chgData name="Laura Arends" userId="S::laura.arends@westminster-abbey.org::a1c91e67-eed6-4549-a4b2-f1951bd78e56" providerId="AD" clId="Web-{D1972CA1-4A2D-26C0-ABBA-327BF7C8BE6F}" dt="2024-07-24T13:56:04.266" v="88" actId="20577"/>
        <pc:sldMkLst>
          <pc:docMk/>
          <pc:sldMk cId="1432822279" sldId="375"/>
        </pc:sldMkLst>
        <pc:spChg chg="mod">
          <ac:chgData name="Laura Arends" userId="S::laura.arends@westminster-abbey.org::a1c91e67-eed6-4549-a4b2-f1951bd78e56" providerId="AD" clId="Web-{D1972CA1-4A2D-26C0-ABBA-327BF7C8BE6F}" dt="2024-07-24T13:55:56.875" v="87" actId="20577"/>
          <ac:spMkLst>
            <pc:docMk/>
            <pc:sldMk cId="1432822279" sldId="375"/>
            <ac:spMk id="3" creationId="{74A5BF1B-AC89-545A-8446-99E1D699CE4F}"/>
          </ac:spMkLst>
        </pc:spChg>
        <pc:spChg chg="mod">
          <ac:chgData name="Laura Arends" userId="S::laura.arends@westminster-abbey.org::a1c91e67-eed6-4549-a4b2-f1951bd78e56" providerId="AD" clId="Web-{D1972CA1-4A2D-26C0-ABBA-327BF7C8BE6F}" dt="2024-07-24T13:56:04.266" v="88" actId="20577"/>
          <ac:spMkLst>
            <pc:docMk/>
            <pc:sldMk cId="1432822279" sldId="375"/>
            <ac:spMk id="29" creationId="{0DFA5735-0A4E-41FB-BEE2-B08DA92D2E30}"/>
          </ac:spMkLst>
        </pc:spChg>
      </pc:sldChg>
      <pc:sldChg chg="modSp">
        <pc:chgData name="Laura Arends" userId="S::laura.arends@westminster-abbey.org::a1c91e67-eed6-4549-a4b2-f1951bd78e56" providerId="AD" clId="Web-{D1972CA1-4A2D-26C0-ABBA-327BF7C8BE6F}" dt="2024-07-24T13:55:32.593" v="86" actId="20577"/>
        <pc:sldMkLst>
          <pc:docMk/>
          <pc:sldMk cId="898488574" sldId="381"/>
        </pc:sldMkLst>
        <pc:spChg chg="mod">
          <ac:chgData name="Laura Arends" userId="S::laura.arends@westminster-abbey.org::a1c91e67-eed6-4549-a4b2-f1951bd78e56" providerId="AD" clId="Web-{D1972CA1-4A2D-26C0-ABBA-327BF7C8BE6F}" dt="2024-07-24T13:55:32.593" v="86" actId="20577"/>
          <ac:spMkLst>
            <pc:docMk/>
            <pc:sldMk cId="898488574" sldId="381"/>
            <ac:spMk id="2" creationId="{57F035AE-8992-4502-82B6-F64138D95C9A}"/>
          </ac:spMkLst>
        </pc:spChg>
      </pc:sldChg>
      <pc:sldChg chg="modSp">
        <pc:chgData name="Laura Arends" userId="S::laura.arends@westminster-abbey.org::a1c91e67-eed6-4549-a4b2-f1951bd78e56" providerId="AD" clId="Web-{D1972CA1-4A2D-26C0-ABBA-327BF7C8BE6F}" dt="2024-07-24T13:57:34.254" v="101" actId="20577"/>
        <pc:sldMkLst>
          <pc:docMk/>
          <pc:sldMk cId="847848066" sldId="382"/>
        </pc:sldMkLst>
        <pc:spChg chg="mod">
          <ac:chgData name="Laura Arends" userId="S::laura.arends@westminster-abbey.org::a1c91e67-eed6-4549-a4b2-f1951bd78e56" providerId="AD" clId="Web-{D1972CA1-4A2D-26C0-ABBA-327BF7C8BE6F}" dt="2024-07-24T13:57:34.254" v="101" actId="20577"/>
          <ac:spMkLst>
            <pc:docMk/>
            <pc:sldMk cId="847848066" sldId="382"/>
            <ac:spMk id="7" creationId="{26700561-941D-4C97-8DF2-3C87F9083CC6}"/>
          </ac:spMkLst>
        </pc:spChg>
      </pc:sldChg>
      <pc:sldChg chg="addSp delSp modSp new">
        <pc:chgData name="Laura Arends" userId="S::laura.arends@westminster-abbey.org::a1c91e67-eed6-4549-a4b2-f1951bd78e56" providerId="AD" clId="Web-{D1972CA1-4A2D-26C0-ABBA-327BF7C8BE6F}" dt="2024-07-24T16:12:54.968" v="3972" actId="1076"/>
        <pc:sldMkLst>
          <pc:docMk/>
          <pc:sldMk cId="2915452380" sldId="384"/>
        </pc:sldMkLst>
        <pc:spChg chg="mod">
          <ac:chgData name="Laura Arends" userId="S::laura.arends@westminster-abbey.org::a1c91e67-eed6-4549-a4b2-f1951bd78e56" providerId="AD" clId="Web-{D1972CA1-4A2D-26C0-ABBA-327BF7C8BE6F}" dt="2024-07-24T16:10:34.163" v="3950" actId="20577"/>
          <ac:spMkLst>
            <pc:docMk/>
            <pc:sldMk cId="2915452380" sldId="384"/>
            <ac:spMk id="2" creationId="{B8B9ED24-5F48-D502-C352-88530D3876AB}"/>
          </ac:spMkLst>
        </pc:spChg>
        <pc:spChg chg="mod">
          <ac:chgData name="Laura Arends" userId="S::laura.arends@westminster-abbey.org::a1c91e67-eed6-4549-a4b2-f1951bd78e56" providerId="AD" clId="Web-{D1972CA1-4A2D-26C0-ABBA-327BF7C8BE6F}" dt="2024-07-24T15:48:31.762" v="2535" actId="20577"/>
          <ac:spMkLst>
            <pc:docMk/>
            <pc:sldMk cId="2915452380" sldId="384"/>
            <ac:spMk id="4" creationId="{FD890130-8EE1-9B87-7F7D-F049AC7491EE}"/>
          </ac:spMkLst>
        </pc:spChg>
        <pc:spChg chg="add del mod">
          <ac:chgData name="Laura Arends" userId="S::laura.arends@westminster-abbey.org::a1c91e67-eed6-4549-a4b2-f1951bd78e56" providerId="AD" clId="Web-{D1972CA1-4A2D-26C0-ABBA-327BF7C8BE6F}" dt="2024-07-24T15:34:33.841" v="1443"/>
          <ac:spMkLst>
            <pc:docMk/>
            <pc:sldMk cId="2915452380" sldId="384"/>
            <ac:spMk id="5" creationId="{338EFC10-BDB7-7424-5EF5-B15ECE5DF956}"/>
          </ac:spMkLst>
        </pc:spChg>
        <pc:spChg chg="add del mod">
          <ac:chgData name="Laura Arends" userId="S::laura.arends@westminster-abbey.org::a1c91e67-eed6-4549-a4b2-f1951bd78e56" providerId="AD" clId="Web-{D1972CA1-4A2D-26C0-ABBA-327BF7C8BE6F}" dt="2024-07-24T15:32:27.319" v="1242"/>
          <ac:spMkLst>
            <pc:docMk/>
            <pc:sldMk cId="2915452380" sldId="384"/>
            <ac:spMk id="6" creationId="{F212A11E-1F93-B614-FEAB-1188FE8920B2}"/>
          </ac:spMkLst>
        </pc:spChg>
        <pc:spChg chg="add del mod">
          <ac:chgData name="Laura Arends" userId="S::laura.arends@westminster-abbey.org::a1c91e67-eed6-4549-a4b2-f1951bd78e56" providerId="AD" clId="Web-{D1972CA1-4A2D-26C0-ABBA-327BF7C8BE6F}" dt="2024-07-24T15:32:33.866" v="1243"/>
          <ac:spMkLst>
            <pc:docMk/>
            <pc:sldMk cId="2915452380" sldId="384"/>
            <ac:spMk id="7" creationId="{2EAC3A1D-83A1-3F6B-4B01-8DCEF7DF7F99}"/>
          </ac:spMkLst>
        </pc:spChg>
        <pc:spChg chg="add del mod">
          <ac:chgData name="Laura Arends" userId="S::laura.arends@westminster-abbey.org::a1c91e67-eed6-4549-a4b2-f1951bd78e56" providerId="AD" clId="Web-{D1972CA1-4A2D-26C0-ABBA-327BF7C8BE6F}" dt="2024-07-24T14:29:33.057" v="128"/>
          <ac:spMkLst>
            <pc:docMk/>
            <pc:sldMk cId="2915452380" sldId="384"/>
            <ac:spMk id="8" creationId="{96E6A237-5ACE-CBC4-F90D-8568D3809B27}"/>
          </ac:spMkLst>
        </pc:spChg>
        <pc:spChg chg="add mod">
          <ac:chgData name="Laura Arends" userId="S::laura.arends@westminster-abbey.org::a1c91e67-eed6-4549-a4b2-f1951bd78e56" providerId="AD" clId="Web-{D1972CA1-4A2D-26C0-ABBA-327BF7C8BE6F}" dt="2024-07-24T15:59:01.922" v="3322" actId="1076"/>
          <ac:spMkLst>
            <pc:docMk/>
            <pc:sldMk cId="2915452380" sldId="384"/>
            <ac:spMk id="10" creationId="{0F3CE291-1959-5114-25D6-9E0719FFD2F8}"/>
          </ac:spMkLst>
        </pc:spChg>
        <pc:spChg chg="add mod">
          <ac:chgData name="Laura Arends" userId="S::laura.arends@westminster-abbey.org::a1c91e67-eed6-4549-a4b2-f1951bd78e56" providerId="AD" clId="Web-{D1972CA1-4A2D-26C0-ABBA-327BF7C8BE6F}" dt="2024-07-24T16:12:54.968" v="3972" actId="1076"/>
          <ac:spMkLst>
            <pc:docMk/>
            <pc:sldMk cId="2915452380" sldId="384"/>
            <ac:spMk id="11" creationId="{E947E465-B368-0DBB-8217-1636A164EED3}"/>
          </ac:spMkLst>
        </pc:spChg>
      </pc:sldChg>
    </pc:docChg>
  </pc:docChgLst>
  <pc:docChgLst>
    <pc:chgData name="Sophie Holland" userId="S::sophie.holland@westminster-abbey.org::973f5038-f617-450a-8546-88bc9d3463c3" providerId="AD" clId="Web-{27F6628E-9B70-1C13-DED8-44A338D5574D}"/>
    <pc:docChg chg="modSld">
      <pc:chgData name="Sophie Holland" userId="S::sophie.holland@westminster-abbey.org::973f5038-f617-450a-8546-88bc9d3463c3" providerId="AD" clId="Web-{27F6628E-9B70-1C13-DED8-44A338D5574D}" dt="2024-07-25T08:58:07.184" v="797" actId="20577"/>
      <pc:docMkLst>
        <pc:docMk/>
      </pc:docMkLst>
      <pc:sldChg chg="addSp delSp modSp">
        <pc:chgData name="Sophie Holland" userId="S::sophie.holland@westminster-abbey.org::973f5038-f617-450a-8546-88bc9d3463c3" providerId="AD" clId="Web-{27F6628E-9B70-1C13-DED8-44A338D5574D}" dt="2024-07-25T08:58:07.184" v="797" actId="20577"/>
        <pc:sldMkLst>
          <pc:docMk/>
          <pc:sldMk cId="3712833313" sldId="365"/>
        </pc:sldMkLst>
        <pc:spChg chg="mod">
          <ac:chgData name="Sophie Holland" userId="S::sophie.holland@westminster-abbey.org::973f5038-f617-450a-8546-88bc9d3463c3" providerId="AD" clId="Web-{27F6628E-9B70-1C13-DED8-44A338D5574D}" dt="2024-07-25T07:39:20.698" v="8" actId="20577"/>
          <ac:spMkLst>
            <pc:docMk/>
            <pc:sldMk cId="3712833313" sldId="365"/>
            <ac:spMk id="4" creationId="{74A5BF1B-AC89-545A-8446-99E1D699CE4F}"/>
          </ac:spMkLst>
        </pc:spChg>
        <pc:spChg chg="mod">
          <ac:chgData name="Sophie Holland" userId="S::sophie.holland@westminster-abbey.org::973f5038-f617-450a-8546-88bc9d3463c3" providerId="AD" clId="Web-{27F6628E-9B70-1C13-DED8-44A338D5574D}" dt="2024-07-25T08:58:07.184" v="797" actId="20577"/>
          <ac:spMkLst>
            <pc:docMk/>
            <pc:sldMk cId="3712833313" sldId="365"/>
            <ac:spMk id="5" creationId="{A0B99488-1A26-A7F1-5574-ADDBA07A9BBF}"/>
          </ac:spMkLst>
        </pc:spChg>
        <pc:spChg chg="add del mod">
          <ac:chgData name="Sophie Holland" userId="S::sophie.holland@westminster-abbey.org::973f5038-f617-450a-8546-88bc9d3463c3" providerId="AD" clId="Web-{27F6628E-9B70-1C13-DED8-44A338D5574D}" dt="2024-07-25T07:47:59.272" v="146"/>
          <ac:spMkLst>
            <pc:docMk/>
            <pc:sldMk cId="3712833313" sldId="365"/>
            <ac:spMk id="7" creationId="{A75FF7FA-A664-01D5-D746-7FC8B6B16174}"/>
          </ac:spMkLst>
        </pc:spChg>
        <pc:spChg chg="add del mod">
          <ac:chgData name="Sophie Holland" userId="S::sophie.holland@westminster-abbey.org::973f5038-f617-450a-8546-88bc9d3463c3" providerId="AD" clId="Web-{27F6628E-9B70-1C13-DED8-44A338D5574D}" dt="2024-07-25T07:49:08.417" v="241"/>
          <ac:spMkLst>
            <pc:docMk/>
            <pc:sldMk cId="3712833313" sldId="365"/>
            <ac:spMk id="8" creationId="{8801729D-334E-4F17-43FC-3A0F5ADA3D1F}"/>
          </ac:spMkLst>
        </pc:spChg>
        <pc:spChg chg="add del mod">
          <ac:chgData name="Sophie Holland" userId="S::sophie.holland@westminster-abbey.org::973f5038-f617-450a-8546-88bc9d3463c3" providerId="AD" clId="Web-{27F6628E-9B70-1C13-DED8-44A338D5574D}" dt="2024-07-25T07:54:31.715" v="335"/>
          <ac:spMkLst>
            <pc:docMk/>
            <pc:sldMk cId="3712833313" sldId="365"/>
            <ac:spMk id="9" creationId="{403AA564-9AB4-B564-1A22-C70E6C8CAF49}"/>
          </ac:spMkLst>
        </pc:spChg>
        <pc:spChg chg="add del mod">
          <ac:chgData name="Sophie Holland" userId="S::sophie.holland@westminster-abbey.org::973f5038-f617-450a-8546-88bc9d3463c3" providerId="AD" clId="Web-{27F6628E-9B70-1C13-DED8-44A338D5574D}" dt="2024-07-25T07:54:29.652" v="334"/>
          <ac:spMkLst>
            <pc:docMk/>
            <pc:sldMk cId="3712833313" sldId="365"/>
            <ac:spMk id="10" creationId="{BD98ABBC-0137-75B2-36AA-4B3DAE2D96C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29/08/2024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655107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2114857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15</a:t>
            </a:fld>
            <a:endParaRPr lang="en-US"/>
          </a:p>
        </p:txBody>
      </p:sp>
    </p:spTree>
    <p:extLst>
      <p:ext uri="{BB962C8B-B14F-4D97-AF65-F5344CB8AC3E}">
        <p14:creationId xmlns:p14="http://schemas.microsoft.com/office/powerpoint/2010/main" val="2702795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16</a:t>
            </a:fld>
            <a:endParaRPr lang="en-US"/>
          </a:p>
        </p:txBody>
      </p:sp>
    </p:spTree>
    <p:extLst>
      <p:ext uri="{BB962C8B-B14F-4D97-AF65-F5344CB8AC3E}">
        <p14:creationId xmlns:p14="http://schemas.microsoft.com/office/powerpoint/2010/main" val="1509233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17</a:t>
            </a:fld>
            <a:endParaRPr lang="en-US"/>
          </a:p>
        </p:txBody>
      </p:sp>
    </p:spTree>
    <p:extLst>
      <p:ext uri="{BB962C8B-B14F-4D97-AF65-F5344CB8AC3E}">
        <p14:creationId xmlns:p14="http://schemas.microsoft.com/office/powerpoint/2010/main" val="812979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19</a:t>
            </a:fld>
            <a:endParaRPr lang="en-US"/>
          </a:p>
        </p:txBody>
      </p:sp>
    </p:spTree>
    <p:extLst>
      <p:ext uri="{BB962C8B-B14F-4D97-AF65-F5344CB8AC3E}">
        <p14:creationId xmlns:p14="http://schemas.microsoft.com/office/powerpoint/2010/main" val="1529884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solidFill>
                <a:srgbClr val="000000"/>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530213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1207814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mj-lt"/>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alibri" panose="020F0502020204030204"/>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3364288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1630157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4138018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Calibri"/>
                <a:cs typeface="Calibri"/>
              </a:rPr>
              <a:t>Image: </a:t>
            </a:r>
            <a:endParaRPr lang="en-GB" dirty="0"/>
          </a:p>
          <a:p>
            <a:r>
              <a:rPr lang="en-GB" dirty="0"/>
              <a:t>Edmund Spenser by George Vertue 1727 © National Portrait Gallery, London</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18963735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63783" y="1035719"/>
            <a:ext cx="6022775" cy="523220"/>
          </a:xfrm>
          <a:prstGeom prst="rect">
            <a:avLst/>
          </a:prstGeom>
          <a:solidFill>
            <a:schemeClr val="tx2"/>
          </a:solidFill>
        </p:spPr>
        <p:txBody>
          <a:bodyPr wrap="square" lIns="91440" tIns="45720" rIns="91440" bIns="45720" rtlCol="0" anchor="t">
            <a:spAutoFit/>
          </a:bodyPr>
          <a:lstStyle/>
          <a:p>
            <a:r>
              <a:rPr lang="en-US" sz="2800" b="1" dirty="0">
                <a:solidFill>
                  <a:schemeClr val="bg1"/>
                </a:solidFill>
                <a:latin typeface="Palatino"/>
              </a:rPr>
              <a:t>Medieval, Tudor and Stuart poets</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263646" y="1115587"/>
            <a:ext cx="8139248" cy="503553"/>
          </a:xfrm>
        </p:spPr>
        <p:txBody>
          <a:bodyPr/>
          <a:lstStyle/>
          <a:p>
            <a:r>
              <a:rPr lang="en-US" dirty="0"/>
              <a:t>Geoffrey Chaucer, c1343-1400</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dirty="0"/>
          </a:p>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
        <p:nvSpPr>
          <p:cNvPr id="7" name="TextBox 6">
            <a:extLst>
              <a:ext uri="{FF2B5EF4-FFF2-40B4-BE49-F238E27FC236}">
                <a16:creationId xmlns:a16="http://schemas.microsoft.com/office/drawing/2014/main" id="{BF13DB3A-8F79-48B2-9CF1-2CC43B768EA2}"/>
              </a:ext>
            </a:extLst>
          </p:cNvPr>
          <p:cNvSpPr txBox="1"/>
          <p:nvPr/>
        </p:nvSpPr>
        <p:spPr>
          <a:xfrm>
            <a:off x="263646" y="1749594"/>
            <a:ext cx="5617341" cy="3293209"/>
          </a:xfrm>
          <a:prstGeom prst="rect">
            <a:avLst/>
          </a:prstGeom>
          <a:noFill/>
        </p:spPr>
        <p:txBody>
          <a:bodyPr wrap="square" lIns="91440" tIns="45720" rIns="91440" bIns="45720" rtlCol="0" anchor="t">
            <a:spAutoFit/>
          </a:bodyPr>
          <a:lstStyle/>
          <a:p>
            <a:r>
              <a:rPr lang="en-GB" sz="1600" dirty="0">
                <a:cs typeface="Arial"/>
              </a:rPr>
              <a:t>Born in London, the son of a wine merchant, Chaucer’s life is well-documented for the time.  As a young man he was a page in the royal household, and travelled to France with King Edward III during the early stages of the Hundred Years War where he was captured and ransomed. He then travelled as a diplomat throughout Europe before marrying Philippa de </a:t>
            </a:r>
            <a:r>
              <a:rPr lang="en-GB" sz="1600" dirty="0" err="1">
                <a:cs typeface="Arial"/>
              </a:rPr>
              <a:t>Roet</a:t>
            </a:r>
            <a:r>
              <a:rPr lang="en-GB" sz="1600" dirty="0">
                <a:cs typeface="Arial"/>
              </a:rPr>
              <a:t>, a lady-in-waiting to the queen and sister of the mistress of John of Gaunt, and having three or four children. He continued to work for the King, supplying wine, as comptroller of customs at the Port of London, and MP for Kent, and Clerk of the King’s Works. He is buried in Westminster Abbey. The current monument was erected in 1556. </a:t>
            </a:r>
          </a:p>
        </p:txBody>
      </p:sp>
      <p:pic>
        <p:nvPicPr>
          <p:cNvPr id="4" name="Picture 3">
            <a:extLst>
              <a:ext uri="{FF2B5EF4-FFF2-40B4-BE49-F238E27FC236}">
                <a16:creationId xmlns:a16="http://schemas.microsoft.com/office/drawing/2014/main" id="{2FB5BFB7-B791-4C8F-8B72-B93A053006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6240" y="1610288"/>
            <a:ext cx="2634114" cy="3299438"/>
          </a:xfrm>
          <a:prstGeom prst="rect">
            <a:avLst/>
          </a:prstGeom>
        </p:spPr>
      </p:pic>
      <p:sp>
        <p:nvSpPr>
          <p:cNvPr id="5" name="TextBox 4">
            <a:extLst>
              <a:ext uri="{FF2B5EF4-FFF2-40B4-BE49-F238E27FC236}">
                <a16:creationId xmlns:a16="http://schemas.microsoft.com/office/drawing/2014/main" id="{C2AE9B64-4B71-4DAB-98BD-86A0F920FFCD}"/>
              </a:ext>
            </a:extLst>
          </p:cNvPr>
          <p:cNvSpPr txBox="1"/>
          <p:nvPr/>
        </p:nvSpPr>
        <p:spPr>
          <a:xfrm>
            <a:off x="263646" y="5064449"/>
            <a:ext cx="8682114" cy="1077218"/>
          </a:xfrm>
          <a:prstGeom prst="rect">
            <a:avLst/>
          </a:prstGeom>
          <a:noFill/>
        </p:spPr>
        <p:txBody>
          <a:bodyPr wrap="square" rtlCol="0">
            <a:spAutoFit/>
          </a:bodyPr>
          <a:lstStyle/>
          <a:p>
            <a:r>
              <a:rPr lang="en-GB" sz="1600" dirty="0">
                <a:cs typeface="Arial"/>
              </a:rPr>
              <a:t>He was recognised as a writer from the age of about 33, and his most famous work is </a:t>
            </a:r>
            <a:r>
              <a:rPr lang="en-GB" sz="1600" i="1" dirty="0">
                <a:cs typeface="Arial"/>
              </a:rPr>
              <a:t>The Canterbury Tales</a:t>
            </a:r>
            <a:r>
              <a:rPr lang="en-GB" sz="1600" dirty="0">
                <a:cs typeface="Arial"/>
              </a:rPr>
              <a:t>, a collection of amusing stories reflecting many elements of life in the period. He is often considered the Father of English Literature. In 1599, Spenser requested to be buried nearby, and the idea of a “Poets’ Corner” began. </a:t>
            </a:r>
            <a:endParaRPr lang="en-GB" sz="1600" dirty="0"/>
          </a:p>
        </p:txBody>
      </p:sp>
    </p:spTree>
    <p:extLst>
      <p:ext uri="{BB962C8B-B14F-4D97-AF65-F5344CB8AC3E}">
        <p14:creationId xmlns:p14="http://schemas.microsoft.com/office/powerpoint/2010/main" val="582489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510544"/>
            <a:ext cx="8139248" cy="503553"/>
          </a:xfrm>
        </p:spPr>
        <p:txBody>
          <a:bodyPr/>
          <a:lstStyle/>
          <a:p>
            <a:r>
              <a:rPr lang="en-GB" dirty="0"/>
              <a:t>Geoffrey Chaucer – Extract from </a:t>
            </a:r>
            <a:r>
              <a:rPr lang="en-GB" i="1" dirty="0"/>
              <a:t>The Wife of Bath’s Prologue and Tale</a:t>
            </a:r>
            <a:endParaRPr lang="en-US" dirty="0"/>
          </a:p>
        </p:txBody>
      </p:sp>
      <p:sp>
        <p:nvSpPr>
          <p:cNvPr id="8" name="TextBox 7">
            <a:extLst>
              <a:ext uri="{FF2B5EF4-FFF2-40B4-BE49-F238E27FC236}">
                <a16:creationId xmlns:a16="http://schemas.microsoft.com/office/drawing/2014/main" id="{A4DB1648-7802-2B4E-6622-EA7487237108}"/>
              </a:ext>
            </a:extLst>
          </p:cNvPr>
          <p:cNvSpPr txBox="1"/>
          <p:nvPr/>
        </p:nvSpPr>
        <p:spPr>
          <a:xfrm>
            <a:off x="217189" y="2350698"/>
            <a:ext cx="8430374" cy="3862596"/>
          </a:xfrm>
          <a:prstGeom prst="rect">
            <a:avLst/>
          </a:prstGeom>
          <a:noFill/>
        </p:spPr>
        <p:txBody>
          <a:bodyPr wrap="square" lIns="91440" tIns="45720" rIns="91440" bIns="45720" rtlCol="0" anchor="t">
            <a:spAutoFit/>
          </a:bodyPr>
          <a:lstStyle/>
          <a:p>
            <a:r>
              <a:rPr lang="en-GB" dirty="0">
                <a:solidFill>
                  <a:srgbClr val="292C63"/>
                </a:solidFill>
              </a:rPr>
              <a:t>Experience, though noon </a:t>
            </a:r>
            <a:r>
              <a:rPr lang="en-GB" dirty="0" err="1">
                <a:solidFill>
                  <a:srgbClr val="292C63"/>
                </a:solidFill>
              </a:rPr>
              <a:t>auctoritee</a:t>
            </a:r>
            <a:endParaRPr lang="en-GB" dirty="0">
              <a:solidFill>
                <a:srgbClr val="292C63"/>
              </a:solidFill>
            </a:endParaRPr>
          </a:p>
          <a:p>
            <a:r>
              <a:rPr lang="en-GB" dirty="0">
                <a:solidFill>
                  <a:srgbClr val="292C63"/>
                </a:solidFill>
              </a:rPr>
              <a:t>Were in this world, is right </a:t>
            </a:r>
            <a:r>
              <a:rPr lang="en-GB" dirty="0" err="1">
                <a:solidFill>
                  <a:srgbClr val="292C63"/>
                </a:solidFill>
              </a:rPr>
              <a:t>ynogh</a:t>
            </a:r>
            <a:r>
              <a:rPr lang="en-GB" dirty="0">
                <a:solidFill>
                  <a:srgbClr val="292C63"/>
                </a:solidFill>
              </a:rPr>
              <a:t> for me</a:t>
            </a:r>
          </a:p>
          <a:p>
            <a:r>
              <a:rPr lang="en-GB" dirty="0">
                <a:solidFill>
                  <a:srgbClr val="292C63"/>
                </a:solidFill>
              </a:rPr>
              <a:t>To </a:t>
            </a:r>
            <a:r>
              <a:rPr lang="en-GB" dirty="0" err="1">
                <a:solidFill>
                  <a:srgbClr val="292C63"/>
                </a:solidFill>
              </a:rPr>
              <a:t>speke</a:t>
            </a:r>
            <a:r>
              <a:rPr lang="en-GB" dirty="0">
                <a:solidFill>
                  <a:srgbClr val="292C63"/>
                </a:solidFill>
              </a:rPr>
              <a:t> of wo that is in </a:t>
            </a:r>
            <a:r>
              <a:rPr lang="en-GB" dirty="0" err="1">
                <a:solidFill>
                  <a:srgbClr val="292C63"/>
                </a:solidFill>
              </a:rPr>
              <a:t>mariage</a:t>
            </a:r>
            <a:r>
              <a:rPr lang="en-GB" dirty="0">
                <a:solidFill>
                  <a:srgbClr val="292C63"/>
                </a:solidFill>
              </a:rPr>
              <a:t>;</a:t>
            </a:r>
          </a:p>
          <a:p>
            <a:r>
              <a:rPr lang="en-GB" dirty="0">
                <a:solidFill>
                  <a:srgbClr val="292C63"/>
                </a:solidFill>
              </a:rPr>
              <a:t>For, </a:t>
            </a:r>
            <a:r>
              <a:rPr lang="en-GB" dirty="0" err="1">
                <a:solidFill>
                  <a:srgbClr val="292C63"/>
                </a:solidFill>
              </a:rPr>
              <a:t>lordynges</a:t>
            </a:r>
            <a:r>
              <a:rPr lang="en-GB" dirty="0">
                <a:solidFill>
                  <a:srgbClr val="292C63"/>
                </a:solidFill>
              </a:rPr>
              <a:t>, </a:t>
            </a:r>
            <a:r>
              <a:rPr lang="en-GB" dirty="0" err="1">
                <a:solidFill>
                  <a:srgbClr val="292C63"/>
                </a:solidFill>
              </a:rPr>
              <a:t>sith</a:t>
            </a:r>
            <a:r>
              <a:rPr lang="en-GB" dirty="0">
                <a:solidFill>
                  <a:srgbClr val="292C63"/>
                </a:solidFill>
              </a:rPr>
              <a:t> I twelve </a:t>
            </a:r>
            <a:r>
              <a:rPr lang="en-GB" dirty="0" err="1">
                <a:solidFill>
                  <a:srgbClr val="292C63"/>
                </a:solidFill>
              </a:rPr>
              <a:t>yeer</a:t>
            </a:r>
            <a:r>
              <a:rPr lang="en-GB" dirty="0">
                <a:solidFill>
                  <a:srgbClr val="292C63"/>
                </a:solidFill>
              </a:rPr>
              <a:t> was of age,</a:t>
            </a:r>
          </a:p>
          <a:p>
            <a:r>
              <a:rPr lang="en-GB" dirty="0" err="1">
                <a:solidFill>
                  <a:srgbClr val="292C63"/>
                </a:solidFill>
              </a:rPr>
              <a:t>Thonked</a:t>
            </a:r>
            <a:r>
              <a:rPr lang="en-GB" dirty="0">
                <a:solidFill>
                  <a:srgbClr val="292C63"/>
                </a:solidFill>
              </a:rPr>
              <a:t> be God that is </a:t>
            </a:r>
            <a:r>
              <a:rPr lang="en-GB" dirty="0" err="1">
                <a:solidFill>
                  <a:srgbClr val="292C63"/>
                </a:solidFill>
              </a:rPr>
              <a:t>eterne</a:t>
            </a:r>
            <a:r>
              <a:rPr lang="en-GB" dirty="0">
                <a:solidFill>
                  <a:srgbClr val="292C63"/>
                </a:solidFill>
              </a:rPr>
              <a:t> on </a:t>
            </a:r>
            <a:r>
              <a:rPr lang="en-GB" dirty="0" err="1">
                <a:solidFill>
                  <a:srgbClr val="292C63"/>
                </a:solidFill>
              </a:rPr>
              <a:t>lyve</a:t>
            </a:r>
            <a:r>
              <a:rPr lang="en-GB" dirty="0">
                <a:solidFill>
                  <a:srgbClr val="292C63"/>
                </a:solidFill>
              </a:rPr>
              <a:t>,</a:t>
            </a:r>
            <a:br>
              <a:rPr lang="en-GB" dirty="0">
                <a:solidFill>
                  <a:srgbClr val="292C63"/>
                </a:solidFill>
              </a:rPr>
            </a:br>
            <a:r>
              <a:rPr lang="en-GB" dirty="0" err="1">
                <a:solidFill>
                  <a:srgbClr val="292C63"/>
                </a:solidFill>
              </a:rPr>
              <a:t>Housbondes</a:t>
            </a:r>
            <a:r>
              <a:rPr lang="en-GB" dirty="0">
                <a:solidFill>
                  <a:srgbClr val="292C63"/>
                </a:solidFill>
              </a:rPr>
              <a:t> at </a:t>
            </a:r>
            <a:r>
              <a:rPr lang="en-GB" dirty="0" err="1">
                <a:solidFill>
                  <a:srgbClr val="292C63"/>
                </a:solidFill>
              </a:rPr>
              <a:t>chirche</a:t>
            </a:r>
            <a:r>
              <a:rPr lang="en-GB" dirty="0">
                <a:solidFill>
                  <a:srgbClr val="292C63"/>
                </a:solidFill>
              </a:rPr>
              <a:t> </a:t>
            </a:r>
            <a:r>
              <a:rPr lang="en-GB" dirty="0" err="1">
                <a:solidFill>
                  <a:srgbClr val="292C63"/>
                </a:solidFill>
              </a:rPr>
              <a:t>dore</a:t>
            </a:r>
            <a:r>
              <a:rPr lang="en-GB" dirty="0">
                <a:solidFill>
                  <a:srgbClr val="292C63"/>
                </a:solidFill>
              </a:rPr>
              <a:t> I have had </a:t>
            </a:r>
            <a:r>
              <a:rPr lang="en-GB" dirty="0" err="1">
                <a:solidFill>
                  <a:srgbClr val="292C63"/>
                </a:solidFill>
              </a:rPr>
              <a:t>fyve</a:t>
            </a:r>
            <a:r>
              <a:rPr lang="en-GB" dirty="0">
                <a:solidFill>
                  <a:srgbClr val="292C63"/>
                </a:solidFill>
              </a:rPr>
              <a:t> –</a:t>
            </a:r>
          </a:p>
          <a:p>
            <a:r>
              <a:rPr lang="en-GB" dirty="0">
                <a:solidFill>
                  <a:srgbClr val="292C63"/>
                </a:solidFill>
              </a:rPr>
              <a:t>If I so </a:t>
            </a:r>
            <a:r>
              <a:rPr lang="en-GB" dirty="0" err="1">
                <a:solidFill>
                  <a:srgbClr val="292C63"/>
                </a:solidFill>
              </a:rPr>
              <a:t>ofte</a:t>
            </a:r>
            <a:r>
              <a:rPr lang="en-GB" dirty="0">
                <a:solidFill>
                  <a:srgbClr val="292C63"/>
                </a:solidFill>
              </a:rPr>
              <a:t> </a:t>
            </a:r>
            <a:r>
              <a:rPr lang="en-GB" dirty="0" err="1">
                <a:solidFill>
                  <a:srgbClr val="292C63"/>
                </a:solidFill>
              </a:rPr>
              <a:t>myghte</a:t>
            </a:r>
            <a:r>
              <a:rPr lang="en-GB" dirty="0">
                <a:solidFill>
                  <a:srgbClr val="292C63"/>
                </a:solidFill>
              </a:rPr>
              <a:t> have </a:t>
            </a:r>
            <a:r>
              <a:rPr lang="en-GB" dirty="0" err="1">
                <a:solidFill>
                  <a:srgbClr val="292C63"/>
                </a:solidFill>
              </a:rPr>
              <a:t>ywedded</a:t>
            </a:r>
            <a:r>
              <a:rPr lang="en-GB" dirty="0">
                <a:solidFill>
                  <a:srgbClr val="292C63"/>
                </a:solidFill>
              </a:rPr>
              <a:t> bee --</a:t>
            </a:r>
            <a:br>
              <a:rPr lang="en-GB" dirty="0">
                <a:solidFill>
                  <a:srgbClr val="292C63"/>
                </a:solidFill>
              </a:rPr>
            </a:br>
            <a:r>
              <a:rPr lang="en-GB" dirty="0">
                <a:solidFill>
                  <a:srgbClr val="292C63"/>
                </a:solidFill>
              </a:rPr>
              <a:t>And alle were worthy men in </a:t>
            </a:r>
            <a:r>
              <a:rPr lang="en-GB" dirty="0" err="1">
                <a:solidFill>
                  <a:srgbClr val="292C63"/>
                </a:solidFill>
              </a:rPr>
              <a:t>hir</a:t>
            </a:r>
            <a:r>
              <a:rPr lang="en-GB" dirty="0">
                <a:solidFill>
                  <a:srgbClr val="292C63"/>
                </a:solidFill>
              </a:rPr>
              <a:t> degree.</a:t>
            </a:r>
            <a:br>
              <a:rPr lang="en-GB" dirty="0">
                <a:solidFill>
                  <a:srgbClr val="292C63"/>
                </a:solidFill>
              </a:rPr>
            </a:br>
            <a:r>
              <a:rPr lang="en-GB" dirty="0">
                <a:solidFill>
                  <a:srgbClr val="292C63"/>
                </a:solidFill>
              </a:rPr>
              <a:t>But me was </a:t>
            </a:r>
            <a:r>
              <a:rPr lang="en-GB" dirty="0" err="1">
                <a:solidFill>
                  <a:srgbClr val="292C63"/>
                </a:solidFill>
              </a:rPr>
              <a:t>toold</a:t>
            </a:r>
            <a:r>
              <a:rPr lang="en-GB" dirty="0">
                <a:solidFill>
                  <a:srgbClr val="292C63"/>
                </a:solidFill>
              </a:rPr>
              <a:t>, </a:t>
            </a:r>
            <a:r>
              <a:rPr lang="en-GB" dirty="0" err="1">
                <a:solidFill>
                  <a:srgbClr val="292C63"/>
                </a:solidFill>
              </a:rPr>
              <a:t>certeyn</a:t>
            </a:r>
            <a:r>
              <a:rPr lang="en-GB" dirty="0">
                <a:solidFill>
                  <a:srgbClr val="292C63"/>
                </a:solidFill>
              </a:rPr>
              <a:t>, </a:t>
            </a:r>
            <a:r>
              <a:rPr lang="en-GB" dirty="0" err="1">
                <a:solidFill>
                  <a:srgbClr val="292C63"/>
                </a:solidFill>
              </a:rPr>
              <a:t>nat</a:t>
            </a:r>
            <a:r>
              <a:rPr lang="en-GB" dirty="0">
                <a:solidFill>
                  <a:srgbClr val="292C63"/>
                </a:solidFill>
              </a:rPr>
              <a:t> </a:t>
            </a:r>
            <a:r>
              <a:rPr lang="en-GB" dirty="0" err="1">
                <a:solidFill>
                  <a:srgbClr val="292C63"/>
                </a:solidFill>
              </a:rPr>
              <a:t>longe</a:t>
            </a:r>
            <a:r>
              <a:rPr lang="en-GB" dirty="0">
                <a:solidFill>
                  <a:srgbClr val="292C63"/>
                </a:solidFill>
              </a:rPr>
              <a:t> </a:t>
            </a:r>
            <a:r>
              <a:rPr lang="en-GB" dirty="0" err="1">
                <a:solidFill>
                  <a:srgbClr val="292C63"/>
                </a:solidFill>
              </a:rPr>
              <a:t>agoon</a:t>
            </a:r>
            <a:r>
              <a:rPr lang="en-GB" dirty="0">
                <a:solidFill>
                  <a:srgbClr val="292C63"/>
                </a:solidFill>
              </a:rPr>
              <a:t> is,</a:t>
            </a:r>
            <a:br>
              <a:rPr lang="en-GB" dirty="0">
                <a:solidFill>
                  <a:srgbClr val="292C63"/>
                </a:solidFill>
              </a:rPr>
            </a:br>
            <a:r>
              <a:rPr lang="en-GB" dirty="0">
                <a:solidFill>
                  <a:srgbClr val="292C63"/>
                </a:solidFill>
              </a:rPr>
              <a:t>That </a:t>
            </a:r>
            <a:r>
              <a:rPr lang="en-GB" dirty="0" err="1">
                <a:solidFill>
                  <a:srgbClr val="292C63"/>
                </a:solidFill>
              </a:rPr>
              <a:t>sith</a:t>
            </a:r>
            <a:r>
              <a:rPr lang="en-GB" dirty="0">
                <a:solidFill>
                  <a:srgbClr val="292C63"/>
                </a:solidFill>
              </a:rPr>
              <a:t> that </a:t>
            </a:r>
            <a:r>
              <a:rPr lang="en-GB" dirty="0" err="1">
                <a:solidFill>
                  <a:srgbClr val="292C63"/>
                </a:solidFill>
              </a:rPr>
              <a:t>Crist</a:t>
            </a:r>
            <a:r>
              <a:rPr lang="en-GB" dirty="0">
                <a:solidFill>
                  <a:srgbClr val="292C63"/>
                </a:solidFill>
              </a:rPr>
              <a:t> ne </a:t>
            </a:r>
            <a:r>
              <a:rPr lang="en-GB" dirty="0" err="1">
                <a:solidFill>
                  <a:srgbClr val="292C63"/>
                </a:solidFill>
              </a:rPr>
              <a:t>wente</a:t>
            </a:r>
            <a:r>
              <a:rPr lang="en-GB" dirty="0">
                <a:solidFill>
                  <a:srgbClr val="292C63"/>
                </a:solidFill>
              </a:rPr>
              <a:t> </a:t>
            </a:r>
            <a:r>
              <a:rPr lang="en-GB" dirty="0" err="1">
                <a:solidFill>
                  <a:srgbClr val="292C63"/>
                </a:solidFill>
              </a:rPr>
              <a:t>nevere</a:t>
            </a:r>
            <a:r>
              <a:rPr lang="en-GB" dirty="0">
                <a:solidFill>
                  <a:srgbClr val="292C63"/>
                </a:solidFill>
              </a:rPr>
              <a:t> but </a:t>
            </a:r>
            <a:r>
              <a:rPr lang="en-GB" dirty="0" err="1">
                <a:solidFill>
                  <a:srgbClr val="292C63"/>
                </a:solidFill>
              </a:rPr>
              <a:t>onis</a:t>
            </a:r>
            <a:br>
              <a:rPr lang="en-GB" dirty="0">
                <a:solidFill>
                  <a:srgbClr val="292C63"/>
                </a:solidFill>
              </a:rPr>
            </a:br>
            <a:r>
              <a:rPr lang="en-GB" dirty="0">
                <a:solidFill>
                  <a:srgbClr val="292C63"/>
                </a:solidFill>
              </a:rPr>
              <a:t>To </a:t>
            </a:r>
            <a:r>
              <a:rPr lang="en-GB" dirty="0" err="1">
                <a:solidFill>
                  <a:srgbClr val="292C63"/>
                </a:solidFill>
              </a:rPr>
              <a:t>weddyng</a:t>
            </a:r>
            <a:r>
              <a:rPr lang="en-GB" dirty="0">
                <a:solidFill>
                  <a:srgbClr val="292C63"/>
                </a:solidFill>
              </a:rPr>
              <a:t>, in the Cane of Galilee,</a:t>
            </a:r>
            <a:br>
              <a:rPr lang="en-GB" dirty="0">
                <a:solidFill>
                  <a:srgbClr val="292C63"/>
                </a:solidFill>
              </a:rPr>
            </a:br>
            <a:r>
              <a:rPr lang="en-GB" dirty="0">
                <a:solidFill>
                  <a:srgbClr val="292C63"/>
                </a:solidFill>
              </a:rPr>
              <a:t>That by the same ensample </a:t>
            </a:r>
            <a:r>
              <a:rPr lang="en-GB" dirty="0" err="1">
                <a:solidFill>
                  <a:srgbClr val="292C63"/>
                </a:solidFill>
              </a:rPr>
              <a:t>taughte</a:t>
            </a:r>
            <a:r>
              <a:rPr lang="en-GB" dirty="0">
                <a:solidFill>
                  <a:srgbClr val="292C63"/>
                </a:solidFill>
              </a:rPr>
              <a:t> he me</a:t>
            </a:r>
            <a:br>
              <a:rPr lang="en-GB" dirty="0">
                <a:solidFill>
                  <a:srgbClr val="292C63"/>
                </a:solidFill>
              </a:rPr>
            </a:br>
            <a:r>
              <a:rPr lang="en-GB" dirty="0">
                <a:solidFill>
                  <a:srgbClr val="292C63"/>
                </a:solidFill>
              </a:rPr>
              <a:t>That I ne </a:t>
            </a:r>
            <a:r>
              <a:rPr lang="en-GB" dirty="0" err="1">
                <a:solidFill>
                  <a:srgbClr val="292C63"/>
                </a:solidFill>
              </a:rPr>
              <a:t>sholde</a:t>
            </a:r>
            <a:r>
              <a:rPr lang="en-GB" dirty="0">
                <a:solidFill>
                  <a:srgbClr val="292C63"/>
                </a:solidFill>
              </a:rPr>
              <a:t> wedded be but ones.</a:t>
            </a:r>
          </a:p>
          <a:p>
            <a:endParaRPr lang="en-GB" sz="1100" dirty="0">
              <a:solidFill>
                <a:srgbClr val="1E1E1E"/>
              </a:solidFill>
              <a:highlight>
                <a:srgbClr val="00FF00"/>
              </a:highlight>
              <a:latin typeface="Book Antiqua"/>
            </a:endParaRPr>
          </a:p>
        </p:txBody>
      </p:sp>
      <p:pic>
        <p:nvPicPr>
          <p:cNvPr id="3" name="Picture 2">
            <a:extLst>
              <a:ext uri="{FF2B5EF4-FFF2-40B4-BE49-F238E27FC236}">
                <a16:creationId xmlns:a16="http://schemas.microsoft.com/office/drawing/2014/main" id="{C1248B3D-5A12-4DE7-8DC8-6353D6D632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18229" y="2520348"/>
            <a:ext cx="4008582" cy="3692946"/>
          </a:xfrm>
          <a:prstGeom prst="rect">
            <a:avLst/>
          </a:prstGeom>
        </p:spPr>
      </p:pic>
    </p:spTree>
    <p:extLst>
      <p:ext uri="{BB962C8B-B14F-4D97-AF65-F5344CB8AC3E}">
        <p14:creationId xmlns:p14="http://schemas.microsoft.com/office/powerpoint/2010/main" val="1133971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263646" y="884603"/>
            <a:ext cx="8139248" cy="503553"/>
          </a:xfrm>
        </p:spPr>
        <p:txBody>
          <a:bodyPr/>
          <a:lstStyle/>
          <a:p>
            <a:r>
              <a:rPr lang="en-US" dirty="0"/>
              <a:t>Edmund Spenser, c1552-1599</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263646" y="1601033"/>
            <a:ext cx="5289903" cy="4612261"/>
          </a:xfrm>
        </p:spPr>
        <p:txBody>
          <a:bodyPr vert="horz" lIns="0" tIns="0" rIns="0" bIns="0" rtlCol="0" anchor="t">
            <a:noAutofit/>
          </a:bodyPr>
          <a:lstStyle/>
          <a:p>
            <a:r>
              <a:rPr lang="en-US" sz="1600" dirty="0"/>
              <a:t>Spenser was born and educated in London, and at university he excelled in poetry and debates. He married twice, writing sonnets and a wedding poem for his second wife. It is thought that he had at least one child with but nothing is known of them.</a:t>
            </a:r>
            <a:endParaRPr lang="en-US" sz="1600" dirty="0">
              <a:cs typeface="Arial"/>
            </a:endParaRPr>
          </a:p>
          <a:p>
            <a:r>
              <a:rPr lang="en-US" sz="1600" dirty="0"/>
              <a:t>Spenser sought patronage for his poetry as a way of increasing his influence at court. His most famous work, </a:t>
            </a:r>
            <a:r>
              <a:rPr lang="en-US" sz="1600" i="1" dirty="0"/>
              <a:t>The Faerie </a:t>
            </a:r>
            <a:r>
              <a:rPr lang="en-US" sz="1600" i="1" dirty="0" err="1"/>
              <a:t>Queene</a:t>
            </a:r>
            <a:r>
              <a:rPr lang="en-US" sz="1600" i="1" dirty="0"/>
              <a:t>, </a:t>
            </a:r>
            <a:r>
              <a:rPr lang="en-US" sz="1600" dirty="0"/>
              <a:t>was dedicated to Elizabeth I and he extoled her virtues in return for her support and attention.</a:t>
            </a:r>
            <a:endParaRPr lang="en-US" sz="1600" i="1" dirty="0"/>
          </a:p>
          <a:p>
            <a:r>
              <a:rPr lang="en-US" sz="1600" dirty="0"/>
              <a:t>In 1580, Spenser was appointed secretary to the Lord Deputy of Ireland and witnessed the Spanish-backed insurrections at first hand, writing about them in some of his works.</a:t>
            </a:r>
          </a:p>
          <a:p>
            <a:r>
              <a:rPr lang="en-GB" sz="1600" dirty="0">
                <a:cs typeface="Arial"/>
              </a:rPr>
              <a:t>Upon his death in 1599, Spenser requested to be buried near Chaucer, and the idea of a “Poets’ Corner”  at Westminster Abbey began. </a:t>
            </a:r>
            <a:endParaRPr lang="en-US" sz="1600" dirty="0"/>
          </a:p>
        </p:txBody>
      </p:sp>
      <p:pic>
        <p:nvPicPr>
          <p:cNvPr id="2" name="Picture 1">
            <a:extLst>
              <a:ext uri="{FF2B5EF4-FFF2-40B4-BE49-F238E27FC236}">
                <a16:creationId xmlns:a16="http://schemas.microsoft.com/office/drawing/2014/main" id="{F12C12E0-20FA-438A-B73C-934CBA5C5D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47442" y="1456977"/>
            <a:ext cx="3112219" cy="4594964"/>
          </a:xfrm>
          <a:prstGeom prst="rect">
            <a:avLst/>
          </a:prstGeom>
        </p:spPr>
      </p:pic>
    </p:spTree>
    <p:extLst>
      <p:ext uri="{BB962C8B-B14F-4D97-AF65-F5344CB8AC3E}">
        <p14:creationId xmlns:p14="http://schemas.microsoft.com/office/powerpoint/2010/main" val="797830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419880"/>
            <a:ext cx="8139248" cy="503553"/>
          </a:xfrm>
        </p:spPr>
        <p:txBody>
          <a:bodyPr/>
          <a:lstStyle/>
          <a:p>
            <a:r>
              <a:rPr lang="en-US" dirty="0"/>
              <a:t>Edmund Spenser - Extract from </a:t>
            </a:r>
            <a:r>
              <a:rPr lang="en-US" i="1" dirty="0"/>
              <a:t>The Faerie </a:t>
            </a:r>
            <a:r>
              <a:rPr lang="en-US" i="1" dirty="0" err="1"/>
              <a:t>Queene</a:t>
            </a:r>
            <a:r>
              <a:rPr lang="en-US" i="1" dirty="0"/>
              <a:t>,</a:t>
            </a:r>
            <a:r>
              <a:rPr lang="en-US" dirty="0"/>
              <a:t> Book 1</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48260" y="2345259"/>
            <a:ext cx="4729396" cy="3758228"/>
          </a:xfrm>
        </p:spPr>
        <p:txBody>
          <a:bodyPr vert="horz" lIns="0" tIns="0" rIns="0" bIns="0" rtlCol="0" anchor="t">
            <a:normAutofit/>
          </a:bodyPr>
          <a:lstStyle/>
          <a:p>
            <a:endParaRPr lang="en-US" dirty="0"/>
          </a:p>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
        <p:nvSpPr>
          <p:cNvPr id="4" name="TextBox 3">
            <a:extLst>
              <a:ext uri="{FF2B5EF4-FFF2-40B4-BE49-F238E27FC236}">
                <a16:creationId xmlns:a16="http://schemas.microsoft.com/office/drawing/2014/main" id="{36BEEF0A-8CAE-59C6-9AA6-06F1236F9D6E}"/>
              </a:ext>
            </a:extLst>
          </p:cNvPr>
          <p:cNvSpPr txBox="1"/>
          <p:nvPr/>
        </p:nvSpPr>
        <p:spPr>
          <a:xfrm>
            <a:off x="362752" y="2305300"/>
            <a:ext cx="4904660" cy="3416320"/>
          </a:xfrm>
          <a:prstGeom prst="rect">
            <a:avLst/>
          </a:prstGeom>
          <a:noFill/>
        </p:spPr>
        <p:txBody>
          <a:bodyPr wrap="square" lIns="91440" tIns="45720" rIns="91440" bIns="45720" rtlCol="0" anchor="t">
            <a:spAutoFit/>
          </a:bodyPr>
          <a:lstStyle/>
          <a:p>
            <a:endParaRPr lang="en-GB" dirty="0">
              <a:highlight>
                <a:srgbClr val="00FF00"/>
              </a:highlight>
              <a:latin typeface="Arial"/>
              <a:cs typeface="Arial"/>
            </a:endParaRPr>
          </a:p>
          <a:p>
            <a:r>
              <a:rPr lang="en-GB" dirty="0">
                <a:solidFill>
                  <a:srgbClr val="292C63"/>
                </a:solidFill>
                <a:latin typeface="Arial"/>
                <a:cs typeface="Arial"/>
              </a:rPr>
              <a:t>Upon a great adventure he was bond,</a:t>
            </a:r>
          </a:p>
          <a:p>
            <a:r>
              <a:rPr lang="en-GB" dirty="0">
                <a:solidFill>
                  <a:srgbClr val="292C63"/>
                </a:solidFill>
                <a:latin typeface="Arial"/>
                <a:cs typeface="Arial"/>
              </a:rPr>
              <a:t>That greatest Gloriana to him gave,</a:t>
            </a:r>
          </a:p>
          <a:p>
            <a:r>
              <a:rPr lang="en-GB" dirty="0">
                <a:solidFill>
                  <a:srgbClr val="292C63"/>
                </a:solidFill>
                <a:latin typeface="Arial"/>
                <a:cs typeface="Arial"/>
              </a:rPr>
              <a:t>That greatest Glorious </a:t>
            </a:r>
            <a:r>
              <a:rPr lang="en-GB" dirty="0" err="1">
                <a:solidFill>
                  <a:srgbClr val="292C63"/>
                </a:solidFill>
                <a:latin typeface="Arial"/>
                <a:cs typeface="Arial"/>
              </a:rPr>
              <a:t>Queene</a:t>
            </a:r>
            <a:r>
              <a:rPr lang="en-GB" dirty="0">
                <a:solidFill>
                  <a:srgbClr val="292C63"/>
                </a:solidFill>
                <a:latin typeface="Arial"/>
                <a:cs typeface="Arial"/>
              </a:rPr>
              <a:t> of Faerie </a:t>
            </a:r>
            <a:r>
              <a:rPr lang="en-GB" dirty="0" err="1">
                <a:solidFill>
                  <a:srgbClr val="292C63"/>
                </a:solidFill>
                <a:latin typeface="Arial"/>
                <a:cs typeface="Arial"/>
              </a:rPr>
              <a:t>lond</a:t>
            </a:r>
            <a:r>
              <a:rPr lang="en-GB" dirty="0">
                <a:solidFill>
                  <a:srgbClr val="292C63"/>
                </a:solidFill>
                <a:latin typeface="Arial"/>
                <a:cs typeface="Arial"/>
              </a:rPr>
              <a:t>,</a:t>
            </a:r>
          </a:p>
          <a:p>
            <a:r>
              <a:rPr lang="en-GB" dirty="0">
                <a:solidFill>
                  <a:srgbClr val="292C63"/>
                </a:solidFill>
                <a:latin typeface="Arial"/>
                <a:cs typeface="Arial"/>
              </a:rPr>
              <a:t>To </a:t>
            </a:r>
            <a:r>
              <a:rPr lang="en-GB" dirty="0" err="1">
                <a:solidFill>
                  <a:srgbClr val="292C63"/>
                </a:solidFill>
                <a:latin typeface="Arial"/>
                <a:cs typeface="Arial"/>
              </a:rPr>
              <a:t>winne</a:t>
            </a:r>
            <a:r>
              <a:rPr lang="en-GB" dirty="0">
                <a:solidFill>
                  <a:srgbClr val="292C63"/>
                </a:solidFill>
                <a:latin typeface="Arial"/>
                <a:cs typeface="Arial"/>
              </a:rPr>
              <a:t> him worship, and her grace to have,</a:t>
            </a:r>
          </a:p>
          <a:p>
            <a:r>
              <a:rPr lang="en-GB" dirty="0">
                <a:solidFill>
                  <a:srgbClr val="292C63"/>
                </a:solidFill>
                <a:latin typeface="Arial"/>
                <a:cs typeface="Arial"/>
              </a:rPr>
              <a:t>Which of all earthly things he most did crave;</a:t>
            </a:r>
          </a:p>
          <a:p>
            <a:r>
              <a:rPr lang="en-GB" dirty="0">
                <a:solidFill>
                  <a:srgbClr val="292C63"/>
                </a:solidFill>
                <a:latin typeface="Arial"/>
                <a:cs typeface="Arial"/>
              </a:rPr>
              <a:t>And ever as he rode, his hart did </a:t>
            </a:r>
            <a:r>
              <a:rPr lang="en-GB" dirty="0" err="1">
                <a:solidFill>
                  <a:srgbClr val="292C63"/>
                </a:solidFill>
                <a:latin typeface="Arial"/>
                <a:cs typeface="Arial"/>
              </a:rPr>
              <a:t>earne</a:t>
            </a:r>
            <a:endParaRPr lang="en-GB" dirty="0">
              <a:solidFill>
                <a:srgbClr val="292C63"/>
              </a:solidFill>
              <a:latin typeface="Arial"/>
              <a:cs typeface="Arial"/>
            </a:endParaRPr>
          </a:p>
          <a:p>
            <a:r>
              <a:rPr lang="en-GB" dirty="0">
                <a:solidFill>
                  <a:srgbClr val="292C63"/>
                </a:solidFill>
                <a:latin typeface="Arial"/>
                <a:cs typeface="Arial"/>
              </a:rPr>
              <a:t>To prove his puissance in </a:t>
            </a:r>
            <a:r>
              <a:rPr lang="en-GB" dirty="0" err="1">
                <a:solidFill>
                  <a:srgbClr val="292C63"/>
                </a:solidFill>
                <a:latin typeface="Arial"/>
                <a:cs typeface="Arial"/>
              </a:rPr>
              <a:t>battell</a:t>
            </a:r>
            <a:r>
              <a:rPr lang="en-GB" dirty="0">
                <a:solidFill>
                  <a:srgbClr val="292C63"/>
                </a:solidFill>
                <a:latin typeface="Arial"/>
                <a:cs typeface="Arial"/>
              </a:rPr>
              <a:t> brave</a:t>
            </a:r>
          </a:p>
          <a:p>
            <a:r>
              <a:rPr lang="en-GB" dirty="0">
                <a:solidFill>
                  <a:srgbClr val="292C63"/>
                </a:solidFill>
                <a:latin typeface="Arial"/>
                <a:cs typeface="Arial"/>
              </a:rPr>
              <a:t>Upon his foe, and his new force to </a:t>
            </a:r>
            <a:r>
              <a:rPr lang="en-GB" dirty="0" err="1">
                <a:solidFill>
                  <a:srgbClr val="292C63"/>
                </a:solidFill>
                <a:latin typeface="Arial"/>
                <a:cs typeface="Arial"/>
              </a:rPr>
              <a:t>learne</a:t>
            </a:r>
            <a:r>
              <a:rPr lang="en-GB" dirty="0">
                <a:solidFill>
                  <a:srgbClr val="292C63"/>
                </a:solidFill>
                <a:latin typeface="Arial"/>
                <a:cs typeface="Arial"/>
              </a:rPr>
              <a:t>;</a:t>
            </a:r>
          </a:p>
          <a:p>
            <a:r>
              <a:rPr lang="en-GB" dirty="0">
                <a:solidFill>
                  <a:srgbClr val="292C63"/>
                </a:solidFill>
                <a:latin typeface="Arial"/>
                <a:cs typeface="Arial"/>
              </a:rPr>
              <a:t>Upon his foe, a Dragon horrible and </a:t>
            </a:r>
            <a:r>
              <a:rPr lang="en-GB" dirty="0" err="1">
                <a:solidFill>
                  <a:srgbClr val="292C63"/>
                </a:solidFill>
                <a:latin typeface="Arial"/>
                <a:cs typeface="Arial"/>
              </a:rPr>
              <a:t>stearne</a:t>
            </a:r>
            <a:r>
              <a:rPr lang="en-GB" dirty="0">
                <a:solidFill>
                  <a:srgbClr val="292C63"/>
                </a:solidFill>
                <a:latin typeface="Arial"/>
                <a:cs typeface="Arial"/>
              </a:rPr>
              <a:t>.</a:t>
            </a:r>
          </a:p>
          <a:p>
            <a:endParaRPr lang="en-GB" dirty="0">
              <a:highlight>
                <a:srgbClr val="00FF00"/>
              </a:highlight>
              <a:latin typeface="Palatino"/>
            </a:endParaRPr>
          </a:p>
          <a:p>
            <a:endParaRPr lang="en-GB" dirty="0">
              <a:latin typeface="Palatino"/>
            </a:endParaRPr>
          </a:p>
        </p:txBody>
      </p:sp>
      <p:pic>
        <p:nvPicPr>
          <p:cNvPr id="5" name="Picture 4">
            <a:extLst>
              <a:ext uri="{FF2B5EF4-FFF2-40B4-BE49-F238E27FC236}">
                <a16:creationId xmlns:a16="http://schemas.microsoft.com/office/drawing/2014/main" id="{D2035D20-14CA-4BF3-8933-B403D17250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65288" y="2345259"/>
            <a:ext cx="3719921" cy="3496792"/>
          </a:xfrm>
          <a:prstGeom prst="rect">
            <a:avLst/>
          </a:prstGeom>
        </p:spPr>
      </p:pic>
    </p:spTree>
    <p:extLst>
      <p:ext uri="{BB962C8B-B14F-4D97-AF65-F5344CB8AC3E}">
        <p14:creationId xmlns:p14="http://schemas.microsoft.com/office/powerpoint/2010/main" val="3051632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John Milton, 1608-1674</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2752" y="1838036"/>
            <a:ext cx="5779430" cy="4692073"/>
          </a:xfrm>
        </p:spPr>
        <p:txBody>
          <a:bodyPr vert="horz" lIns="0" tIns="0" rIns="0" bIns="0" rtlCol="0" anchor="t">
            <a:normAutofit lnSpcReduction="10000"/>
          </a:bodyPr>
          <a:lstStyle/>
          <a:p>
            <a:r>
              <a:rPr lang="en-US" sz="1600" dirty="0"/>
              <a:t>Milton was born in London, well educated, and excelled in Classics and Italian. During the Civil War he supported the Parliamentarian cause and served as Latin Secretary, which placed him high up in government. He used his literary skills to combat censorship, defend the freedom of the press and to attack the monarchy.</a:t>
            </a:r>
          </a:p>
          <a:p>
            <a:r>
              <a:rPr lang="en-US" sz="1600" dirty="0">
                <a:ea typeface="+mn-lt"/>
                <a:cs typeface="+mn-lt"/>
              </a:rPr>
              <a:t>He married in 1643, but soon separated and campaigned to change the English divorce laws. Later reconciled, his wife died in childbirth, as did his second wife. He also lost three of his children in infancy. </a:t>
            </a:r>
            <a:r>
              <a:rPr lang="en-US" sz="1600" dirty="0"/>
              <a:t>In his early forties Milton he lost his sight but he continued to dictate his works to his third wife and surviving daughters, composing his most famous poems </a:t>
            </a:r>
            <a:r>
              <a:rPr lang="en-US" sz="1600" i="1" dirty="0"/>
              <a:t>Paradise Lost </a:t>
            </a:r>
            <a:r>
              <a:rPr lang="en-US" sz="1600" dirty="0"/>
              <a:t>and </a:t>
            </a:r>
            <a:r>
              <a:rPr lang="en-US" sz="1600" i="1" dirty="0"/>
              <a:t>Paradise Regained.</a:t>
            </a:r>
            <a:endParaRPr lang="en-US" sz="1600" dirty="0">
              <a:cs typeface="Arial"/>
            </a:endParaRPr>
          </a:p>
          <a:p>
            <a:r>
              <a:rPr lang="en-US" sz="1600" dirty="0">
                <a:ea typeface="+mn-lt"/>
                <a:cs typeface="+mn-lt"/>
              </a:rPr>
              <a:t>His religious views changed and developed throughout his life and he began to dislike the hierarchy of the Church of England and is now most associated with the Puritans, although some of his beliefs were unorthodox. </a:t>
            </a:r>
          </a:p>
          <a:p>
            <a:r>
              <a:rPr lang="en-US" sz="1600" dirty="0">
                <a:ea typeface="+mn-lt"/>
                <a:cs typeface="+mn-lt"/>
              </a:rPr>
              <a:t>A monument at Westminster Abbey was erected in 1737 and a window installed in St. Margaret’s Church in 1888.</a:t>
            </a:r>
            <a:endParaRPr lang="en-US" sz="1600" dirty="0"/>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a:p>
            <a:endParaRPr lang="en-GB" dirty="0">
              <a:cs typeface="Arial"/>
            </a:endParaRPr>
          </a:p>
        </p:txBody>
      </p:sp>
      <p:pic>
        <p:nvPicPr>
          <p:cNvPr id="5" name="Picture 4">
            <a:extLst>
              <a:ext uri="{FF2B5EF4-FFF2-40B4-BE49-F238E27FC236}">
                <a16:creationId xmlns:a16="http://schemas.microsoft.com/office/drawing/2014/main" id="{79DA8E9E-68B6-47CB-9F66-3273C2FC01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11646" y="1237631"/>
            <a:ext cx="2675434" cy="5361094"/>
          </a:xfrm>
          <a:prstGeom prst="rect">
            <a:avLst/>
          </a:prstGeom>
        </p:spPr>
      </p:pic>
    </p:spTree>
    <p:extLst>
      <p:ext uri="{BB962C8B-B14F-4D97-AF65-F5344CB8AC3E}">
        <p14:creationId xmlns:p14="http://schemas.microsoft.com/office/powerpoint/2010/main" val="2971629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GB" dirty="0">
                <a:latin typeface="+mj-lt"/>
              </a:rPr>
              <a:t>John Milton - Extract from </a:t>
            </a:r>
            <a:r>
              <a:rPr lang="en-GB" i="1" dirty="0">
                <a:latin typeface="+mj-lt"/>
              </a:rPr>
              <a:t>Paradise Lost </a:t>
            </a:r>
            <a:r>
              <a:rPr lang="en-GB" dirty="0">
                <a:latin typeface="+mj-lt"/>
              </a:rPr>
              <a:t>Book 9</a:t>
            </a:r>
            <a:endParaRPr lang="en-US" dirty="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28E81B1E-3461-3489-EC64-D20960327C11}"/>
              </a:ext>
            </a:extLst>
          </p:cNvPr>
          <p:cNvSpPr txBox="1"/>
          <p:nvPr/>
        </p:nvSpPr>
        <p:spPr>
          <a:xfrm>
            <a:off x="263646" y="2143486"/>
            <a:ext cx="5951018" cy="4201150"/>
          </a:xfrm>
          <a:prstGeom prst="rect">
            <a:avLst/>
          </a:prstGeom>
          <a:noFill/>
        </p:spPr>
        <p:txBody>
          <a:bodyPr wrap="square" lIns="91440" tIns="45720" rIns="91440" bIns="45720" rtlCol="0" anchor="t">
            <a:spAutoFit/>
          </a:bodyPr>
          <a:lstStyle/>
          <a:p>
            <a:r>
              <a:rPr lang="en-GB" dirty="0">
                <a:solidFill>
                  <a:srgbClr val="292C63"/>
                </a:solidFill>
                <a:ea typeface="+mn-lt"/>
                <a:cs typeface="+mn-lt"/>
              </a:rPr>
              <a:t>Serpent, thy overpraising leaves in doubt</a:t>
            </a:r>
            <a:r>
              <a:rPr lang="en-GB" dirty="0">
                <a:ea typeface="+mn-lt"/>
                <a:cs typeface="+mn-lt"/>
              </a:rPr>
              <a:t> </a:t>
            </a:r>
            <a:br>
              <a:rPr lang="en-GB" dirty="0">
                <a:ea typeface="+mn-lt"/>
                <a:cs typeface="+mn-lt"/>
              </a:rPr>
            </a:br>
            <a:r>
              <a:rPr lang="en-GB" dirty="0">
                <a:solidFill>
                  <a:srgbClr val="292C63"/>
                </a:solidFill>
                <a:ea typeface="+mn-lt"/>
                <a:cs typeface="+mn-lt"/>
              </a:rPr>
              <a:t>The </a:t>
            </a:r>
            <a:r>
              <a:rPr lang="en-GB" dirty="0" err="1">
                <a:solidFill>
                  <a:srgbClr val="292C63"/>
                </a:solidFill>
                <a:ea typeface="+mn-lt"/>
                <a:cs typeface="+mn-lt"/>
              </a:rPr>
              <a:t>vertue</a:t>
            </a:r>
            <a:r>
              <a:rPr lang="en-GB" dirty="0">
                <a:solidFill>
                  <a:srgbClr val="292C63"/>
                </a:solidFill>
                <a:ea typeface="+mn-lt"/>
                <a:cs typeface="+mn-lt"/>
              </a:rPr>
              <a:t> of that Fruit, in thee first </a:t>
            </a:r>
            <a:r>
              <a:rPr lang="en-GB" dirty="0" err="1">
                <a:solidFill>
                  <a:srgbClr val="292C63"/>
                </a:solidFill>
                <a:ea typeface="+mn-lt"/>
                <a:cs typeface="+mn-lt"/>
              </a:rPr>
              <a:t>prov'd</a:t>
            </a:r>
            <a:r>
              <a:rPr lang="en-GB" dirty="0">
                <a:solidFill>
                  <a:srgbClr val="292C63"/>
                </a:solidFill>
                <a:ea typeface="+mn-lt"/>
                <a:cs typeface="+mn-lt"/>
              </a:rPr>
              <a:t>:</a:t>
            </a:r>
            <a:r>
              <a:rPr lang="en-GB" dirty="0">
                <a:ea typeface="+mn-lt"/>
                <a:cs typeface="+mn-lt"/>
              </a:rPr>
              <a:t> </a:t>
            </a:r>
            <a:br>
              <a:rPr lang="en-GB" dirty="0">
                <a:ea typeface="+mn-lt"/>
                <a:cs typeface="+mn-lt"/>
              </a:rPr>
            </a:br>
            <a:r>
              <a:rPr lang="en-GB" dirty="0">
                <a:solidFill>
                  <a:srgbClr val="292C63"/>
                </a:solidFill>
                <a:ea typeface="+mn-lt"/>
                <a:cs typeface="+mn-lt"/>
              </a:rPr>
              <a:t>But say, where grows the Tree, from hence how far?</a:t>
            </a:r>
            <a:r>
              <a:rPr lang="en-GB" dirty="0">
                <a:ea typeface="+mn-lt"/>
                <a:cs typeface="+mn-lt"/>
              </a:rPr>
              <a:t> </a:t>
            </a:r>
            <a:br>
              <a:rPr lang="en-GB" dirty="0">
                <a:ea typeface="+mn-lt"/>
                <a:cs typeface="+mn-lt"/>
              </a:rPr>
            </a:br>
            <a:r>
              <a:rPr lang="en-GB" dirty="0">
                <a:solidFill>
                  <a:srgbClr val="292C63"/>
                </a:solidFill>
                <a:ea typeface="+mn-lt"/>
                <a:cs typeface="+mn-lt"/>
              </a:rPr>
              <a:t>For many are the Trees of God that grow</a:t>
            </a:r>
            <a:r>
              <a:rPr lang="en-GB" dirty="0">
                <a:ea typeface="+mn-lt"/>
                <a:cs typeface="+mn-lt"/>
              </a:rPr>
              <a:t> </a:t>
            </a:r>
            <a:br>
              <a:rPr lang="en-GB" dirty="0">
                <a:ea typeface="+mn-lt"/>
                <a:cs typeface="+mn-lt"/>
              </a:rPr>
            </a:br>
            <a:r>
              <a:rPr lang="en-GB" dirty="0">
                <a:solidFill>
                  <a:srgbClr val="292C63"/>
                </a:solidFill>
                <a:ea typeface="+mn-lt"/>
                <a:cs typeface="+mn-lt"/>
              </a:rPr>
              <a:t>In Paradise, and various, yet unknown</a:t>
            </a:r>
            <a:r>
              <a:rPr lang="en-GB" dirty="0">
                <a:ea typeface="+mn-lt"/>
                <a:cs typeface="+mn-lt"/>
              </a:rPr>
              <a:t> </a:t>
            </a:r>
            <a:br>
              <a:rPr lang="en-GB" dirty="0">
                <a:ea typeface="+mn-lt"/>
                <a:cs typeface="+mn-lt"/>
              </a:rPr>
            </a:br>
            <a:r>
              <a:rPr lang="en-GB" dirty="0">
                <a:solidFill>
                  <a:srgbClr val="292C63"/>
                </a:solidFill>
                <a:ea typeface="+mn-lt"/>
                <a:cs typeface="+mn-lt"/>
              </a:rPr>
              <a:t>To us, in such </a:t>
            </a:r>
            <a:r>
              <a:rPr lang="en-GB" dirty="0" err="1">
                <a:solidFill>
                  <a:srgbClr val="292C63"/>
                </a:solidFill>
                <a:ea typeface="+mn-lt"/>
                <a:cs typeface="+mn-lt"/>
              </a:rPr>
              <a:t>aboundance</a:t>
            </a:r>
            <a:r>
              <a:rPr lang="en-GB" dirty="0">
                <a:solidFill>
                  <a:srgbClr val="292C63"/>
                </a:solidFill>
                <a:ea typeface="+mn-lt"/>
                <a:cs typeface="+mn-lt"/>
              </a:rPr>
              <a:t> lies our choice,</a:t>
            </a:r>
            <a:r>
              <a:rPr lang="en-GB" dirty="0">
                <a:ea typeface="+mn-lt"/>
                <a:cs typeface="+mn-lt"/>
              </a:rPr>
              <a:t> </a:t>
            </a:r>
            <a:br>
              <a:rPr lang="en-GB" dirty="0">
                <a:ea typeface="+mn-lt"/>
                <a:cs typeface="+mn-lt"/>
              </a:rPr>
            </a:br>
            <a:r>
              <a:rPr lang="en-GB" dirty="0">
                <a:solidFill>
                  <a:srgbClr val="292C63"/>
                </a:solidFill>
                <a:ea typeface="+mn-lt"/>
                <a:cs typeface="+mn-lt"/>
              </a:rPr>
              <a:t>As leaves a greater store of Fruit </a:t>
            </a:r>
            <a:r>
              <a:rPr lang="en-GB" dirty="0" err="1">
                <a:solidFill>
                  <a:srgbClr val="292C63"/>
                </a:solidFill>
                <a:ea typeface="+mn-lt"/>
                <a:cs typeface="+mn-lt"/>
              </a:rPr>
              <a:t>untoucht</a:t>
            </a:r>
            <a:r>
              <a:rPr lang="en-GB" dirty="0">
                <a:solidFill>
                  <a:srgbClr val="292C63"/>
                </a:solidFill>
                <a:ea typeface="+mn-lt"/>
                <a:cs typeface="+mn-lt"/>
              </a:rPr>
              <a:t>,</a:t>
            </a:r>
            <a:r>
              <a:rPr lang="en-GB" dirty="0">
                <a:ea typeface="+mn-lt"/>
                <a:cs typeface="+mn-lt"/>
              </a:rPr>
              <a:t> </a:t>
            </a:r>
            <a:br>
              <a:rPr lang="en-GB" dirty="0">
                <a:ea typeface="+mn-lt"/>
                <a:cs typeface="+mn-lt"/>
              </a:rPr>
            </a:br>
            <a:r>
              <a:rPr lang="en-GB" dirty="0">
                <a:solidFill>
                  <a:srgbClr val="292C63"/>
                </a:solidFill>
                <a:ea typeface="+mn-lt"/>
                <a:cs typeface="+mn-lt"/>
              </a:rPr>
              <a:t>Still hanging incorruptible, till men</a:t>
            </a:r>
            <a:r>
              <a:rPr lang="en-GB" dirty="0">
                <a:ea typeface="+mn-lt"/>
                <a:cs typeface="+mn-lt"/>
              </a:rPr>
              <a:t> </a:t>
            </a:r>
            <a:br>
              <a:rPr lang="en-GB" dirty="0">
                <a:ea typeface="+mn-lt"/>
                <a:cs typeface="+mn-lt"/>
              </a:rPr>
            </a:br>
            <a:r>
              <a:rPr lang="en-GB" dirty="0">
                <a:solidFill>
                  <a:srgbClr val="292C63"/>
                </a:solidFill>
                <a:ea typeface="+mn-lt"/>
                <a:cs typeface="+mn-lt"/>
              </a:rPr>
              <a:t>Grow up to </a:t>
            </a:r>
            <a:r>
              <a:rPr lang="en-GB" dirty="0" err="1">
                <a:solidFill>
                  <a:srgbClr val="292C63"/>
                </a:solidFill>
                <a:ea typeface="+mn-lt"/>
                <a:cs typeface="+mn-lt"/>
              </a:rPr>
              <a:t>thir</a:t>
            </a:r>
            <a:r>
              <a:rPr lang="en-GB" dirty="0">
                <a:solidFill>
                  <a:srgbClr val="292C63"/>
                </a:solidFill>
                <a:ea typeface="+mn-lt"/>
                <a:cs typeface="+mn-lt"/>
              </a:rPr>
              <a:t> provision, and more hands</a:t>
            </a:r>
            <a:r>
              <a:rPr lang="en-GB" dirty="0">
                <a:ea typeface="+mn-lt"/>
                <a:cs typeface="+mn-lt"/>
              </a:rPr>
              <a:t> </a:t>
            </a:r>
            <a:br>
              <a:rPr lang="en-GB" dirty="0">
                <a:ea typeface="+mn-lt"/>
                <a:cs typeface="+mn-lt"/>
              </a:rPr>
            </a:br>
            <a:r>
              <a:rPr lang="en-GB" dirty="0">
                <a:solidFill>
                  <a:srgbClr val="292C63"/>
                </a:solidFill>
                <a:ea typeface="+mn-lt"/>
                <a:cs typeface="+mn-lt"/>
              </a:rPr>
              <a:t>Help to disburden Nature of her </a:t>
            </a:r>
            <a:r>
              <a:rPr lang="en-GB" dirty="0" err="1">
                <a:solidFill>
                  <a:srgbClr val="292C63"/>
                </a:solidFill>
                <a:ea typeface="+mn-lt"/>
                <a:cs typeface="+mn-lt"/>
              </a:rPr>
              <a:t>Bearth</a:t>
            </a:r>
            <a:r>
              <a:rPr lang="en-GB" dirty="0">
                <a:solidFill>
                  <a:srgbClr val="292C63"/>
                </a:solidFill>
                <a:ea typeface="+mn-lt"/>
                <a:cs typeface="+mn-lt"/>
              </a:rPr>
              <a:t>.</a:t>
            </a:r>
            <a:endParaRPr lang="en-GB" dirty="0">
              <a:solidFill>
                <a:srgbClr val="292C63"/>
              </a:solidFill>
            </a:endParaRPr>
          </a:p>
          <a:p>
            <a:endParaRPr lang="en-GB" sz="1500" dirty="0">
              <a:highlight>
                <a:srgbClr val="00FF00"/>
              </a:highlight>
              <a:ea typeface="+mn-lt"/>
              <a:cs typeface="+mn-lt"/>
            </a:endParaRPr>
          </a:p>
          <a:p>
            <a:endParaRPr lang="en-GB" dirty="0">
              <a:highlight>
                <a:srgbClr val="00FF00"/>
              </a:highlight>
              <a:latin typeface="Palatino"/>
            </a:endParaRPr>
          </a:p>
          <a:p>
            <a:endParaRPr lang="en-GB" dirty="0">
              <a:highlight>
                <a:srgbClr val="00FF00"/>
              </a:highlight>
              <a:latin typeface="Palatino"/>
            </a:endParaRPr>
          </a:p>
          <a:p>
            <a:endParaRPr lang="en-GB" dirty="0">
              <a:highlight>
                <a:srgbClr val="00FF00"/>
              </a:highlight>
              <a:latin typeface="Palatino"/>
            </a:endParaRPr>
          </a:p>
          <a:p>
            <a:endParaRPr lang="en-GB" dirty="0">
              <a:latin typeface="Palatino"/>
            </a:endParaRPr>
          </a:p>
        </p:txBody>
      </p:sp>
      <p:pic>
        <p:nvPicPr>
          <p:cNvPr id="2" name="Picture 1">
            <a:extLst>
              <a:ext uri="{FF2B5EF4-FFF2-40B4-BE49-F238E27FC236}">
                <a16:creationId xmlns:a16="http://schemas.microsoft.com/office/drawing/2014/main" id="{B93B9A6A-DB6B-4C97-999D-255010265E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2726" y="1689697"/>
            <a:ext cx="3254525" cy="4817551"/>
          </a:xfrm>
          <a:prstGeom prst="rect">
            <a:avLst/>
          </a:prstGeom>
        </p:spPr>
      </p:pic>
    </p:spTree>
    <p:extLst>
      <p:ext uri="{BB962C8B-B14F-4D97-AF65-F5344CB8AC3E}">
        <p14:creationId xmlns:p14="http://schemas.microsoft.com/office/powerpoint/2010/main" val="3596633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Chaucer’s literary context</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1963909"/>
            <a:ext cx="8139248" cy="4587720"/>
          </a:xfrm>
        </p:spPr>
        <p:txBody>
          <a:bodyPr vert="horz" lIns="0" tIns="0" rIns="0" bIns="0" rtlCol="0" anchor="t">
            <a:normAutofit lnSpcReduction="10000"/>
          </a:bodyPr>
          <a:lstStyle/>
          <a:p>
            <a:r>
              <a:rPr lang="en-GB" sz="1700" dirty="0">
                <a:cs typeface="Arial"/>
              </a:rPr>
              <a:t>Chaucer was one of the first people to write poetry in English as opposed to Latin or French. By writing in the vernacular, Chaucer’s works are vivid and evocative, secular and, often, bawdy.</a:t>
            </a:r>
          </a:p>
          <a:p>
            <a:r>
              <a:rPr lang="en-GB" sz="1700" dirty="0">
                <a:cs typeface="Arial"/>
              </a:rPr>
              <a:t>As he travelled throughout Europe, Chaucer became acquainted with the literary works of Dante, Petrarch and Boccaccio as well as French chivalric romances, which all influenced his style. He used common medieval devices such as courtly love, allegory and dream visions to bring his writings to life.</a:t>
            </a:r>
          </a:p>
          <a:p>
            <a:r>
              <a:rPr lang="en-GB" sz="1700" i="1" dirty="0">
                <a:cs typeface="Arial"/>
              </a:rPr>
              <a:t>The Canterbury Tales,</a:t>
            </a:r>
            <a:r>
              <a:rPr lang="en-GB" sz="1700" dirty="0">
                <a:cs typeface="Arial"/>
              </a:rPr>
              <a:t> his most famous work still unfinished at his death, is a collection of stories told by a fictional group of pilgrims making their way to Canterbury to visit the shrine of St Thomas Becket. Each pilgrim is described in their Prologue, and then tells their Tale. Chaucer’s pilgrims represent a cross-section of medieval society, and he presents them as realistic and vivid characters. Their stories reflect their personalities, full of humour, and paint a clear picture of medieval life.</a:t>
            </a:r>
            <a:endParaRPr lang="en-GB" sz="1700" i="1" dirty="0">
              <a:cs typeface="Arial"/>
            </a:endParaRPr>
          </a:p>
          <a:p>
            <a:r>
              <a:rPr lang="en-GB" sz="1700" dirty="0">
                <a:cs typeface="Arial"/>
              </a:rPr>
              <a:t>Chaucer’s influence on the development of English literature is profound. His use of humour, satire and irony, together with the themes of love, loss, morality and social commentary are found in all later literary movements and styles.</a:t>
            </a: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Tree>
    <p:extLst>
      <p:ext uri="{BB962C8B-B14F-4D97-AF65-F5344CB8AC3E}">
        <p14:creationId xmlns:p14="http://schemas.microsoft.com/office/powerpoint/2010/main" val="845850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008789"/>
            <a:ext cx="8139248" cy="503553"/>
          </a:xfrm>
        </p:spPr>
        <p:txBody>
          <a:bodyPr/>
          <a:lstStyle/>
          <a:p>
            <a:r>
              <a:rPr lang="en-US" dirty="0"/>
              <a:t>Spenser’s literary context </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2752" y="1708727"/>
            <a:ext cx="8139248" cy="4862194"/>
          </a:xfrm>
        </p:spPr>
        <p:txBody>
          <a:bodyPr vert="horz" lIns="0" tIns="0" rIns="0" bIns="0" rtlCol="0" anchor="t">
            <a:normAutofit/>
          </a:bodyPr>
          <a:lstStyle/>
          <a:p>
            <a:r>
              <a:rPr lang="en-GB" sz="1600" dirty="0">
                <a:cs typeface="Arial"/>
              </a:rPr>
              <a:t>Spenser is also considered one of the greatest English poets and, after Chaucer, one of the first writers to be buried in what became known as Poets’ Corner at Westminster Abbey. </a:t>
            </a:r>
          </a:p>
          <a:p>
            <a:r>
              <a:rPr lang="en-GB" sz="1600" dirty="0">
                <a:cs typeface="Arial"/>
              </a:rPr>
              <a:t>Like Chaucer, Spenser was influenced by the great medieval Italian poets Dante and Petrarch. He also utilised the epic poem style of Homer and Virgil when he created </a:t>
            </a:r>
            <a:r>
              <a:rPr lang="en-GB" sz="1600" i="1" dirty="0">
                <a:cs typeface="Arial"/>
              </a:rPr>
              <a:t>The Faerie Queen</a:t>
            </a:r>
            <a:r>
              <a:rPr lang="en-GB" sz="1600" dirty="0">
                <a:cs typeface="Arial"/>
              </a:rPr>
              <a:t>, his most famous, and extensive work of 36,000 lines. Themes of courtly love, patriotism and national pride are expressed in terms of chivalry and virtue in his work.</a:t>
            </a:r>
          </a:p>
          <a:p>
            <a:r>
              <a:rPr lang="en-GB" sz="1600" i="1" dirty="0">
                <a:cs typeface="Arial"/>
              </a:rPr>
              <a:t>The Faerie </a:t>
            </a:r>
            <a:r>
              <a:rPr lang="en-GB" sz="1600" i="1" dirty="0" err="1">
                <a:cs typeface="Arial"/>
              </a:rPr>
              <a:t>Queene</a:t>
            </a:r>
            <a:r>
              <a:rPr lang="en-GB" sz="1600" dirty="0">
                <a:cs typeface="Arial"/>
              </a:rPr>
              <a:t> also has significant religious influences, reflecting the religious struggles of the Elizabethan period. Some of the characters symbolise Protestant ideals of purity and truth whilst others represent Catholic corruption and deceit, reflecting anti-Catholic sentiments. One section, </a:t>
            </a:r>
            <a:r>
              <a:rPr lang="en-GB" sz="1600" i="1" dirty="0">
                <a:cs typeface="Arial"/>
              </a:rPr>
              <a:t>The Book of Holiness,</a:t>
            </a:r>
            <a:r>
              <a:rPr lang="en-GB" sz="1600" dirty="0">
                <a:cs typeface="Arial"/>
              </a:rPr>
              <a:t> explores themes of faith, grace and salvation and overall the poem references Classical deities and mythology. </a:t>
            </a:r>
            <a:endParaRPr lang="en-GB" sz="1600" i="1" dirty="0">
              <a:cs typeface="Arial"/>
            </a:endParaRPr>
          </a:p>
          <a:p>
            <a:r>
              <a:rPr lang="en-GB" sz="1600" dirty="0">
                <a:cs typeface="Arial"/>
              </a:rPr>
              <a:t>Spenser’s most significant legacy is the Spenserian Stanza, a nine line form which was later used by poets such as Keats and Byron. John Milton’s epic poetry is often seen as directly influenced by </a:t>
            </a:r>
            <a:r>
              <a:rPr lang="en-GB" sz="1600" i="1" dirty="0">
                <a:cs typeface="Arial"/>
              </a:rPr>
              <a:t>The Faerie Queen </a:t>
            </a:r>
            <a:r>
              <a:rPr lang="en-GB" sz="1600" dirty="0">
                <a:cs typeface="Arial"/>
              </a:rPr>
              <a:t>and his use of imagery and myth in a world filled with magic and chivalry was influenced later fantasy writers such as </a:t>
            </a:r>
            <a:r>
              <a:rPr lang="en-GB" sz="1600" dirty="0" err="1">
                <a:cs typeface="Arial"/>
              </a:rPr>
              <a:t>J.R.R.Tolkein</a:t>
            </a:r>
            <a:r>
              <a:rPr lang="en-GB" sz="1600" dirty="0">
                <a:cs typeface="Arial"/>
              </a:rPr>
              <a:t>.</a:t>
            </a: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Tree>
    <p:extLst>
      <p:ext uri="{BB962C8B-B14F-4D97-AF65-F5344CB8AC3E}">
        <p14:creationId xmlns:p14="http://schemas.microsoft.com/office/powerpoint/2010/main" val="4237119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530E7E-CF43-414E-9316-242FE12166B8}"/>
              </a:ext>
            </a:extLst>
          </p:cNvPr>
          <p:cNvSpPr>
            <a:spLocks noGrp="1"/>
          </p:cNvSpPr>
          <p:nvPr>
            <p:ph type="sldNum" sz="quarter" idx="12"/>
          </p:nvPr>
        </p:nvSpPr>
        <p:spPr/>
        <p:txBody>
          <a:bodyPr/>
          <a:lstStyle/>
          <a:p>
            <a:fld id="{5DE86334-23EC-43C1-B38B-9861E98188F3}" type="slidenum">
              <a:rPr lang="en-GB" smtClean="0"/>
              <a:t>18</a:t>
            </a:fld>
            <a:endParaRPr lang="en-GB"/>
          </a:p>
        </p:txBody>
      </p:sp>
      <p:sp>
        <p:nvSpPr>
          <p:cNvPr id="9" name="Text Placeholder 5">
            <a:extLst>
              <a:ext uri="{FF2B5EF4-FFF2-40B4-BE49-F238E27FC236}">
                <a16:creationId xmlns:a16="http://schemas.microsoft.com/office/drawing/2014/main" id="{C56E1116-32EE-422D-BCC1-45B6F0DD823A}"/>
              </a:ext>
            </a:extLst>
          </p:cNvPr>
          <p:cNvSpPr txBox="1">
            <a:spLocks/>
          </p:cNvSpPr>
          <p:nvPr/>
        </p:nvSpPr>
        <p:spPr>
          <a:xfrm>
            <a:off x="284911" y="602175"/>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itle 1">
            <a:extLst>
              <a:ext uri="{FF2B5EF4-FFF2-40B4-BE49-F238E27FC236}">
                <a16:creationId xmlns:a16="http://schemas.microsoft.com/office/drawing/2014/main" id="{4335AC72-3109-4628-9057-2D71DC1DD6DD}"/>
              </a:ext>
            </a:extLst>
          </p:cNvPr>
          <p:cNvSpPr txBox="1">
            <a:spLocks/>
          </p:cNvSpPr>
          <p:nvPr/>
        </p:nvSpPr>
        <p:spPr>
          <a:xfrm>
            <a:off x="316928" y="1356053"/>
            <a:ext cx="8139248" cy="503553"/>
          </a:xfrm>
          <a:prstGeom prst="rect">
            <a:avLst/>
          </a:prstGeom>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Milton’s literary context </a:t>
            </a:r>
          </a:p>
        </p:txBody>
      </p:sp>
      <p:sp>
        <p:nvSpPr>
          <p:cNvPr id="6" name="Content Placeholder 2">
            <a:extLst>
              <a:ext uri="{FF2B5EF4-FFF2-40B4-BE49-F238E27FC236}">
                <a16:creationId xmlns:a16="http://schemas.microsoft.com/office/drawing/2014/main" id="{A681779A-7D30-4401-A5DD-DC9EF3F85F73}"/>
              </a:ext>
            </a:extLst>
          </p:cNvPr>
          <p:cNvSpPr txBox="1">
            <a:spLocks/>
          </p:cNvSpPr>
          <p:nvPr/>
        </p:nvSpPr>
        <p:spPr>
          <a:xfrm>
            <a:off x="475306" y="2092758"/>
            <a:ext cx="8139248" cy="3219920"/>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cs typeface="Arial"/>
              </a:rPr>
              <a:t>Milton is included in the list of the greatest English poets. He was influenced by the writings of Chaucer and Spenser, and also the rich literary traditions of Homer and Virgil, Petrarch and the Italian Renaissance poets.</a:t>
            </a:r>
          </a:p>
          <a:p>
            <a:r>
              <a:rPr lang="en-GB" sz="1600" dirty="0">
                <a:cs typeface="Arial"/>
              </a:rPr>
              <a:t>His demonstrated great skill in writing both polemical and political tracts as well as sensitive religious verse. He championed the use of blank verse and challenged the conventions of his time with his radical theology and complex themes.</a:t>
            </a:r>
          </a:p>
          <a:p>
            <a:r>
              <a:rPr lang="en-GB" sz="1600" dirty="0">
                <a:cs typeface="Arial"/>
              </a:rPr>
              <a:t>His works have inspired countless others to explore the human condition and the nature of good and evil. His memorial in Poets’ Corner, and the window dedicated to him in the adjacent church of St. Margaret’s where he worshipped regularly, reveal the esteem in which he was held both during his lifetime and today.</a:t>
            </a:r>
          </a:p>
          <a:p>
            <a:endParaRPr lang="en-GB" dirty="0">
              <a:cs typeface="Arial"/>
            </a:endParaRPr>
          </a:p>
        </p:txBody>
      </p:sp>
    </p:spTree>
    <p:extLst>
      <p:ext uri="{BB962C8B-B14F-4D97-AF65-F5344CB8AC3E}">
        <p14:creationId xmlns:p14="http://schemas.microsoft.com/office/powerpoint/2010/main" val="1460155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Discussion questions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3">
            <a:extLst>
              <a:ext uri="{FF2B5EF4-FFF2-40B4-BE49-F238E27FC236}">
                <a16:creationId xmlns:a16="http://schemas.microsoft.com/office/drawing/2014/main" id="{C1022C71-C5EE-1D9D-40BA-7993B5A23C9A}"/>
              </a:ext>
            </a:extLst>
          </p:cNvPr>
          <p:cNvSpPr txBox="1"/>
          <p:nvPr/>
        </p:nvSpPr>
        <p:spPr>
          <a:xfrm>
            <a:off x="364386" y="1914787"/>
            <a:ext cx="5191124" cy="3693319"/>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ea typeface="+mn-lt"/>
                <a:cs typeface="+mn-lt"/>
              </a:rPr>
              <a:t>Christianity was ever present and ever changing in these historical periods. Why is that important when looking at poetry written in this centuries? </a:t>
            </a:r>
            <a:endParaRPr lang="en-US" dirty="0">
              <a:solidFill>
                <a:srgbClr val="292C63"/>
              </a:solidFill>
              <a:ea typeface="+mn-lt"/>
              <a:cs typeface="+mn-lt"/>
            </a:endParaRPr>
          </a:p>
          <a:p>
            <a:endParaRPr lang="en-US" dirty="0">
              <a:solidFill>
                <a:schemeClr val="bg1"/>
              </a:solidFill>
              <a:cs typeface="Arial"/>
            </a:endParaRPr>
          </a:p>
          <a:p>
            <a:r>
              <a:rPr lang="en-US" dirty="0">
                <a:solidFill>
                  <a:schemeClr val="bg1"/>
                </a:solidFill>
                <a:ea typeface="+mn-lt"/>
                <a:cs typeface="+mn-lt"/>
              </a:rPr>
              <a:t>At a time when literacy was connected to class, medieval, Tudor and Stuart poetry can tell us little about all of society. To what extent do you agree and why? </a:t>
            </a:r>
            <a:endParaRPr lang="en-US" dirty="0">
              <a:solidFill>
                <a:srgbClr val="292C63"/>
              </a:solidFill>
              <a:ea typeface="+mn-lt"/>
              <a:cs typeface="+mn-lt"/>
            </a:endParaRPr>
          </a:p>
          <a:p>
            <a:endParaRPr lang="en-US" dirty="0">
              <a:solidFill>
                <a:schemeClr val="bg1"/>
              </a:solidFill>
              <a:ea typeface="+mn-lt"/>
              <a:cs typeface="+mn-lt"/>
            </a:endParaRPr>
          </a:p>
          <a:p>
            <a:r>
              <a:rPr lang="en-US" dirty="0">
                <a:solidFill>
                  <a:schemeClr val="bg1"/>
                </a:solidFill>
                <a:ea typeface="+mn-lt"/>
                <a:cs typeface="+mn-lt"/>
              </a:rPr>
              <a:t>In what ways can medieval, Tudor and Stuart poetry explain how people of these periods thought about death? </a:t>
            </a:r>
          </a:p>
          <a:p>
            <a:endParaRPr lang="en-US" dirty="0">
              <a:solidFill>
                <a:schemeClr val="bg1"/>
              </a:solidFill>
              <a:ea typeface="+mn-lt"/>
              <a:cs typeface="+mn-lt"/>
            </a:endParaRPr>
          </a:p>
        </p:txBody>
      </p:sp>
      <p:pic>
        <p:nvPicPr>
          <p:cNvPr id="4" name="Picture 3" descr="A group of people in a room&#10;&#10;Description automatically generated">
            <a:extLst>
              <a:ext uri="{FF2B5EF4-FFF2-40B4-BE49-F238E27FC236}">
                <a16:creationId xmlns:a16="http://schemas.microsoft.com/office/drawing/2014/main" id="{42A433DF-85DE-4362-3033-6BEB14311F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322"/>
          <a:stretch/>
        </p:blipFill>
        <p:spPr>
          <a:xfrm>
            <a:off x="5689109" y="1911291"/>
            <a:ext cx="3157934" cy="4328308"/>
          </a:xfrm>
          <a:prstGeom prst="rect">
            <a:avLst/>
          </a:prstGeom>
        </p:spPr>
      </p:pic>
    </p:spTree>
    <p:extLst>
      <p:ext uri="{BB962C8B-B14F-4D97-AF65-F5344CB8AC3E}">
        <p14:creationId xmlns:p14="http://schemas.microsoft.com/office/powerpoint/2010/main" val="365552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Poets' Corner</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Poets' Corner is a space within Westminster Abbey where over 100 poets and writers are buried or remembered. Some are very famous, such as William Shakespeare, Jane Austen and Charles Dickens, while others you might not have heard of before. </a:t>
            </a: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2" name="Picture 1" descr="A stone floor in a church&#10;&#10;Description automatically generated">
            <a:extLst>
              <a:ext uri="{FF2B5EF4-FFF2-40B4-BE49-F238E27FC236}">
                <a16:creationId xmlns:a16="http://schemas.microsoft.com/office/drawing/2014/main" id="{C58C18C9-D5DC-D9E0-65DD-F2AE8981BF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40207" y="3429000"/>
            <a:ext cx="3491346" cy="2366867"/>
          </a:xfrm>
          <a:prstGeom prst="rect">
            <a:avLst/>
          </a:prstGeom>
        </p:spPr>
      </p:pic>
      <p:sp>
        <p:nvSpPr>
          <p:cNvPr id="5" name="TextBox 4">
            <a:extLst>
              <a:ext uri="{FF2B5EF4-FFF2-40B4-BE49-F238E27FC236}">
                <a16:creationId xmlns:a16="http://schemas.microsoft.com/office/drawing/2014/main" id="{A0B99488-1A26-A7F1-5574-ADDBA07A9BBF}"/>
              </a:ext>
            </a:extLst>
          </p:cNvPr>
          <p:cNvSpPr txBox="1"/>
          <p:nvPr/>
        </p:nvSpPr>
        <p:spPr>
          <a:xfrm>
            <a:off x="275899" y="3008488"/>
            <a:ext cx="4895656" cy="35445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pPr>
            <a:r>
              <a:rPr lang="en-GB" sz="1800" baseline="0">
                <a:solidFill>
                  <a:srgbClr val="292C63"/>
                </a:solidFill>
                <a:latin typeface="Arial"/>
                <a:ea typeface="Segoe UI"/>
                <a:cs typeface="Segoe UI"/>
              </a:rPr>
              <a:t>The first poet buried here </a:t>
            </a:r>
            <a:r>
              <a:rPr lang="en-GB">
                <a:solidFill>
                  <a:srgbClr val="292C63"/>
                </a:solidFill>
                <a:latin typeface="Arial"/>
                <a:ea typeface="Segoe UI"/>
                <a:cs typeface="Segoe UI"/>
              </a:rPr>
              <a:t>(in 1400) was</a:t>
            </a:r>
            <a:r>
              <a:rPr lang="en-GB" sz="1800" baseline="0">
                <a:solidFill>
                  <a:srgbClr val="292C63"/>
                </a:solidFill>
                <a:latin typeface="Arial"/>
                <a:ea typeface="Segoe UI"/>
                <a:cs typeface="Segoe UI"/>
              </a:rPr>
              <a:t> Geoffrey Chaucer. </a:t>
            </a:r>
            <a:r>
              <a:rPr lang="en-GB">
                <a:solidFill>
                  <a:srgbClr val="292C63"/>
                </a:solidFill>
                <a:latin typeface="Arial"/>
                <a:ea typeface="Segoe UI"/>
                <a:cs typeface="Segoe UI"/>
              </a:rPr>
              <a:t>This wasn't</a:t>
            </a:r>
            <a:r>
              <a:rPr lang="en-GB" sz="1800" baseline="0">
                <a:solidFill>
                  <a:srgbClr val="292C63"/>
                </a:solidFill>
                <a:latin typeface="Arial"/>
                <a:ea typeface="Segoe UI"/>
                <a:cs typeface="Segoe UI"/>
              </a:rPr>
              <a:t> because he was a poet, but because</a:t>
            </a:r>
            <a:r>
              <a:rPr lang="en-GB">
                <a:solidFill>
                  <a:srgbClr val="292C63"/>
                </a:solidFill>
                <a:latin typeface="Arial"/>
                <a:ea typeface="Segoe UI"/>
                <a:cs typeface="Segoe UI"/>
              </a:rPr>
              <a:t> of his job as </a:t>
            </a:r>
            <a:r>
              <a:rPr lang="en-GB" sz="1800" baseline="0">
                <a:solidFill>
                  <a:srgbClr val="292C63"/>
                </a:solidFill>
                <a:latin typeface="Arial"/>
                <a:ea typeface="Segoe UI"/>
                <a:cs typeface="Segoe UI"/>
              </a:rPr>
              <a:t>Clerk of the King's </a:t>
            </a:r>
            <a:r>
              <a:rPr lang="en-GB">
                <a:solidFill>
                  <a:srgbClr val="292C63"/>
                </a:solidFill>
                <a:latin typeface="Arial"/>
                <a:ea typeface="Segoe UI"/>
                <a:cs typeface="Segoe UI"/>
              </a:rPr>
              <a:t>Work, looking after the Abbey building. Nearly 200 years later, the poet Edmund Spenser asked to be buried near Chaucer. Although it wasn't until 1733 that the name Poets' Corner appeared in print, this moment began a tradition of burials and </a:t>
            </a:r>
            <a:r>
              <a:rPr lang="en-GB" sz="1800" baseline="0">
                <a:solidFill>
                  <a:srgbClr val="292C63"/>
                </a:solidFill>
                <a:latin typeface="Arial"/>
                <a:ea typeface="Segoe UI"/>
                <a:cs typeface="Segoe UI"/>
              </a:rPr>
              <a:t>memorials </a:t>
            </a:r>
            <a:r>
              <a:rPr lang="en-GB">
                <a:solidFill>
                  <a:srgbClr val="292C63"/>
                </a:solidFill>
                <a:latin typeface="Arial"/>
                <a:ea typeface="Segoe UI"/>
                <a:cs typeface="Segoe UI"/>
              </a:rPr>
              <a:t>for writers and poets which still continues today. </a:t>
            </a:r>
            <a:endParaRPr lang="en-GB">
              <a:cs typeface="Arial"/>
            </a:endParaRPr>
          </a:p>
          <a:p>
            <a:pPr rtl="0"/>
            <a:r>
              <a:rPr lang="en-GB" sz="1800">
                <a:solidFill>
                  <a:srgbClr val="292C63"/>
                </a:solidFill>
                <a:latin typeface="Arial"/>
                <a:ea typeface="Segoe UI"/>
                <a:cs typeface="Segoe UI"/>
              </a:rPr>
              <a:t>​</a:t>
            </a:r>
            <a:endParaRPr lang="en-US"/>
          </a:p>
        </p:txBody>
      </p:sp>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12447" y="994560"/>
            <a:ext cx="8139248" cy="503553"/>
          </a:xfrm>
        </p:spPr>
        <p:txBody>
          <a:bodyPr/>
          <a:lstStyle/>
          <a:p>
            <a:r>
              <a:rPr lang="en-US" dirty="0"/>
              <a:t>Historical context: Religion</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1680270"/>
            <a:ext cx="8139248" cy="4767115"/>
          </a:xfrm>
        </p:spPr>
        <p:txBody>
          <a:bodyPr vert="horz" lIns="0" tIns="0" rIns="0" bIns="0" rtlCol="0" anchor="t">
            <a:normAutofit/>
          </a:bodyPr>
          <a:lstStyle/>
          <a:p>
            <a:r>
              <a:rPr lang="en-US" sz="1600" b="1" dirty="0">
                <a:effectLst/>
                <a:ea typeface="Times New Roman" panose="02020603050405020304" pitchFamily="18" charset="0"/>
                <a:cs typeface="Times New Roman"/>
              </a:rPr>
              <a:t>The Power of the Medieval Church</a:t>
            </a:r>
          </a:p>
          <a:p>
            <a:r>
              <a:rPr lang="en-US" sz="1600" dirty="0">
                <a:ea typeface="Times New Roman" panose="02020603050405020304" pitchFamily="18" charset="0"/>
                <a:cs typeface="Times New Roman"/>
              </a:rPr>
              <a:t>Before the 16</a:t>
            </a:r>
            <a:r>
              <a:rPr lang="en-US" sz="1600" baseline="30000" dirty="0">
                <a:ea typeface="Times New Roman" panose="02020603050405020304" pitchFamily="18" charset="0"/>
                <a:cs typeface="Times New Roman"/>
              </a:rPr>
              <a:t>th</a:t>
            </a:r>
            <a:r>
              <a:rPr lang="en-US" sz="1600" dirty="0">
                <a:ea typeface="Times New Roman" panose="02020603050405020304" pitchFamily="18" charset="0"/>
                <a:cs typeface="Times New Roman"/>
              </a:rPr>
              <a:t> century, the Roman Catholic Christian faith was at the </a:t>
            </a:r>
            <a:r>
              <a:rPr lang="en-US" sz="1600" dirty="0" err="1">
                <a:ea typeface="Times New Roman" panose="02020603050405020304" pitchFamily="18" charset="0"/>
                <a:cs typeface="Times New Roman"/>
              </a:rPr>
              <a:t>centre</a:t>
            </a:r>
            <a:r>
              <a:rPr lang="en-US" sz="1600" dirty="0">
                <a:ea typeface="Times New Roman" panose="02020603050405020304" pitchFamily="18" charset="0"/>
                <a:cs typeface="Times New Roman"/>
              </a:rPr>
              <a:t> of daily life, marked by rites of passage, saints’ days, and festivals. Fear of Hell was very real, and pilgrimage, the veneration of relics and the purchase of indulgences ensured salvation. The church controlled about one third of the land, and monasteries provided social and medical care for ordinary people. </a:t>
            </a:r>
          </a:p>
          <a:p>
            <a:r>
              <a:rPr lang="en-GB" sz="1600" b="1" dirty="0"/>
              <a:t>T</a:t>
            </a:r>
            <a:r>
              <a:rPr lang="en-GB" sz="1600" b="1" dirty="0">
                <a:cs typeface="Arial"/>
              </a:rPr>
              <a:t>he Reformation</a:t>
            </a:r>
            <a:endParaRPr lang="en-GB" sz="1600" dirty="0">
              <a:cs typeface="Arial"/>
            </a:endParaRPr>
          </a:p>
          <a:p>
            <a:r>
              <a:rPr lang="en-GB" sz="1600" dirty="0">
                <a:cs typeface="Arial"/>
              </a:rPr>
              <a:t>Between 1529 and 1558, England swung between Catholicism and Protestantism before Elizabeth I sought to find a balance and the Church of England was established by several Acts of Parliament.</a:t>
            </a:r>
          </a:p>
          <a:p>
            <a:r>
              <a:rPr lang="en-GB" sz="1600" b="1" dirty="0">
                <a:cs typeface="Arial"/>
              </a:rPr>
              <a:t>The </a:t>
            </a:r>
            <a:r>
              <a:rPr lang="en-GB" sz="1600" b="1" dirty="0">
                <a:ea typeface="Times New Roman" panose="02020603050405020304" pitchFamily="18" charset="0"/>
                <a:cs typeface="Arial"/>
              </a:rPr>
              <a:t>Rise of Non-conformism</a:t>
            </a:r>
            <a:endParaRPr lang="en-GB" sz="1600" dirty="0">
              <a:ea typeface="Times New Roman" panose="02020603050405020304" pitchFamily="18" charset="0"/>
              <a:cs typeface="Arial"/>
            </a:endParaRPr>
          </a:p>
          <a:p>
            <a:r>
              <a:rPr lang="en-GB" sz="1600" dirty="0">
                <a:cs typeface="Arial"/>
              </a:rPr>
              <a:t>By 1650, religious diversity had increased with radical Protestant groups, such as the Puritans, gaining power through key individuals such as Oliver Cromwell. One of the causes of the Civil War of 1649-1660 was religious unrest and the sense that Catholics were a persecuted minority.</a:t>
            </a:r>
          </a:p>
          <a:p>
            <a:endParaRPr lang="en-GB" dirty="0"/>
          </a:p>
        </p:txBody>
      </p:sp>
    </p:spTree>
    <p:extLst>
      <p:ext uri="{BB962C8B-B14F-4D97-AF65-F5344CB8AC3E}">
        <p14:creationId xmlns:p14="http://schemas.microsoft.com/office/powerpoint/2010/main" val="2501947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12447" y="1093129"/>
            <a:ext cx="8139248" cy="503553"/>
          </a:xfrm>
        </p:spPr>
        <p:txBody>
          <a:bodyPr/>
          <a:lstStyle/>
          <a:p>
            <a:r>
              <a:rPr lang="en-US" dirty="0"/>
              <a:t>Historical context: Death, Destruction and War</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57F035AE-8992-4502-82B6-F64138D95C9A}"/>
              </a:ext>
            </a:extLst>
          </p:cNvPr>
          <p:cNvSpPr txBox="1"/>
          <p:nvPr/>
        </p:nvSpPr>
        <p:spPr>
          <a:xfrm>
            <a:off x="255410" y="1969897"/>
            <a:ext cx="8633179" cy="3785652"/>
          </a:xfrm>
          <a:prstGeom prst="rect">
            <a:avLst/>
          </a:prstGeom>
          <a:noFill/>
        </p:spPr>
        <p:txBody>
          <a:bodyPr wrap="square" lIns="91440" tIns="45720" rIns="91440" bIns="45720" rtlCol="0" anchor="t">
            <a:spAutoFit/>
          </a:bodyPr>
          <a:lstStyle/>
          <a:p>
            <a:r>
              <a:rPr lang="en-US" sz="1600" b="1" dirty="0">
                <a:latin typeface="Arial (Body)"/>
                <a:ea typeface="Times New Roman" panose="02020603050405020304" pitchFamily="18" charset="0"/>
                <a:cs typeface="Times New Roman"/>
              </a:rPr>
              <a:t>The Black Death (1346) and The Bubonic Plague (1665) </a:t>
            </a:r>
            <a:endParaRPr lang="en-US" sz="1600" dirty="0">
              <a:latin typeface="Arial (Body)"/>
              <a:ea typeface="Times New Roman" panose="02020603050405020304" pitchFamily="18" charset="0"/>
              <a:cs typeface="Times New Roman" panose="02020603050405020304" pitchFamily="18" charset="0"/>
            </a:endParaRPr>
          </a:p>
          <a:p>
            <a:r>
              <a:rPr lang="en-US" sz="1600" dirty="0">
                <a:latin typeface="Arial (Body)"/>
                <a:ea typeface="Times New Roman" panose="02020603050405020304" pitchFamily="18" charset="0"/>
                <a:cs typeface="Times New Roman"/>
              </a:rPr>
              <a:t>Severe illness periodically ravaged England. In the 1340s, about half of the population died in the Black Death, leaving entire villages deserted and a </a:t>
            </a:r>
            <a:r>
              <a:rPr lang="en-US" sz="1600" dirty="0" err="1">
                <a:latin typeface="Arial (Body)"/>
                <a:ea typeface="Times New Roman" panose="02020603050405020304" pitchFamily="18" charset="0"/>
                <a:cs typeface="Times New Roman"/>
              </a:rPr>
              <a:t>labour</a:t>
            </a:r>
            <a:r>
              <a:rPr lang="en-US" sz="1600" dirty="0">
                <a:latin typeface="Arial (Body)"/>
                <a:ea typeface="Times New Roman" panose="02020603050405020304" pitchFamily="18" charset="0"/>
                <a:cs typeface="Times New Roman"/>
              </a:rPr>
              <a:t> shortage. The Great Plague of 1665 </a:t>
            </a:r>
            <a:r>
              <a:rPr lang="en-GB" sz="1600" dirty="0">
                <a:latin typeface="Arial (Body)"/>
                <a:ea typeface="Times New Roman" panose="02020603050405020304" pitchFamily="18" charset="0"/>
                <a:cs typeface="Arial"/>
              </a:rPr>
              <a:t>killed between 69,000 and 100,000 people in London alone. It was brought to an end there by the Great Fire (1666) which destroyed much of the City of London.</a:t>
            </a:r>
            <a:endParaRPr lang="en-US" sz="1600" dirty="0">
              <a:latin typeface="Arial (Body)"/>
              <a:ea typeface="Times New Roman" panose="02020603050405020304" pitchFamily="18" charset="0"/>
              <a:cs typeface="Arial"/>
            </a:endParaRPr>
          </a:p>
          <a:p>
            <a:endParaRPr lang="en-US" sz="1600" b="1" dirty="0">
              <a:latin typeface="Arial (Body)"/>
              <a:ea typeface="Times New Roman" panose="02020603050405020304" pitchFamily="18" charset="0"/>
              <a:cs typeface="Times New Roman" panose="02020603050405020304" pitchFamily="18" charset="0"/>
            </a:endParaRPr>
          </a:p>
          <a:p>
            <a:r>
              <a:rPr lang="en-US" sz="1600" b="1" dirty="0">
                <a:latin typeface="Arial (Body)"/>
                <a:ea typeface="Times New Roman" panose="02020603050405020304" pitchFamily="18" charset="0"/>
                <a:cs typeface="Times New Roman"/>
              </a:rPr>
              <a:t>The Hundred Years’ War (1337-1453) and Spanish Conspiracies</a:t>
            </a:r>
          </a:p>
          <a:p>
            <a:r>
              <a:rPr lang="en-GB" sz="1600" dirty="0">
                <a:latin typeface="Arial (Body)"/>
                <a:cs typeface="Arial"/>
              </a:rPr>
              <a:t>In 1337, Edward III claimed the French crown leading to violent conflict and a legacy of heavy taxation, bankruptcy and trade restrictions which lasted for over a century.</a:t>
            </a:r>
          </a:p>
          <a:p>
            <a:endParaRPr lang="en-GB" sz="1600" dirty="0">
              <a:latin typeface="Arial (Body)"/>
              <a:cs typeface="Arial"/>
            </a:endParaRPr>
          </a:p>
          <a:p>
            <a:r>
              <a:rPr lang="en-GB" sz="1600" dirty="0">
                <a:latin typeface="Arial (Body)"/>
                <a:cs typeface="Arial"/>
              </a:rPr>
              <a:t>After 1570, Catholic Spain encouraged conspiracies and insurrection against Protestant England. In Ireland, these were brutally suppressed and Protestant settlers displaced Irish Catholics to unproductive lands in the west leading to lasting bitterness and resentment. In 1588 Spain launched the Spanish Armada and although it was defeated, the Catholic challenges continued, notably in attempts to make Mary, Queen of Scots the queen. </a:t>
            </a:r>
          </a:p>
        </p:txBody>
      </p:sp>
      <p:sp>
        <p:nvSpPr>
          <p:cNvPr id="8" name="Text Placeholder 5">
            <a:extLst>
              <a:ext uri="{FF2B5EF4-FFF2-40B4-BE49-F238E27FC236}">
                <a16:creationId xmlns:a16="http://schemas.microsoft.com/office/drawing/2014/main" id="{E00161BE-B1AD-A758-8AEF-7D75057A1FF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127083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21E59-635A-1D50-0303-A56F3C36F17D}"/>
              </a:ext>
            </a:extLst>
          </p:cNvPr>
          <p:cNvSpPr>
            <a:spLocks noGrp="1"/>
          </p:cNvSpPr>
          <p:nvPr>
            <p:ph type="title"/>
          </p:nvPr>
        </p:nvSpPr>
        <p:spPr>
          <a:xfrm>
            <a:off x="320252" y="982066"/>
            <a:ext cx="8361524" cy="675912"/>
          </a:xfrm>
        </p:spPr>
        <p:txBody>
          <a:bodyPr/>
          <a:lstStyle/>
          <a:p>
            <a:r>
              <a:rPr lang="en-US" dirty="0"/>
              <a:t>Historical context: Expansion and Political Change</a:t>
            </a:r>
          </a:p>
        </p:txBody>
      </p:sp>
      <p:sp>
        <p:nvSpPr>
          <p:cNvPr id="3" name="Content Placeholder 2">
            <a:extLst>
              <a:ext uri="{FF2B5EF4-FFF2-40B4-BE49-F238E27FC236}">
                <a16:creationId xmlns:a16="http://schemas.microsoft.com/office/drawing/2014/main" id="{0CE0F846-D668-32E0-AC65-2CFA14977ECC}"/>
              </a:ext>
            </a:extLst>
          </p:cNvPr>
          <p:cNvSpPr>
            <a:spLocks noGrp="1"/>
          </p:cNvSpPr>
          <p:nvPr>
            <p:ph idx="1"/>
          </p:nvPr>
        </p:nvSpPr>
        <p:spPr>
          <a:xfrm>
            <a:off x="320252" y="2088685"/>
            <a:ext cx="8128951" cy="4551119"/>
          </a:xfrm>
        </p:spPr>
        <p:txBody>
          <a:bodyPr vert="horz" lIns="0" tIns="0" rIns="0" bIns="0" rtlCol="0" anchor="t">
            <a:normAutofit fontScale="92500" lnSpcReduction="10000"/>
          </a:bodyPr>
          <a:lstStyle/>
          <a:p>
            <a:pPr>
              <a:spcAft>
                <a:spcPts val="0"/>
              </a:spcAft>
            </a:pPr>
            <a:r>
              <a:rPr lang="en-US" sz="1800" b="1" dirty="0">
                <a:cs typeface="Arial"/>
              </a:rPr>
              <a:t>Revolt and Civil War</a:t>
            </a:r>
          </a:p>
          <a:p>
            <a:pPr>
              <a:spcAft>
                <a:spcPts val="0"/>
              </a:spcAft>
            </a:pPr>
            <a:r>
              <a:rPr lang="en-US" sz="1800" dirty="0">
                <a:cs typeface="Arial"/>
              </a:rPr>
              <a:t>The population decrease following the Black Death challenged the social structure of England and in 1381, thousands marched on London in The Peasants' Revolt, demanding higher wages, lower taxes and an end to the feudal system. However, divisions between rich and poor still prevailed. </a:t>
            </a:r>
            <a:endParaRPr lang="en-US" dirty="0"/>
          </a:p>
          <a:p>
            <a:pPr>
              <a:spcAft>
                <a:spcPts val="0"/>
              </a:spcAft>
            </a:pPr>
            <a:endParaRPr lang="en-US" sz="1800" dirty="0">
              <a:cs typeface="Arial"/>
            </a:endParaRPr>
          </a:p>
          <a:p>
            <a:pPr>
              <a:spcAft>
                <a:spcPts val="0"/>
              </a:spcAft>
            </a:pPr>
            <a:r>
              <a:rPr lang="en-US" sz="1800" dirty="0">
                <a:cs typeface="Arial"/>
              </a:rPr>
              <a:t>By 1449, Charles I's </a:t>
            </a:r>
            <a:r>
              <a:rPr lang="en-GB" sz="1800" dirty="0">
                <a:cs typeface="Arial"/>
              </a:rPr>
              <a:t>belief in the Divine Right of Kings and attempt to rule without Parliament led to years of civil war and his trial and execution. For 11 years, England was a republic ruled by Oliver Cromwell as Lord Protector. His son, Richard, failed to establish himself as a credible successor, and Parliament invited Charles II to re-stablish the monarchy in 1660.</a:t>
            </a:r>
            <a:endParaRPr lang="en-GB" dirty="0">
              <a:cs typeface="Arial"/>
            </a:endParaRPr>
          </a:p>
          <a:p>
            <a:pPr>
              <a:spcAft>
                <a:spcPts val="0"/>
              </a:spcAft>
            </a:pPr>
            <a:endParaRPr lang="en-GB" sz="1800" dirty="0">
              <a:cs typeface="Arial"/>
            </a:endParaRPr>
          </a:p>
          <a:p>
            <a:pPr>
              <a:spcAft>
                <a:spcPts val="0"/>
              </a:spcAft>
            </a:pPr>
            <a:r>
              <a:rPr lang="en-GB" sz="1800" b="1" dirty="0">
                <a:cs typeface="Arial"/>
              </a:rPr>
              <a:t>The Birth of Empire</a:t>
            </a:r>
            <a:endParaRPr lang="en-US" sz="1800" dirty="0">
              <a:cs typeface="Arial"/>
            </a:endParaRPr>
          </a:p>
          <a:p>
            <a:pPr>
              <a:spcAft>
                <a:spcPts val="0"/>
              </a:spcAft>
            </a:pPr>
            <a:r>
              <a:rPr lang="en-GB" sz="1800" dirty="0">
                <a:cs typeface="Arial"/>
              </a:rPr>
              <a:t>During the Hundred Years War (1357-1453) England lost much of her overseas territories. By the Elizabethan period there was a great focus on expansion, and English explorers and traders began to colonise the New World. Whilst often lauded as the Golden Age, it was also the beginning of the transatlantic slave trade, and the establishment of the East India Company.</a:t>
            </a:r>
            <a:endParaRPr lang="en-US" sz="1800" dirty="0">
              <a:cs typeface="Arial"/>
            </a:endParaRPr>
          </a:p>
          <a:p>
            <a:pPr>
              <a:spcAft>
                <a:spcPts val="0"/>
              </a:spcAft>
            </a:pPr>
            <a:endParaRPr lang="en-GB" sz="1900" dirty="0">
              <a:cs typeface="Arial"/>
            </a:endParaRPr>
          </a:p>
          <a:p>
            <a:pPr>
              <a:spcAft>
                <a:spcPts val="0"/>
              </a:spcAft>
            </a:pPr>
            <a:endParaRPr lang="en-US" sz="1900" dirty="0">
              <a:cs typeface="Arial"/>
            </a:endParaRPr>
          </a:p>
          <a:p>
            <a:pPr>
              <a:spcAft>
                <a:spcPts val="0"/>
              </a:spcAft>
            </a:pPr>
            <a:endParaRPr lang="en-GB" dirty="0">
              <a:cs typeface="Arial"/>
            </a:endParaRPr>
          </a:p>
        </p:txBody>
      </p:sp>
      <p:sp>
        <p:nvSpPr>
          <p:cNvPr id="5" name="Slide Number Placeholder 4">
            <a:extLst>
              <a:ext uri="{FF2B5EF4-FFF2-40B4-BE49-F238E27FC236}">
                <a16:creationId xmlns:a16="http://schemas.microsoft.com/office/drawing/2014/main" id="{59CDFD71-DA47-A88D-CB6A-FA8306679855}"/>
              </a:ext>
            </a:extLst>
          </p:cNvPr>
          <p:cNvSpPr>
            <a:spLocks noGrp="1"/>
          </p:cNvSpPr>
          <p:nvPr>
            <p:ph type="sldNum" sz="quarter" idx="12"/>
          </p:nvPr>
        </p:nvSpPr>
        <p:spPr/>
        <p:txBody>
          <a:bodyPr/>
          <a:lstStyle/>
          <a:p>
            <a:fld id="{48F63A3B-78C7-47BE-AE5E-E10140E04643}" type="slidenum">
              <a:rPr lang="en-US" dirty="0"/>
              <a:t>6</a:t>
            </a:fld>
            <a:endParaRPr lang="en-US"/>
          </a:p>
        </p:txBody>
      </p:sp>
      <p:sp>
        <p:nvSpPr>
          <p:cNvPr id="6" name="Text Placeholder 5">
            <a:extLst>
              <a:ext uri="{FF2B5EF4-FFF2-40B4-BE49-F238E27FC236}">
                <a16:creationId xmlns:a16="http://schemas.microsoft.com/office/drawing/2014/main" id="{D82720DC-0D67-2654-3B6E-33AC1E372C9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238452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DB9B1-0605-47BA-BC8B-2CEC42CCAFF7}"/>
              </a:ext>
            </a:extLst>
          </p:cNvPr>
          <p:cNvSpPr>
            <a:spLocks noGrp="1"/>
          </p:cNvSpPr>
          <p:nvPr>
            <p:ph type="title"/>
          </p:nvPr>
        </p:nvSpPr>
        <p:spPr/>
        <p:txBody>
          <a:bodyPr/>
          <a:lstStyle/>
          <a:p>
            <a:r>
              <a:rPr lang="en-GB" dirty="0"/>
              <a:t>Social context: Religious Tolerance and Intolerance</a:t>
            </a:r>
          </a:p>
        </p:txBody>
      </p:sp>
      <p:sp>
        <p:nvSpPr>
          <p:cNvPr id="3" name="Content Placeholder 2">
            <a:extLst>
              <a:ext uri="{FF2B5EF4-FFF2-40B4-BE49-F238E27FC236}">
                <a16:creationId xmlns:a16="http://schemas.microsoft.com/office/drawing/2014/main" id="{984C31C8-B6B1-463C-B171-C422D747F056}"/>
              </a:ext>
            </a:extLst>
          </p:cNvPr>
          <p:cNvSpPr>
            <a:spLocks noGrp="1"/>
          </p:cNvSpPr>
          <p:nvPr>
            <p:ph idx="1"/>
          </p:nvPr>
        </p:nvSpPr>
        <p:spPr>
          <a:xfrm>
            <a:off x="366363" y="2230454"/>
            <a:ext cx="8421430" cy="3468382"/>
          </a:xfrm>
        </p:spPr>
        <p:txBody>
          <a:bodyPr vert="horz" lIns="0" tIns="0" rIns="0" bIns="0" rtlCol="0" anchor="t">
            <a:normAutofit lnSpcReduction="10000"/>
          </a:bodyPr>
          <a:lstStyle/>
          <a:p>
            <a:r>
              <a:rPr lang="en-GB" sz="1600" dirty="0">
                <a:latin typeface="Arial"/>
                <a:cs typeface="Arial"/>
              </a:rPr>
              <a:t>During Chaucer’s time, whilst Catholic belief dominated medieval England, groups such as the Lollards, challenged</a:t>
            </a:r>
            <a:r>
              <a:rPr lang="en-GB" sz="1600" dirty="0">
                <a:solidFill>
                  <a:srgbClr val="292C63"/>
                </a:solidFill>
                <a:latin typeface="Arial"/>
                <a:cs typeface="Arial"/>
              </a:rPr>
              <a:t> key doctrines, especially regarding the priesthood. Many were declared heretics, blamed for social unrest such as the Peasants' Revolt and consequently executed. </a:t>
            </a:r>
            <a:endParaRPr lang="en-GB" sz="1600" dirty="0">
              <a:solidFill>
                <a:srgbClr val="000000"/>
              </a:solidFill>
              <a:latin typeface="Arial"/>
              <a:cs typeface="Arial"/>
            </a:endParaRPr>
          </a:p>
          <a:p>
            <a:r>
              <a:rPr lang="en-GB" sz="1600" dirty="0">
                <a:latin typeface="Arial"/>
                <a:cs typeface="Arial"/>
              </a:rPr>
              <a:t>The reigns of Mary I and Elizabeth I also saw many executions. Whilst Mary tended to execute people for heresy, Elizabeth did so to punish treason, with Catholics being regarded as supporters of her enemies. The 1559 Act of Uniformity sought to avoid the extremes of both Catholicism and Puritanism and led to a relatively tolerant religious climate.</a:t>
            </a:r>
            <a:endParaRPr lang="en-GB" sz="1600" dirty="0">
              <a:solidFill>
                <a:srgbClr val="000000"/>
              </a:solidFill>
              <a:latin typeface="Arial"/>
              <a:cs typeface="Arial"/>
            </a:endParaRPr>
          </a:p>
          <a:p>
            <a:r>
              <a:rPr lang="en-GB" sz="1600" dirty="0">
                <a:latin typeface="Arial"/>
                <a:cs typeface="Arial"/>
              </a:rPr>
              <a:t>In 1650, the Act of Uniformity was abolished leading to greater religious diversity but also increased intolerance. Catholics faced discrimination and unorthodox groups, such as Quakers, were persecuted. After the Restoration, Anglicanism was re-established but the differences continued and many persecuted minorities left to establish new lives in the New World. </a:t>
            </a:r>
            <a:endParaRPr lang="en-GB" sz="1600" dirty="0">
              <a:cs typeface="Arial"/>
            </a:endParaRPr>
          </a:p>
          <a:p>
            <a:endParaRPr lang="en-GB" sz="1600" dirty="0">
              <a:cs typeface="Arial"/>
            </a:endParaRPr>
          </a:p>
          <a:p>
            <a:endParaRPr lang="en-GB" sz="1600" dirty="0">
              <a:cs typeface="Arial"/>
            </a:endParaRPr>
          </a:p>
        </p:txBody>
      </p:sp>
      <p:sp>
        <p:nvSpPr>
          <p:cNvPr id="5" name="Slide Number Placeholder 4">
            <a:extLst>
              <a:ext uri="{FF2B5EF4-FFF2-40B4-BE49-F238E27FC236}">
                <a16:creationId xmlns:a16="http://schemas.microsoft.com/office/drawing/2014/main" id="{806A3505-8DE4-4F58-9C2C-0E3F026ADD77}"/>
              </a:ext>
            </a:extLst>
          </p:cNvPr>
          <p:cNvSpPr>
            <a:spLocks noGrp="1"/>
          </p:cNvSpPr>
          <p:nvPr>
            <p:ph type="sldNum" sz="quarter" idx="12"/>
          </p:nvPr>
        </p:nvSpPr>
        <p:spPr/>
        <p:txBody>
          <a:bodyPr/>
          <a:lstStyle/>
          <a:p>
            <a:fld id="{48F63A3B-78C7-47BE-AE5E-E10140E04643}" type="slidenum">
              <a:rPr lang="en-US" smtClean="0"/>
              <a:t>7</a:t>
            </a:fld>
            <a:endParaRPr lang="en-US"/>
          </a:p>
        </p:txBody>
      </p:sp>
      <p:sp>
        <p:nvSpPr>
          <p:cNvPr id="6" name="Text Placeholder 5">
            <a:extLst>
              <a:ext uri="{FF2B5EF4-FFF2-40B4-BE49-F238E27FC236}">
                <a16:creationId xmlns:a16="http://schemas.microsoft.com/office/drawing/2014/main" id="{B1830B1C-1FB1-E226-2C88-9B35B314FE0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174055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4215D-A91C-4186-9829-206098214152}"/>
              </a:ext>
            </a:extLst>
          </p:cNvPr>
          <p:cNvSpPr>
            <a:spLocks noGrp="1"/>
          </p:cNvSpPr>
          <p:nvPr>
            <p:ph type="title"/>
          </p:nvPr>
        </p:nvSpPr>
        <p:spPr>
          <a:xfrm>
            <a:off x="438444" y="956839"/>
            <a:ext cx="8098059" cy="380902"/>
          </a:xfrm>
        </p:spPr>
        <p:txBody>
          <a:bodyPr/>
          <a:lstStyle/>
          <a:p>
            <a:r>
              <a:rPr lang="en-GB" dirty="0"/>
              <a:t>Social context: Structure and Class</a:t>
            </a:r>
          </a:p>
        </p:txBody>
      </p:sp>
      <p:sp>
        <p:nvSpPr>
          <p:cNvPr id="3" name="Content Placeholder 2">
            <a:extLst>
              <a:ext uri="{FF2B5EF4-FFF2-40B4-BE49-F238E27FC236}">
                <a16:creationId xmlns:a16="http://schemas.microsoft.com/office/drawing/2014/main" id="{D49CC7B4-76EC-4E09-859D-8C159BBD9D98}"/>
              </a:ext>
            </a:extLst>
          </p:cNvPr>
          <p:cNvSpPr>
            <a:spLocks noGrp="1"/>
          </p:cNvSpPr>
          <p:nvPr>
            <p:ph idx="1"/>
          </p:nvPr>
        </p:nvSpPr>
        <p:spPr>
          <a:xfrm>
            <a:off x="409594" y="1621986"/>
            <a:ext cx="6941632" cy="1935607"/>
          </a:xfrm>
        </p:spPr>
        <p:txBody>
          <a:bodyPr vert="horz" lIns="0" tIns="0" rIns="0" bIns="0" rtlCol="0" anchor="t">
            <a:normAutofit/>
          </a:bodyPr>
          <a:lstStyle/>
          <a:p>
            <a:r>
              <a:rPr lang="en-US" sz="1600" b="1" dirty="0">
                <a:latin typeface="Arial"/>
                <a:cs typeface="Arial"/>
              </a:rPr>
              <a:t>The Feudal System</a:t>
            </a:r>
            <a:br>
              <a:rPr lang="en-US" sz="1600" b="1" dirty="0">
                <a:latin typeface="Arial"/>
                <a:cs typeface="Arial"/>
              </a:rPr>
            </a:br>
            <a:r>
              <a:rPr lang="en-GB" sz="1600" dirty="0">
                <a:latin typeface="Arial"/>
                <a:cs typeface="Arial"/>
              </a:rPr>
              <a:t>The feudal system imposed order by a strict hierarchy on medieval England. The majority of people were villeins and there were also many different ranks of clergy, with bishops and abbots living privileged lives, and most ordinary priests being very poor. Chaucer’s works feature many different religious figures with contrasting attitudes to wealth.</a:t>
            </a:r>
          </a:p>
          <a:p>
            <a:endParaRPr lang="en-GB" dirty="0"/>
          </a:p>
        </p:txBody>
      </p:sp>
      <p:sp>
        <p:nvSpPr>
          <p:cNvPr id="5" name="Slide Number Placeholder 4">
            <a:extLst>
              <a:ext uri="{FF2B5EF4-FFF2-40B4-BE49-F238E27FC236}">
                <a16:creationId xmlns:a16="http://schemas.microsoft.com/office/drawing/2014/main" id="{19D109CD-80E0-40A8-A910-8221AB7050DC}"/>
              </a:ext>
            </a:extLst>
          </p:cNvPr>
          <p:cNvSpPr>
            <a:spLocks noGrp="1"/>
          </p:cNvSpPr>
          <p:nvPr>
            <p:ph type="sldNum" sz="quarter" idx="12"/>
          </p:nvPr>
        </p:nvSpPr>
        <p:spPr/>
        <p:txBody>
          <a:bodyPr/>
          <a:lstStyle/>
          <a:p>
            <a:fld id="{48F63A3B-78C7-47BE-AE5E-E10140E04643}" type="slidenum">
              <a:rPr lang="en-US" smtClean="0"/>
              <a:t>8</a:t>
            </a:fld>
            <a:endParaRPr lang="en-US"/>
          </a:p>
        </p:txBody>
      </p:sp>
      <p:sp>
        <p:nvSpPr>
          <p:cNvPr id="26" name="TextBox 25">
            <a:extLst>
              <a:ext uri="{FF2B5EF4-FFF2-40B4-BE49-F238E27FC236}">
                <a16:creationId xmlns:a16="http://schemas.microsoft.com/office/drawing/2014/main" id="{CE4C0897-B5D3-4537-8E1B-A2E471920238}"/>
              </a:ext>
            </a:extLst>
          </p:cNvPr>
          <p:cNvSpPr txBox="1"/>
          <p:nvPr/>
        </p:nvSpPr>
        <p:spPr>
          <a:xfrm>
            <a:off x="338977" y="3347462"/>
            <a:ext cx="8260284" cy="3293209"/>
          </a:xfrm>
          <a:prstGeom prst="rect">
            <a:avLst/>
          </a:prstGeom>
          <a:noFill/>
        </p:spPr>
        <p:txBody>
          <a:bodyPr wrap="square" lIns="91440" tIns="45720" rIns="91440" bIns="45720" anchor="t">
            <a:spAutoFit/>
          </a:bodyPr>
          <a:lstStyle/>
          <a:p>
            <a:r>
              <a:rPr lang="en-GB" sz="1600" b="1" dirty="0">
                <a:latin typeface="Arial"/>
                <a:cs typeface="Arial"/>
              </a:rPr>
              <a:t>Wealth and Poverty</a:t>
            </a:r>
          </a:p>
          <a:p>
            <a:r>
              <a:rPr lang="en-GB" sz="1600" dirty="0">
                <a:latin typeface="Arial"/>
                <a:cs typeface="Arial"/>
              </a:rPr>
              <a:t>In the 16th century, wealth previously held by the Church was redistributed allowing a new wealthy middle class of merchants and artisans to develop.  However, poverty also increased with the sick and destitute, previously cared for by monasteries becoming the responsibility of parishes with the Poor Law introduced in 1601.</a:t>
            </a:r>
          </a:p>
          <a:p>
            <a:endParaRPr lang="en-GB" sz="1600" dirty="0">
              <a:latin typeface="Arial"/>
              <a:cs typeface="Arial"/>
            </a:endParaRPr>
          </a:p>
          <a:p>
            <a:r>
              <a:rPr lang="en-GB" sz="1600" b="1" dirty="0">
                <a:latin typeface="Arial"/>
                <a:cs typeface="Arial"/>
              </a:rPr>
              <a:t>Social Hierarchies</a:t>
            </a:r>
          </a:p>
          <a:p>
            <a:r>
              <a:rPr lang="en-GB" sz="1600" dirty="0">
                <a:latin typeface="Arial"/>
                <a:cs typeface="Arial"/>
              </a:rPr>
              <a:t>The Interregnum period disrupted the establish structure of society, when Royalist nobles were imprisoned. At this time, middle class politicians and professional soldiers came to power. The destruction of castles and great houses also affected the elite, many of whom were permanently disinherited and families found themselves divided by political allegiance.</a:t>
            </a:r>
          </a:p>
          <a:p>
            <a:endParaRPr lang="en-GB" sz="1600" dirty="0">
              <a:cs typeface="Arial"/>
            </a:endParaRPr>
          </a:p>
        </p:txBody>
      </p:sp>
      <p:grpSp>
        <p:nvGrpSpPr>
          <p:cNvPr id="6" name="Group 5">
            <a:extLst>
              <a:ext uri="{FF2B5EF4-FFF2-40B4-BE49-F238E27FC236}">
                <a16:creationId xmlns:a16="http://schemas.microsoft.com/office/drawing/2014/main" id="{13CB141D-A4FB-4CC7-B052-02819489F052}"/>
              </a:ext>
            </a:extLst>
          </p:cNvPr>
          <p:cNvGrpSpPr/>
          <p:nvPr/>
        </p:nvGrpSpPr>
        <p:grpSpPr>
          <a:xfrm>
            <a:off x="6999061" y="664475"/>
            <a:ext cx="1752128" cy="2929282"/>
            <a:chOff x="7355532" y="1497939"/>
            <a:chExt cx="1752128" cy="2929282"/>
          </a:xfrm>
        </p:grpSpPr>
        <p:grpSp>
          <p:nvGrpSpPr>
            <p:cNvPr id="7" name="Group 6">
              <a:extLst>
                <a:ext uri="{FF2B5EF4-FFF2-40B4-BE49-F238E27FC236}">
                  <a16:creationId xmlns:a16="http://schemas.microsoft.com/office/drawing/2014/main" id="{269E775A-3267-48F9-BAED-7B57014D36DF}"/>
                </a:ext>
              </a:extLst>
            </p:cNvPr>
            <p:cNvGrpSpPr/>
            <p:nvPr/>
          </p:nvGrpSpPr>
          <p:grpSpPr>
            <a:xfrm>
              <a:off x="7355532" y="1497939"/>
              <a:ext cx="1600200" cy="2217427"/>
              <a:chOff x="6350" y="0"/>
              <a:chExt cx="1600200" cy="2217427"/>
            </a:xfrm>
          </p:grpSpPr>
          <p:grpSp>
            <p:nvGrpSpPr>
              <p:cNvPr id="13" name="Group 12">
                <a:extLst>
                  <a:ext uri="{FF2B5EF4-FFF2-40B4-BE49-F238E27FC236}">
                    <a16:creationId xmlns:a16="http://schemas.microsoft.com/office/drawing/2014/main" id="{464780E2-7DA5-4FE6-A185-14E579AC5B80}"/>
                  </a:ext>
                </a:extLst>
              </p:cNvPr>
              <p:cNvGrpSpPr/>
              <p:nvPr/>
            </p:nvGrpSpPr>
            <p:grpSpPr>
              <a:xfrm>
                <a:off x="317500" y="0"/>
                <a:ext cx="901700" cy="1263650"/>
                <a:chOff x="0" y="0"/>
                <a:chExt cx="901700" cy="1263650"/>
              </a:xfrm>
            </p:grpSpPr>
            <p:grpSp>
              <p:nvGrpSpPr>
                <p:cNvPr id="19" name="Group 18">
                  <a:extLst>
                    <a:ext uri="{FF2B5EF4-FFF2-40B4-BE49-F238E27FC236}">
                      <a16:creationId xmlns:a16="http://schemas.microsoft.com/office/drawing/2014/main" id="{56D721B0-E5B1-4EEA-B153-C473E3C24C84}"/>
                    </a:ext>
                  </a:extLst>
                </p:cNvPr>
                <p:cNvGrpSpPr/>
                <p:nvPr/>
              </p:nvGrpSpPr>
              <p:grpSpPr>
                <a:xfrm>
                  <a:off x="222250" y="0"/>
                  <a:ext cx="463550" cy="622300"/>
                  <a:chOff x="0" y="0"/>
                  <a:chExt cx="463550" cy="622300"/>
                </a:xfrm>
              </p:grpSpPr>
              <p:sp>
                <p:nvSpPr>
                  <p:cNvPr id="23" name="Arrow: Down 22">
                    <a:extLst>
                      <a:ext uri="{FF2B5EF4-FFF2-40B4-BE49-F238E27FC236}">
                        <a16:creationId xmlns:a16="http://schemas.microsoft.com/office/drawing/2014/main" id="{5DC1B392-1424-4AD6-BE58-DD690E9C24D6}"/>
                      </a:ext>
                    </a:extLst>
                  </p:cNvPr>
                  <p:cNvSpPr/>
                  <p:nvPr/>
                </p:nvSpPr>
                <p:spPr>
                  <a:xfrm>
                    <a:off x="139700" y="361950"/>
                    <a:ext cx="171450" cy="260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4" name="Text Box 2">
                    <a:extLst>
                      <a:ext uri="{FF2B5EF4-FFF2-40B4-BE49-F238E27FC236}">
                        <a16:creationId xmlns:a16="http://schemas.microsoft.com/office/drawing/2014/main" id="{2C0BC355-7714-4871-ABAD-615F9A58097E}"/>
                      </a:ext>
                    </a:extLst>
                  </p:cNvPr>
                  <p:cNvSpPr txBox="1">
                    <a:spLocks noChangeArrowheads="1"/>
                  </p:cNvSpPr>
                  <p:nvPr/>
                </p:nvSpPr>
                <p:spPr bwMode="auto">
                  <a:xfrm>
                    <a:off x="0" y="0"/>
                    <a:ext cx="463550" cy="2794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God</a:t>
                    </a:r>
                  </a:p>
                </p:txBody>
              </p:sp>
            </p:grpSp>
            <p:sp>
              <p:nvSpPr>
                <p:cNvPr id="20" name="Text Box 2">
                  <a:extLst>
                    <a:ext uri="{FF2B5EF4-FFF2-40B4-BE49-F238E27FC236}">
                      <a16:creationId xmlns:a16="http://schemas.microsoft.com/office/drawing/2014/main" id="{71AD0DD0-F113-44C1-BD03-FDCDE7B996C4}"/>
                    </a:ext>
                  </a:extLst>
                </p:cNvPr>
                <p:cNvSpPr txBox="1">
                  <a:spLocks noChangeArrowheads="1"/>
                </p:cNvSpPr>
                <p:nvPr/>
              </p:nvSpPr>
              <p:spPr bwMode="auto">
                <a:xfrm>
                  <a:off x="140402" y="664016"/>
                  <a:ext cx="627245" cy="23120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King</a:t>
                  </a:r>
                </a:p>
              </p:txBody>
            </p:sp>
            <p:sp>
              <p:nvSpPr>
                <p:cNvPr id="21" name="Arrow: Down 20">
                  <a:extLst>
                    <a:ext uri="{FF2B5EF4-FFF2-40B4-BE49-F238E27FC236}">
                      <a16:creationId xmlns:a16="http://schemas.microsoft.com/office/drawing/2014/main" id="{AD6537A9-C892-49B8-BFBC-27B5B6429B47}"/>
                    </a:ext>
                  </a:extLst>
                </p:cNvPr>
                <p:cNvSpPr/>
                <p:nvPr/>
              </p:nvSpPr>
              <p:spPr>
                <a:xfrm rot="2218421">
                  <a:off x="0" y="990600"/>
                  <a:ext cx="171450" cy="260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Arrow: Down 21">
                  <a:extLst>
                    <a:ext uri="{FF2B5EF4-FFF2-40B4-BE49-F238E27FC236}">
                      <a16:creationId xmlns:a16="http://schemas.microsoft.com/office/drawing/2014/main" id="{E783C172-1454-4337-B59E-18C1746E8F61}"/>
                    </a:ext>
                  </a:extLst>
                </p:cNvPr>
                <p:cNvSpPr/>
                <p:nvPr/>
              </p:nvSpPr>
              <p:spPr>
                <a:xfrm rot="19906222">
                  <a:off x="730250" y="1003300"/>
                  <a:ext cx="171450" cy="260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4" name="Group 13">
                <a:extLst>
                  <a:ext uri="{FF2B5EF4-FFF2-40B4-BE49-F238E27FC236}">
                    <a16:creationId xmlns:a16="http://schemas.microsoft.com/office/drawing/2014/main" id="{23879330-874C-4E22-86C4-597A511D8C5A}"/>
                  </a:ext>
                </a:extLst>
              </p:cNvPr>
              <p:cNvGrpSpPr/>
              <p:nvPr/>
            </p:nvGrpSpPr>
            <p:grpSpPr>
              <a:xfrm>
                <a:off x="6350" y="1289050"/>
                <a:ext cx="1600200" cy="928377"/>
                <a:chOff x="6350" y="0"/>
                <a:chExt cx="1600200" cy="928377"/>
              </a:xfrm>
            </p:grpSpPr>
            <p:sp>
              <p:nvSpPr>
                <p:cNvPr id="15" name="Text Box 3">
                  <a:extLst>
                    <a:ext uri="{FF2B5EF4-FFF2-40B4-BE49-F238E27FC236}">
                      <a16:creationId xmlns:a16="http://schemas.microsoft.com/office/drawing/2014/main" id="{C199728D-2E01-4B1E-B3D6-7CEF468D7890}"/>
                    </a:ext>
                  </a:extLst>
                </p:cNvPr>
                <p:cNvSpPr txBox="1">
                  <a:spLocks noChangeArrowheads="1"/>
                </p:cNvSpPr>
                <p:nvPr/>
              </p:nvSpPr>
              <p:spPr bwMode="auto">
                <a:xfrm>
                  <a:off x="6350" y="6350"/>
                  <a:ext cx="666750" cy="2794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Nobility</a:t>
                  </a:r>
                </a:p>
              </p:txBody>
            </p:sp>
            <p:sp>
              <p:nvSpPr>
                <p:cNvPr id="16" name="Text Box 4">
                  <a:extLst>
                    <a:ext uri="{FF2B5EF4-FFF2-40B4-BE49-F238E27FC236}">
                      <a16:creationId xmlns:a16="http://schemas.microsoft.com/office/drawing/2014/main" id="{993BE6D0-5ECF-46B2-AA86-38D3FD96B10E}"/>
                    </a:ext>
                  </a:extLst>
                </p:cNvPr>
                <p:cNvSpPr txBox="1">
                  <a:spLocks noChangeArrowheads="1"/>
                </p:cNvSpPr>
                <p:nvPr/>
              </p:nvSpPr>
              <p:spPr bwMode="auto">
                <a:xfrm>
                  <a:off x="939800" y="0"/>
                  <a:ext cx="666750" cy="2730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Clergy</a:t>
                  </a:r>
                </a:p>
              </p:txBody>
            </p:sp>
            <p:sp>
              <p:nvSpPr>
                <p:cNvPr id="17" name="Text Box 9">
                  <a:extLst>
                    <a:ext uri="{FF2B5EF4-FFF2-40B4-BE49-F238E27FC236}">
                      <a16:creationId xmlns:a16="http://schemas.microsoft.com/office/drawing/2014/main" id="{EC2985DE-E18C-4540-929A-07D6BB9B5BD4}"/>
                    </a:ext>
                  </a:extLst>
                </p:cNvPr>
                <p:cNvSpPr txBox="1">
                  <a:spLocks noChangeArrowheads="1"/>
                </p:cNvSpPr>
                <p:nvPr/>
              </p:nvSpPr>
              <p:spPr bwMode="auto">
                <a:xfrm>
                  <a:off x="517525" y="648977"/>
                  <a:ext cx="666750" cy="2794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Knights</a:t>
                  </a:r>
                </a:p>
              </p:txBody>
            </p:sp>
            <p:sp>
              <p:nvSpPr>
                <p:cNvPr id="18" name="Arrow: Down 17">
                  <a:extLst>
                    <a:ext uri="{FF2B5EF4-FFF2-40B4-BE49-F238E27FC236}">
                      <a16:creationId xmlns:a16="http://schemas.microsoft.com/office/drawing/2014/main" id="{A13F30FA-CCAB-49EB-B39F-F7EC3830B657}"/>
                    </a:ext>
                  </a:extLst>
                </p:cNvPr>
                <p:cNvSpPr/>
                <p:nvPr/>
              </p:nvSpPr>
              <p:spPr>
                <a:xfrm rot="19610709">
                  <a:off x="313680" y="355971"/>
                  <a:ext cx="171450" cy="260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nvGrpSpPr>
            <p:cNvPr id="8" name="Group 7">
              <a:extLst>
                <a:ext uri="{FF2B5EF4-FFF2-40B4-BE49-F238E27FC236}">
                  <a16:creationId xmlns:a16="http://schemas.microsoft.com/office/drawing/2014/main" id="{082AC0F8-DA8D-4451-999C-71C6179A439B}"/>
                </a:ext>
              </a:extLst>
            </p:cNvPr>
            <p:cNvGrpSpPr/>
            <p:nvPr/>
          </p:nvGrpSpPr>
          <p:grpSpPr>
            <a:xfrm>
              <a:off x="7470303" y="3831437"/>
              <a:ext cx="1637357" cy="595784"/>
              <a:chOff x="7012632" y="3847439"/>
              <a:chExt cx="1637357" cy="595784"/>
            </a:xfrm>
          </p:grpSpPr>
          <p:sp>
            <p:nvSpPr>
              <p:cNvPr id="9" name="Arrow: Down 8">
                <a:extLst>
                  <a:ext uri="{FF2B5EF4-FFF2-40B4-BE49-F238E27FC236}">
                    <a16:creationId xmlns:a16="http://schemas.microsoft.com/office/drawing/2014/main" id="{D5DD7507-C7C1-4759-98B5-4F8B9B4D2736}"/>
                  </a:ext>
                </a:extLst>
              </p:cNvPr>
              <p:cNvSpPr/>
              <p:nvPr/>
            </p:nvSpPr>
            <p:spPr>
              <a:xfrm rot="2218421">
                <a:off x="7444432" y="3847439"/>
                <a:ext cx="171450" cy="260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Text Box 13">
                <a:extLst>
                  <a:ext uri="{FF2B5EF4-FFF2-40B4-BE49-F238E27FC236}">
                    <a16:creationId xmlns:a16="http://schemas.microsoft.com/office/drawing/2014/main" id="{A01C67C0-204E-41CB-889C-F9CBBF53BFCD}"/>
                  </a:ext>
                </a:extLst>
              </p:cNvPr>
              <p:cNvSpPr txBox="1">
                <a:spLocks noChangeArrowheads="1"/>
              </p:cNvSpPr>
              <p:nvPr/>
            </p:nvSpPr>
            <p:spPr bwMode="auto">
              <a:xfrm>
                <a:off x="7012632" y="4152239"/>
                <a:ext cx="793172" cy="27860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Freemen</a:t>
                </a:r>
              </a:p>
            </p:txBody>
          </p:sp>
          <p:sp>
            <p:nvSpPr>
              <p:cNvPr id="11" name="Arrow: Down 10">
                <a:extLst>
                  <a:ext uri="{FF2B5EF4-FFF2-40B4-BE49-F238E27FC236}">
                    <a16:creationId xmlns:a16="http://schemas.microsoft.com/office/drawing/2014/main" id="{0A97A761-5920-4B86-8754-BE74B0D023FE}"/>
                  </a:ext>
                </a:extLst>
              </p:cNvPr>
              <p:cNvSpPr/>
              <p:nvPr/>
            </p:nvSpPr>
            <p:spPr>
              <a:xfrm rot="19906222">
                <a:off x="7897879" y="3853032"/>
                <a:ext cx="171450" cy="260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Text Box 15">
                <a:extLst>
                  <a:ext uri="{FF2B5EF4-FFF2-40B4-BE49-F238E27FC236}">
                    <a16:creationId xmlns:a16="http://schemas.microsoft.com/office/drawing/2014/main" id="{9DEB1A04-79E9-42A4-8A63-012015E60DAE}"/>
                  </a:ext>
                </a:extLst>
              </p:cNvPr>
              <p:cNvSpPr txBox="1">
                <a:spLocks noChangeArrowheads="1"/>
              </p:cNvSpPr>
              <p:nvPr/>
            </p:nvSpPr>
            <p:spPr bwMode="auto">
              <a:xfrm>
                <a:off x="7913389" y="4163823"/>
                <a:ext cx="736600" cy="2794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a:noAutofit/>
              </a:bodyPr>
              <a:lstStyle/>
              <a:p>
                <a:pPr algn="ctr">
                  <a:lnSpc>
                    <a:spcPct val="107000"/>
                  </a:lnSpc>
                  <a:spcAft>
                    <a:spcPts val="800"/>
                  </a:spcAft>
                </a:pPr>
                <a:r>
                  <a:rPr lang="en-GB" sz="1100">
                    <a:effectLst/>
                    <a:ea typeface="Calibri" panose="020F0502020204030204" pitchFamily="34" charset="0"/>
                    <a:cs typeface="Times New Roman" panose="02020603050405020304" pitchFamily="18" charset="0"/>
                  </a:rPr>
                  <a:t>Villeins</a:t>
                </a:r>
              </a:p>
            </p:txBody>
          </p:sp>
        </p:grpSp>
      </p:grpSp>
      <p:sp>
        <p:nvSpPr>
          <p:cNvPr id="25" name="Text Placeholder 5">
            <a:extLst>
              <a:ext uri="{FF2B5EF4-FFF2-40B4-BE49-F238E27FC236}">
                <a16:creationId xmlns:a16="http://schemas.microsoft.com/office/drawing/2014/main" id="{BC44C714-417C-1A15-9E57-0E34CACB34E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909209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22577" y="1285715"/>
            <a:ext cx="8139248" cy="503553"/>
          </a:xfrm>
        </p:spPr>
        <p:txBody>
          <a:bodyPr/>
          <a:lstStyle/>
          <a:p>
            <a:r>
              <a:rPr lang="en-US" dirty="0"/>
              <a:t>Social context: Women</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196955" y="1450177"/>
            <a:ext cx="7132604" cy="2518302"/>
          </a:xfrm>
        </p:spPr>
        <p:txBody>
          <a:bodyPr vert="horz" lIns="0" tIns="0" rIns="0" bIns="0" rtlCol="0" anchor="t">
            <a:normAutofit/>
          </a:bodyPr>
          <a:lstStyle/>
          <a:p>
            <a:endParaRPr lang="en-GB" sz="1800">
              <a:latin typeface="+mj-lt"/>
              <a:cs typeface="Arial"/>
            </a:endParaRPr>
          </a:p>
          <a:p>
            <a:endParaRPr lang="en-GB" sz="1800">
              <a:latin typeface="+mj-lt"/>
              <a:cs typeface="Arial"/>
            </a:endParaRPr>
          </a:p>
          <a:p>
            <a:endParaRPr lang="en-GB" sz="1800">
              <a:latin typeface="+mj-lt"/>
              <a:cs typeface="Arial"/>
            </a:endParaRPr>
          </a:p>
          <a:p>
            <a:endParaRPr lang="en-GB" sz="1800">
              <a:latin typeface="+mj-lt"/>
            </a:endParaRPr>
          </a:p>
          <a:p>
            <a:endParaRPr lang="en-GB" sz="1800">
              <a:latin typeface="+mj-lt"/>
              <a:cs typeface="Arial"/>
            </a:endParaRPr>
          </a:p>
          <a:p>
            <a:endParaRPr lang="en-GB" sz="1800">
              <a:latin typeface="+mj-lt"/>
              <a:cs typeface="Arial"/>
            </a:endParaRPr>
          </a:p>
          <a:p>
            <a:endParaRPr lang="en-GB">
              <a:cs typeface="Arial"/>
            </a:endParaRPr>
          </a:p>
        </p:txBody>
      </p:sp>
      <p:sp>
        <p:nvSpPr>
          <p:cNvPr id="7" name="Content Placeholder 2">
            <a:extLst>
              <a:ext uri="{FF2B5EF4-FFF2-40B4-BE49-F238E27FC236}">
                <a16:creationId xmlns:a16="http://schemas.microsoft.com/office/drawing/2014/main" id="{885064C5-475F-4C2C-8186-E63C9A856B85}"/>
              </a:ext>
            </a:extLst>
          </p:cNvPr>
          <p:cNvSpPr txBox="1">
            <a:spLocks/>
          </p:cNvSpPr>
          <p:nvPr/>
        </p:nvSpPr>
        <p:spPr>
          <a:xfrm>
            <a:off x="422577" y="1759998"/>
            <a:ext cx="8139248" cy="5221820"/>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9" name="Content Placeholder 2">
            <a:extLst>
              <a:ext uri="{FF2B5EF4-FFF2-40B4-BE49-F238E27FC236}">
                <a16:creationId xmlns:a16="http://schemas.microsoft.com/office/drawing/2014/main" id="{0DFA5735-0A4E-41FB-BEE2-B08DA92D2E30}"/>
              </a:ext>
            </a:extLst>
          </p:cNvPr>
          <p:cNvSpPr txBox="1">
            <a:spLocks/>
          </p:cNvSpPr>
          <p:nvPr/>
        </p:nvSpPr>
        <p:spPr>
          <a:xfrm>
            <a:off x="422577" y="2262579"/>
            <a:ext cx="8298179" cy="3126327"/>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Arial"/>
                <a:cs typeface="Arial"/>
              </a:rPr>
              <a:t>Most women throughout the medieval and Early Modern period were either subject to their fathers or husbands, and marriage was often a contract between countries or families used to seal agreements and treaties. It was sometimes possible for a woman to acquire personal wealth from her husband upon his death and chose her own second marriage.</a:t>
            </a:r>
            <a:r>
              <a:rPr lang="en-GB" sz="1600" dirty="0">
                <a:cs typeface="Arial"/>
              </a:rPr>
              <a:t> </a:t>
            </a:r>
          </a:p>
          <a:p>
            <a:r>
              <a:rPr lang="en-GB" sz="1600" dirty="0">
                <a:cs typeface="Arial"/>
              </a:rPr>
              <a:t>F</a:t>
            </a:r>
            <a:r>
              <a:rPr lang="en-GB" sz="1600" dirty="0">
                <a:latin typeface="Arial"/>
                <a:cs typeface="Arial"/>
              </a:rPr>
              <a:t>emales in religious orders led enclosed lives in convents, but this was a way in which women could advance intellectually, freed from the obligations and risks of motherhood in an age when around 1 in 5 women died in childbirth.</a:t>
            </a:r>
            <a:endParaRPr lang="en-US" sz="2000" dirty="0"/>
          </a:p>
          <a:p>
            <a:r>
              <a:rPr lang="en-GB" sz="1600" dirty="0">
                <a:latin typeface="Arial"/>
                <a:cs typeface="Arial"/>
              </a:rPr>
              <a:t>By the 16</a:t>
            </a:r>
            <a:r>
              <a:rPr lang="en-GB" sz="1600" baseline="30000" dirty="0">
                <a:latin typeface="Arial"/>
                <a:cs typeface="Arial"/>
              </a:rPr>
              <a:t>th</a:t>
            </a:r>
            <a:r>
              <a:rPr lang="en-GB" sz="1600" dirty="0">
                <a:latin typeface="Arial"/>
                <a:cs typeface="Arial"/>
              </a:rPr>
              <a:t> century, religious houses had been closed, and there were limited opportunities for education and intellectual pursuits, although Elizabeth I herself was highly educated, and fluent in at least five languages. Some women worked in and supported their husband’s businesses, even taking them over if widowed, and the Puritans placed great emphasis on the spiritual importance of women’s domestic roles.</a:t>
            </a:r>
            <a:endParaRPr lang="en-GB" sz="1800" dirty="0">
              <a:latin typeface="Palatino"/>
              <a:cs typeface="Arial"/>
            </a:endParaRPr>
          </a:p>
          <a:p>
            <a:endParaRPr lang="en-GB" sz="1800" dirty="0">
              <a:latin typeface="+mj-lt"/>
              <a:cs typeface="Arial"/>
            </a:endParaRPr>
          </a:p>
          <a:p>
            <a:endParaRPr lang="en-GB" sz="1800" dirty="0">
              <a:latin typeface="+mj-lt"/>
              <a:cs typeface="Arial"/>
            </a:endParaRPr>
          </a:p>
          <a:p>
            <a:endParaRPr lang="en-GB" sz="1800" dirty="0">
              <a:latin typeface="+mj-lt"/>
              <a:cs typeface="Arial"/>
            </a:endParaRPr>
          </a:p>
          <a:p>
            <a:endParaRPr lang="en-GB" sz="1800" dirty="0">
              <a:latin typeface="+mj-lt"/>
              <a:cs typeface="Arial"/>
            </a:endParaRPr>
          </a:p>
          <a:p>
            <a:endParaRPr lang="en-GB" dirty="0">
              <a:latin typeface="Arial"/>
              <a:cs typeface="Arial"/>
            </a:endParaRPr>
          </a:p>
        </p:txBody>
      </p:sp>
    </p:spTree>
    <p:extLst>
      <p:ext uri="{BB962C8B-B14F-4D97-AF65-F5344CB8AC3E}">
        <p14:creationId xmlns:p14="http://schemas.microsoft.com/office/powerpoint/2010/main" val="1432822279"/>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2.xml><?xml version="1.0" encoding="utf-8"?>
<ds:datastoreItem xmlns:ds="http://schemas.openxmlformats.org/officeDocument/2006/customXml" ds:itemID="{E645F770-DF6D-41C9-9D3B-D95F9A9014E5}">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617</TotalTime>
  <Words>3069</Words>
  <Application>Microsoft Office PowerPoint</Application>
  <PresentationFormat>On-screen Show (4:3)</PresentationFormat>
  <Paragraphs>235</Paragraphs>
  <Slides>19</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Arial (Body)</vt:lpstr>
      <vt:lpstr>Book Antiqua</vt:lpstr>
      <vt:lpstr>Calibri</vt:lpstr>
      <vt:lpstr>Calibri Light</vt:lpstr>
      <vt:lpstr>Palatino</vt:lpstr>
      <vt:lpstr>Office Theme</vt:lpstr>
      <vt:lpstr>PowerPoint Presentation</vt:lpstr>
      <vt:lpstr>PowerPoint Presentation</vt:lpstr>
      <vt:lpstr>Poets' Corner</vt:lpstr>
      <vt:lpstr>Historical context: Religion</vt:lpstr>
      <vt:lpstr>Historical context: Death, Destruction and War</vt:lpstr>
      <vt:lpstr>Historical context: Expansion and Political Change</vt:lpstr>
      <vt:lpstr>Social context: Religious Tolerance and Intolerance</vt:lpstr>
      <vt:lpstr>Social context: Structure and Class</vt:lpstr>
      <vt:lpstr>Social context: Women</vt:lpstr>
      <vt:lpstr>Geoffrey Chaucer, c1343-1400</vt:lpstr>
      <vt:lpstr>Geoffrey Chaucer – Extract from The Wife of Bath’s Prologue and Tale</vt:lpstr>
      <vt:lpstr>Edmund Spenser, c1552-1599</vt:lpstr>
      <vt:lpstr>Edmund Spenser - Extract from The Faerie Queene, Book 1</vt:lpstr>
      <vt:lpstr>John Milton, 1608-1674</vt:lpstr>
      <vt:lpstr>John Milton - Extract from Paradise Lost Book 9</vt:lpstr>
      <vt:lpstr>Chaucer’s literary context</vt:lpstr>
      <vt:lpstr>Spenser’s literary context </vt:lpstr>
      <vt:lpstr>PowerPoint Presentation</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863</cp:revision>
  <dcterms:created xsi:type="dcterms:W3CDTF">2019-02-11T11:01:41Z</dcterms:created>
  <dcterms:modified xsi:type="dcterms:W3CDTF">2024-08-29T12:02:20Z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