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341" r:id="rId5"/>
    <p:sldId id="316" r:id="rId6"/>
    <p:sldId id="365" r:id="rId7"/>
    <p:sldId id="367" r:id="rId8"/>
    <p:sldId id="368" r:id="rId9"/>
    <p:sldId id="375" r:id="rId10"/>
    <p:sldId id="374" r:id="rId11"/>
    <p:sldId id="373" r:id="rId12"/>
    <p:sldId id="369" r:id="rId13"/>
    <p:sldId id="371" r:id="rId14"/>
    <p:sldId id="370" r:id="rId15"/>
    <p:sldId id="376" r:id="rId16"/>
    <p:sldId id="372" r:id="rId17"/>
    <p:sldId id="380" r:id="rId18"/>
    <p:sldId id="379" r:id="rId19"/>
    <p:sldId id="378"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1" clrIdx="2">
    <p:extLst>
      <p:ext uri="{19B8F6BF-5375-455C-9EA6-DF929625EA0E}">
        <p15:presenceInfo xmlns:p15="http://schemas.microsoft.com/office/powerpoint/2012/main" userId="S::Sian.Shaw@westminster-abbey.org::cf930bf7-ba7f-4ec0-9225-526cb0af2be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A72B2E-738B-0EA9-78E5-A92F3943FB18}" v="86" dt="2024-08-07T11:54:06.277"/>
    <p1510:client id="{8DE2026C-1250-41DE-6665-209183FD5C20}" v="11" dt="2024-08-07T13:26:49.792"/>
    <p1510:client id="{BD1983CB-5F66-44AA-574E-7EAB2279451F}" v="1299" dt="2024-08-06T10:48:57.450"/>
    <p1510:client id="{CA5F3BF3-FA26-6ACD-F3CB-03F7AB00D957}" v="1" dt="2024-08-07T13:15:29.8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037" autoAdjust="0"/>
  </p:normalViewPr>
  <p:slideViewPr>
    <p:cSldViewPr snapToGrid="0">
      <p:cViewPr varScale="1">
        <p:scale>
          <a:sx n="94" d="100"/>
          <a:sy n="94" d="100"/>
        </p:scale>
        <p:origin x="20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Arends" userId="a1c91e67-eed6-4549-a4b2-f1951bd78e56" providerId="ADAL" clId="{9D6C5889-0131-41E7-8656-2EE570266264}"/>
    <pc:docChg chg="">
      <pc:chgData name="Laura Arends" userId="a1c91e67-eed6-4549-a4b2-f1951bd78e56" providerId="ADAL" clId="{9D6C5889-0131-41E7-8656-2EE570266264}" dt="2024-04-16T11:08:46.973" v="0"/>
      <pc:docMkLst>
        <pc:docMk/>
      </pc:docMkLst>
      <pc:sldChg chg="modCm">
        <pc:chgData name="Laura Arends" userId="a1c91e67-eed6-4549-a4b2-f1951bd78e56" providerId="ADAL" clId="{9D6C5889-0131-41E7-8656-2EE570266264}" dt="2024-04-16T11:08:46.973" v="0"/>
        <pc:sldMkLst>
          <pc:docMk/>
          <pc:sldMk cId="335759159" sldId="386"/>
        </pc:sldMkLst>
      </pc:sldChg>
    </pc:docChg>
  </pc:docChgLst>
  <pc:docChgLst>
    <pc:chgData name="Sophie Holland" userId="S::sophie.holland@westminster-abbey.org::973f5038-f617-450a-8546-88bc9d3463c3" providerId="AD" clId="Web-{FDA7BD94-11C0-990F-766F-114A6420CC48}"/>
    <pc:docChg chg="modSld">
      <pc:chgData name="Sophie Holland" userId="S::sophie.holland@westminster-abbey.org::973f5038-f617-450a-8546-88bc9d3463c3" providerId="AD" clId="Web-{FDA7BD94-11C0-990F-766F-114A6420CC48}" dt="2024-04-30T15:46:18.045" v="1136" actId="20577"/>
      <pc:docMkLst>
        <pc:docMk/>
      </pc:docMkLst>
      <pc:sldChg chg="addSp delSp modSp">
        <pc:chgData name="Sophie Holland" userId="S::sophie.holland@westminster-abbey.org::973f5038-f617-450a-8546-88bc9d3463c3" providerId="AD" clId="Web-{FDA7BD94-11C0-990F-766F-114A6420CC48}" dt="2024-04-30T15:45:08.934" v="1129"/>
        <pc:sldMkLst>
          <pc:docMk/>
          <pc:sldMk cId="2759133365" sldId="376"/>
        </pc:sldMkLst>
        <pc:spChg chg="add del mod">
          <ac:chgData name="Sophie Holland" userId="S::sophie.holland@westminster-abbey.org::973f5038-f617-450a-8546-88bc9d3463c3" providerId="AD" clId="Web-{FDA7BD94-11C0-990F-766F-114A6420CC48}" dt="2024-04-30T15:42:26.056" v="973"/>
          <ac:spMkLst>
            <pc:docMk/>
            <pc:sldMk cId="2759133365" sldId="376"/>
            <ac:spMk id="2" creationId="{3BE19E29-5EA9-443E-2895-CF39005DCF4B}"/>
          </ac:spMkLst>
        </pc:spChg>
        <pc:spChg chg="mod">
          <ac:chgData name="Sophie Holland" userId="S::sophie.holland@westminster-abbey.org::973f5038-f617-450a-8546-88bc9d3463c3" providerId="AD" clId="Web-{FDA7BD94-11C0-990F-766F-114A6420CC48}" dt="2024-04-30T15:44:05.277" v="1113" actId="20577"/>
          <ac:spMkLst>
            <pc:docMk/>
            <pc:sldMk cId="2759133365" sldId="376"/>
            <ac:spMk id="3" creationId="{74A5BF1B-AC89-545A-8446-99E1D699CE4F}"/>
          </ac:spMkLst>
        </pc:spChg>
        <pc:spChg chg="add del">
          <ac:chgData name="Sophie Holland" userId="S::sophie.holland@westminster-abbey.org::973f5038-f617-450a-8546-88bc9d3463c3" providerId="AD" clId="Web-{FDA7BD94-11C0-990F-766F-114A6420CC48}" dt="2024-04-30T15:25:53.033" v="164"/>
          <ac:spMkLst>
            <pc:docMk/>
            <pc:sldMk cId="2759133365" sldId="376"/>
            <ac:spMk id="4" creationId="{4879B37C-C358-37DD-B710-70C1A540E5C1}"/>
          </ac:spMkLst>
        </pc:spChg>
        <pc:graphicFrameChg chg="add del mod modGraphic">
          <ac:chgData name="Sophie Holland" userId="S::sophie.holland@westminster-abbey.org::973f5038-f617-450a-8546-88bc9d3463c3" providerId="AD" clId="Web-{FDA7BD94-11C0-990F-766F-114A6420CC48}" dt="2024-04-30T15:26:29.425" v="182"/>
          <ac:graphicFrameMkLst>
            <pc:docMk/>
            <pc:sldMk cId="2759133365" sldId="376"/>
            <ac:graphicFrameMk id="5" creationId="{B95D0A69-B19D-975D-C1E3-06A6B0403DB4}"/>
          </ac:graphicFrameMkLst>
        </pc:graphicFrameChg>
        <pc:graphicFrameChg chg="add mod modGraphic">
          <ac:chgData name="Sophie Holland" userId="S::sophie.holland@westminster-abbey.org::973f5038-f617-450a-8546-88bc9d3463c3" providerId="AD" clId="Web-{FDA7BD94-11C0-990F-766F-114A6420CC48}" dt="2024-04-30T15:45:08.934" v="1129"/>
          <ac:graphicFrameMkLst>
            <pc:docMk/>
            <pc:sldMk cId="2759133365" sldId="376"/>
            <ac:graphicFrameMk id="7" creationId="{A93ED63A-4B8D-3076-2259-456202D4BE47}"/>
          </ac:graphicFrameMkLst>
        </pc:graphicFrameChg>
      </pc:sldChg>
      <pc:sldChg chg="modSp">
        <pc:chgData name="Sophie Holland" userId="S::sophie.holland@westminster-abbey.org::973f5038-f617-450a-8546-88bc9d3463c3" providerId="AD" clId="Web-{FDA7BD94-11C0-990F-766F-114A6420CC48}" dt="2024-04-30T15:46:18.045" v="1136" actId="20577"/>
        <pc:sldMkLst>
          <pc:docMk/>
          <pc:sldMk cId="1573368064" sldId="377"/>
        </pc:sldMkLst>
        <pc:spChg chg="mod">
          <ac:chgData name="Sophie Holland" userId="S::sophie.holland@westminster-abbey.org::973f5038-f617-450a-8546-88bc9d3463c3" providerId="AD" clId="Web-{FDA7BD94-11C0-990F-766F-114A6420CC48}" dt="2024-04-30T15:46:18.045" v="1136" actId="20577"/>
          <ac:spMkLst>
            <pc:docMk/>
            <pc:sldMk cId="1573368064" sldId="377"/>
            <ac:spMk id="3" creationId="{74A5BF1B-AC89-545A-8446-99E1D699CE4F}"/>
          </ac:spMkLst>
        </pc:spChg>
      </pc:sldChg>
      <pc:sldChg chg="modNotes">
        <pc:chgData name="Sophie Holland" userId="S::sophie.holland@westminster-abbey.org::973f5038-f617-450a-8546-88bc9d3463c3" providerId="AD" clId="Web-{FDA7BD94-11C0-990F-766F-114A6420CC48}" dt="2024-04-30T15:45:56.139" v="1131"/>
        <pc:sldMkLst>
          <pc:docMk/>
          <pc:sldMk cId="616823757" sldId="378"/>
        </pc:sldMkLst>
      </pc:sldChg>
    </pc:docChg>
  </pc:docChgLst>
  <pc:docChgLst>
    <pc:chgData name="Sian Shaw" userId="S::sian.shaw@westminster-abbey.org::cf930bf7-ba7f-4ec0-9225-526cb0af2be3" providerId="AD" clId="Web-{BCCB98D9-87D0-8F0C-D606-D224311BA08C}"/>
    <pc:docChg chg="modSld">
      <pc:chgData name="Sian Shaw" userId="S::sian.shaw@westminster-abbey.org::cf930bf7-ba7f-4ec0-9225-526cb0af2be3" providerId="AD" clId="Web-{BCCB98D9-87D0-8F0C-D606-D224311BA08C}" dt="2024-07-26T14:32:24.070" v="136" actId="1076"/>
      <pc:docMkLst>
        <pc:docMk/>
      </pc:docMkLst>
      <pc:sldChg chg="addSp delSp modSp addCm">
        <pc:chgData name="Sian Shaw" userId="S::sian.shaw@westminster-abbey.org::cf930bf7-ba7f-4ec0-9225-526cb0af2be3" providerId="AD" clId="Web-{BCCB98D9-87D0-8F0C-D606-D224311BA08C}" dt="2024-07-26T14:32:24.070" v="136" actId="1076"/>
        <pc:sldMkLst>
          <pc:docMk/>
          <pc:sldMk cId="3655528256" sldId="378"/>
        </pc:sldMkLst>
        <pc:spChg chg="mod">
          <ac:chgData name="Sian Shaw" userId="S::sian.shaw@westminster-abbey.org::cf930bf7-ba7f-4ec0-9225-526cb0af2be3" providerId="AD" clId="Web-{BCCB98D9-87D0-8F0C-D606-D224311BA08C}" dt="2024-07-26T14:32:24.070" v="136" actId="1076"/>
          <ac:spMkLst>
            <pc:docMk/>
            <pc:sldMk cId="3655528256" sldId="378"/>
            <ac:spMk id="2" creationId="{C1022C71-C5EE-1D9D-40BA-7993B5A23C9A}"/>
          </ac:spMkLst>
        </pc:spChg>
        <pc:spChg chg="mod">
          <ac:chgData name="Sian Shaw" userId="S::sian.shaw@westminster-abbey.org::cf930bf7-ba7f-4ec0-9225-526cb0af2be3" providerId="AD" clId="Web-{BCCB98D9-87D0-8F0C-D606-D224311BA08C}" dt="2024-07-26T14:27:39.110" v="29" actId="20577"/>
          <ac:spMkLst>
            <pc:docMk/>
            <pc:sldMk cId="3655528256" sldId="378"/>
            <ac:spMk id="11" creationId="{C478436B-4B01-E44C-9310-D52D2C2537E3}"/>
          </ac:spMkLst>
        </pc:spChg>
        <pc:picChg chg="add del mod">
          <ac:chgData name="Sian Shaw" userId="S::sian.shaw@westminster-abbey.org::cf930bf7-ba7f-4ec0-9225-526cb0af2be3" providerId="AD" clId="Web-{BCCB98D9-87D0-8F0C-D606-D224311BA08C}" dt="2024-07-26T14:27:51.704" v="36"/>
          <ac:picMkLst>
            <pc:docMk/>
            <pc:sldMk cId="3655528256" sldId="378"/>
            <ac:picMk id="4" creationId="{331D99EF-E037-3420-6958-71169DC0C652}"/>
          </ac:picMkLst>
        </pc:picChg>
        <pc:picChg chg="add mod modCrop">
          <ac:chgData name="Sian Shaw" userId="S::sian.shaw@westminster-abbey.org::cf930bf7-ba7f-4ec0-9225-526cb0af2be3" providerId="AD" clId="Web-{BCCB98D9-87D0-8F0C-D606-D224311BA08C}" dt="2024-07-26T14:28:15.298" v="42"/>
          <ac:picMkLst>
            <pc:docMk/>
            <pc:sldMk cId="3655528256" sldId="378"/>
            <ac:picMk id="5" creationId="{3836AB14-33AA-76D0-2645-E7031EA758CE}"/>
          </ac:picMkLst>
        </pc:picChg>
      </pc:sldChg>
    </pc:docChg>
  </pc:docChgLst>
  <pc:docChgLst>
    <pc:chgData name="Laura Arends" userId="a1c91e67-eed6-4549-a4b2-f1951bd78e56" providerId="ADAL" clId="{510A49CD-57CE-4DB3-9674-A4A9E01C8A5B}"/>
    <pc:docChg chg="undo redo custSel modSld">
      <pc:chgData name="Laura Arends" userId="a1c91e67-eed6-4549-a4b2-f1951bd78e56" providerId="ADAL" clId="{510A49CD-57CE-4DB3-9674-A4A9E01C8A5B}" dt="2024-01-31T12:45:36.653" v="427" actId="1076"/>
      <pc:docMkLst>
        <pc:docMk/>
      </pc:docMkLst>
      <pc:sldChg chg="modSp mod">
        <pc:chgData name="Laura Arends" userId="a1c91e67-eed6-4549-a4b2-f1951bd78e56" providerId="ADAL" clId="{510A49CD-57CE-4DB3-9674-A4A9E01C8A5B}" dt="2024-01-31T12:09:27.806" v="0" actId="14100"/>
        <pc:sldMkLst>
          <pc:docMk/>
          <pc:sldMk cId="4213500498" sldId="341"/>
        </pc:sldMkLst>
        <pc:spChg chg="mod">
          <ac:chgData name="Laura Arends" userId="a1c91e67-eed6-4549-a4b2-f1951bd78e56" providerId="ADAL" clId="{510A49CD-57CE-4DB3-9674-A4A9E01C8A5B}" dt="2024-01-31T12:09:27.806" v="0" actId="14100"/>
          <ac:spMkLst>
            <pc:docMk/>
            <pc:sldMk cId="4213500498" sldId="341"/>
            <ac:spMk id="10" creationId="{F89B5B11-7758-448D-AC81-23E46063A519}"/>
          </ac:spMkLst>
        </pc:spChg>
      </pc:sldChg>
      <pc:sldChg chg="modSp mod">
        <pc:chgData name="Laura Arends" userId="a1c91e67-eed6-4549-a4b2-f1951bd78e56" providerId="ADAL" clId="{510A49CD-57CE-4DB3-9674-A4A9E01C8A5B}" dt="2024-01-31T12:35:22.007" v="218" actId="20577"/>
        <pc:sldMkLst>
          <pc:docMk/>
          <pc:sldMk cId="511511028" sldId="355"/>
        </pc:sldMkLst>
        <pc:spChg chg="mod">
          <ac:chgData name="Laura Arends" userId="a1c91e67-eed6-4549-a4b2-f1951bd78e56" providerId="ADAL" clId="{510A49CD-57CE-4DB3-9674-A4A9E01C8A5B}" dt="2024-01-31T12:35:22.007" v="218" actId="20577"/>
          <ac:spMkLst>
            <pc:docMk/>
            <pc:sldMk cId="511511028" sldId="355"/>
            <ac:spMk id="3" creationId="{B99F8B6E-3CF7-C044-A5EB-9C539EB087A2}"/>
          </ac:spMkLst>
        </pc:spChg>
      </pc:sldChg>
      <pc:sldChg chg="modSp mod">
        <pc:chgData name="Laura Arends" userId="a1c91e67-eed6-4549-a4b2-f1951bd78e56" providerId="ADAL" clId="{510A49CD-57CE-4DB3-9674-A4A9E01C8A5B}" dt="2024-01-31T12:19:31.556" v="181" actId="20577"/>
        <pc:sldMkLst>
          <pc:docMk/>
          <pc:sldMk cId="3500591833" sldId="358"/>
        </pc:sldMkLst>
        <pc:spChg chg="mod">
          <ac:chgData name="Laura Arends" userId="a1c91e67-eed6-4549-a4b2-f1951bd78e56" providerId="ADAL" clId="{510A49CD-57CE-4DB3-9674-A4A9E01C8A5B}" dt="2024-01-31T12:13:58.438" v="47" actId="14100"/>
          <ac:spMkLst>
            <pc:docMk/>
            <pc:sldMk cId="3500591833" sldId="358"/>
            <ac:spMk id="3" creationId="{BE8610C2-B440-9E4D-A710-C9C06FB366F5}"/>
          </ac:spMkLst>
        </pc:spChg>
        <pc:spChg chg="mod">
          <ac:chgData name="Laura Arends" userId="a1c91e67-eed6-4549-a4b2-f1951bd78e56" providerId="ADAL" clId="{510A49CD-57CE-4DB3-9674-A4A9E01C8A5B}" dt="2024-01-31T12:19:31.556" v="181" actId="20577"/>
          <ac:spMkLst>
            <pc:docMk/>
            <pc:sldMk cId="3500591833" sldId="358"/>
            <ac:spMk id="4" creationId="{F3825712-1F61-8E4A-A0C2-35D946C435C5}"/>
          </ac:spMkLst>
        </pc:spChg>
      </pc:sldChg>
      <pc:sldChg chg="modSp mod">
        <pc:chgData name="Laura Arends" userId="a1c91e67-eed6-4549-a4b2-f1951bd78e56" providerId="ADAL" clId="{510A49CD-57CE-4DB3-9674-A4A9E01C8A5B}" dt="2024-01-31T12:23:03.116" v="184" actId="20577"/>
        <pc:sldMkLst>
          <pc:docMk/>
          <pc:sldMk cId="2504170983" sldId="359"/>
        </pc:sldMkLst>
        <pc:spChg chg="mod">
          <ac:chgData name="Laura Arends" userId="a1c91e67-eed6-4549-a4b2-f1951bd78e56" providerId="ADAL" clId="{510A49CD-57CE-4DB3-9674-A4A9E01C8A5B}" dt="2024-01-31T12:23:03.116" v="184" actId="20577"/>
          <ac:spMkLst>
            <pc:docMk/>
            <pc:sldMk cId="2504170983" sldId="359"/>
            <ac:spMk id="3" creationId="{7A05E08D-0B00-1145-84A5-9897F2C65236}"/>
          </ac:spMkLst>
        </pc:spChg>
      </pc:sldChg>
      <pc:sldChg chg="modSp mod">
        <pc:chgData name="Laura Arends" userId="a1c91e67-eed6-4549-a4b2-f1951bd78e56" providerId="ADAL" clId="{510A49CD-57CE-4DB3-9674-A4A9E01C8A5B}" dt="2024-01-31T12:29:42.393" v="217"/>
        <pc:sldMkLst>
          <pc:docMk/>
          <pc:sldMk cId="4039375566" sldId="360"/>
        </pc:sldMkLst>
        <pc:spChg chg="mod">
          <ac:chgData name="Laura Arends" userId="a1c91e67-eed6-4549-a4b2-f1951bd78e56" providerId="ADAL" clId="{510A49CD-57CE-4DB3-9674-A4A9E01C8A5B}" dt="2024-01-31T12:29:42.393" v="217"/>
          <ac:spMkLst>
            <pc:docMk/>
            <pc:sldMk cId="4039375566" sldId="360"/>
            <ac:spMk id="3" creationId="{2CC14859-7D2B-C146-A874-8A16B12EE623}"/>
          </ac:spMkLst>
        </pc:spChg>
        <pc:picChg chg="mod">
          <ac:chgData name="Laura Arends" userId="a1c91e67-eed6-4549-a4b2-f1951bd78e56" providerId="ADAL" clId="{510A49CD-57CE-4DB3-9674-A4A9E01C8A5B}" dt="2024-01-31T12:26:39.245" v="213" actId="1076"/>
          <ac:picMkLst>
            <pc:docMk/>
            <pc:sldMk cId="4039375566" sldId="360"/>
            <ac:picMk id="5" creationId="{00000000-0000-0000-0000-000000000000}"/>
          </ac:picMkLst>
        </pc:picChg>
        <pc:picChg chg="mod">
          <ac:chgData name="Laura Arends" userId="a1c91e67-eed6-4549-a4b2-f1951bd78e56" providerId="ADAL" clId="{510A49CD-57CE-4DB3-9674-A4A9E01C8A5B}" dt="2024-01-31T12:26:30.605" v="212" actId="14100"/>
          <ac:picMkLst>
            <pc:docMk/>
            <pc:sldMk cId="4039375566" sldId="360"/>
            <ac:picMk id="6" creationId="{00000000-0000-0000-0000-000000000000}"/>
          </ac:picMkLst>
        </pc:picChg>
      </pc:sldChg>
      <pc:sldChg chg="addSp modSp mod">
        <pc:chgData name="Laura Arends" userId="a1c91e67-eed6-4549-a4b2-f1951bd78e56" providerId="ADAL" clId="{510A49CD-57CE-4DB3-9674-A4A9E01C8A5B}" dt="2024-01-31T12:45:36.653" v="427" actId="1076"/>
        <pc:sldMkLst>
          <pc:docMk/>
          <pc:sldMk cId="2530999865" sldId="361"/>
        </pc:sldMkLst>
        <pc:spChg chg="mod">
          <ac:chgData name="Laura Arends" userId="a1c91e67-eed6-4549-a4b2-f1951bd78e56" providerId="ADAL" clId="{510A49CD-57CE-4DB3-9674-A4A9E01C8A5B}" dt="2024-01-31T12:45:36.653" v="427" actId="1076"/>
          <ac:spMkLst>
            <pc:docMk/>
            <pc:sldMk cId="2530999865" sldId="361"/>
            <ac:spMk id="3" creationId="{63AAA43C-BF02-804E-BBDA-1E68D31053F2}"/>
          </ac:spMkLst>
        </pc:spChg>
        <pc:spChg chg="add mod">
          <ac:chgData name="Laura Arends" userId="a1c91e67-eed6-4549-a4b2-f1951bd78e56" providerId="ADAL" clId="{510A49CD-57CE-4DB3-9674-A4A9E01C8A5B}" dt="2024-01-31T12:36:17.534" v="221" actId="1076"/>
          <ac:spMkLst>
            <pc:docMk/>
            <pc:sldMk cId="2530999865" sldId="361"/>
            <ac:spMk id="6" creationId="{8F7CED89-355A-406C-976D-3FCD98C2DE08}"/>
          </ac:spMkLst>
        </pc:spChg>
      </pc:sldChg>
      <pc:sldChg chg="modSp mod">
        <pc:chgData name="Laura Arends" userId="a1c91e67-eed6-4549-a4b2-f1951bd78e56" providerId="ADAL" clId="{510A49CD-57CE-4DB3-9674-A4A9E01C8A5B}" dt="2024-01-31T12:19:30.727" v="180" actId="20577"/>
        <pc:sldMkLst>
          <pc:docMk/>
          <pc:sldMk cId="3712833313" sldId="365"/>
        </pc:sldMkLst>
        <pc:spChg chg="mod">
          <ac:chgData name="Laura Arends" userId="a1c91e67-eed6-4549-a4b2-f1951bd78e56" providerId="ADAL" clId="{510A49CD-57CE-4DB3-9674-A4A9E01C8A5B}" dt="2024-01-31T12:19:30.727" v="180" actId="20577"/>
          <ac:spMkLst>
            <pc:docMk/>
            <pc:sldMk cId="3712833313" sldId="365"/>
            <ac:spMk id="10" creationId="{CF47EDB7-E2B6-304F-8E49-1C030DA302A6}"/>
          </ac:spMkLst>
        </pc:spChg>
      </pc:sldChg>
    </pc:docChg>
  </pc:docChgLst>
  <pc:docChgLst>
    <pc:chgData name="Lou Cash" userId="S::lou.cash@westminster-abbey.org::86be4a58-c22e-4e67-b9c9-cb87f0968146" providerId="AD" clId="Web-{D7DAB86F-6E54-1BBB-84F0-D9646DD73D4A}"/>
    <pc:docChg chg="delSld modSld">
      <pc:chgData name="Lou Cash" userId="S::lou.cash@westminster-abbey.org::86be4a58-c22e-4e67-b9c9-cb87f0968146" providerId="AD" clId="Web-{D7DAB86F-6E54-1BBB-84F0-D9646DD73D4A}" dt="2024-05-01T15:02:20.428" v="22"/>
      <pc:docMkLst>
        <pc:docMk/>
      </pc:docMkLst>
      <pc:sldChg chg="modSp">
        <pc:chgData name="Lou Cash" userId="S::lou.cash@westminster-abbey.org::86be4a58-c22e-4e67-b9c9-cb87f0968146" providerId="AD" clId="Web-{D7DAB86F-6E54-1BBB-84F0-D9646DD73D4A}" dt="2024-05-01T15:01:25.739" v="3" actId="20577"/>
        <pc:sldMkLst>
          <pc:docMk/>
          <pc:sldMk cId="4213500498" sldId="341"/>
        </pc:sldMkLst>
        <pc:spChg chg="mod">
          <ac:chgData name="Lou Cash" userId="S::lou.cash@westminster-abbey.org::86be4a58-c22e-4e67-b9c9-cb87f0968146" providerId="AD" clId="Web-{D7DAB86F-6E54-1BBB-84F0-D9646DD73D4A}" dt="2024-05-01T15:01:25.739" v="3" actId="20577"/>
          <ac:spMkLst>
            <pc:docMk/>
            <pc:sldMk cId="4213500498" sldId="341"/>
            <ac:spMk id="9" creationId="{00000000-0000-0000-0000-000000000000}"/>
          </ac:spMkLst>
        </pc:spChg>
      </pc:sldChg>
      <pc:sldChg chg="modSp">
        <pc:chgData name="Lou Cash" userId="S::lou.cash@westminster-abbey.org::86be4a58-c22e-4e67-b9c9-cb87f0968146" providerId="AD" clId="Web-{D7DAB86F-6E54-1BBB-84F0-D9646DD73D4A}" dt="2024-05-01T15:01:57.427" v="12" actId="20577"/>
        <pc:sldMkLst>
          <pc:docMk/>
          <pc:sldMk cId="3712833313" sldId="365"/>
        </pc:sldMkLst>
        <pc:spChg chg="mod">
          <ac:chgData name="Lou Cash" userId="S::lou.cash@westminster-abbey.org::86be4a58-c22e-4e67-b9c9-cb87f0968146" providerId="AD" clId="Web-{D7DAB86F-6E54-1BBB-84F0-D9646DD73D4A}" dt="2024-05-01T15:01:35.739" v="4" actId="20577"/>
          <ac:spMkLst>
            <pc:docMk/>
            <pc:sldMk cId="3712833313" sldId="365"/>
            <ac:spMk id="3" creationId="{74A5BF1B-AC89-545A-8446-99E1D699CE4F}"/>
          </ac:spMkLst>
        </pc:spChg>
        <pc:spChg chg="mod">
          <ac:chgData name="Lou Cash" userId="S::lou.cash@westminster-abbey.org::86be4a58-c22e-4e67-b9c9-cb87f0968146" providerId="AD" clId="Web-{D7DAB86F-6E54-1BBB-84F0-D9646DD73D4A}" dt="2024-05-01T15:01:57.427" v="12" actId="20577"/>
          <ac:spMkLst>
            <pc:docMk/>
            <pc:sldMk cId="3712833313" sldId="365"/>
            <ac:spMk id="11" creationId="{C478436B-4B01-E44C-9310-D52D2C2537E3}"/>
          </ac:spMkLst>
        </pc:spChg>
      </pc:sldChg>
      <pc:sldChg chg="del">
        <pc:chgData name="Lou Cash" userId="S::lou.cash@westminster-abbey.org::86be4a58-c22e-4e67-b9c9-cb87f0968146" providerId="AD" clId="Web-{D7DAB86F-6E54-1BBB-84F0-D9646DD73D4A}" dt="2024-05-01T15:02:01.224" v="13"/>
        <pc:sldMkLst>
          <pc:docMk/>
          <pc:sldMk cId="1222876594" sldId="375"/>
        </pc:sldMkLst>
      </pc:sldChg>
      <pc:sldChg chg="del">
        <pc:chgData name="Lou Cash" userId="S::lou.cash@westminster-abbey.org::86be4a58-c22e-4e67-b9c9-cb87f0968146" providerId="AD" clId="Web-{D7DAB86F-6E54-1BBB-84F0-D9646DD73D4A}" dt="2024-05-01T15:02:03.568" v="14"/>
        <pc:sldMkLst>
          <pc:docMk/>
          <pc:sldMk cId="2759133365" sldId="376"/>
        </pc:sldMkLst>
      </pc:sldChg>
      <pc:sldChg chg="del">
        <pc:chgData name="Lou Cash" userId="S::lou.cash@westminster-abbey.org::86be4a58-c22e-4e67-b9c9-cb87f0968146" providerId="AD" clId="Web-{D7DAB86F-6E54-1BBB-84F0-D9646DD73D4A}" dt="2024-05-01T15:02:05.662" v="15"/>
        <pc:sldMkLst>
          <pc:docMk/>
          <pc:sldMk cId="1573368064" sldId="377"/>
        </pc:sldMkLst>
      </pc:sldChg>
      <pc:sldChg chg="del">
        <pc:chgData name="Lou Cash" userId="S::lou.cash@westminster-abbey.org::86be4a58-c22e-4e67-b9c9-cb87f0968146" providerId="AD" clId="Web-{D7DAB86F-6E54-1BBB-84F0-D9646DD73D4A}" dt="2024-05-01T15:02:07.662" v="16"/>
        <pc:sldMkLst>
          <pc:docMk/>
          <pc:sldMk cId="616823757" sldId="378"/>
        </pc:sldMkLst>
      </pc:sldChg>
      <pc:sldChg chg="del">
        <pc:chgData name="Lou Cash" userId="S::lou.cash@westminster-abbey.org::86be4a58-c22e-4e67-b9c9-cb87f0968146" providerId="AD" clId="Web-{D7DAB86F-6E54-1BBB-84F0-D9646DD73D4A}" dt="2024-05-01T15:02:09.412" v="17"/>
        <pc:sldMkLst>
          <pc:docMk/>
          <pc:sldMk cId="145814539" sldId="379"/>
        </pc:sldMkLst>
      </pc:sldChg>
      <pc:sldChg chg="del">
        <pc:chgData name="Lou Cash" userId="S::lou.cash@westminster-abbey.org::86be4a58-c22e-4e67-b9c9-cb87f0968146" providerId="AD" clId="Web-{D7DAB86F-6E54-1BBB-84F0-D9646DD73D4A}" dt="2024-05-01T15:02:11.225" v="18"/>
        <pc:sldMkLst>
          <pc:docMk/>
          <pc:sldMk cId="1089888186" sldId="380"/>
        </pc:sldMkLst>
      </pc:sldChg>
      <pc:sldChg chg="del">
        <pc:chgData name="Lou Cash" userId="S::lou.cash@westminster-abbey.org::86be4a58-c22e-4e67-b9c9-cb87f0968146" providerId="AD" clId="Web-{D7DAB86F-6E54-1BBB-84F0-D9646DD73D4A}" dt="2024-05-01T15:02:13.709" v="19"/>
        <pc:sldMkLst>
          <pc:docMk/>
          <pc:sldMk cId="2663979259" sldId="381"/>
        </pc:sldMkLst>
      </pc:sldChg>
      <pc:sldChg chg="del">
        <pc:chgData name="Lou Cash" userId="S::lou.cash@westminster-abbey.org::86be4a58-c22e-4e67-b9c9-cb87f0968146" providerId="AD" clId="Web-{D7DAB86F-6E54-1BBB-84F0-D9646DD73D4A}" dt="2024-05-01T15:02:20.428" v="22"/>
        <pc:sldMkLst>
          <pc:docMk/>
          <pc:sldMk cId="3641375729" sldId="383"/>
        </pc:sldMkLst>
      </pc:sldChg>
      <pc:sldChg chg="del">
        <pc:chgData name="Lou Cash" userId="S::lou.cash@westminster-abbey.org::86be4a58-c22e-4e67-b9c9-cb87f0968146" providerId="AD" clId="Web-{D7DAB86F-6E54-1BBB-84F0-D9646DD73D4A}" dt="2024-05-01T15:02:15.741" v="20"/>
        <pc:sldMkLst>
          <pc:docMk/>
          <pc:sldMk cId="335759159" sldId="386"/>
        </pc:sldMkLst>
      </pc:sldChg>
      <pc:sldChg chg="del">
        <pc:chgData name="Lou Cash" userId="S::lou.cash@westminster-abbey.org::86be4a58-c22e-4e67-b9c9-cb87f0968146" providerId="AD" clId="Web-{D7DAB86F-6E54-1BBB-84F0-D9646DD73D4A}" dt="2024-05-01T15:02:17.944" v="21"/>
        <pc:sldMkLst>
          <pc:docMk/>
          <pc:sldMk cId="3094434956" sldId="387"/>
        </pc:sldMkLst>
      </pc:sldChg>
    </pc:docChg>
  </pc:docChgLst>
  <pc:docChgLst>
    <pc:chgData name="Lou Cash" userId="S::lou.cash@westminster-abbey.org::86be4a58-c22e-4e67-b9c9-cb87f0968146" providerId="AD" clId="Web-{368DA26E-D2C6-13C7-76B7-BAF88C81C4BF}"/>
    <pc:docChg chg="addSld delSld modSld">
      <pc:chgData name="Lou Cash" userId="S::lou.cash@westminster-abbey.org::86be4a58-c22e-4e67-b9c9-cb87f0968146" providerId="AD" clId="Web-{368DA26E-D2C6-13C7-76B7-BAF88C81C4BF}" dt="2024-05-01T15:03:55.186" v="25" actId="20577"/>
      <pc:docMkLst>
        <pc:docMk/>
      </pc:docMkLst>
      <pc:sldChg chg="modSp">
        <pc:chgData name="Lou Cash" userId="S::lou.cash@westminster-abbey.org::86be4a58-c22e-4e67-b9c9-cb87f0968146" providerId="AD" clId="Web-{368DA26E-D2C6-13C7-76B7-BAF88C81C4BF}" dt="2024-05-01T15:03:40.076" v="15" actId="20577"/>
        <pc:sldMkLst>
          <pc:docMk/>
          <pc:sldMk cId="3712833313" sldId="365"/>
        </pc:sldMkLst>
        <pc:spChg chg="mod">
          <ac:chgData name="Lou Cash" userId="S::lou.cash@westminster-abbey.org::86be4a58-c22e-4e67-b9c9-cb87f0968146" providerId="AD" clId="Web-{368DA26E-D2C6-13C7-76B7-BAF88C81C4BF}" dt="2024-05-01T15:03:40.076" v="15" actId="20577"/>
          <ac:spMkLst>
            <pc:docMk/>
            <pc:sldMk cId="3712833313" sldId="365"/>
            <ac:spMk id="11" creationId="{C478436B-4B01-E44C-9310-D52D2C2537E3}"/>
          </ac:spMkLst>
        </pc:spChg>
      </pc:sldChg>
      <pc:sldChg chg="modSp add replId">
        <pc:chgData name="Lou Cash" userId="S::lou.cash@westminster-abbey.org::86be4a58-c22e-4e67-b9c9-cb87f0968146" providerId="AD" clId="Web-{368DA26E-D2C6-13C7-76B7-BAF88C81C4BF}" dt="2024-05-01T15:03:47.170" v="18" actId="20577"/>
        <pc:sldMkLst>
          <pc:docMk/>
          <pc:sldMk cId="2299116030" sldId="366"/>
        </pc:sldMkLst>
        <pc:spChg chg="mod">
          <ac:chgData name="Lou Cash" userId="S::lou.cash@westminster-abbey.org::86be4a58-c22e-4e67-b9c9-cb87f0968146" providerId="AD" clId="Web-{368DA26E-D2C6-13C7-76B7-BAF88C81C4BF}" dt="2024-05-01T15:03:47.170" v="18" actId="20577"/>
          <ac:spMkLst>
            <pc:docMk/>
            <pc:sldMk cId="2299116030" sldId="366"/>
            <ac:spMk id="11" creationId="{C478436B-4B01-E44C-9310-D52D2C2537E3}"/>
          </ac:spMkLst>
        </pc:spChg>
      </pc:sldChg>
      <pc:sldChg chg="modSp add replId">
        <pc:chgData name="Lou Cash" userId="S::lou.cash@westminster-abbey.org::86be4a58-c22e-4e67-b9c9-cb87f0968146" providerId="AD" clId="Web-{368DA26E-D2C6-13C7-76B7-BAF88C81C4BF}" dt="2024-05-01T15:03:55.186" v="25" actId="20577"/>
        <pc:sldMkLst>
          <pc:docMk/>
          <pc:sldMk cId="2501947978" sldId="367"/>
        </pc:sldMkLst>
        <pc:spChg chg="mod">
          <ac:chgData name="Lou Cash" userId="S::lou.cash@westminster-abbey.org::86be4a58-c22e-4e67-b9c9-cb87f0968146" providerId="AD" clId="Web-{368DA26E-D2C6-13C7-76B7-BAF88C81C4BF}" dt="2024-05-01T15:03:55.186" v="25" actId="20577"/>
          <ac:spMkLst>
            <pc:docMk/>
            <pc:sldMk cId="2501947978" sldId="367"/>
            <ac:spMk id="11" creationId="{C478436B-4B01-E44C-9310-D52D2C2537E3}"/>
          </ac:spMkLst>
        </pc:spChg>
      </pc:sldChg>
      <pc:sldChg chg="add replId">
        <pc:chgData name="Lou Cash" userId="S::lou.cash@westminster-abbey.org::86be4a58-c22e-4e67-b9c9-cb87f0968146" providerId="AD" clId="Web-{368DA26E-D2C6-13C7-76B7-BAF88C81C4BF}" dt="2024-05-01T15:03:13.856" v="6"/>
        <pc:sldMkLst>
          <pc:docMk/>
          <pc:sldMk cId="1127083958" sldId="368"/>
        </pc:sldMkLst>
      </pc:sldChg>
      <pc:sldChg chg="add replId">
        <pc:chgData name="Lou Cash" userId="S::lou.cash@westminster-abbey.org::86be4a58-c22e-4e67-b9c9-cb87f0968146" providerId="AD" clId="Web-{368DA26E-D2C6-13C7-76B7-BAF88C81C4BF}" dt="2024-05-01T15:03:16.591" v="7"/>
        <pc:sldMkLst>
          <pc:docMk/>
          <pc:sldMk cId="3596633764" sldId="369"/>
        </pc:sldMkLst>
      </pc:sldChg>
      <pc:sldChg chg="add replId">
        <pc:chgData name="Lou Cash" userId="S::lou.cash@westminster-abbey.org::86be4a58-c22e-4e67-b9c9-cb87f0968146" providerId="AD" clId="Web-{368DA26E-D2C6-13C7-76B7-BAF88C81C4BF}" dt="2024-05-01T15:03:18.669" v="8"/>
        <pc:sldMkLst>
          <pc:docMk/>
          <pc:sldMk cId="3051632917" sldId="370"/>
        </pc:sldMkLst>
      </pc:sldChg>
      <pc:sldChg chg="add replId">
        <pc:chgData name="Lou Cash" userId="S::lou.cash@westminster-abbey.org::86be4a58-c22e-4e67-b9c9-cb87f0968146" providerId="AD" clId="Web-{368DA26E-D2C6-13C7-76B7-BAF88C81C4BF}" dt="2024-05-01T15:03:20.529" v="9"/>
        <pc:sldMkLst>
          <pc:docMk/>
          <pc:sldMk cId="797830222" sldId="371"/>
        </pc:sldMkLst>
      </pc:sldChg>
      <pc:sldChg chg="add replId">
        <pc:chgData name="Lou Cash" userId="S::lou.cash@westminster-abbey.org::86be4a58-c22e-4e67-b9c9-cb87f0968146" providerId="AD" clId="Web-{368DA26E-D2C6-13C7-76B7-BAF88C81C4BF}" dt="2024-05-01T15:03:22.560" v="10"/>
        <pc:sldMkLst>
          <pc:docMk/>
          <pc:sldMk cId="1133971357" sldId="372"/>
        </pc:sldMkLst>
      </pc:sldChg>
      <pc:sldChg chg="add replId">
        <pc:chgData name="Lou Cash" userId="S::lou.cash@westminster-abbey.org::86be4a58-c22e-4e67-b9c9-cb87f0968146" providerId="AD" clId="Web-{368DA26E-D2C6-13C7-76B7-BAF88C81C4BF}" dt="2024-05-01T15:03:24.482" v="11"/>
        <pc:sldMkLst>
          <pc:docMk/>
          <pc:sldMk cId="582489287" sldId="373"/>
        </pc:sldMkLst>
      </pc:sldChg>
      <pc:sldChg chg="add replId">
        <pc:chgData name="Lou Cash" userId="S::lou.cash@westminster-abbey.org::86be4a58-c22e-4e67-b9c9-cb87f0968146" providerId="AD" clId="Web-{368DA26E-D2C6-13C7-76B7-BAF88C81C4BF}" dt="2024-05-01T15:03:26.560" v="12"/>
        <pc:sldMkLst>
          <pc:docMk/>
          <pc:sldMk cId="2256884851" sldId="374"/>
        </pc:sldMkLst>
      </pc:sldChg>
      <pc:sldChg chg="add replId">
        <pc:chgData name="Lou Cash" userId="S::lou.cash@westminster-abbey.org::86be4a58-c22e-4e67-b9c9-cb87f0968146" providerId="AD" clId="Web-{368DA26E-D2C6-13C7-76B7-BAF88C81C4BF}" dt="2024-05-01T15:03:28.623" v="13"/>
        <pc:sldMkLst>
          <pc:docMk/>
          <pc:sldMk cId="1432822279" sldId="375"/>
        </pc:sldMkLst>
      </pc:sldChg>
      <pc:sldChg chg="del">
        <pc:chgData name="Lou Cash" userId="S::lou.cash@westminster-abbey.org::86be4a58-c22e-4e67-b9c9-cb87f0968146" providerId="AD" clId="Web-{368DA26E-D2C6-13C7-76B7-BAF88C81C4BF}" dt="2024-05-01T15:03:04.262" v="3"/>
        <pc:sldMkLst>
          <pc:docMk/>
          <pc:sldMk cId="164710391" sldId="382"/>
        </pc:sldMkLst>
      </pc:sldChg>
      <pc:sldChg chg="del">
        <pc:chgData name="Lou Cash" userId="S::lou.cash@westminster-abbey.org::86be4a58-c22e-4e67-b9c9-cb87f0968146" providerId="AD" clId="Web-{368DA26E-D2C6-13C7-76B7-BAF88C81C4BF}" dt="2024-05-01T15:02:58.997" v="1"/>
        <pc:sldMkLst>
          <pc:docMk/>
          <pc:sldMk cId="384624548" sldId="384"/>
        </pc:sldMkLst>
      </pc:sldChg>
      <pc:sldChg chg="del">
        <pc:chgData name="Lou Cash" userId="S::lou.cash@westminster-abbey.org::86be4a58-c22e-4e67-b9c9-cb87f0968146" providerId="AD" clId="Web-{368DA26E-D2C6-13C7-76B7-BAF88C81C4BF}" dt="2024-05-01T15:02:55.325" v="0"/>
        <pc:sldMkLst>
          <pc:docMk/>
          <pc:sldMk cId="1954523333" sldId="385"/>
        </pc:sldMkLst>
      </pc:sldChg>
      <pc:sldChg chg="del">
        <pc:chgData name="Lou Cash" userId="S::lou.cash@westminster-abbey.org::86be4a58-c22e-4e67-b9c9-cb87f0968146" providerId="AD" clId="Web-{368DA26E-D2C6-13C7-76B7-BAF88C81C4BF}" dt="2024-05-01T15:03:02.122" v="2"/>
        <pc:sldMkLst>
          <pc:docMk/>
          <pc:sldMk cId="556748090" sldId="388"/>
        </pc:sldMkLst>
      </pc:sldChg>
    </pc:docChg>
  </pc:docChgLst>
  <pc:docChgLst>
    <pc:chgData name="Sophie Holland" userId="S::sophie.holland@westminster-abbey.org::973f5038-f617-450a-8546-88bc9d3463c3" providerId="AD" clId="Web-{ED2F7D20-E3FD-E11E-C1E4-9C257043E517}"/>
    <pc:docChg chg="modSld">
      <pc:chgData name="Sophie Holland" userId="S::sophie.holland@westminster-abbey.org::973f5038-f617-450a-8546-88bc9d3463c3" providerId="AD" clId="Web-{ED2F7D20-E3FD-E11E-C1E4-9C257043E517}" dt="2024-03-27T17:02:10.578" v="103" actId="1076"/>
      <pc:docMkLst>
        <pc:docMk/>
      </pc:docMkLst>
      <pc:sldChg chg="addSp delSp modSp">
        <pc:chgData name="Sophie Holland" userId="S::sophie.holland@westminster-abbey.org::973f5038-f617-450a-8546-88bc9d3463c3" providerId="AD" clId="Web-{ED2F7D20-E3FD-E11E-C1E4-9C257043E517}" dt="2024-03-27T17:02:10.578" v="103" actId="1076"/>
        <pc:sldMkLst>
          <pc:docMk/>
          <pc:sldMk cId="164710391" sldId="382"/>
        </pc:sldMkLst>
        <pc:spChg chg="mod">
          <ac:chgData name="Sophie Holland" userId="S::sophie.holland@westminster-abbey.org::973f5038-f617-450a-8546-88bc9d3463c3" providerId="AD" clId="Web-{ED2F7D20-E3FD-E11E-C1E4-9C257043E517}" dt="2024-03-27T16:59:59.356" v="67" actId="20577"/>
          <ac:spMkLst>
            <pc:docMk/>
            <pc:sldMk cId="164710391" sldId="382"/>
            <ac:spMk id="3" creationId="{74A5BF1B-AC89-545A-8446-99E1D699CE4F}"/>
          </ac:spMkLst>
        </pc:spChg>
        <pc:spChg chg="add del">
          <ac:chgData name="Sophie Holland" userId="S::sophie.holland@westminster-abbey.org::973f5038-f617-450a-8546-88bc9d3463c3" providerId="AD" clId="Web-{ED2F7D20-E3FD-E11E-C1E4-9C257043E517}" dt="2024-03-27T16:58:59.510" v="23"/>
          <ac:spMkLst>
            <pc:docMk/>
            <pc:sldMk cId="164710391" sldId="382"/>
            <ac:spMk id="5" creationId="{4091E1EA-1ACF-B2AC-7714-D328034B71D6}"/>
          </ac:spMkLst>
        </pc:spChg>
        <pc:spChg chg="add mod">
          <ac:chgData name="Sophie Holland" userId="S::sophie.holland@westminster-abbey.org::973f5038-f617-450a-8546-88bc9d3463c3" providerId="AD" clId="Web-{ED2F7D20-E3FD-E11E-C1E4-9C257043E517}" dt="2024-03-27T17:02:10.578" v="103" actId="1076"/>
          <ac:spMkLst>
            <pc:docMk/>
            <pc:sldMk cId="164710391" sldId="382"/>
            <ac:spMk id="10" creationId="{90E8ADFD-1C70-0D22-8BCF-04316659D81B}"/>
          </ac:spMkLst>
        </pc:spChg>
        <pc:picChg chg="mod">
          <ac:chgData name="Sophie Holland" userId="S::sophie.holland@westminster-abbey.org::973f5038-f617-450a-8546-88bc9d3463c3" providerId="AD" clId="Web-{ED2F7D20-E3FD-E11E-C1E4-9C257043E517}" dt="2024-03-27T17:02:06.203" v="102" actId="1076"/>
          <ac:picMkLst>
            <pc:docMk/>
            <pc:sldMk cId="164710391" sldId="382"/>
            <ac:picMk id="2" creationId="{0088C6E3-7A42-4657-D0A8-54298CC08E23}"/>
          </ac:picMkLst>
        </pc:picChg>
        <pc:picChg chg="add del mod">
          <ac:chgData name="Sophie Holland" userId="S::sophie.holland@westminster-abbey.org::973f5038-f617-450a-8546-88bc9d3463c3" providerId="AD" clId="Web-{ED2F7D20-E3FD-E11E-C1E4-9C257043E517}" dt="2024-03-27T16:57:45.164" v="8"/>
          <ac:picMkLst>
            <pc:docMk/>
            <pc:sldMk cId="164710391" sldId="382"/>
            <ac:picMk id="4" creationId="{6B0FBFDF-2C37-3D51-5E04-11AEE02C74DC}"/>
          </ac:picMkLst>
        </pc:picChg>
        <pc:picChg chg="add del mod">
          <ac:chgData name="Sophie Holland" userId="S::sophie.holland@westminster-abbey.org::973f5038-f617-450a-8546-88bc9d3463c3" providerId="AD" clId="Web-{ED2F7D20-E3FD-E11E-C1E4-9C257043E517}" dt="2024-03-27T16:58:56.635" v="22"/>
          <ac:picMkLst>
            <pc:docMk/>
            <pc:sldMk cId="164710391" sldId="382"/>
            <ac:picMk id="7" creationId="{1C3FE2F0-C40E-10E2-DC8F-9B3C729EBBC2}"/>
          </ac:picMkLst>
        </pc:picChg>
        <pc:picChg chg="add del mod">
          <ac:chgData name="Sophie Holland" userId="S::sophie.holland@westminster-abbey.org::973f5038-f617-450a-8546-88bc9d3463c3" providerId="AD" clId="Web-{ED2F7D20-E3FD-E11E-C1E4-9C257043E517}" dt="2024-03-27T16:59:27.355" v="31"/>
          <ac:picMkLst>
            <pc:docMk/>
            <pc:sldMk cId="164710391" sldId="382"/>
            <ac:picMk id="8" creationId="{276BFDA6-BF41-00A0-8D56-8CA1716DD05B}"/>
          </ac:picMkLst>
        </pc:picChg>
      </pc:sldChg>
    </pc:docChg>
  </pc:docChgLst>
  <pc:docChgLst>
    <pc:chgData name="Sophie Holland" userId="S::sophie.holland@westminster-abbey.org::973f5038-f617-450a-8546-88bc9d3463c3" providerId="AD" clId="Web-{4CEF4F84-DDC8-2C3E-601E-AF2F5A54C3FA}"/>
    <pc:docChg chg="modSld">
      <pc:chgData name="Sophie Holland" userId="S::sophie.holland@westminster-abbey.org::973f5038-f617-450a-8546-88bc9d3463c3" providerId="AD" clId="Web-{4CEF4F84-DDC8-2C3E-601E-AF2F5A54C3FA}" dt="2024-04-08T09:43:10.523" v="23" actId="20577"/>
      <pc:docMkLst>
        <pc:docMk/>
      </pc:docMkLst>
      <pc:sldChg chg="modSp">
        <pc:chgData name="Sophie Holland" userId="S::sophie.holland@westminster-abbey.org::973f5038-f617-450a-8546-88bc9d3463c3" providerId="AD" clId="Web-{4CEF4F84-DDC8-2C3E-601E-AF2F5A54C3FA}" dt="2024-04-08T09:37:30.110" v="8" actId="20577"/>
        <pc:sldMkLst>
          <pc:docMk/>
          <pc:sldMk cId="3712833313" sldId="365"/>
        </pc:sldMkLst>
        <pc:spChg chg="mod">
          <ac:chgData name="Sophie Holland" userId="S::sophie.holland@westminster-abbey.org::973f5038-f617-450a-8546-88bc9d3463c3" providerId="AD" clId="Web-{4CEF4F84-DDC8-2C3E-601E-AF2F5A54C3FA}" dt="2024-04-08T09:37:30.110" v="8" actId="20577"/>
          <ac:spMkLst>
            <pc:docMk/>
            <pc:sldMk cId="3712833313" sldId="365"/>
            <ac:spMk id="3" creationId="{74A5BF1B-AC89-545A-8446-99E1D699CE4F}"/>
          </ac:spMkLst>
        </pc:spChg>
      </pc:sldChg>
      <pc:sldChg chg="modSp">
        <pc:chgData name="Sophie Holland" userId="S::sophie.holland@westminster-abbey.org::973f5038-f617-450a-8546-88bc9d3463c3" providerId="AD" clId="Web-{4CEF4F84-DDC8-2C3E-601E-AF2F5A54C3FA}" dt="2024-04-08T09:41:31.251" v="14" actId="1076"/>
        <pc:sldMkLst>
          <pc:docMk/>
          <pc:sldMk cId="1222876594" sldId="375"/>
        </pc:sldMkLst>
        <pc:spChg chg="mod">
          <ac:chgData name="Sophie Holland" userId="S::sophie.holland@westminster-abbey.org::973f5038-f617-450a-8546-88bc9d3463c3" providerId="AD" clId="Web-{4CEF4F84-DDC8-2C3E-601E-AF2F5A54C3FA}" dt="2024-04-08T09:41:31.188" v="9" actId="1076"/>
          <ac:spMkLst>
            <pc:docMk/>
            <pc:sldMk cId="1222876594" sldId="375"/>
            <ac:spMk id="4" creationId="{62850E0D-18CE-A7EB-045F-099E0732F183}"/>
          </ac:spMkLst>
        </pc:spChg>
        <pc:spChg chg="mod">
          <ac:chgData name="Sophie Holland" userId="S::sophie.holland@westminster-abbey.org::973f5038-f617-450a-8546-88bc9d3463c3" providerId="AD" clId="Web-{4CEF4F84-DDC8-2C3E-601E-AF2F5A54C3FA}" dt="2024-04-08T09:41:31.204" v="10" actId="1076"/>
          <ac:spMkLst>
            <pc:docMk/>
            <pc:sldMk cId="1222876594" sldId="375"/>
            <ac:spMk id="12" creationId="{FC9981DB-B09D-6105-D89B-46A47BA8885F}"/>
          </ac:spMkLst>
        </pc:spChg>
        <pc:spChg chg="mod">
          <ac:chgData name="Sophie Holland" userId="S::sophie.holland@westminster-abbey.org::973f5038-f617-450a-8546-88bc9d3463c3" providerId="AD" clId="Web-{4CEF4F84-DDC8-2C3E-601E-AF2F5A54C3FA}" dt="2024-04-08T09:41:31.204" v="11" actId="1076"/>
          <ac:spMkLst>
            <pc:docMk/>
            <pc:sldMk cId="1222876594" sldId="375"/>
            <ac:spMk id="13" creationId="{958C691E-5E9C-A95C-83A4-7DEE889BE6A5}"/>
          </ac:spMkLst>
        </pc:spChg>
        <pc:spChg chg="mod">
          <ac:chgData name="Sophie Holland" userId="S::sophie.holland@westminster-abbey.org::973f5038-f617-450a-8546-88bc9d3463c3" providerId="AD" clId="Web-{4CEF4F84-DDC8-2C3E-601E-AF2F5A54C3FA}" dt="2024-04-08T09:41:31.219" v="12" actId="1076"/>
          <ac:spMkLst>
            <pc:docMk/>
            <pc:sldMk cId="1222876594" sldId="375"/>
            <ac:spMk id="14" creationId="{5C670AF8-A5BC-D9CA-CEA3-F657D77C4753}"/>
          </ac:spMkLst>
        </pc:spChg>
        <pc:spChg chg="mod">
          <ac:chgData name="Sophie Holland" userId="S::sophie.holland@westminster-abbey.org::973f5038-f617-450a-8546-88bc9d3463c3" providerId="AD" clId="Web-{4CEF4F84-DDC8-2C3E-601E-AF2F5A54C3FA}" dt="2024-04-08T09:41:31.235" v="13" actId="1076"/>
          <ac:spMkLst>
            <pc:docMk/>
            <pc:sldMk cId="1222876594" sldId="375"/>
            <ac:spMk id="15" creationId="{9B2FB508-A9AA-7102-CE72-0DCF20D2079C}"/>
          </ac:spMkLst>
        </pc:spChg>
        <pc:spChg chg="mod">
          <ac:chgData name="Sophie Holland" userId="S::sophie.holland@westminster-abbey.org::973f5038-f617-450a-8546-88bc9d3463c3" providerId="AD" clId="Web-{4CEF4F84-DDC8-2C3E-601E-AF2F5A54C3FA}" dt="2024-04-08T09:41:31.251" v="14" actId="1076"/>
          <ac:spMkLst>
            <pc:docMk/>
            <pc:sldMk cId="1222876594" sldId="375"/>
            <ac:spMk id="17" creationId="{F355DAE1-9417-2632-1C82-4AC119AC6E83}"/>
          </ac:spMkLst>
        </pc:spChg>
      </pc:sldChg>
      <pc:sldChg chg="modSp">
        <pc:chgData name="Sophie Holland" userId="S::sophie.holland@westminster-abbey.org::973f5038-f617-450a-8546-88bc9d3463c3" providerId="AD" clId="Web-{4CEF4F84-DDC8-2C3E-601E-AF2F5A54C3FA}" dt="2024-04-08T09:42:34.770" v="19" actId="20577"/>
        <pc:sldMkLst>
          <pc:docMk/>
          <pc:sldMk cId="1573368064" sldId="377"/>
        </pc:sldMkLst>
        <pc:spChg chg="mod">
          <ac:chgData name="Sophie Holland" userId="S::sophie.holland@westminster-abbey.org::973f5038-f617-450a-8546-88bc9d3463c3" providerId="AD" clId="Web-{4CEF4F84-DDC8-2C3E-601E-AF2F5A54C3FA}" dt="2024-04-08T09:42:34.770" v="19" actId="20577"/>
          <ac:spMkLst>
            <pc:docMk/>
            <pc:sldMk cId="1573368064" sldId="377"/>
            <ac:spMk id="3" creationId="{74A5BF1B-AC89-545A-8446-99E1D699CE4F}"/>
          </ac:spMkLst>
        </pc:spChg>
      </pc:sldChg>
      <pc:sldChg chg="modSp">
        <pc:chgData name="Sophie Holland" userId="S::sophie.holland@westminster-abbey.org::973f5038-f617-450a-8546-88bc9d3463c3" providerId="AD" clId="Web-{4CEF4F84-DDC8-2C3E-601E-AF2F5A54C3FA}" dt="2024-04-08T09:43:10.523" v="23" actId="20577"/>
        <pc:sldMkLst>
          <pc:docMk/>
          <pc:sldMk cId="1089888186" sldId="380"/>
        </pc:sldMkLst>
        <pc:spChg chg="mod">
          <ac:chgData name="Sophie Holland" userId="S::sophie.holland@westminster-abbey.org::973f5038-f617-450a-8546-88bc9d3463c3" providerId="AD" clId="Web-{4CEF4F84-DDC8-2C3E-601E-AF2F5A54C3FA}" dt="2024-04-08T09:43:10.523" v="23" actId="20577"/>
          <ac:spMkLst>
            <pc:docMk/>
            <pc:sldMk cId="1089888186" sldId="380"/>
            <ac:spMk id="3" creationId="{74A5BF1B-AC89-545A-8446-99E1D699CE4F}"/>
          </ac:spMkLst>
        </pc:spChg>
      </pc:sldChg>
    </pc:docChg>
  </pc:docChgLst>
  <pc:docChgLst>
    <pc:chgData name="Sophie Holland" userId="S::sophie.holland@westminster-abbey.org::973f5038-f617-450a-8546-88bc9d3463c3" providerId="AD" clId="Web-{9895A278-D3E2-C237-EE47-C36EF58575C0}"/>
    <pc:docChg chg="mod modSld">
      <pc:chgData name="Sophie Holland" userId="S::sophie.holland@westminster-abbey.org::973f5038-f617-450a-8546-88bc9d3463c3" providerId="AD" clId="Web-{9895A278-D3E2-C237-EE47-C36EF58575C0}" dt="2024-04-09T11:24:41.575" v="514" actId="20577"/>
      <pc:docMkLst>
        <pc:docMk/>
      </pc:docMkLst>
      <pc:sldChg chg="modSp">
        <pc:chgData name="Sophie Holland" userId="S::sophie.holland@westminster-abbey.org::973f5038-f617-450a-8546-88bc9d3463c3" providerId="AD" clId="Web-{9895A278-D3E2-C237-EE47-C36EF58575C0}" dt="2024-04-09T10:10:04.760" v="453" actId="20577"/>
        <pc:sldMkLst>
          <pc:docMk/>
          <pc:sldMk cId="3712833313" sldId="365"/>
        </pc:sldMkLst>
        <pc:spChg chg="mod">
          <ac:chgData name="Sophie Holland" userId="S::sophie.holland@westminster-abbey.org::973f5038-f617-450a-8546-88bc9d3463c3" providerId="AD" clId="Web-{9895A278-D3E2-C237-EE47-C36EF58575C0}" dt="2024-04-09T10:10:04.760" v="453" actId="20577"/>
          <ac:spMkLst>
            <pc:docMk/>
            <pc:sldMk cId="3712833313" sldId="365"/>
            <ac:spMk id="3" creationId="{74A5BF1B-AC89-545A-8446-99E1D699CE4F}"/>
          </ac:spMkLst>
        </pc:spChg>
      </pc:sldChg>
      <pc:sldChg chg="modSp">
        <pc:chgData name="Sophie Holland" userId="S::sophie.holland@westminster-abbey.org::973f5038-f617-450a-8546-88bc9d3463c3" providerId="AD" clId="Web-{9895A278-D3E2-C237-EE47-C36EF58575C0}" dt="2024-04-09T10:26:02.693" v="454" actId="1076"/>
        <pc:sldMkLst>
          <pc:docMk/>
          <pc:sldMk cId="1222876594" sldId="375"/>
        </pc:sldMkLst>
        <pc:spChg chg="mod">
          <ac:chgData name="Sophie Holland" userId="S::sophie.holland@westminster-abbey.org::973f5038-f617-450a-8546-88bc9d3463c3" providerId="AD" clId="Web-{9895A278-D3E2-C237-EE47-C36EF58575C0}" dt="2024-04-09T10:26:02.693" v="454" actId="1076"/>
          <ac:spMkLst>
            <pc:docMk/>
            <pc:sldMk cId="1222876594" sldId="375"/>
            <ac:spMk id="3" creationId="{74A5BF1B-AC89-545A-8446-99E1D699CE4F}"/>
          </ac:spMkLst>
        </pc:spChg>
      </pc:sldChg>
      <pc:sldChg chg="addSp delSp modSp">
        <pc:chgData name="Sophie Holland" userId="S::sophie.holland@westminster-abbey.org::973f5038-f617-450a-8546-88bc9d3463c3" providerId="AD" clId="Web-{9895A278-D3E2-C237-EE47-C36EF58575C0}" dt="2024-04-09T10:27:43.117" v="478" actId="20577"/>
        <pc:sldMkLst>
          <pc:docMk/>
          <pc:sldMk cId="145814539" sldId="379"/>
        </pc:sldMkLst>
        <pc:spChg chg="add del mod">
          <ac:chgData name="Sophie Holland" userId="S::sophie.holland@westminster-abbey.org::973f5038-f617-450a-8546-88bc9d3463c3" providerId="AD" clId="Web-{9895A278-D3E2-C237-EE47-C36EF58575C0}" dt="2024-04-09T09:32:21.254" v="109"/>
          <ac:spMkLst>
            <pc:docMk/>
            <pc:sldMk cId="145814539" sldId="379"/>
            <ac:spMk id="2" creationId="{C8614CCC-4A26-23BC-1A84-C5E7A8E8573A}"/>
          </ac:spMkLst>
        </pc:spChg>
        <pc:spChg chg="mod">
          <ac:chgData name="Sophie Holland" userId="S::sophie.holland@westminster-abbey.org::973f5038-f617-450a-8546-88bc9d3463c3" providerId="AD" clId="Web-{9895A278-D3E2-C237-EE47-C36EF58575C0}" dt="2024-04-09T10:27:43.117" v="478" actId="20577"/>
          <ac:spMkLst>
            <pc:docMk/>
            <pc:sldMk cId="145814539" sldId="379"/>
            <ac:spMk id="3" creationId="{74A5BF1B-AC89-545A-8446-99E1D699CE4F}"/>
          </ac:spMkLst>
        </pc:spChg>
      </pc:sldChg>
      <pc:sldChg chg="modSp">
        <pc:chgData name="Sophie Holland" userId="S::sophie.holland@westminster-abbey.org::973f5038-f617-450a-8546-88bc9d3463c3" providerId="AD" clId="Web-{9895A278-D3E2-C237-EE47-C36EF58575C0}" dt="2024-04-09T11:24:41.575" v="514" actId="20577"/>
        <pc:sldMkLst>
          <pc:docMk/>
          <pc:sldMk cId="164710391" sldId="382"/>
        </pc:sldMkLst>
        <pc:spChg chg="mod">
          <ac:chgData name="Sophie Holland" userId="S::sophie.holland@westminster-abbey.org::973f5038-f617-450a-8546-88bc9d3463c3" providerId="AD" clId="Web-{9895A278-D3E2-C237-EE47-C36EF58575C0}" dt="2024-04-09T11:24:41.575" v="514" actId="20577"/>
          <ac:spMkLst>
            <pc:docMk/>
            <pc:sldMk cId="164710391" sldId="382"/>
            <ac:spMk id="3" creationId="{74A5BF1B-AC89-545A-8446-99E1D699CE4F}"/>
          </ac:spMkLst>
        </pc:spChg>
        <pc:spChg chg="mod">
          <ac:chgData name="Sophie Holland" userId="S::sophie.holland@westminster-abbey.org::973f5038-f617-450a-8546-88bc9d3463c3" providerId="AD" clId="Web-{9895A278-D3E2-C237-EE47-C36EF58575C0}" dt="2024-04-09T11:22:59.131" v="492" actId="20577"/>
          <ac:spMkLst>
            <pc:docMk/>
            <pc:sldMk cId="164710391" sldId="382"/>
            <ac:spMk id="11" creationId="{C478436B-4B01-E44C-9310-D52D2C2537E3}"/>
          </ac:spMkLst>
        </pc:spChg>
      </pc:sldChg>
      <pc:sldChg chg="addCm">
        <pc:chgData name="Sophie Holland" userId="S::sophie.holland@westminster-abbey.org::973f5038-f617-450a-8546-88bc9d3463c3" providerId="AD" clId="Web-{9895A278-D3E2-C237-EE47-C36EF58575C0}" dt="2024-04-09T10:29:47.965" v="480"/>
        <pc:sldMkLst>
          <pc:docMk/>
          <pc:sldMk cId="335759159" sldId="386"/>
        </pc:sldMkLst>
      </pc:sldChg>
    </pc:docChg>
  </pc:docChgLst>
  <pc:docChgLst>
    <pc:chgData name="Sian Shaw" userId="S::sian.shaw@westminster-abbey.org::cf930bf7-ba7f-4ec0-9225-526cb0af2be3" providerId="AD" clId="Web-{BB34B7AC-1137-EA42-73A4-CE696FD4BAAF}"/>
    <pc:docChg chg="mod">
      <pc:chgData name="Sian Shaw" userId="S::sian.shaw@westminster-abbey.org::cf930bf7-ba7f-4ec0-9225-526cb0af2be3" providerId="AD" clId="Web-{BB34B7AC-1137-EA42-73A4-CE696FD4BAAF}" dt="2024-03-26T10:53:23.645" v="2"/>
      <pc:docMkLst>
        <pc:docMk/>
      </pc:docMkLst>
      <pc:sldChg chg="addCm">
        <pc:chgData name="Sian Shaw" userId="S::sian.shaw@westminster-abbey.org::cf930bf7-ba7f-4ec0-9225-526cb0af2be3" providerId="AD" clId="Web-{BB34B7AC-1137-EA42-73A4-CE696FD4BAAF}" dt="2024-03-26T10:53:23.645" v="2"/>
        <pc:sldMkLst>
          <pc:docMk/>
          <pc:sldMk cId="4213500498" sldId="341"/>
        </pc:sldMkLst>
      </pc:sldChg>
      <pc:sldChg chg="addCm">
        <pc:chgData name="Sian Shaw" userId="S::sian.shaw@westminster-abbey.org::cf930bf7-ba7f-4ec0-9225-526cb0af2be3" providerId="AD" clId="Web-{BB34B7AC-1137-EA42-73A4-CE696FD4BAAF}" dt="2024-03-26T10:10:46.629" v="1"/>
        <pc:sldMkLst>
          <pc:docMk/>
          <pc:sldMk cId="617494543" sldId="368"/>
        </pc:sldMkLst>
      </pc:sldChg>
    </pc:docChg>
  </pc:docChgLst>
  <pc:docChgLst>
    <pc:chgData name="Sophie Holland" userId="S::sophie.holland@westminster-abbey.org::973f5038-f617-450a-8546-88bc9d3463c3" providerId="AD" clId="Web-{10B5DBA5-CAC3-9AF3-CFB2-6717BB2CBC2A}"/>
    <pc:docChg chg="modSld">
      <pc:chgData name="Sophie Holland" userId="S::sophie.holland@westminster-abbey.org::973f5038-f617-450a-8546-88bc9d3463c3" providerId="AD" clId="Web-{10B5DBA5-CAC3-9AF3-CFB2-6717BB2CBC2A}" dt="2024-03-27T11:12:26.412" v="163" actId="20577"/>
      <pc:docMkLst>
        <pc:docMk/>
      </pc:docMkLst>
      <pc:sldChg chg="modSp">
        <pc:chgData name="Sophie Holland" userId="S::sophie.holland@westminster-abbey.org::973f5038-f617-450a-8546-88bc9d3463c3" providerId="AD" clId="Web-{10B5DBA5-CAC3-9AF3-CFB2-6717BB2CBC2A}" dt="2024-03-27T10:57:04.204" v="40" actId="20577"/>
        <pc:sldMkLst>
          <pc:docMk/>
          <pc:sldMk cId="1089888186" sldId="380"/>
        </pc:sldMkLst>
        <pc:spChg chg="mod">
          <ac:chgData name="Sophie Holland" userId="S::sophie.holland@westminster-abbey.org::973f5038-f617-450a-8546-88bc9d3463c3" providerId="AD" clId="Web-{10B5DBA5-CAC3-9AF3-CFB2-6717BB2CBC2A}" dt="2024-03-27T10:57:04.204" v="40" actId="20577"/>
          <ac:spMkLst>
            <pc:docMk/>
            <pc:sldMk cId="1089888186" sldId="380"/>
            <ac:spMk id="3" creationId="{74A5BF1B-AC89-545A-8446-99E1D699CE4F}"/>
          </ac:spMkLst>
        </pc:spChg>
      </pc:sldChg>
      <pc:sldChg chg="addSp modSp">
        <pc:chgData name="Sophie Holland" userId="S::sophie.holland@westminster-abbey.org::973f5038-f617-450a-8546-88bc9d3463c3" providerId="AD" clId="Web-{10B5DBA5-CAC3-9AF3-CFB2-6717BB2CBC2A}" dt="2024-03-27T11:12:26.412" v="163" actId="20577"/>
        <pc:sldMkLst>
          <pc:docMk/>
          <pc:sldMk cId="164710391" sldId="382"/>
        </pc:sldMkLst>
        <pc:spChg chg="mod">
          <ac:chgData name="Sophie Holland" userId="S::sophie.holland@westminster-abbey.org::973f5038-f617-450a-8546-88bc9d3463c3" providerId="AD" clId="Web-{10B5DBA5-CAC3-9AF3-CFB2-6717BB2CBC2A}" dt="2024-03-27T11:12:26.412" v="163" actId="20577"/>
          <ac:spMkLst>
            <pc:docMk/>
            <pc:sldMk cId="164710391" sldId="382"/>
            <ac:spMk id="3" creationId="{74A5BF1B-AC89-545A-8446-99E1D699CE4F}"/>
          </ac:spMkLst>
        </pc:spChg>
        <pc:spChg chg="mod">
          <ac:chgData name="Sophie Holland" userId="S::sophie.holland@westminster-abbey.org::973f5038-f617-450a-8546-88bc9d3463c3" providerId="AD" clId="Web-{10B5DBA5-CAC3-9AF3-CFB2-6717BB2CBC2A}" dt="2024-03-27T10:51:05.206" v="25" actId="20577"/>
          <ac:spMkLst>
            <pc:docMk/>
            <pc:sldMk cId="164710391" sldId="382"/>
            <ac:spMk id="11" creationId="{C478436B-4B01-E44C-9310-D52D2C2537E3}"/>
          </ac:spMkLst>
        </pc:spChg>
        <pc:picChg chg="add mod">
          <ac:chgData name="Sophie Holland" userId="S::sophie.holland@westminster-abbey.org::973f5038-f617-450a-8546-88bc9d3463c3" providerId="AD" clId="Web-{10B5DBA5-CAC3-9AF3-CFB2-6717BB2CBC2A}" dt="2024-03-27T11:12:21.333" v="160" actId="1076"/>
          <ac:picMkLst>
            <pc:docMk/>
            <pc:sldMk cId="164710391" sldId="382"/>
            <ac:picMk id="2" creationId="{0088C6E3-7A42-4657-D0A8-54298CC08E23}"/>
          </ac:picMkLst>
        </pc:picChg>
      </pc:sldChg>
    </pc:docChg>
  </pc:docChgLst>
  <pc:docChgLst>
    <pc:chgData name="Sophie Holland" userId="S::sophie.holland@westminster-abbey.org::973f5038-f617-450a-8546-88bc9d3463c3" providerId="AD" clId="Web-{C91BB150-89EB-9A49-D380-FFA3E66C8980}"/>
    <pc:docChg chg="modSld">
      <pc:chgData name="Sophie Holland" userId="S::sophie.holland@westminster-abbey.org::973f5038-f617-450a-8546-88bc9d3463c3" providerId="AD" clId="Web-{C91BB150-89EB-9A49-D380-FFA3E66C8980}" dt="2024-04-12T09:22:14.252" v="27" actId="20577"/>
      <pc:docMkLst>
        <pc:docMk/>
      </pc:docMkLst>
      <pc:sldChg chg="modSp">
        <pc:chgData name="Sophie Holland" userId="S::sophie.holland@westminster-abbey.org::973f5038-f617-450a-8546-88bc9d3463c3" providerId="AD" clId="Web-{C91BB150-89EB-9A49-D380-FFA3E66C8980}" dt="2024-04-12T08:46:25.743" v="15" actId="20577"/>
        <pc:sldMkLst>
          <pc:docMk/>
          <pc:sldMk cId="3712833313" sldId="365"/>
        </pc:sldMkLst>
        <pc:spChg chg="mod">
          <ac:chgData name="Sophie Holland" userId="S::sophie.holland@westminster-abbey.org::973f5038-f617-450a-8546-88bc9d3463c3" providerId="AD" clId="Web-{C91BB150-89EB-9A49-D380-FFA3E66C8980}" dt="2024-04-12T08:46:25.743" v="15" actId="20577"/>
          <ac:spMkLst>
            <pc:docMk/>
            <pc:sldMk cId="3712833313" sldId="365"/>
            <ac:spMk id="3" creationId="{74A5BF1B-AC89-545A-8446-99E1D699CE4F}"/>
          </ac:spMkLst>
        </pc:spChg>
      </pc:sldChg>
      <pc:sldChg chg="modSp">
        <pc:chgData name="Sophie Holland" userId="S::sophie.holland@westminster-abbey.org::973f5038-f617-450a-8546-88bc9d3463c3" providerId="AD" clId="Web-{C91BB150-89EB-9A49-D380-FFA3E66C8980}" dt="2024-04-12T09:22:14.252" v="27" actId="20577"/>
        <pc:sldMkLst>
          <pc:docMk/>
          <pc:sldMk cId="2663979259" sldId="381"/>
        </pc:sldMkLst>
        <pc:spChg chg="mod">
          <ac:chgData name="Sophie Holland" userId="S::sophie.holland@westminster-abbey.org::973f5038-f617-450a-8546-88bc9d3463c3" providerId="AD" clId="Web-{C91BB150-89EB-9A49-D380-FFA3E66C8980}" dt="2024-04-12T09:22:14.252" v="27" actId="20577"/>
          <ac:spMkLst>
            <pc:docMk/>
            <pc:sldMk cId="2663979259" sldId="381"/>
            <ac:spMk id="3" creationId="{74A5BF1B-AC89-545A-8446-99E1D699CE4F}"/>
          </ac:spMkLst>
        </pc:spChg>
      </pc:sldChg>
    </pc:docChg>
  </pc:docChgLst>
  <pc:docChgLst>
    <pc:chgData name="Sophie Holland" userId="S::sophie.holland@westminster-abbey.org::973f5038-f617-450a-8546-88bc9d3463c3" providerId="AD" clId="Web-{9D3713A6-E315-FF0A-DC7E-C2096B1902E1}"/>
    <pc:docChg chg="modSld sldOrd">
      <pc:chgData name="Sophie Holland" userId="S::sophie.holland@westminster-abbey.org::973f5038-f617-450a-8546-88bc9d3463c3" providerId="AD" clId="Web-{9D3713A6-E315-FF0A-DC7E-C2096B1902E1}" dt="2024-03-28T11:56:38.145" v="150"/>
      <pc:docMkLst>
        <pc:docMk/>
      </pc:docMkLst>
      <pc:sldChg chg="modSp">
        <pc:chgData name="Sophie Holland" userId="S::sophie.holland@westminster-abbey.org::973f5038-f617-450a-8546-88bc9d3463c3" providerId="AD" clId="Web-{9D3713A6-E315-FF0A-DC7E-C2096B1902E1}" dt="2024-03-28T11:47:08.383" v="115" actId="1076"/>
        <pc:sldMkLst>
          <pc:docMk/>
          <pc:sldMk cId="1222876594" sldId="375"/>
        </pc:sldMkLst>
        <pc:spChg chg="mod">
          <ac:chgData name="Sophie Holland" userId="S::sophie.holland@westminster-abbey.org::973f5038-f617-450a-8546-88bc9d3463c3" providerId="AD" clId="Web-{9D3713A6-E315-FF0A-DC7E-C2096B1902E1}" dt="2024-03-28T11:46:32.789" v="106" actId="1076"/>
          <ac:spMkLst>
            <pc:docMk/>
            <pc:sldMk cId="1222876594" sldId="375"/>
            <ac:spMk id="12" creationId="{FC9981DB-B09D-6105-D89B-46A47BA8885F}"/>
          </ac:spMkLst>
        </pc:spChg>
        <pc:spChg chg="mod">
          <ac:chgData name="Sophie Holland" userId="S::sophie.holland@westminster-abbey.org::973f5038-f617-450a-8546-88bc9d3463c3" providerId="AD" clId="Web-{9D3713A6-E315-FF0A-DC7E-C2096B1902E1}" dt="2024-03-28T11:46:43.039" v="108" actId="1076"/>
          <ac:spMkLst>
            <pc:docMk/>
            <pc:sldMk cId="1222876594" sldId="375"/>
            <ac:spMk id="13" creationId="{958C691E-5E9C-A95C-83A4-7DEE889BE6A5}"/>
          </ac:spMkLst>
        </pc:spChg>
        <pc:spChg chg="mod">
          <ac:chgData name="Sophie Holland" userId="S::sophie.holland@westminster-abbey.org::973f5038-f617-450a-8546-88bc9d3463c3" providerId="AD" clId="Web-{9D3713A6-E315-FF0A-DC7E-C2096B1902E1}" dt="2024-03-28T11:47:01.336" v="113" actId="1076"/>
          <ac:spMkLst>
            <pc:docMk/>
            <pc:sldMk cId="1222876594" sldId="375"/>
            <ac:spMk id="14" creationId="{5C670AF8-A5BC-D9CA-CEA3-F657D77C4753}"/>
          </ac:spMkLst>
        </pc:spChg>
        <pc:spChg chg="mod">
          <ac:chgData name="Sophie Holland" userId="S::sophie.holland@westminster-abbey.org::973f5038-f617-450a-8546-88bc9d3463c3" providerId="AD" clId="Web-{9D3713A6-E315-FF0A-DC7E-C2096B1902E1}" dt="2024-03-28T11:47:08.383" v="115" actId="1076"/>
          <ac:spMkLst>
            <pc:docMk/>
            <pc:sldMk cId="1222876594" sldId="375"/>
            <ac:spMk id="15" creationId="{9B2FB508-A9AA-7102-CE72-0DCF20D2079C}"/>
          </ac:spMkLst>
        </pc:spChg>
        <pc:spChg chg="mod">
          <ac:chgData name="Sophie Holland" userId="S::sophie.holland@westminster-abbey.org::973f5038-f617-450a-8546-88bc9d3463c3" providerId="AD" clId="Web-{9D3713A6-E315-FF0A-DC7E-C2096B1902E1}" dt="2024-03-28T11:46:52.414" v="110" actId="1076"/>
          <ac:spMkLst>
            <pc:docMk/>
            <pc:sldMk cId="1222876594" sldId="375"/>
            <ac:spMk id="17" creationId="{F355DAE1-9417-2632-1C82-4AC119AC6E83}"/>
          </ac:spMkLst>
        </pc:spChg>
        <pc:picChg chg="mod">
          <ac:chgData name="Sophie Holland" userId="S::sophie.holland@westminster-abbey.org::973f5038-f617-450a-8546-88bc9d3463c3" providerId="AD" clId="Web-{9D3713A6-E315-FF0A-DC7E-C2096B1902E1}" dt="2024-03-28T11:46:02.429" v="95" actId="1076"/>
          <ac:picMkLst>
            <pc:docMk/>
            <pc:sldMk cId="1222876594" sldId="375"/>
            <ac:picMk id="19" creationId="{39BC9344-4530-3959-DF52-4D456C43EFF6}"/>
          </ac:picMkLst>
        </pc:picChg>
        <pc:picChg chg="mod">
          <ac:chgData name="Sophie Holland" userId="S::sophie.holland@westminster-abbey.org::973f5038-f617-450a-8546-88bc9d3463c3" providerId="AD" clId="Web-{9D3713A6-E315-FF0A-DC7E-C2096B1902E1}" dt="2024-03-28T11:46:18.101" v="102" actId="1076"/>
          <ac:picMkLst>
            <pc:docMk/>
            <pc:sldMk cId="1222876594" sldId="375"/>
            <ac:picMk id="21" creationId="{DA9BFA43-7CB4-B90A-1DA2-BAD05503B716}"/>
          </ac:picMkLst>
        </pc:picChg>
        <pc:picChg chg="mod">
          <ac:chgData name="Sophie Holland" userId="S::sophie.holland@westminster-abbey.org::973f5038-f617-450a-8546-88bc9d3463c3" providerId="AD" clId="Web-{9D3713A6-E315-FF0A-DC7E-C2096B1902E1}" dt="2024-03-28T11:46:03.304" v="96" actId="1076"/>
          <ac:picMkLst>
            <pc:docMk/>
            <pc:sldMk cId="1222876594" sldId="375"/>
            <ac:picMk id="23" creationId="{96E762A8-F6F0-8D81-B81C-BE15A6AB259C}"/>
          </ac:picMkLst>
        </pc:picChg>
        <pc:picChg chg="mod">
          <ac:chgData name="Sophie Holland" userId="S::sophie.holland@westminster-abbey.org::973f5038-f617-450a-8546-88bc9d3463c3" providerId="AD" clId="Web-{9D3713A6-E315-FF0A-DC7E-C2096B1902E1}" dt="2024-03-28T11:46:04.976" v="98" actId="1076"/>
          <ac:picMkLst>
            <pc:docMk/>
            <pc:sldMk cId="1222876594" sldId="375"/>
            <ac:picMk id="25" creationId="{5BF7882E-99D6-8648-8317-951AD482537F}"/>
          </ac:picMkLst>
        </pc:picChg>
        <pc:picChg chg="mod">
          <ac:chgData name="Sophie Holland" userId="S::sophie.holland@westminster-abbey.org::973f5038-f617-450a-8546-88bc9d3463c3" providerId="AD" clId="Web-{9D3713A6-E315-FF0A-DC7E-C2096B1902E1}" dt="2024-03-28T11:46:04.163" v="97" actId="1076"/>
          <ac:picMkLst>
            <pc:docMk/>
            <pc:sldMk cId="1222876594" sldId="375"/>
            <ac:picMk id="27" creationId="{DC61E311-C3F6-5E5E-A90A-8B4168C1B41D}"/>
          </ac:picMkLst>
        </pc:picChg>
        <pc:picChg chg="mod">
          <ac:chgData name="Sophie Holland" userId="S::sophie.holland@westminster-abbey.org::973f5038-f617-450a-8546-88bc9d3463c3" providerId="AD" clId="Web-{9D3713A6-E315-FF0A-DC7E-C2096B1902E1}" dt="2024-03-28T11:46:06.241" v="99" actId="1076"/>
          <ac:picMkLst>
            <pc:docMk/>
            <pc:sldMk cId="1222876594" sldId="375"/>
            <ac:picMk id="29" creationId="{3AC2E2F7-E842-8980-9795-5A745BB61845}"/>
          </ac:picMkLst>
        </pc:picChg>
      </pc:sldChg>
      <pc:sldChg chg="addSp delSp modSp">
        <pc:chgData name="Sophie Holland" userId="S::sophie.holland@westminster-abbey.org::973f5038-f617-450a-8546-88bc9d3463c3" providerId="AD" clId="Web-{9D3713A6-E315-FF0A-DC7E-C2096B1902E1}" dt="2024-03-28T11:47:53.103" v="133" actId="1076"/>
        <pc:sldMkLst>
          <pc:docMk/>
          <pc:sldMk cId="1089888186" sldId="380"/>
        </pc:sldMkLst>
        <pc:picChg chg="del">
          <ac:chgData name="Sophie Holland" userId="S::sophie.holland@westminster-abbey.org::973f5038-f617-450a-8546-88bc9d3463c3" providerId="AD" clId="Web-{9D3713A6-E315-FF0A-DC7E-C2096B1902E1}" dt="2024-03-28T11:47:37.649" v="118"/>
          <ac:picMkLst>
            <pc:docMk/>
            <pc:sldMk cId="1089888186" sldId="380"/>
            <ac:picMk id="4" creationId="{17A13C0A-1524-CD66-0AAE-6D9FA1AEC645}"/>
          </ac:picMkLst>
        </pc:picChg>
        <pc:picChg chg="add mod">
          <ac:chgData name="Sophie Holland" userId="S::sophie.holland@westminster-abbey.org::973f5038-f617-450a-8546-88bc9d3463c3" providerId="AD" clId="Web-{9D3713A6-E315-FF0A-DC7E-C2096B1902E1}" dt="2024-03-28T11:47:53.072" v="128" actId="1076"/>
          <ac:picMkLst>
            <pc:docMk/>
            <pc:sldMk cId="1089888186" sldId="380"/>
            <ac:picMk id="5" creationId="{6B268FDB-A733-2367-0E2F-2A4BD04902F0}"/>
          </ac:picMkLst>
        </pc:picChg>
        <pc:picChg chg="del">
          <ac:chgData name="Sophie Holland" userId="S::sophie.holland@westminster-abbey.org::973f5038-f617-450a-8546-88bc9d3463c3" providerId="AD" clId="Web-{9D3713A6-E315-FF0A-DC7E-C2096B1902E1}" dt="2024-03-28T11:47:37.352" v="117"/>
          <ac:picMkLst>
            <pc:docMk/>
            <pc:sldMk cId="1089888186" sldId="380"/>
            <ac:picMk id="7" creationId="{539CD6CF-0D7A-CD27-5E69-1E8CFA98FAED}"/>
          </ac:picMkLst>
        </pc:picChg>
        <pc:picChg chg="del">
          <ac:chgData name="Sophie Holland" userId="S::sophie.holland@westminster-abbey.org::973f5038-f617-450a-8546-88bc9d3463c3" providerId="AD" clId="Web-{9D3713A6-E315-FF0A-DC7E-C2096B1902E1}" dt="2024-03-28T11:47:38.774" v="121"/>
          <ac:picMkLst>
            <pc:docMk/>
            <pc:sldMk cId="1089888186" sldId="380"/>
            <ac:picMk id="9" creationId="{3DC37982-FFB2-0362-20F8-29841061F286}"/>
          </ac:picMkLst>
        </pc:picChg>
        <pc:picChg chg="add mod">
          <ac:chgData name="Sophie Holland" userId="S::sophie.holland@westminster-abbey.org::973f5038-f617-450a-8546-88bc9d3463c3" providerId="AD" clId="Web-{9D3713A6-E315-FF0A-DC7E-C2096B1902E1}" dt="2024-03-28T11:47:53.072" v="129" actId="1076"/>
          <ac:picMkLst>
            <pc:docMk/>
            <pc:sldMk cId="1089888186" sldId="380"/>
            <ac:picMk id="10" creationId="{8C6D0907-52B2-B15B-6B9F-26DC2BDD5DBC}"/>
          </ac:picMkLst>
        </pc:picChg>
        <pc:picChg chg="del">
          <ac:chgData name="Sophie Holland" userId="S::sophie.holland@westminster-abbey.org::973f5038-f617-450a-8546-88bc9d3463c3" providerId="AD" clId="Web-{9D3713A6-E315-FF0A-DC7E-C2096B1902E1}" dt="2024-03-28T11:47:38.462" v="120"/>
          <ac:picMkLst>
            <pc:docMk/>
            <pc:sldMk cId="1089888186" sldId="380"/>
            <ac:picMk id="12" creationId="{DE0C8F7A-57EF-794E-B803-AEED7D4AA16E}"/>
          </ac:picMkLst>
        </pc:picChg>
        <pc:picChg chg="del">
          <ac:chgData name="Sophie Holland" userId="S::sophie.holland@westminster-abbey.org::973f5038-f617-450a-8546-88bc9d3463c3" providerId="AD" clId="Web-{9D3713A6-E315-FF0A-DC7E-C2096B1902E1}" dt="2024-03-28T11:47:36.915" v="116"/>
          <ac:picMkLst>
            <pc:docMk/>
            <pc:sldMk cId="1089888186" sldId="380"/>
            <ac:picMk id="14" creationId="{2294B704-B258-773F-9143-7BC9CF58F3AB}"/>
          </ac:picMkLst>
        </pc:picChg>
        <pc:picChg chg="add mod">
          <ac:chgData name="Sophie Holland" userId="S::sophie.holland@westminster-abbey.org::973f5038-f617-450a-8546-88bc9d3463c3" providerId="AD" clId="Web-{9D3713A6-E315-FF0A-DC7E-C2096B1902E1}" dt="2024-03-28T11:47:53.087" v="130" actId="1076"/>
          <ac:picMkLst>
            <pc:docMk/>
            <pc:sldMk cId="1089888186" sldId="380"/>
            <ac:picMk id="15" creationId="{35EFAC65-2099-A20E-FF8B-7355D8D05B3C}"/>
          </ac:picMkLst>
        </pc:picChg>
        <pc:picChg chg="del">
          <ac:chgData name="Sophie Holland" userId="S::sophie.holland@westminster-abbey.org::973f5038-f617-450a-8546-88bc9d3463c3" providerId="AD" clId="Web-{9D3713A6-E315-FF0A-DC7E-C2096B1902E1}" dt="2024-03-28T11:47:37.899" v="119"/>
          <ac:picMkLst>
            <pc:docMk/>
            <pc:sldMk cId="1089888186" sldId="380"/>
            <ac:picMk id="16" creationId="{A00A563C-86D4-13C5-0C5A-970C25B75064}"/>
          </ac:picMkLst>
        </pc:picChg>
        <pc:picChg chg="add mod">
          <ac:chgData name="Sophie Holland" userId="S::sophie.holland@westminster-abbey.org::973f5038-f617-450a-8546-88bc9d3463c3" providerId="AD" clId="Web-{9D3713A6-E315-FF0A-DC7E-C2096B1902E1}" dt="2024-03-28T11:47:53.087" v="131" actId="1076"/>
          <ac:picMkLst>
            <pc:docMk/>
            <pc:sldMk cId="1089888186" sldId="380"/>
            <ac:picMk id="18" creationId="{A69264C0-39EC-E21F-3EE2-34E9F1AA67AB}"/>
          </ac:picMkLst>
        </pc:picChg>
        <pc:picChg chg="add mod">
          <ac:chgData name="Sophie Holland" userId="S::sophie.holland@westminster-abbey.org::973f5038-f617-450a-8546-88bc9d3463c3" providerId="AD" clId="Web-{9D3713A6-E315-FF0A-DC7E-C2096B1902E1}" dt="2024-03-28T11:47:53.103" v="132" actId="1076"/>
          <ac:picMkLst>
            <pc:docMk/>
            <pc:sldMk cId="1089888186" sldId="380"/>
            <ac:picMk id="20" creationId="{686B23FF-A8C9-7F61-1401-03EAFC273864}"/>
          </ac:picMkLst>
        </pc:picChg>
        <pc:picChg chg="add mod">
          <ac:chgData name="Sophie Holland" userId="S::sophie.holland@westminster-abbey.org::973f5038-f617-450a-8546-88bc9d3463c3" providerId="AD" clId="Web-{9D3713A6-E315-FF0A-DC7E-C2096B1902E1}" dt="2024-03-28T11:47:53.103" v="133" actId="1076"/>
          <ac:picMkLst>
            <pc:docMk/>
            <pc:sldMk cId="1089888186" sldId="380"/>
            <ac:picMk id="22" creationId="{05294F06-6A29-0A37-D8E5-75C7235CDB7D}"/>
          </ac:picMkLst>
        </pc:picChg>
      </pc:sldChg>
      <pc:sldChg chg="addSp delSp modSp">
        <pc:chgData name="Sophie Holland" userId="S::sophie.holland@westminster-abbey.org::973f5038-f617-450a-8546-88bc9d3463c3" providerId="AD" clId="Web-{9D3713A6-E315-FF0A-DC7E-C2096B1902E1}" dt="2024-03-28T11:29:35.955" v="5"/>
        <pc:sldMkLst>
          <pc:docMk/>
          <pc:sldMk cId="384624548" sldId="384"/>
        </pc:sldMkLst>
        <pc:picChg chg="add del mod">
          <ac:chgData name="Sophie Holland" userId="S::sophie.holland@westminster-abbey.org::973f5038-f617-450a-8546-88bc9d3463c3" providerId="AD" clId="Web-{9D3713A6-E315-FF0A-DC7E-C2096B1902E1}" dt="2024-03-28T11:29:08.752" v="1"/>
          <ac:picMkLst>
            <pc:docMk/>
            <pc:sldMk cId="384624548" sldId="384"/>
            <ac:picMk id="3" creationId="{A78ADC85-A2F6-D86C-C8DA-0E12651954C9}"/>
          </ac:picMkLst>
        </pc:picChg>
        <pc:picChg chg="add del mod">
          <ac:chgData name="Sophie Holland" userId="S::sophie.holland@westminster-abbey.org::973f5038-f617-450a-8546-88bc9d3463c3" providerId="AD" clId="Web-{9D3713A6-E315-FF0A-DC7E-C2096B1902E1}" dt="2024-03-28T11:29:35.955" v="5"/>
          <ac:picMkLst>
            <pc:docMk/>
            <pc:sldMk cId="384624548" sldId="384"/>
            <ac:picMk id="4" creationId="{E6AC5C41-B619-3351-CC28-32C0DC6C487B}"/>
          </ac:picMkLst>
        </pc:picChg>
      </pc:sldChg>
      <pc:sldChg chg="addSp delSp modSp ord">
        <pc:chgData name="Sophie Holland" userId="S::sophie.holland@westminster-abbey.org::973f5038-f617-450a-8546-88bc9d3463c3" providerId="AD" clId="Web-{9D3713A6-E315-FF0A-DC7E-C2096B1902E1}" dt="2024-03-28T11:50:36.997" v="139" actId="14100"/>
        <pc:sldMkLst>
          <pc:docMk/>
          <pc:sldMk cId="1954523333" sldId="385"/>
        </pc:sldMkLst>
        <pc:spChg chg="add del mod">
          <ac:chgData name="Sophie Holland" userId="S::sophie.holland@westminster-abbey.org::973f5038-f617-450a-8546-88bc9d3463c3" providerId="AD" clId="Web-{9D3713A6-E315-FF0A-DC7E-C2096B1902E1}" dt="2024-03-28T11:31:37.552" v="9"/>
          <ac:spMkLst>
            <pc:docMk/>
            <pc:sldMk cId="1954523333" sldId="385"/>
            <ac:spMk id="3" creationId="{01809C53-E30E-8F9B-3890-53385879B70B}"/>
          </ac:spMkLst>
        </pc:spChg>
        <pc:spChg chg="del">
          <ac:chgData name="Sophie Holland" userId="S::sophie.holland@westminster-abbey.org::973f5038-f617-450a-8546-88bc9d3463c3" providerId="AD" clId="Web-{9D3713A6-E315-FF0A-DC7E-C2096B1902E1}" dt="2024-03-28T11:31:35.145" v="8"/>
          <ac:spMkLst>
            <pc:docMk/>
            <pc:sldMk cId="1954523333" sldId="385"/>
            <ac:spMk id="5" creationId="{D1813DA5-7EE7-D416-07DE-F75E4B28A704}"/>
          </ac:spMkLst>
        </pc:spChg>
        <pc:spChg chg="del">
          <ac:chgData name="Sophie Holland" userId="S::sophie.holland@westminster-abbey.org::973f5038-f617-450a-8546-88bc9d3463c3" providerId="AD" clId="Web-{9D3713A6-E315-FF0A-DC7E-C2096B1902E1}" dt="2024-03-28T11:31:33.083" v="7"/>
          <ac:spMkLst>
            <pc:docMk/>
            <pc:sldMk cId="1954523333" sldId="385"/>
            <ac:spMk id="11" creationId="{C478436B-4B01-E44C-9310-D52D2C2537E3}"/>
          </ac:spMkLst>
        </pc:spChg>
        <pc:picChg chg="del">
          <ac:chgData name="Sophie Holland" userId="S::sophie.holland@westminster-abbey.org::973f5038-f617-450a-8546-88bc9d3463c3" providerId="AD" clId="Web-{9D3713A6-E315-FF0A-DC7E-C2096B1902E1}" dt="2024-03-28T11:31:31.536" v="6"/>
          <ac:picMkLst>
            <pc:docMk/>
            <pc:sldMk cId="1954523333" sldId="385"/>
            <ac:picMk id="4" creationId="{A61D13CB-19A0-649F-A7D9-4D7F77931A7C}"/>
          </ac:picMkLst>
        </pc:picChg>
        <pc:picChg chg="add mod">
          <ac:chgData name="Sophie Holland" userId="S::sophie.holland@westminster-abbey.org::973f5038-f617-450a-8546-88bc9d3463c3" providerId="AD" clId="Web-{9D3713A6-E315-FF0A-DC7E-C2096B1902E1}" dt="2024-03-28T11:50:34.356" v="138" actId="14100"/>
          <ac:picMkLst>
            <pc:docMk/>
            <pc:sldMk cId="1954523333" sldId="385"/>
            <ac:picMk id="7" creationId="{2CC8D251-EE8A-B139-5013-6C132A71F7C1}"/>
          </ac:picMkLst>
        </pc:picChg>
        <pc:picChg chg="add mod">
          <ac:chgData name="Sophie Holland" userId="S::sophie.holland@westminster-abbey.org::973f5038-f617-450a-8546-88bc9d3463c3" providerId="AD" clId="Web-{9D3713A6-E315-FF0A-DC7E-C2096B1902E1}" dt="2024-03-28T11:50:36.997" v="139" actId="14100"/>
          <ac:picMkLst>
            <pc:docMk/>
            <pc:sldMk cId="1954523333" sldId="385"/>
            <ac:picMk id="8" creationId="{4D6FB469-0A62-ECDD-78C6-7783241EC000}"/>
          </ac:picMkLst>
        </pc:picChg>
      </pc:sldChg>
      <pc:sldChg chg="addSp delSp modSp ord">
        <pc:chgData name="Sophie Holland" userId="S::sophie.holland@westminster-abbey.org::973f5038-f617-450a-8546-88bc9d3463c3" providerId="AD" clId="Web-{9D3713A6-E315-FF0A-DC7E-C2096B1902E1}" dt="2024-03-28T11:48:59.870" v="137"/>
        <pc:sldMkLst>
          <pc:docMk/>
          <pc:sldMk cId="335759159" sldId="386"/>
        </pc:sldMkLst>
        <pc:spChg chg="add del mod">
          <ac:chgData name="Sophie Holland" userId="S::sophie.holland@westminster-abbey.org::973f5038-f617-450a-8546-88bc9d3463c3" providerId="AD" clId="Web-{9D3713A6-E315-FF0A-DC7E-C2096B1902E1}" dt="2024-03-28T11:38:55.639" v="42"/>
          <ac:spMkLst>
            <pc:docMk/>
            <pc:sldMk cId="335759159" sldId="386"/>
            <ac:spMk id="3" creationId="{06D85888-756F-95E3-DFCE-669EEC230463}"/>
          </ac:spMkLst>
        </pc:spChg>
        <pc:spChg chg="del">
          <ac:chgData name="Sophie Holland" userId="S::sophie.holland@westminster-abbey.org::973f5038-f617-450a-8546-88bc9d3463c3" providerId="AD" clId="Web-{9D3713A6-E315-FF0A-DC7E-C2096B1902E1}" dt="2024-03-28T11:38:45.498" v="36"/>
          <ac:spMkLst>
            <pc:docMk/>
            <pc:sldMk cId="335759159" sldId="386"/>
            <ac:spMk id="5" creationId="{D1813DA5-7EE7-D416-07DE-F75E4B28A704}"/>
          </ac:spMkLst>
        </pc:spChg>
        <pc:spChg chg="add del mod">
          <ac:chgData name="Sophie Holland" userId="S::sophie.holland@westminster-abbey.org::973f5038-f617-450a-8546-88bc9d3463c3" providerId="AD" clId="Web-{9D3713A6-E315-FF0A-DC7E-C2096B1902E1}" dt="2024-03-28T11:38:51.154" v="41"/>
          <ac:spMkLst>
            <pc:docMk/>
            <pc:sldMk cId="335759159" sldId="386"/>
            <ac:spMk id="7" creationId="{CC211E3C-0A9E-8587-0048-96EF837F7968}"/>
          </ac:spMkLst>
        </pc:spChg>
        <pc:spChg chg="del">
          <ac:chgData name="Sophie Holland" userId="S::sophie.holland@westminster-abbey.org::973f5038-f617-450a-8546-88bc9d3463c3" providerId="AD" clId="Web-{9D3713A6-E315-FF0A-DC7E-C2096B1902E1}" dt="2024-03-28T11:38:46.201" v="37"/>
          <ac:spMkLst>
            <pc:docMk/>
            <pc:sldMk cId="335759159" sldId="386"/>
            <ac:spMk id="11" creationId="{C478436B-4B01-E44C-9310-D52D2C2537E3}"/>
          </ac:spMkLst>
        </pc:spChg>
        <pc:picChg chg="del">
          <ac:chgData name="Sophie Holland" userId="S::sophie.holland@westminster-abbey.org::973f5038-f617-450a-8546-88bc9d3463c3" providerId="AD" clId="Web-{9D3713A6-E315-FF0A-DC7E-C2096B1902E1}" dt="2024-03-28T11:38:44.779" v="35"/>
          <ac:picMkLst>
            <pc:docMk/>
            <pc:sldMk cId="335759159" sldId="386"/>
            <ac:picMk id="4" creationId="{A61D13CB-19A0-649F-A7D9-4D7F77931A7C}"/>
          </ac:picMkLst>
        </pc:picChg>
        <pc:picChg chg="add del mod">
          <ac:chgData name="Sophie Holland" userId="S::sophie.holland@westminster-abbey.org::973f5038-f617-450a-8546-88bc9d3463c3" providerId="AD" clId="Web-{9D3713A6-E315-FF0A-DC7E-C2096B1902E1}" dt="2024-03-28T11:48:59.870" v="137"/>
          <ac:picMkLst>
            <pc:docMk/>
            <pc:sldMk cId="335759159" sldId="386"/>
            <ac:picMk id="8" creationId="{0DA24057-E9F9-9FCE-EB74-71F6DF7EAFE4}"/>
          </ac:picMkLst>
        </pc:picChg>
        <pc:picChg chg="add mod">
          <ac:chgData name="Sophie Holland" userId="S::sophie.holland@westminster-abbey.org::973f5038-f617-450a-8546-88bc9d3463c3" providerId="AD" clId="Web-{9D3713A6-E315-FF0A-DC7E-C2096B1902E1}" dt="2024-03-28T11:39:58.390" v="51" actId="1076"/>
          <ac:picMkLst>
            <pc:docMk/>
            <pc:sldMk cId="335759159" sldId="386"/>
            <ac:picMk id="9" creationId="{00286C01-13D5-F18B-1178-3BCE4147C872}"/>
          </ac:picMkLst>
        </pc:picChg>
      </pc:sldChg>
      <pc:sldChg chg="addSp delSp modSp ord">
        <pc:chgData name="Sophie Holland" userId="S::sophie.holland@westminster-abbey.org::973f5038-f617-450a-8546-88bc9d3463c3" providerId="AD" clId="Web-{9D3713A6-E315-FF0A-DC7E-C2096B1902E1}" dt="2024-03-28T11:48:21.900" v="135"/>
        <pc:sldMkLst>
          <pc:docMk/>
          <pc:sldMk cId="3094434956" sldId="387"/>
        </pc:sldMkLst>
        <pc:spChg chg="add del mod">
          <ac:chgData name="Sophie Holland" userId="S::sophie.holland@westminster-abbey.org::973f5038-f617-450a-8546-88bc9d3463c3" providerId="AD" clId="Web-{9D3713A6-E315-FF0A-DC7E-C2096B1902E1}" dt="2024-03-28T11:35:22.619" v="24"/>
          <ac:spMkLst>
            <pc:docMk/>
            <pc:sldMk cId="3094434956" sldId="387"/>
            <ac:spMk id="3" creationId="{E090EEB3-F942-FC0E-0A14-216DE3EC63A1}"/>
          </ac:spMkLst>
        </pc:spChg>
        <pc:spChg chg="del">
          <ac:chgData name="Sophie Holland" userId="S::sophie.holland@westminster-abbey.org::973f5038-f617-450a-8546-88bc9d3463c3" providerId="AD" clId="Web-{9D3713A6-E315-FF0A-DC7E-C2096B1902E1}" dt="2024-03-28T11:35:21.353" v="23"/>
          <ac:spMkLst>
            <pc:docMk/>
            <pc:sldMk cId="3094434956" sldId="387"/>
            <ac:spMk id="5" creationId="{D1813DA5-7EE7-D416-07DE-F75E4B28A704}"/>
          </ac:spMkLst>
        </pc:spChg>
        <pc:spChg chg="del">
          <ac:chgData name="Sophie Holland" userId="S::sophie.holland@westminster-abbey.org::973f5038-f617-450a-8546-88bc9d3463c3" providerId="AD" clId="Web-{9D3713A6-E315-FF0A-DC7E-C2096B1902E1}" dt="2024-03-28T11:35:19.509" v="22"/>
          <ac:spMkLst>
            <pc:docMk/>
            <pc:sldMk cId="3094434956" sldId="387"/>
            <ac:spMk id="11" creationId="{C478436B-4B01-E44C-9310-D52D2C2537E3}"/>
          </ac:spMkLst>
        </pc:spChg>
        <pc:picChg chg="del">
          <ac:chgData name="Sophie Holland" userId="S::sophie.holland@westminster-abbey.org::973f5038-f617-450a-8546-88bc9d3463c3" providerId="AD" clId="Web-{9D3713A6-E315-FF0A-DC7E-C2096B1902E1}" dt="2024-03-28T11:35:16.900" v="21"/>
          <ac:picMkLst>
            <pc:docMk/>
            <pc:sldMk cId="3094434956" sldId="387"/>
            <ac:picMk id="4" creationId="{A61D13CB-19A0-649F-A7D9-4D7F77931A7C}"/>
          </ac:picMkLst>
        </pc:picChg>
        <pc:picChg chg="add mod modCrop">
          <ac:chgData name="Sophie Holland" userId="S::sophie.holland@westminster-abbey.org::973f5038-f617-450a-8546-88bc9d3463c3" providerId="AD" clId="Web-{9D3713A6-E315-FF0A-DC7E-C2096B1902E1}" dt="2024-03-28T11:37:26.653" v="32" actId="1076"/>
          <ac:picMkLst>
            <pc:docMk/>
            <pc:sldMk cId="3094434956" sldId="387"/>
            <ac:picMk id="7" creationId="{EEEF91B8-BF10-02D5-AA51-AEEB61F22A91}"/>
          </ac:picMkLst>
        </pc:picChg>
      </pc:sldChg>
      <pc:sldChg chg="addSp delSp modSp modNotes">
        <pc:chgData name="Sophie Holland" userId="S::sophie.holland@westminster-abbey.org::973f5038-f617-450a-8546-88bc9d3463c3" providerId="AD" clId="Web-{9D3713A6-E315-FF0A-DC7E-C2096B1902E1}" dt="2024-03-28T11:56:38.145" v="150"/>
        <pc:sldMkLst>
          <pc:docMk/>
          <pc:sldMk cId="556748090" sldId="388"/>
        </pc:sldMkLst>
        <pc:spChg chg="add del mod">
          <ac:chgData name="Sophie Holland" userId="S::sophie.holland@westminster-abbey.org::973f5038-f617-450a-8546-88bc9d3463c3" providerId="AD" clId="Web-{9D3713A6-E315-FF0A-DC7E-C2096B1902E1}" dt="2024-03-28T11:41:25.001" v="53"/>
          <ac:spMkLst>
            <pc:docMk/>
            <pc:sldMk cId="556748090" sldId="388"/>
            <ac:spMk id="3" creationId="{C5BAD695-61D0-C855-D249-4E8856D3274E}"/>
          </ac:spMkLst>
        </pc:spChg>
        <pc:spChg chg="del">
          <ac:chgData name="Sophie Holland" userId="S::sophie.holland@westminster-abbey.org::973f5038-f617-450a-8546-88bc9d3463c3" providerId="AD" clId="Web-{9D3713A6-E315-FF0A-DC7E-C2096B1902E1}" dt="2024-03-28T11:37:41.668" v="34"/>
          <ac:spMkLst>
            <pc:docMk/>
            <pc:sldMk cId="556748090" sldId="388"/>
            <ac:spMk id="5" creationId="{D1813DA5-7EE7-D416-07DE-F75E4B28A704}"/>
          </ac:spMkLst>
        </pc:spChg>
        <pc:spChg chg="del">
          <ac:chgData name="Sophie Holland" userId="S::sophie.holland@westminster-abbey.org::973f5038-f617-450a-8546-88bc9d3463c3" providerId="AD" clId="Web-{9D3713A6-E315-FF0A-DC7E-C2096B1902E1}" dt="2024-03-28T11:37:41.012" v="33"/>
          <ac:spMkLst>
            <pc:docMk/>
            <pc:sldMk cId="556748090" sldId="388"/>
            <ac:spMk id="11" creationId="{C478436B-4B01-E44C-9310-D52D2C2537E3}"/>
          </ac:spMkLst>
        </pc:spChg>
        <pc:picChg chg="mod">
          <ac:chgData name="Sophie Holland" userId="S::sophie.holland@westminster-abbey.org::973f5038-f617-450a-8546-88bc9d3463c3" providerId="AD" clId="Web-{9D3713A6-E315-FF0A-DC7E-C2096B1902E1}" dt="2024-03-28T11:42:52.128" v="75" actId="1076"/>
          <ac:picMkLst>
            <pc:docMk/>
            <pc:sldMk cId="556748090" sldId="388"/>
            <ac:picMk id="4" creationId="{A61D13CB-19A0-649F-A7D9-4D7F77931A7C}"/>
          </ac:picMkLst>
        </pc:picChg>
        <pc:picChg chg="add mod">
          <ac:chgData name="Sophie Holland" userId="S::sophie.holland@westminster-abbey.org::973f5038-f617-450a-8546-88bc9d3463c3" providerId="AD" clId="Web-{9D3713A6-E315-FF0A-DC7E-C2096B1902E1}" dt="2024-03-28T11:42:49.940" v="74" actId="1076"/>
          <ac:picMkLst>
            <pc:docMk/>
            <pc:sldMk cId="556748090" sldId="388"/>
            <ac:picMk id="7" creationId="{D236E396-46E5-3F7C-FCE6-E644FD866D25}"/>
          </ac:picMkLst>
        </pc:picChg>
        <pc:picChg chg="add mod">
          <ac:chgData name="Sophie Holland" userId="S::sophie.holland@westminster-abbey.org::973f5038-f617-450a-8546-88bc9d3463c3" providerId="AD" clId="Web-{9D3713A6-E315-FF0A-DC7E-C2096B1902E1}" dt="2024-03-28T11:42:54.925" v="76" actId="1076"/>
          <ac:picMkLst>
            <pc:docMk/>
            <pc:sldMk cId="556748090" sldId="388"/>
            <ac:picMk id="8" creationId="{2A3B2792-E827-DFA3-87E7-B2BCAF195376}"/>
          </ac:picMkLst>
        </pc:picChg>
      </pc:sldChg>
    </pc:docChg>
  </pc:docChgLst>
  <pc:docChgLst>
    <pc:chgData name="Sophie Holland" userId="S::sophie.holland@westminster-abbey.org::973f5038-f617-450a-8546-88bc9d3463c3" providerId="AD" clId="Web-{C8014D9F-4CB2-AD05-50BD-902926972014}"/>
    <pc:docChg chg="modSld">
      <pc:chgData name="Sophie Holland" userId="S::sophie.holland@westminster-abbey.org::973f5038-f617-450a-8546-88bc9d3463c3" providerId="AD" clId="Web-{C8014D9F-4CB2-AD05-50BD-902926972014}" dt="2024-05-01T10:59:04.783" v="4" actId="20577"/>
      <pc:docMkLst>
        <pc:docMk/>
      </pc:docMkLst>
      <pc:sldChg chg="modSp">
        <pc:chgData name="Sophie Holland" userId="S::sophie.holland@westminster-abbey.org::973f5038-f617-450a-8546-88bc9d3463c3" providerId="AD" clId="Web-{C8014D9F-4CB2-AD05-50BD-902926972014}" dt="2024-05-01T10:59:04.783" v="4" actId="20577"/>
        <pc:sldMkLst>
          <pc:docMk/>
          <pc:sldMk cId="2759133365" sldId="376"/>
        </pc:sldMkLst>
        <pc:spChg chg="mod">
          <ac:chgData name="Sophie Holland" userId="S::sophie.holland@westminster-abbey.org::973f5038-f617-450a-8546-88bc9d3463c3" providerId="AD" clId="Web-{C8014D9F-4CB2-AD05-50BD-902926972014}" dt="2024-05-01T10:59:04.783" v="4" actId="20577"/>
          <ac:spMkLst>
            <pc:docMk/>
            <pc:sldMk cId="2759133365" sldId="376"/>
            <ac:spMk id="3" creationId="{74A5BF1B-AC89-545A-8446-99E1D699CE4F}"/>
          </ac:spMkLst>
        </pc:spChg>
      </pc:sldChg>
    </pc:docChg>
  </pc:docChgLst>
  <pc:docChgLst>
    <pc:chgData name="Lou Cash" userId="S::lou.cash@westminster-abbey.org::86be4a58-c22e-4e67-b9c9-cb87f0968146" providerId="AD" clId="Web-{1372F53D-9DA8-5C21-156C-048C63AF9D3F}"/>
    <pc:docChg chg="modSld">
      <pc:chgData name="Lou Cash" userId="S::lou.cash@westminster-abbey.org::86be4a58-c22e-4e67-b9c9-cb87f0968146" providerId="AD" clId="Web-{1372F53D-9DA8-5C21-156C-048C63AF9D3F}" dt="2024-07-24T09:11:36.730" v="1" actId="20577"/>
      <pc:docMkLst>
        <pc:docMk/>
      </pc:docMkLst>
      <pc:sldChg chg="modSp">
        <pc:chgData name="Lou Cash" userId="S::lou.cash@westminster-abbey.org::86be4a58-c22e-4e67-b9c9-cb87f0968146" providerId="AD" clId="Web-{1372F53D-9DA8-5C21-156C-048C63AF9D3F}" dt="2024-07-24T09:11:36.730" v="1" actId="20577"/>
        <pc:sldMkLst>
          <pc:docMk/>
          <pc:sldMk cId="2256884851" sldId="374"/>
        </pc:sldMkLst>
        <pc:spChg chg="mod">
          <ac:chgData name="Lou Cash" userId="S::lou.cash@westminster-abbey.org::86be4a58-c22e-4e67-b9c9-cb87f0968146" providerId="AD" clId="Web-{1372F53D-9DA8-5C21-156C-048C63AF9D3F}" dt="2024-07-24T09:11:36.730" v="1" actId="20577"/>
          <ac:spMkLst>
            <pc:docMk/>
            <pc:sldMk cId="2256884851" sldId="374"/>
            <ac:spMk id="3" creationId="{74A5BF1B-AC89-545A-8446-99E1D699CE4F}"/>
          </ac:spMkLst>
        </pc:spChg>
      </pc:sldChg>
    </pc:docChg>
  </pc:docChgLst>
  <pc:docChgLst>
    <pc:chgData name="Sophie Holland" userId="S::sophie.holland@westminster-abbey.org::973f5038-f617-450a-8546-88bc9d3463c3" providerId="AD" clId="Web-{47936817-69D7-37A0-5344-2141CCA0319D}"/>
    <pc:docChg chg="modSld">
      <pc:chgData name="Sophie Holland" userId="S::sophie.holland@westminster-abbey.org::973f5038-f617-450a-8546-88bc9d3463c3" providerId="AD" clId="Web-{47936817-69D7-37A0-5344-2141CCA0319D}" dt="2024-04-29T14:40:05.094" v="148" actId="1076"/>
      <pc:docMkLst>
        <pc:docMk/>
      </pc:docMkLst>
      <pc:sldChg chg="addSp delSp modSp">
        <pc:chgData name="Sophie Holland" userId="S::sophie.holland@westminster-abbey.org::973f5038-f617-450a-8546-88bc9d3463c3" providerId="AD" clId="Web-{47936817-69D7-37A0-5344-2141CCA0319D}" dt="2024-04-29T14:38:26.185" v="136" actId="20577"/>
        <pc:sldMkLst>
          <pc:docMk/>
          <pc:sldMk cId="1573368064" sldId="377"/>
        </pc:sldMkLst>
        <pc:spChg chg="mod">
          <ac:chgData name="Sophie Holland" userId="S::sophie.holland@westminster-abbey.org::973f5038-f617-450a-8546-88bc9d3463c3" providerId="AD" clId="Web-{47936817-69D7-37A0-5344-2141CCA0319D}" dt="2024-04-29T14:38:26.185" v="136" actId="20577"/>
          <ac:spMkLst>
            <pc:docMk/>
            <pc:sldMk cId="1573368064" sldId="377"/>
            <ac:spMk id="3" creationId="{74A5BF1B-AC89-545A-8446-99E1D699CE4F}"/>
          </ac:spMkLst>
        </pc:spChg>
        <pc:spChg chg="add del mod">
          <ac:chgData name="Sophie Holland" userId="S::sophie.holland@westminster-abbey.org::973f5038-f617-450a-8546-88bc9d3463c3" providerId="AD" clId="Web-{47936817-69D7-37A0-5344-2141CCA0319D}" dt="2024-04-29T14:38:21.529" v="133"/>
          <ac:spMkLst>
            <pc:docMk/>
            <pc:sldMk cId="1573368064" sldId="377"/>
            <ac:spMk id="5" creationId="{36859E76-1FD5-F329-1363-AD3A85EB5C3B}"/>
          </ac:spMkLst>
        </pc:spChg>
        <pc:picChg chg="add del mod">
          <ac:chgData name="Sophie Holland" userId="S::sophie.holland@westminster-abbey.org::973f5038-f617-450a-8546-88bc9d3463c3" providerId="AD" clId="Web-{47936817-69D7-37A0-5344-2141CCA0319D}" dt="2024-04-29T14:38:11.810" v="130"/>
          <ac:picMkLst>
            <pc:docMk/>
            <pc:sldMk cId="1573368064" sldId="377"/>
            <ac:picMk id="2" creationId="{533E5A6E-7ABE-73E4-6C1C-2F39DB7F0BE5}"/>
          </ac:picMkLst>
        </pc:picChg>
      </pc:sldChg>
      <pc:sldChg chg="addSp delSp modSp">
        <pc:chgData name="Sophie Holland" userId="S::sophie.holland@westminster-abbey.org::973f5038-f617-450a-8546-88bc9d3463c3" providerId="AD" clId="Web-{47936817-69D7-37A0-5344-2141CCA0319D}" dt="2024-04-29T14:40:05.094" v="148" actId="1076"/>
        <pc:sldMkLst>
          <pc:docMk/>
          <pc:sldMk cId="616823757" sldId="378"/>
        </pc:sldMkLst>
        <pc:picChg chg="add del mod">
          <ac:chgData name="Sophie Holland" userId="S::sophie.holland@westminster-abbey.org::973f5038-f617-450a-8546-88bc9d3463c3" providerId="AD" clId="Web-{47936817-69D7-37A0-5344-2141CCA0319D}" dt="2024-04-29T14:38:51.951" v="139"/>
          <ac:picMkLst>
            <pc:docMk/>
            <pc:sldMk cId="616823757" sldId="378"/>
            <ac:picMk id="2" creationId="{984DD8B0-60C3-CC0B-6CFC-DA4D0C3F17D9}"/>
          </ac:picMkLst>
        </pc:picChg>
        <pc:picChg chg="add mod ord">
          <ac:chgData name="Sophie Holland" userId="S::sophie.holland@westminster-abbey.org::973f5038-f617-450a-8546-88bc9d3463c3" providerId="AD" clId="Web-{47936817-69D7-37A0-5344-2141CCA0319D}" dt="2024-04-29T14:40:05.094" v="148" actId="1076"/>
          <ac:picMkLst>
            <pc:docMk/>
            <pc:sldMk cId="616823757" sldId="378"/>
            <ac:picMk id="4" creationId="{3918F8A9-E6A0-F6E1-40E1-2EE40574F4AD}"/>
          </ac:picMkLst>
        </pc:picChg>
      </pc:sldChg>
    </pc:docChg>
  </pc:docChgLst>
  <pc:docChgLst>
    <pc:chgData name="Sophie Holland" userId="S::sophie.holland@westminster-abbey.org::973f5038-f617-450a-8546-88bc9d3463c3" providerId="AD" clId="Web-{110E2CA2-D83A-4630-4D18-88798CA8376A}"/>
    <pc:docChg chg="modSld">
      <pc:chgData name="Sophie Holland" userId="S::sophie.holland@westminster-abbey.org::973f5038-f617-450a-8546-88bc9d3463c3" providerId="AD" clId="Web-{110E2CA2-D83A-4630-4D18-88798CA8376A}" dt="2024-01-31T08:39:41.935" v="13"/>
      <pc:docMkLst>
        <pc:docMk/>
      </pc:docMkLst>
      <pc:sldChg chg="modNotes">
        <pc:chgData name="Sophie Holland" userId="S::sophie.holland@westminster-abbey.org::973f5038-f617-450a-8546-88bc9d3463c3" providerId="AD" clId="Web-{110E2CA2-D83A-4630-4D18-88798CA8376A}" dt="2024-01-31T08:39:32.184" v="2"/>
        <pc:sldMkLst>
          <pc:docMk/>
          <pc:sldMk cId="927207849" sldId="316"/>
        </pc:sldMkLst>
      </pc:sldChg>
      <pc:sldChg chg="modSp modNotes">
        <pc:chgData name="Sophie Holland" userId="S::sophie.holland@westminster-abbey.org::973f5038-f617-450a-8546-88bc9d3463c3" providerId="AD" clId="Web-{110E2CA2-D83A-4630-4D18-88798CA8376A}" dt="2024-01-31T08:39:31.653" v="1"/>
        <pc:sldMkLst>
          <pc:docMk/>
          <pc:sldMk cId="4213500498" sldId="341"/>
        </pc:sldMkLst>
        <pc:spChg chg="mod">
          <ac:chgData name="Sophie Holland" userId="S::sophie.holland@westminster-abbey.org::973f5038-f617-450a-8546-88bc9d3463c3" providerId="AD" clId="Web-{110E2CA2-D83A-4630-4D18-88798CA8376A}" dt="2024-01-31T08:39:30.450" v="0"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110E2CA2-D83A-4630-4D18-88798CA8376A}" dt="2024-01-31T08:39:41.935" v="13"/>
        <pc:sldMkLst>
          <pc:docMk/>
          <pc:sldMk cId="511511028" sldId="355"/>
        </pc:sldMkLst>
      </pc:sldChg>
      <pc:sldChg chg="modNotes">
        <pc:chgData name="Sophie Holland" userId="S::sophie.holland@westminster-abbey.org::973f5038-f617-450a-8546-88bc9d3463c3" providerId="AD" clId="Web-{110E2CA2-D83A-4630-4D18-88798CA8376A}" dt="2024-01-31T08:39:32.778" v="3"/>
        <pc:sldMkLst>
          <pc:docMk/>
          <pc:sldMk cId="3500591833" sldId="358"/>
        </pc:sldMkLst>
      </pc:sldChg>
      <pc:sldChg chg="modNotes">
        <pc:chgData name="Sophie Holland" userId="S::sophie.holland@westminster-abbey.org::973f5038-f617-450a-8546-88bc9d3463c3" providerId="AD" clId="Web-{110E2CA2-D83A-4630-4D18-88798CA8376A}" dt="2024-01-31T08:39:34.075" v="5"/>
        <pc:sldMkLst>
          <pc:docMk/>
          <pc:sldMk cId="2504170983" sldId="359"/>
        </pc:sldMkLst>
      </pc:sldChg>
      <pc:sldChg chg="modNotes">
        <pc:chgData name="Sophie Holland" userId="S::sophie.holland@westminster-abbey.org::973f5038-f617-450a-8546-88bc9d3463c3" providerId="AD" clId="Web-{110E2CA2-D83A-4630-4D18-88798CA8376A}" dt="2024-01-31T08:39:35.762" v="7"/>
        <pc:sldMkLst>
          <pc:docMk/>
          <pc:sldMk cId="4039375566" sldId="360"/>
        </pc:sldMkLst>
      </pc:sldChg>
      <pc:sldChg chg="modNotes">
        <pc:chgData name="Sophie Holland" userId="S::sophie.holland@westminster-abbey.org::973f5038-f617-450a-8546-88bc9d3463c3" providerId="AD" clId="Web-{110E2CA2-D83A-4630-4D18-88798CA8376A}" dt="2024-01-31T08:39:37.528" v="8"/>
        <pc:sldMkLst>
          <pc:docMk/>
          <pc:sldMk cId="2530999865" sldId="361"/>
        </pc:sldMkLst>
      </pc:sldChg>
      <pc:sldChg chg="modNotes">
        <pc:chgData name="Sophie Holland" userId="S::sophie.holland@westminster-abbey.org::973f5038-f617-450a-8546-88bc9d3463c3" providerId="AD" clId="Web-{110E2CA2-D83A-4630-4D18-88798CA8376A}" dt="2024-01-31T08:39:37.591" v="10"/>
        <pc:sldMkLst>
          <pc:docMk/>
          <pc:sldMk cId="1099871868" sldId="362"/>
        </pc:sldMkLst>
      </pc:sldChg>
    </pc:docChg>
  </pc:docChgLst>
  <pc:docChgLst>
    <pc:chgData clId="Web-{F97EFDCC-9BE1-8CB2-F2DA-8C41E850AB90}"/>
    <pc:docChg chg="modSld">
      <pc:chgData name="" userId="" providerId="" clId="Web-{F97EFDCC-9BE1-8CB2-F2DA-8C41E850AB90}" dt="2024-06-05T09:22:12.412" v="4" actId="20577"/>
      <pc:docMkLst>
        <pc:docMk/>
      </pc:docMkLst>
      <pc:sldChg chg="modSp">
        <pc:chgData name="" userId="" providerId="" clId="Web-{F97EFDCC-9BE1-8CB2-F2DA-8C41E850AB90}" dt="2024-06-05T09:22:12.412" v="4" actId="20577"/>
        <pc:sldMkLst>
          <pc:docMk/>
          <pc:sldMk cId="4213500498" sldId="341"/>
        </pc:sldMkLst>
        <pc:spChg chg="mod">
          <ac:chgData name="" userId="" providerId="" clId="Web-{F97EFDCC-9BE1-8CB2-F2DA-8C41E850AB90}" dt="2024-06-05T09:22:12.412" v="4" actId="20577"/>
          <ac:spMkLst>
            <pc:docMk/>
            <pc:sldMk cId="4213500498" sldId="341"/>
            <ac:spMk id="9" creationId="{00000000-0000-0000-0000-000000000000}"/>
          </ac:spMkLst>
        </pc:spChg>
      </pc:sldChg>
    </pc:docChg>
  </pc:docChgLst>
  <pc:docChgLst>
    <pc:chgData name="Lou Cash" userId="S::lou.cash@westminster-abbey.org::86be4a58-c22e-4e67-b9c9-cb87f0968146" providerId="AD" clId="Web-{7614B407-DB71-5FDC-9577-7A449AC3F831}"/>
    <pc:docChg chg="delSld modSld">
      <pc:chgData name="Lou Cash" userId="S::lou.cash@westminster-abbey.org::86be4a58-c22e-4e67-b9c9-cb87f0968146" providerId="AD" clId="Web-{7614B407-DB71-5FDC-9577-7A449AC3F831}" dt="2024-07-24T15:23:51.700" v="1513" actId="20577"/>
      <pc:docMkLst>
        <pc:docMk/>
      </pc:docMkLst>
      <pc:sldChg chg="addSp delSp modSp">
        <pc:chgData name="Lou Cash" userId="S::lou.cash@westminster-abbey.org::86be4a58-c22e-4e67-b9c9-cb87f0968146" providerId="AD" clId="Web-{7614B407-DB71-5FDC-9577-7A449AC3F831}" dt="2024-07-24T14:49:18.493" v="1023" actId="20577"/>
        <pc:sldMkLst>
          <pc:docMk/>
          <pc:sldMk cId="3596633764" sldId="369"/>
        </pc:sldMkLst>
        <pc:spChg chg="add mod">
          <ac:chgData name="Lou Cash" userId="S::lou.cash@westminster-abbey.org::86be4a58-c22e-4e67-b9c9-cb87f0968146" providerId="AD" clId="Web-{7614B407-DB71-5FDC-9577-7A449AC3F831}" dt="2024-07-24T14:49:07.540" v="1020" actId="1076"/>
          <ac:spMkLst>
            <pc:docMk/>
            <pc:sldMk cId="3596633764" sldId="369"/>
            <ac:spMk id="2" creationId="{CD13F9A3-99BD-AA0E-BB78-9EDB251F994F}"/>
          </ac:spMkLst>
        </pc:spChg>
        <pc:spChg chg="mod">
          <ac:chgData name="Lou Cash" userId="S::lou.cash@westminster-abbey.org::86be4a58-c22e-4e67-b9c9-cb87f0968146" providerId="AD" clId="Web-{7614B407-DB71-5FDC-9577-7A449AC3F831}" dt="2024-07-24T14:48:54.836" v="1019" actId="1076"/>
          <ac:spMkLst>
            <pc:docMk/>
            <pc:sldMk cId="3596633764" sldId="369"/>
            <ac:spMk id="3" creationId="{74A5BF1B-AC89-545A-8446-99E1D699CE4F}"/>
          </ac:spMkLst>
        </pc:spChg>
        <pc:spChg chg="del mod">
          <ac:chgData name="Lou Cash" userId="S::lou.cash@westminster-abbey.org::86be4a58-c22e-4e67-b9c9-cb87f0968146" providerId="AD" clId="Web-{7614B407-DB71-5FDC-9577-7A449AC3F831}" dt="2024-07-24T14:41:26.362" v="1000"/>
          <ac:spMkLst>
            <pc:docMk/>
            <pc:sldMk cId="3596633764" sldId="369"/>
            <ac:spMk id="4" creationId="{26E0CB72-992C-949D-8454-EF5169E1F896}"/>
          </ac:spMkLst>
        </pc:spChg>
        <pc:spChg chg="mod">
          <ac:chgData name="Lou Cash" userId="S::lou.cash@westminster-abbey.org::86be4a58-c22e-4e67-b9c9-cb87f0968146" providerId="AD" clId="Web-{7614B407-DB71-5FDC-9577-7A449AC3F831}" dt="2024-07-24T14:49:18.493" v="1023" actId="20577"/>
          <ac:spMkLst>
            <pc:docMk/>
            <pc:sldMk cId="3596633764" sldId="369"/>
            <ac:spMk id="11" creationId="{C478436B-4B01-E44C-9310-D52D2C2537E3}"/>
          </ac:spMkLst>
        </pc:spChg>
      </pc:sldChg>
      <pc:sldChg chg="modSp">
        <pc:chgData name="Lou Cash" userId="S::lou.cash@westminster-abbey.org::86be4a58-c22e-4e67-b9c9-cb87f0968146" providerId="AD" clId="Web-{7614B407-DB71-5FDC-9577-7A449AC3F831}" dt="2024-07-24T15:02:48.531" v="1186" actId="20577"/>
        <pc:sldMkLst>
          <pc:docMk/>
          <pc:sldMk cId="3051632917" sldId="370"/>
        </pc:sldMkLst>
        <pc:spChg chg="mod">
          <ac:chgData name="Lou Cash" userId="S::lou.cash@westminster-abbey.org::86be4a58-c22e-4e67-b9c9-cb87f0968146" providerId="AD" clId="Web-{7614B407-DB71-5FDC-9577-7A449AC3F831}" dt="2024-07-24T15:02:48.531" v="1186" actId="20577"/>
          <ac:spMkLst>
            <pc:docMk/>
            <pc:sldMk cId="3051632917" sldId="370"/>
            <ac:spMk id="4" creationId="{D51D0CAB-A082-0CBF-142F-AC129B5DAC10}"/>
          </ac:spMkLst>
        </pc:spChg>
        <pc:spChg chg="mod">
          <ac:chgData name="Lou Cash" userId="S::lou.cash@westminster-abbey.org::86be4a58-c22e-4e67-b9c9-cb87f0968146" providerId="AD" clId="Web-{7614B407-DB71-5FDC-9577-7A449AC3F831}" dt="2024-07-24T15:01:45.825" v="1176" actId="20577"/>
          <ac:spMkLst>
            <pc:docMk/>
            <pc:sldMk cId="3051632917" sldId="370"/>
            <ac:spMk id="11" creationId="{C478436B-4B01-E44C-9310-D52D2C2537E3}"/>
          </ac:spMkLst>
        </pc:spChg>
      </pc:sldChg>
      <pc:sldChg chg="modSp">
        <pc:chgData name="Lou Cash" userId="S::lou.cash@westminster-abbey.org::86be4a58-c22e-4e67-b9c9-cb87f0968146" providerId="AD" clId="Web-{7614B407-DB71-5FDC-9577-7A449AC3F831}" dt="2024-07-24T15:15:30.786" v="1307" actId="20577"/>
        <pc:sldMkLst>
          <pc:docMk/>
          <pc:sldMk cId="797830222" sldId="371"/>
        </pc:sldMkLst>
        <pc:spChg chg="mod">
          <ac:chgData name="Lou Cash" userId="S::lou.cash@westminster-abbey.org::86be4a58-c22e-4e67-b9c9-cb87f0968146" providerId="AD" clId="Web-{7614B407-DB71-5FDC-9577-7A449AC3F831}" dt="2024-07-24T15:15:30.786" v="1307" actId="20577"/>
          <ac:spMkLst>
            <pc:docMk/>
            <pc:sldMk cId="797830222" sldId="371"/>
            <ac:spMk id="3" creationId="{74A5BF1B-AC89-545A-8446-99E1D699CE4F}"/>
          </ac:spMkLst>
        </pc:spChg>
        <pc:spChg chg="mod">
          <ac:chgData name="Lou Cash" userId="S::lou.cash@westminster-abbey.org::86be4a58-c22e-4e67-b9c9-cb87f0968146" providerId="AD" clId="Web-{7614B407-DB71-5FDC-9577-7A449AC3F831}" dt="2024-07-24T14:56:33.420" v="1152" actId="1076"/>
          <ac:spMkLst>
            <pc:docMk/>
            <pc:sldMk cId="797830222" sldId="371"/>
            <ac:spMk id="11" creationId="{C478436B-4B01-E44C-9310-D52D2C2537E3}"/>
          </ac:spMkLst>
        </pc:spChg>
      </pc:sldChg>
      <pc:sldChg chg="modSp">
        <pc:chgData name="Lou Cash" userId="S::lou.cash@westminster-abbey.org::86be4a58-c22e-4e67-b9c9-cb87f0968146" providerId="AD" clId="Web-{7614B407-DB71-5FDC-9577-7A449AC3F831}" dt="2024-07-24T14:52:14.017" v="1078" actId="20577"/>
        <pc:sldMkLst>
          <pc:docMk/>
          <pc:sldMk cId="582489287" sldId="373"/>
        </pc:sldMkLst>
        <pc:spChg chg="mod">
          <ac:chgData name="Lou Cash" userId="S::lou.cash@westminster-abbey.org::86be4a58-c22e-4e67-b9c9-cb87f0968146" providerId="AD" clId="Web-{7614B407-DB71-5FDC-9577-7A449AC3F831}" dt="2024-07-24T14:52:14.017" v="1078" actId="20577"/>
          <ac:spMkLst>
            <pc:docMk/>
            <pc:sldMk cId="582489287" sldId="373"/>
            <ac:spMk id="3" creationId="{74A5BF1B-AC89-545A-8446-99E1D699CE4F}"/>
          </ac:spMkLst>
        </pc:spChg>
        <pc:spChg chg="mod">
          <ac:chgData name="Lou Cash" userId="S::lou.cash@westminster-abbey.org::86be4a58-c22e-4e67-b9c9-cb87f0968146" providerId="AD" clId="Web-{7614B407-DB71-5FDC-9577-7A449AC3F831}" dt="2024-07-24T14:38:57.948" v="959" actId="1076"/>
          <ac:spMkLst>
            <pc:docMk/>
            <pc:sldMk cId="582489287" sldId="373"/>
            <ac:spMk id="11" creationId="{C478436B-4B01-E44C-9310-D52D2C2537E3}"/>
          </ac:spMkLst>
        </pc:spChg>
      </pc:sldChg>
      <pc:sldChg chg="modSp">
        <pc:chgData name="Lou Cash" userId="S::lou.cash@westminster-abbey.org::86be4a58-c22e-4e67-b9c9-cb87f0968146" providerId="AD" clId="Web-{7614B407-DB71-5FDC-9577-7A449AC3F831}" dt="2024-07-24T15:09:49.692" v="1280" actId="20577"/>
        <pc:sldMkLst>
          <pc:docMk/>
          <pc:sldMk cId="2256884851" sldId="374"/>
        </pc:sldMkLst>
        <pc:spChg chg="mod">
          <ac:chgData name="Lou Cash" userId="S::lou.cash@westminster-abbey.org::86be4a58-c22e-4e67-b9c9-cb87f0968146" providerId="AD" clId="Web-{7614B407-DB71-5FDC-9577-7A449AC3F831}" dt="2024-07-24T15:09:49.692" v="1280" actId="20577"/>
          <ac:spMkLst>
            <pc:docMk/>
            <pc:sldMk cId="2256884851" sldId="374"/>
            <ac:spMk id="3" creationId="{74A5BF1B-AC89-545A-8446-99E1D699CE4F}"/>
          </ac:spMkLst>
        </pc:spChg>
      </pc:sldChg>
      <pc:sldChg chg="modSp">
        <pc:chgData name="Lou Cash" userId="S::lou.cash@westminster-abbey.org::86be4a58-c22e-4e67-b9c9-cb87f0968146" providerId="AD" clId="Web-{7614B407-DB71-5FDC-9577-7A449AC3F831}" dt="2024-07-24T13:55:56.764" v="919" actId="20577"/>
        <pc:sldMkLst>
          <pc:docMk/>
          <pc:sldMk cId="2971629565" sldId="376"/>
        </pc:sldMkLst>
        <pc:spChg chg="mod">
          <ac:chgData name="Lou Cash" userId="S::lou.cash@westminster-abbey.org::86be4a58-c22e-4e67-b9c9-cb87f0968146" providerId="AD" clId="Web-{7614B407-DB71-5FDC-9577-7A449AC3F831}" dt="2024-07-24T13:55:56.764" v="919" actId="20577"/>
          <ac:spMkLst>
            <pc:docMk/>
            <pc:sldMk cId="2971629565" sldId="376"/>
            <ac:spMk id="3" creationId="{74A5BF1B-AC89-545A-8446-99E1D699CE4F}"/>
          </ac:spMkLst>
        </pc:spChg>
      </pc:sldChg>
      <pc:sldChg chg="modSp">
        <pc:chgData name="Lou Cash" userId="S::lou.cash@westminster-abbey.org::86be4a58-c22e-4e67-b9c9-cb87f0968146" providerId="AD" clId="Web-{7614B407-DB71-5FDC-9577-7A449AC3F831}" dt="2024-07-24T15:23:51.700" v="1513" actId="20577"/>
        <pc:sldMkLst>
          <pc:docMk/>
          <pc:sldMk cId="4237119919" sldId="379"/>
        </pc:sldMkLst>
        <pc:spChg chg="mod">
          <ac:chgData name="Lou Cash" userId="S::lou.cash@westminster-abbey.org::86be4a58-c22e-4e67-b9c9-cb87f0968146" providerId="AD" clId="Web-{7614B407-DB71-5FDC-9577-7A449AC3F831}" dt="2024-07-24T15:23:51.700" v="1513" actId="20577"/>
          <ac:spMkLst>
            <pc:docMk/>
            <pc:sldMk cId="4237119919" sldId="379"/>
            <ac:spMk id="3" creationId="{74A5BF1B-AC89-545A-8446-99E1D699CE4F}"/>
          </ac:spMkLst>
        </pc:spChg>
        <pc:spChg chg="mod">
          <ac:chgData name="Lou Cash" userId="S::lou.cash@westminster-abbey.org::86be4a58-c22e-4e67-b9c9-cb87f0968146" providerId="AD" clId="Web-{7614B407-DB71-5FDC-9577-7A449AC3F831}" dt="2024-07-24T14:37:34.273" v="947" actId="20577"/>
          <ac:spMkLst>
            <pc:docMk/>
            <pc:sldMk cId="4237119919" sldId="379"/>
            <ac:spMk id="11" creationId="{C478436B-4B01-E44C-9310-D52D2C2537E3}"/>
          </ac:spMkLst>
        </pc:spChg>
      </pc:sldChg>
      <pc:sldChg chg="modSp">
        <pc:chgData name="Lou Cash" userId="S::lou.cash@westminster-abbey.org::86be4a58-c22e-4e67-b9c9-cb87f0968146" providerId="AD" clId="Web-{7614B407-DB71-5FDC-9577-7A449AC3F831}" dt="2024-07-24T14:34:25.123" v="926" actId="20577"/>
        <pc:sldMkLst>
          <pc:docMk/>
          <pc:sldMk cId="845850679" sldId="380"/>
        </pc:sldMkLst>
        <pc:spChg chg="mod">
          <ac:chgData name="Lou Cash" userId="S::lou.cash@westminster-abbey.org::86be4a58-c22e-4e67-b9c9-cb87f0968146" providerId="AD" clId="Web-{7614B407-DB71-5FDC-9577-7A449AC3F831}" dt="2024-07-24T14:34:25.123" v="926" actId="20577"/>
          <ac:spMkLst>
            <pc:docMk/>
            <pc:sldMk cId="845850679" sldId="380"/>
            <ac:spMk id="11" creationId="{C478436B-4B01-E44C-9310-D52D2C2537E3}"/>
          </ac:spMkLst>
        </pc:spChg>
      </pc:sldChg>
      <pc:sldChg chg="del">
        <pc:chgData name="Lou Cash" userId="S::lou.cash@westminster-abbey.org::86be4a58-c22e-4e67-b9c9-cb87f0968146" providerId="AD" clId="Web-{7614B407-DB71-5FDC-9577-7A449AC3F831}" dt="2024-07-24T13:44:57.658" v="718"/>
        <pc:sldMkLst>
          <pc:docMk/>
          <pc:sldMk cId="3285612352" sldId="381"/>
        </pc:sldMkLst>
      </pc:sldChg>
      <pc:sldChg chg="modSp del">
        <pc:chgData name="Lou Cash" userId="S::lou.cash@westminster-abbey.org::86be4a58-c22e-4e67-b9c9-cb87f0968146" providerId="AD" clId="Web-{7614B407-DB71-5FDC-9577-7A449AC3F831}" dt="2024-07-24T13:55:06.479" v="839"/>
        <pc:sldMkLst>
          <pc:docMk/>
          <pc:sldMk cId="1473709617" sldId="382"/>
        </pc:sldMkLst>
        <pc:spChg chg="mod">
          <ac:chgData name="Lou Cash" userId="S::lou.cash@westminster-abbey.org::86be4a58-c22e-4e67-b9c9-cb87f0968146" providerId="AD" clId="Web-{7614B407-DB71-5FDC-9577-7A449AC3F831}" dt="2024-07-24T13:47:34.731" v="795" actId="20577"/>
          <ac:spMkLst>
            <pc:docMk/>
            <pc:sldMk cId="1473709617" sldId="382"/>
            <ac:spMk id="11" creationId="{C478436B-4B01-E44C-9310-D52D2C2537E3}"/>
          </ac:spMkLst>
        </pc:spChg>
      </pc:sldChg>
    </pc:docChg>
  </pc:docChgLst>
  <pc:docChgLst>
    <pc:chgData name="Lou Cash" userId="S::lou.cash@westminster-abbey.org::86be4a58-c22e-4e67-b9c9-cb87f0968146" providerId="AD" clId="Web-{B3B1499F-A879-C57D-B6EF-52B4A42EC5C3}"/>
    <pc:docChg chg="modSld">
      <pc:chgData name="Lou Cash" userId="S::lou.cash@westminster-abbey.org::86be4a58-c22e-4e67-b9c9-cb87f0968146" providerId="AD" clId="Web-{B3B1499F-A879-C57D-B6EF-52B4A42EC5C3}" dt="2021-11-26T11:53:14.142" v="4" actId="20577"/>
      <pc:docMkLst>
        <pc:docMk/>
      </pc:docMkLst>
      <pc:sldChg chg="modSp">
        <pc:chgData name="Lou Cash" userId="S::lou.cash@westminster-abbey.org::86be4a58-c22e-4e67-b9c9-cb87f0968146" providerId="AD" clId="Web-{B3B1499F-A879-C57D-B6EF-52B4A42EC5C3}" dt="2021-11-26T11:53:14.142" v="4" actId="20577"/>
        <pc:sldMkLst>
          <pc:docMk/>
          <pc:sldMk cId="927207849" sldId="316"/>
        </pc:sldMkLst>
        <pc:spChg chg="mod">
          <ac:chgData name="Lou Cash" userId="S::lou.cash@westminster-abbey.org::86be4a58-c22e-4e67-b9c9-cb87f0968146" providerId="AD" clId="Web-{B3B1499F-A879-C57D-B6EF-52B4A42EC5C3}" dt="2021-11-26T11:53:14.142" v="4" actId="20577"/>
          <ac:spMkLst>
            <pc:docMk/>
            <pc:sldMk cId="927207849" sldId="316"/>
            <ac:spMk id="11" creationId="{9DC6E8CD-F385-1742-8A3A-93E1A6C062FE}"/>
          </ac:spMkLst>
        </pc:spChg>
      </pc:sldChg>
    </pc:docChg>
  </pc:docChgLst>
  <pc:docChgLst>
    <pc:chgData name="Sian Shaw" userId="S::sian.shaw@westminster-abbey.org::cf930bf7-ba7f-4ec0-9225-526cb0af2be3" providerId="AD" clId="Web-{C936BE29-56AD-F03F-0002-A29AA843BA5D}"/>
    <pc:docChg chg="modSld">
      <pc:chgData name="Sian Shaw" userId="S::sian.shaw@westminster-abbey.org::cf930bf7-ba7f-4ec0-9225-526cb0af2be3" providerId="AD" clId="Web-{C936BE29-56AD-F03F-0002-A29AA843BA5D}" dt="2024-07-24T13:34:20.725" v="535"/>
      <pc:docMkLst>
        <pc:docMk/>
      </pc:docMkLst>
      <pc:sldChg chg="modSp mod setBg">
        <pc:chgData name="Sian Shaw" userId="S::sian.shaw@westminster-abbey.org::cf930bf7-ba7f-4ec0-9225-526cb0af2be3" providerId="AD" clId="Web-{C936BE29-56AD-F03F-0002-A29AA843BA5D}" dt="2024-07-24T13:18:07.286" v="533" actId="14100"/>
        <pc:sldMkLst>
          <pc:docMk/>
          <pc:sldMk cId="4213500498" sldId="341"/>
        </pc:sldMkLst>
        <pc:spChg chg="mod">
          <ac:chgData name="Sian Shaw" userId="S::sian.shaw@westminster-abbey.org::cf930bf7-ba7f-4ec0-9225-526cb0af2be3" providerId="AD" clId="Web-{C936BE29-56AD-F03F-0002-A29AA843BA5D}" dt="2024-07-24T13:18:07.286" v="533" actId="14100"/>
          <ac:spMkLst>
            <pc:docMk/>
            <pc:sldMk cId="4213500498" sldId="341"/>
            <ac:spMk id="9" creationId="{00000000-0000-0000-0000-000000000000}"/>
          </ac:spMkLst>
        </pc:spChg>
      </pc:sldChg>
      <pc:sldChg chg="addSp modSp">
        <pc:chgData name="Sian Shaw" userId="S::sian.shaw@westminster-abbey.org::cf930bf7-ba7f-4ec0-9225-526cb0af2be3" providerId="AD" clId="Web-{C936BE29-56AD-F03F-0002-A29AA843BA5D}" dt="2024-07-24T13:34:20.725" v="535"/>
        <pc:sldMkLst>
          <pc:docMk/>
          <pc:sldMk cId="2299116030" sldId="366"/>
        </pc:sldMkLst>
        <pc:spChg chg="add">
          <ac:chgData name="Sian Shaw" userId="S::sian.shaw@westminster-abbey.org::cf930bf7-ba7f-4ec0-9225-526cb0af2be3" providerId="AD" clId="Web-{C936BE29-56AD-F03F-0002-A29AA843BA5D}" dt="2024-07-24T13:34:20.725" v="535"/>
          <ac:spMkLst>
            <pc:docMk/>
            <pc:sldMk cId="2299116030" sldId="366"/>
            <ac:spMk id="2" creationId="{636698BB-98ED-EB17-22B3-175426EB8788}"/>
          </ac:spMkLst>
        </pc:spChg>
        <pc:spChg chg="mod">
          <ac:chgData name="Sian Shaw" userId="S::sian.shaw@westminster-abbey.org::cf930bf7-ba7f-4ec0-9225-526cb0af2be3" providerId="AD" clId="Web-{C936BE29-56AD-F03F-0002-A29AA843BA5D}" dt="2024-07-24T13:34:14.568" v="534" actId="20577"/>
          <ac:spMkLst>
            <pc:docMk/>
            <pc:sldMk cId="2299116030" sldId="366"/>
            <ac:spMk id="11" creationId="{C478436B-4B01-E44C-9310-D52D2C2537E3}"/>
          </ac:spMkLst>
        </pc:spChg>
      </pc:sldChg>
      <pc:sldChg chg="addSp modSp">
        <pc:chgData name="Sian Shaw" userId="S::sian.shaw@westminster-abbey.org::cf930bf7-ba7f-4ec0-9225-526cb0af2be3" providerId="AD" clId="Web-{C936BE29-56AD-F03F-0002-A29AA843BA5D}" dt="2024-07-24T10:19:01.354" v="514" actId="20577"/>
        <pc:sldMkLst>
          <pc:docMk/>
          <pc:sldMk cId="3596633764" sldId="369"/>
        </pc:sldMkLst>
        <pc:spChg chg="add mod">
          <ac:chgData name="Sian Shaw" userId="S::sian.shaw@westminster-abbey.org::cf930bf7-ba7f-4ec0-9225-526cb0af2be3" providerId="AD" clId="Web-{C936BE29-56AD-F03F-0002-A29AA843BA5D}" dt="2024-07-24T10:19:01.354" v="514" actId="20577"/>
          <ac:spMkLst>
            <pc:docMk/>
            <pc:sldMk cId="3596633764" sldId="369"/>
            <ac:spMk id="4" creationId="{26E0CB72-992C-949D-8454-EF5169E1F896}"/>
          </ac:spMkLst>
        </pc:spChg>
      </pc:sldChg>
      <pc:sldChg chg="addSp modSp">
        <pc:chgData name="Sian Shaw" userId="S::sian.shaw@westminster-abbey.org::cf930bf7-ba7f-4ec0-9225-526cb0af2be3" providerId="AD" clId="Web-{C936BE29-56AD-F03F-0002-A29AA843BA5D}" dt="2024-07-24T10:04:48.615" v="273" actId="20577"/>
        <pc:sldMkLst>
          <pc:docMk/>
          <pc:sldMk cId="3051632917" sldId="370"/>
        </pc:sldMkLst>
        <pc:spChg chg="add mod">
          <ac:chgData name="Sian Shaw" userId="S::sian.shaw@westminster-abbey.org::cf930bf7-ba7f-4ec0-9225-526cb0af2be3" providerId="AD" clId="Web-{C936BE29-56AD-F03F-0002-A29AA843BA5D}" dt="2024-07-24T10:04:48.615" v="273" actId="20577"/>
          <ac:spMkLst>
            <pc:docMk/>
            <pc:sldMk cId="3051632917" sldId="370"/>
            <ac:spMk id="4" creationId="{D51D0CAB-A082-0CBF-142F-AC129B5DAC10}"/>
          </ac:spMkLst>
        </pc:spChg>
      </pc:sldChg>
      <pc:sldChg chg="addSp modSp">
        <pc:chgData name="Sian Shaw" userId="S::sian.shaw@westminster-abbey.org::cf930bf7-ba7f-4ec0-9225-526cb0af2be3" providerId="AD" clId="Web-{C936BE29-56AD-F03F-0002-A29AA843BA5D}" dt="2024-07-24T09:58:40.528" v="117" actId="20577"/>
        <pc:sldMkLst>
          <pc:docMk/>
          <pc:sldMk cId="1133971357" sldId="372"/>
        </pc:sldMkLst>
        <pc:spChg chg="add mod">
          <ac:chgData name="Sian Shaw" userId="S::sian.shaw@westminster-abbey.org::cf930bf7-ba7f-4ec0-9225-526cb0af2be3" providerId="AD" clId="Web-{C936BE29-56AD-F03F-0002-A29AA843BA5D}" dt="2024-07-24T09:58:40.528" v="117" actId="20577"/>
          <ac:spMkLst>
            <pc:docMk/>
            <pc:sldMk cId="1133971357" sldId="372"/>
            <ac:spMk id="2" creationId="{36BEEF0A-8CAE-59C6-9AA6-06F1236F9D6E}"/>
          </ac:spMkLst>
        </pc:spChg>
      </pc:sldChg>
      <pc:sldChg chg="addSp delSp modSp">
        <pc:chgData name="Sian Shaw" userId="S::sian.shaw@westminster-abbey.org::cf930bf7-ba7f-4ec0-9225-526cb0af2be3" providerId="AD" clId="Web-{C936BE29-56AD-F03F-0002-A29AA843BA5D}" dt="2024-07-24T12:56:22.751" v="527" actId="20577"/>
        <pc:sldMkLst>
          <pc:docMk/>
          <pc:sldMk cId="3655528256" sldId="378"/>
        </pc:sldMkLst>
        <pc:spChg chg="add mod">
          <ac:chgData name="Sian Shaw" userId="S::sian.shaw@westminster-abbey.org::cf930bf7-ba7f-4ec0-9225-526cb0af2be3" providerId="AD" clId="Web-{C936BE29-56AD-F03F-0002-A29AA843BA5D}" dt="2024-07-24T12:56:22.751" v="527" actId="20577"/>
          <ac:spMkLst>
            <pc:docMk/>
            <pc:sldMk cId="3655528256" sldId="378"/>
            <ac:spMk id="2" creationId="{C1022C71-C5EE-1D9D-40BA-7993B5A23C9A}"/>
          </ac:spMkLst>
        </pc:spChg>
        <pc:spChg chg="add del">
          <ac:chgData name="Sian Shaw" userId="S::sian.shaw@westminster-abbey.org::cf930bf7-ba7f-4ec0-9225-526cb0af2be3" providerId="AD" clId="Web-{C936BE29-56AD-F03F-0002-A29AA843BA5D}" dt="2024-07-24T12:56:03.094" v="517"/>
          <ac:spMkLst>
            <pc:docMk/>
            <pc:sldMk cId="3655528256" sldId="378"/>
            <ac:spMk id="4" creationId="{C1022C71-C5EE-1D9D-40BA-7993B5A23C9A}"/>
          </ac:spMkLst>
        </pc:spChg>
      </pc:sldChg>
    </pc:docChg>
  </pc:docChgLst>
  <pc:docChgLst>
    <pc:chgData name="Lou Cash" userId="S::lou.cash@westminster-abbey.org::86be4a58-c22e-4e67-b9c9-cb87f0968146" providerId="AD" clId="Web-{90AB4BF0-B166-8BC5-1574-8322F658E8EF}"/>
    <pc:docChg chg="modSld">
      <pc:chgData name="Lou Cash" userId="S::lou.cash@westminster-abbey.org::86be4a58-c22e-4e67-b9c9-cb87f0968146" providerId="AD" clId="Web-{90AB4BF0-B166-8BC5-1574-8322F658E8EF}" dt="2024-05-01T15:10:18.400" v="34" actId="20577"/>
      <pc:docMkLst>
        <pc:docMk/>
      </pc:docMkLst>
      <pc:sldChg chg="modSp">
        <pc:chgData name="Lou Cash" userId="S::lou.cash@westminster-abbey.org::86be4a58-c22e-4e67-b9c9-cb87f0968146" providerId="AD" clId="Web-{90AB4BF0-B166-8BC5-1574-8322F658E8EF}" dt="2024-05-01T15:10:18.400" v="34" actId="20577"/>
        <pc:sldMkLst>
          <pc:docMk/>
          <pc:sldMk cId="4237119919" sldId="379"/>
        </pc:sldMkLst>
        <pc:spChg chg="mod">
          <ac:chgData name="Lou Cash" userId="S::lou.cash@westminster-abbey.org::86be4a58-c22e-4e67-b9c9-cb87f0968146" providerId="AD" clId="Web-{90AB4BF0-B166-8BC5-1574-8322F658E8EF}" dt="2024-05-01T15:10:18.400" v="34" actId="20577"/>
          <ac:spMkLst>
            <pc:docMk/>
            <pc:sldMk cId="4237119919" sldId="379"/>
            <ac:spMk id="11" creationId="{C478436B-4B01-E44C-9310-D52D2C2537E3}"/>
          </ac:spMkLst>
        </pc:spChg>
      </pc:sldChg>
      <pc:sldChg chg="modSp">
        <pc:chgData name="Lou Cash" userId="S::lou.cash@westminster-abbey.org::86be4a58-c22e-4e67-b9c9-cb87f0968146" providerId="AD" clId="Web-{90AB4BF0-B166-8BC5-1574-8322F658E8EF}" dt="2024-05-01T15:09:56.336" v="19" actId="20577"/>
        <pc:sldMkLst>
          <pc:docMk/>
          <pc:sldMk cId="845850679" sldId="380"/>
        </pc:sldMkLst>
        <pc:spChg chg="mod">
          <ac:chgData name="Lou Cash" userId="S::lou.cash@westminster-abbey.org::86be4a58-c22e-4e67-b9c9-cb87f0968146" providerId="AD" clId="Web-{90AB4BF0-B166-8BC5-1574-8322F658E8EF}" dt="2024-05-01T15:09:56.336" v="19" actId="20577"/>
          <ac:spMkLst>
            <pc:docMk/>
            <pc:sldMk cId="845850679" sldId="380"/>
            <ac:spMk id="11" creationId="{C478436B-4B01-E44C-9310-D52D2C2537E3}"/>
          </ac:spMkLst>
        </pc:spChg>
      </pc:sldChg>
    </pc:docChg>
  </pc:docChgLst>
  <pc:docChgLst>
    <pc:chgData name="Lou Cash" userId="86be4a58-c22e-4e67-b9c9-cb87f0968146" providerId="ADAL" clId="{90C453F4-D3A5-4255-A1C9-21702E29B968}"/>
    <pc:docChg chg="custSel addSld modSld">
      <pc:chgData name="Lou Cash" userId="86be4a58-c22e-4e67-b9c9-cb87f0968146" providerId="ADAL" clId="{90C453F4-D3A5-4255-A1C9-21702E29B968}" dt="2024-08-06T14:49:48.662" v="12007" actId="255"/>
      <pc:docMkLst>
        <pc:docMk/>
      </pc:docMkLst>
      <pc:sldChg chg="modSp mod">
        <pc:chgData name="Lou Cash" userId="86be4a58-c22e-4e67-b9c9-cb87f0968146" providerId="ADAL" clId="{90C453F4-D3A5-4255-A1C9-21702E29B968}" dt="2024-08-06T11:19:02.287" v="6667" actId="20577"/>
        <pc:sldMkLst>
          <pc:docMk/>
          <pc:sldMk cId="3596633764" sldId="369"/>
        </pc:sldMkLst>
        <pc:spChg chg="mod">
          <ac:chgData name="Lou Cash" userId="86be4a58-c22e-4e67-b9c9-cb87f0968146" providerId="ADAL" clId="{90C453F4-D3A5-4255-A1C9-21702E29B968}" dt="2024-08-06T11:19:02.287" v="6667" actId="20577"/>
          <ac:spMkLst>
            <pc:docMk/>
            <pc:sldMk cId="3596633764" sldId="369"/>
            <ac:spMk id="11" creationId="{C478436B-4B01-E44C-9310-D52D2C2537E3}"/>
          </ac:spMkLst>
        </pc:spChg>
      </pc:sldChg>
      <pc:sldChg chg="modSp mod">
        <pc:chgData name="Lou Cash" userId="86be4a58-c22e-4e67-b9c9-cb87f0968146" providerId="ADAL" clId="{90C453F4-D3A5-4255-A1C9-21702E29B968}" dt="2024-08-06T11:19:21.441" v="6678" actId="313"/>
        <pc:sldMkLst>
          <pc:docMk/>
          <pc:sldMk cId="3051632917" sldId="370"/>
        </pc:sldMkLst>
        <pc:spChg chg="mod">
          <ac:chgData name="Lou Cash" userId="86be4a58-c22e-4e67-b9c9-cb87f0968146" providerId="ADAL" clId="{90C453F4-D3A5-4255-A1C9-21702E29B968}" dt="2024-08-06T10:56:16.710" v="6285" actId="1076"/>
          <ac:spMkLst>
            <pc:docMk/>
            <pc:sldMk cId="3051632917" sldId="370"/>
            <ac:spMk id="4" creationId="{D51D0CAB-A082-0CBF-142F-AC129B5DAC10}"/>
          </ac:spMkLst>
        </pc:spChg>
        <pc:spChg chg="mod">
          <ac:chgData name="Lou Cash" userId="86be4a58-c22e-4e67-b9c9-cb87f0968146" providerId="ADAL" clId="{90C453F4-D3A5-4255-A1C9-21702E29B968}" dt="2024-08-06T11:19:21.441" v="6678" actId="313"/>
          <ac:spMkLst>
            <pc:docMk/>
            <pc:sldMk cId="3051632917" sldId="370"/>
            <ac:spMk id="11" creationId="{C478436B-4B01-E44C-9310-D52D2C2537E3}"/>
          </ac:spMkLst>
        </pc:spChg>
      </pc:sldChg>
      <pc:sldChg chg="modSp mod">
        <pc:chgData name="Lou Cash" userId="86be4a58-c22e-4e67-b9c9-cb87f0968146" providerId="ADAL" clId="{90C453F4-D3A5-4255-A1C9-21702E29B968}" dt="2024-08-06T14:36:54.562" v="12003" actId="20577"/>
        <pc:sldMkLst>
          <pc:docMk/>
          <pc:sldMk cId="797830222" sldId="371"/>
        </pc:sldMkLst>
        <pc:spChg chg="mod">
          <ac:chgData name="Lou Cash" userId="86be4a58-c22e-4e67-b9c9-cb87f0968146" providerId="ADAL" clId="{90C453F4-D3A5-4255-A1C9-21702E29B968}" dt="2024-08-06T14:36:42.713" v="11998" actId="1076"/>
          <ac:spMkLst>
            <pc:docMk/>
            <pc:sldMk cId="797830222" sldId="371"/>
            <ac:spMk id="3" creationId="{74A5BF1B-AC89-545A-8446-99E1D699CE4F}"/>
          </ac:spMkLst>
        </pc:spChg>
        <pc:spChg chg="mod">
          <ac:chgData name="Lou Cash" userId="86be4a58-c22e-4e67-b9c9-cb87f0968146" providerId="ADAL" clId="{90C453F4-D3A5-4255-A1C9-21702E29B968}" dt="2024-08-06T14:36:54.562" v="12003" actId="20577"/>
          <ac:spMkLst>
            <pc:docMk/>
            <pc:sldMk cId="797830222" sldId="371"/>
            <ac:spMk id="11" creationId="{C478436B-4B01-E44C-9310-D52D2C2537E3}"/>
          </ac:spMkLst>
        </pc:spChg>
      </pc:sldChg>
      <pc:sldChg chg="delSp modSp mod">
        <pc:chgData name="Lou Cash" userId="86be4a58-c22e-4e67-b9c9-cb87f0968146" providerId="ADAL" clId="{90C453F4-D3A5-4255-A1C9-21702E29B968}" dt="2024-08-06T14:49:48.662" v="12007" actId="255"/>
        <pc:sldMkLst>
          <pc:docMk/>
          <pc:sldMk cId="1133971357" sldId="372"/>
        </pc:sldMkLst>
        <pc:spChg chg="mod">
          <ac:chgData name="Lou Cash" userId="86be4a58-c22e-4e67-b9c9-cb87f0968146" providerId="ADAL" clId="{90C453F4-D3A5-4255-A1C9-21702E29B968}" dt="2024-08-06T14:49:48.662" v="12007" actId="255"/>
          <ac:spMkLst>
            <pc:docMk/>
            <pc:sldMk cId="1133971357" sldId="372"/>
            <ac:spMk id="2" creationId="{36BEEF0A-8CAE-59C6-9AA6-06F1236F9D6E}"/>
          </ac:spMkLst>
        </pc:spChg>
        <pc:spChg chg="del mod">
          <ac:chgData name="Lou Cash" userId="86be4a58-c22e-4e67-b9c9-cb87f0968146" providerId="ADAL" clId="{90C453F4-D3A5-4255-A1C9-21702E29B968}" dt="2024-08-06T10:53:52.637" v="6280" actId="478"/>
          <ac:spMkLst>
            <pc:docMk/>
            <pc:sldMk cId="1133971357" sldId="372"/>
            <ac:spMk id="11" creationId="{C478436B-4B01-E44C-9310-D52D2C2537E3}"/>
          </ac:spMkLst>
        </pc:spChg>
      </pc:sldChg>
      <pc:sldChg chg="modSp mod">
        <pc:chgData name="Lou Cash" userId="86be4a58-c22e-4e67-b9c9-cb87f0968146" providerId="ADAL" clId="{90C453F4-D3A5-4255-A1C9-21702E29B968}" dt="2024-08-06T11:18:40.638" v="6659" actId="20577"/>
        <pc:sldMkLst>
          <pc:docMk/>
          <pc:sldMk cId="582489287" sldId="373"/>
        </pc:sldMkLst>
        <pc:spChg chg="mod">
          <ac:chgData name="Lou Cash" userId="86be4a58-c22e-4e67-b9c9-cb87f0968146" providerId="ADAL" clId="{90C453F4-D3A5-4255-A1C9-21702E29B968}" dt="2024-08-06T11:18:40.638" v="6659" actId="20577"/>
          <ac:spMkLst>
            <pc:docMk/>
            <pc:sldMk cId="582489287" sldId="373"/>
            <ac:spMk id="3" creationId="{74A5BF1B-AC89-545A-8446-99E1D699CE4F}"/>
          </ac:spMkLst>
        </pc:spChg>
        <pc:spChg chg="mod">
          <ac:chgData name="Lou Cash" userId="86be4a58-c22e-4e67-b9c9-cb87f0968146" providerId="ADAL" clId="{90C453F4-D3A5-4255-A1C9-21702E29B968}" dt="2024-08-06T11:13:50.730" v="6415" actId="20577"/>
          <ac:spMkLst>
            <pc:docMk/>
            <pc:sldMk cId="582489287" sldId="373"/>
            <ac:spMk id="11" creationId="{C478436B-4B01-E44C-9310-D52D2C2537E3}"/>
          </ac:spMkLst>
        </pc:spChg>
      </pc:sldChg>
      <pc:sldChg chg="modSp mod">
        <pc:chgData name="Lou Cash" userId="86be4a58-c22e-4e67-b9c9-cb87f0968146" providerId="ADAL" clId="{90C453F4-D3A5-4255-A1C9-21702E29B968}" dt="2024-07-24T09:34:02.123" v="1125" actId="27636"/>
        <pc:sldMkLst>
          <pc:docMk/>
          <pc:sldMk cId="2256884851" sldId="374"/>
        </pc:sldMkLst>
        <pc:spChg chg="mod">
          <ac:chgData name="Lou Cash" userId="86be4a58-c22e-4e67-b9c9-cb87f0968146" providerId="ADAL" clId="{90C453F4-D3A5-4255-A1C9-21702E29B968}" dt="2024-07-24T09:34:02.123" v="1125" actId="27636"/>
          <ac:spMkLst>
            <pc:docMk/>
            <pc:sldMk cId="2256884851" sldId="374"/>
            <ac:spMk id="3" creationId="{74A5BF1B-AC89-545A-8446-99E1D699CE4F}"/>
          </ac:spMkLst>
        </pc:spChg>
      </pc:sldChg>
      <pc:sldChg chg="modSp mod">
        <pc:chgData name="Lou Cash" userId="86be4a58-c22e-4e67-b9c9-cb87f0968146" providerId="ADAL" clId="{90C453F4-D3A5-4255-A1C9-21702E29B968}" dt="2024-08-06T10:55:11.480" v="6282" actId="20577"/>
        <pc:sldMkLst>
          <pc:docMk/>
          <pc:sldMk cId="1432822279" sldId="375"/>
        </pc:sldMkLst>
        <pc:spChg chg="mod">
          <ac:chgData name="Lou Cash" userId="86be4a58-c22e-4e67-b9c9-cb87f0968146" providerId="ADAL" clId="{90C453F4-D3A5-4255-A1C9-21702E29B968}" dt="2024-08-06T10:55:11.480" v="6282" actId="20577"/>
          <ac:spMkLst>
            <pc:docMk/>
            <pc:sldMk cId="1432822279" sldId="375"/>
            <ac:spMk id="3" creationId="{74A5BF1B-AC89-545A-8446-99E1D699CE4F}"/>
          </ac:spMkLst>
        </pc:spChg>
      </pc:sldChg>
      <pc:sldChg chg="modSp mod">
        <pc:chgData name="Lou Cash" userId="86be4a58-c22e-4e67-b9c9-cb87f0968146" providerId="ADAL" clId="{90C453F4-D3A5-4255-A1C9-21702E29B968}" dt="2024-08-06T14:36:22.280" v="11996" actId="1076"/>
        <pc:sldMkLst>
          <pc:docMk/>
          <pc:sldMk cId="2971629565" sldId="376"/>
        </pc:sldMkLst>
        <pc:spChg chg="mod">
          <ac:chgData name="Lou Cash" userId="86be4a58-c22e-4e67-b9c9-cb87f0968146" providerId="ADAL" clId="{90C453F4-D3A5-4255-A1C9-21702E29B968}" dt="2024-08-06T14:36:17.091" v="11995" actId="1076"/>
          <ac:spMkLst>
            <pc:docMk/>
            <pc:sldMk cId="2971629565" sldId="376"/>
            <ac:spMk id="3" creationId="{74A5BF1B-AC89-545A-8446-99E1D699CE4F}"/>
          </ac:spMkLst>
        </pc:spChg>
        <pc:spChg chg="mod">
          <ac:chgData name="Lou Cash" userId="86be4a58-c22e-4e67-b9c9-cb87f0968146" providerId="ADAL" clId="{90C453F4-D3A5-4255-A1C9-21702E29B968}" dt="2024-08-06T14:36:22.280" v="11996" actId="1076"/>
          <ac:spMkLst>
            <pc:docMk/>
            <pc:sldMk cId="2971629565" sldId="376"/>
            <ac:spMk id="11" creationId="{C478436B-4B01-E44C-9310-D52D2C2537E3}"/>
          </ac:spMkLst>
        </pc:spChg>
      </pc:sldChg>
      <pc:sldChg chg="modSp mod">
        <pc:chgData name="Lou Cash" userId="86be4a58-c22e-4e67-b9c9-cb87f0968146" providerId="ADAL" clId="{90C453F4-D3A5-4255-A1C9-21702E29B968}" dt="2024-08-06T11:55:11.295" v="8365" actId="20577"/>
        <pc:sldMkLst>
          <pc:docMk/>
          <pc:sldMk cId="4237119919" sldId="379"/>
        </pc:sldMkLst>
        <pc:spChg chg="mod">
          <ac:chgData name="Lou Cash" userId="86be4a58-c22e-4e67-b9c9-cb87f0968146" providerId="ADAL" clId="{90C453F4-D3A5-4255-A1C9-21702E29B968}" dt="2024-08-06T11:55:11.295" v="8365" actId="20577"/>
          <ac:spMkLst>
            <pc:docMk/>
            <pc:sldMk cId="4237119919" sldId="379"/>
            <ac:spMk id="3" creationId="{74A5BF1B-AC89-545A-8446-99E1D699CE4F}"/>
          </ac:spMkLst>
        </pc:spChg>
      </pc:sldChg>
      <pc:sldChg chg="modSp mod">
        <pc:chgData name="Lou Cash" userId="86be4a58-c22e-4e67-b9c9-cb87f0968146" providerId="ADAL" clId="{90C453F4-D3A5-4255-A1C9-21702E29B968}" dt="2024-08-06T14:38:19.687" v="12006" actId="255"/>
        <pc:sldMkLst>
          <pc:docMk/>
          <pc:sldMk cId="845850679" sldId="380"/>
        </pc:sldMkLst>
        <pc:spChg chg="mod">
          <ac:chgData name="Lou Cash" userId="86be4a58-c22e-4e67-b9c9-cb87f0968146" providerId="ADAL" clId="{90C453F4-D3A5-4255-A1C9-21702E29B968}" dt="2024-08-06T14:38:19.687" v="12006" actId="255"/>
          <ac:spMkLst>
            <pc:docMk/>
            <pc:sldMk cId="845850679" sldId="380"/>
            <ac:spMk id="3" creationId="{74A5BF1B-AC89-545A-8446-99E1D699CE4F}"/>
          </ac:spMkLst>
        </pc:spChg>
        <pc:spChg chg="mod">
          <ac:chgData name="Lou Cash" userId="86be4a58-c22e-4e67-b9c9-cb87f0968146" providerId="ADAL" clId="{90C453F4-D3A5-4255-A1C9-21702E29B968}" dt="2024-08-06T14:38:13.372" v="12005" actId="1076"/>
          <ac:spMkLst>
            <pc:docMk/>
            <pc:sldMk cId="845850679" sldId="380"/>
            <ac:spMk id="11" creationId="{C478436B-4B01-E44C-9310-D52D2C2537E3}"/>
          </ac:spMkLst>
        </pc:spChg>
      </pc:sldChg>
      <pc:sldChg chg="modSp add mod">
        <pc:chgData name="Lou Cash" userId="86be4a58-c22e-4e67-b9c9-cb87f0968146" providerId="ADAL" clId="{90C453F4-D3A5-4255-A1C9-21702E29B968}" dt="2024-07-24T11:20:41.495" v="6245" actId="20577"/>
        <pc:sldMkLst>
          <pc:docMk/>
          <pc:sldMk cId="3285612352" sldId="381"/>
        </pc:sldMkLst>
        <pc:spChg chg="mod">
          <ac:chgData name="Lou Cash" userId="86be4a58-c22e-4e67-b9c9-cb87f0968146" providerId="ADAL" clId="{90C453F4-D3A5-4255-A1C9-21702E29B968}" dt="2024-07-24T11:20:41.495" v="6245" actId="20577"/>
          <ac:spMkLst>
            <pc:docMk/>
            <pc:sldMk cId="3285612352" sldId="381"/>
            <ac:spMk id="3" creationId="{74A5BF1B-AC89-545A-8446-99E1D699CE4F}"/>
          </ac:spMkLst>
        </pc:spChg>
        <pc:spChg chg="mod">
          <ac:chgData name="Lou Cash" userId="86be4a58-c22e-4e67-b9c9-cb87f0968146" providerId="ADAL" clId="{90C453F4-D3A5-4255-A1C9-21702E29B968}" dt="2024-07-24T11:11:05.077" v="5833" actId="20577"/>
          <ac:spMkLst>
            <pc:docMk/>
            <pc:sldMk cId="3285612352" sldId="381"/>
            <ac:spMk id="11" creationId="{C478436B-4B01-E44C-9310-D52D2C2537E3}"/>
          </ac:spMkLst>
        </pc:spChg>
      </pc:sldChg>
      <pc:sldChg chg="modSp add mod">
        <pc:chgData name="Lou Cash" userId="86be4a58-c22e-4e67-b9c9-cb87f0968146" providerId="ADAL" clId="{90C453F4-D3A5-4255-A1C9-21702E29B968}" dt="2024-07-24T11:17:05.909" v="6108" actId="20577"/>
        <pc:sldMkLst>
          <pc:docMk/>
          <pc:sldMk cId="1473709617" sldId="382"/>
        </pc:sldMkLst>
        <pc:spChg chg="mod">
          <ac:chgData name="Lou Cash" userId="86be4a58-c22e-4e67-b9c9-cb87f0968146" providerId="ADAL" clId="{90C453F4-D3A5-4255-A1C9-21702E29B968}" dt="2024-07-24T11:17:05.909" v="6108" actId="20577"/>
          <ac:spMkLst>
            <pc:docMk/>
            <pc:sldMk cId="1473709617" sldId="382"/>
            <ac:spMk id="11" creationId="{C478436B-4B01-E44C-9310-D52D2C2537E3}"/>
          </ac:spMkLst>
        </pc:spChg>
      </pc:sldChg>
    </pc:docChg>
  </pc:docChgLst>
  <pc:docChgLst>
    <pc:chgData name="Sian Shaw" userId="S::sian.shaw@westminster-abbey.org::cf930bf7-ba7f-4ec0-9225-526cb0af2be3" providerId="AD" clId="Web-{70E6DEAD-E92E-8B76-D8FC-9F25F10F171D}"/>
    <pc:docChg chg="delSld modSld">
      <pc:chgData name="Sian Shaw" userId="S::sian.shaw@westminster-abbey.org::cf930bf7-ba7f-4ec0-9225-526cb0af2be3" providerId="AD" clId="Web-{70E6DEAD-E92E-8B76-D8FC-9F25F10F171D}" dt="2024-01-31T16:54:36.959" v="76"/>
      <pc:docMkLst>
        <pc:docMk/>
      </pc:docMkLst>
      <pc:sldChg chg="modSp">
        <pc:chgData name="Sian Shaw" userId="S::sian.shaw@westminster-abbey.org::cf930bf7-ba7f-4ec0-9225-526cb0af2be3" providerId="AD" clId="Web-{70E6DEAD-E92E-8B76-D8FC-9F25F10F171D}" dt="2024-01-31T16:21:20.462" v="64" actId="20577"/>
        <pc:sldMkLst>
          <pc:docMk/>
          <pc:sldMk cId="2504170983" sldId="359"/>
        </pc:sldMkLst>
        <pc:spChg chg="mod">
          <ac:chgData name="Sian Shaw" userId="S::sian.shaw@westminster-abbey.org::cf930bf7-ba7f-4ec0-9225-526cb0af2be3" providerId="AD" clId="Web-{70E6DEAD-E92E-8B76-D8FC-9F25F10F171D}" dt="2024-01-31T16:21:20.462" v="64" actId="20577"/>
          <ac:spMkLst>
            <pc:docMk/>
            <pc:sldMk cId="2504170983" sldId="359"/>
            <ac:spMk id="3" creationId="{7A05E08D-0B00-1145-84A5-9897F2C65236}"/>
          </ac:spMkLst>
        </pc:spChg>
        <pc:picChg chg="mod">
          <ac:chgData name="Sian Shaw" userId="S::sian.shaw@westminster-abbey.org::cf930bf7-ba7f-4ec0-9225-526cb0af2be3" providerId="AD" clId="Web-{70E6DEAD-E92E-8B76-D8FC-9F25F10F171D}" dt="2024-01-31T16:15:26.838" v="50" actId="14100"/>
          <ac:picMkLst>
            <pc:docMk/>
            <pc:sldMk cId="2504170983" sldId="359"/>
            <ac:picMk id="7" creationId="{00000000-0000-0000-0000-000000000000}"/>
          </ac:picMkLst>
        </pc:picChg>
      </pc:sldChg>
      <pc:sldChg chg="addSp modSp modNotes">
        <pc:chgData name="Sian Shaw" userId="S::sian.shaw@westminster-abbey.org::cf930bf7-ba7f-4ec0-9225-526cb0af2be3" providerId="AD" clId="Web-{70E6DEAD-E92E-8B76-D8FC-9F25F10F171D}" dt="2024-01-31T16:25:15.800" v="75" actId="20577"/>
        <pc:sldMkLst>
          <pc:docMk/>
          <pc:sldMk cId="2530999865" sldId="361"/>
        </pc:sldMkLst>
        <pc:spChg chg="mod">
          <ac:chgData name="Sian Shaw" userId="S::sian.shaw@westminster-abbey.org::cf930bf7-ba7f-4ec0-9225-526cb0af2be3" providerId="AD" clId="Web-{70E6DEAD-E92E-8B76-D8FC-9F25F10F171D}" dt="2024-01-31T16:25:03.112" v="70" actId="20577"/>
          <ac:spMkLst>
            <pc:docMk/>
            <pc:sldMk cId="2530999865" sldId="361"/>
            <ac:spMk id="2" creationId="{845911DD-FDEA-2740-986A-76597EF88EE0}"/>
          </ac:spMkLst>
        </pc:spChg>
        <pc:spChg chg="mod">
          <ac:chgData name="Sian Shaw" userId="S::sian.shaw@westminster-abbey.org::cf930bf7-ba7f-4ec0-9225-526cb0af2be3" providerId="AD" clId="Web-{70E6DEAD-E92E-8B76-D8FC-9F25F10F171D}" dt="2024-01-31T16:25:15.800" v="75" actId="20577"/>
          <ac:spMkLst>
            <pc:docMk/>
            <pc:sldMk cId="2530999865" sldId="361"/>
            <ac:spMk id="3" creationId="{63AAA43C-BF02-804E-BBDA-1E68D31053F2}"/>
          </ac:spMkLst>
        </pc:spChg>
        <pc:picChg chg="mod modCrop">
          <ac:chgData name="Sian Shaw" userId="S::sian.shaw@westminster-abbey.org::cf930bf7-ba7f-4ec0-9225-526cb0af2be3" providerId="AD" clId="Web-{70E6DEAD-E92E-8B76-D8FC-9F25F10F171D}" dt="2024-01-31T16:09:18.588" v="17" actId="14100"/>
          <ac:picMkLst>
            <pc:docMk/>
            <pc:sldMk cId="2530999865" sldId="361"/>
            <ac:picMk id="5" creationId="{00000000-0000-0000-0000-000000000000}"/>
          </ac:picMkLst>
        </pc:picChg>
        <pc:picChg chg="add mod">
          <ac:chgData name="Sian Shaw" userId="S::sian.shaw@westminster-abbey.org::cf930bf7-ba7f-4ec0-9225-526cb0af2be3" providerId="AD" clId="Web-{70E6DEAD-E92E-8B76-D8FC-9F25F10F171D}" dt="2024-01-31T16:09:08.666" v="14" actId="1076"/>
          <ac:picMkLst>
            <pc:docMk/>
            <pc:sldMk cId="2530999865" sldId="361"/>
            <ac:picMk id="7" creationId="{4628C01A-EE14-BC93-8346-C6F297660916}"/>
          </ac:picMkLst>
        </pc:picChg>
      </pc:sldChg>
      <pc:sldChg chg="modSp del">
        <pc:chgData name="Sian Shaw" userId="S::sian.shaw@westminster-abbey.org::cf930bf7-ba7f-4ec0-9225-526cb0af2be3" providerId="AD" clId="Web-{70E6DEAD-E92E-8B76-D8FC-9F25F10F171D}" dt="2024-01-31T16:54:36.959" v="76"/>
        <pc:sldMkLst>
          <pc:docMk/>
          <pc:sldMk cId="1099871868" sldId="362"/>
        </pc:sldMkLst>
        <pc:spChg chg="mod">
          <ac:chgData name="Sian Shaw" userId="S::sian.shaw@westminster-abbey.org::cf930bf7-ba7f-4ec0-9225-526cb0af2be3" providerId="AD" clId="Web-{70E6DEAD-E92E-8B76-D8FC-9F25F10F171D}" dt="2024-01-31T16:24:47.689" v="67" actId="20577"/>
          <ac:spMkLst>
            <pc:docMk/>
            <pc:sldMk cId="1099871868" sldId="362"/>
            <ac:spMk id="2" creationId="{4AA7539D-47A9-BF43-9C4C-1BD1B363CA32}"/>
          </ac:spMkLst>
        </pc:spChg>
      </pc:sldChg>
      <pc:sldChg chg="modSp">
        <pc:chgData name="Sian Shaw" userId="S::sian.shaw@westminster-abbey.org::cf930bf7-ba7f-4ec0-9225-526cb0af2be3" providerId="AD" clId="Web-{70E6DEAD-E92E-8B76-D8FC-9F25F10F171D}" dt="2024-01-31T15:34:35.617" v="4" actId="20577"/>
        <pc:sldMkLst>
          <pc:docMk/>
          <pc:sldMk cId="3712833313" sldId="365"/>
        </pc:sldMkLst>
        <pc:spChg chg="mod">
          <ac:chgData name="Sian Shaw" userId="S::sian.shaw@westminster-abbey.org::cf930bf7-ba7f-4ec0-9225-526cb0af2be3" providerId="AD" clId="Web-{70E6DEAD-E92E-8B76-D8FC-9F25F10F171D}" dt="2024-01-31T15:34:35.617" v="4" actId="20577"/>
          <ac:spMkLst>
            <pc:docMk/>
            <pc:sldMk cId="3712833313" sldId="365"/>
            <ac:spMk id="10" creationId="{CF47EDB7-E2B6-304F-8E49-1C030DA302A6}"/>
          </ac:spMkLst>
        </pc:spChg>
      </pc:sldChg>
    </pc:docChg>
  </pc:docChgLst>
  <pc:docChgLst>
    <pc:chgData name="Sophie Holland" userId="S::sophie.holland@westminster-abbey.org::973f5038-f617-450a-8546-88bc9d3463c3" providerId="AD" clId="Web-{B81E3F05-AF18-5712-31EF-82C591CDA2E0}"/>
    <pc:docChg chg="modSld">
      <pc:chgData name="Sophie Holland" userId="S::sophie.holland@westminster-abbey.org::973f5038-f617-450a-8546-88bc9d3463c3" providerId="AD" clId="Web-{B81E3F05-AF18-5712-31EF-82C591CDA2E0}" dt="2024-04-15T15:37:13.233" v="39" actId="20577"/>
      <pc:docMkLst>
        <pc:docMk/>
      </pc:docMkLst>
      <pc:sldChg chg="modSp">
        <pc:chgData name="Sophie Holland" userId="S::sophie.holland@westminster-abbey.org::973f5038-f617-450a-8546-88bc9d3463c3" providerId="AD" clId="Web-{B81E3F05-AF18-5712-31EF-82C591CDA2E0}" dt="2024-04-15T15:37:13.233" v="39" actId="20577"/>
        <pc:sldMkLst>
          <pc:docMk/>
          <pc:sldMk cId="1222876594" sldId="375"/>
        </pc:sldMkLst>
        <pc:spChg chg="mod">
          <ac:chgData name="Sophie Holland" userId="S::sophie.holland@westminster-abbey.org::973f5038-f617-450a-8546-88bc9d3463c3" providerId="AD" clId="Web-{B81E3F05-AF18-5712-31EF-82C591CDA2E0}" dt="2024-04-15T15:37:13.233" v="39" actId="20577"/>
          <ac:spMkLst>
            <pc:docMk/>
            <pc:sldMk cId="1222876594" sldId="375"/>
            <ac:spMk id="3" creationId="{74A5BF1B-AC89-545A-8446-99E1D699CE4F}"/>
          </ac:spMkLst>
        </pc:spChg>
      </pc:sldChg>
    </pc:docChg>
  </pc:docChgLst>
  <pc:docChgLst>
    <pc:chgData name="Sophie Holland" userId="S::sophie.holland@westminster-abbey.org::973f5038-f617-450a-8546-88bc9d3463c3" providerId="AD" clId="Web-{E483C561-8567-CBC1-D858-F529870E3A3B}"/>
    <pc:docChg chg="modSld">
      <pc:chgData name="Sophie Holland" userId="S::sophie.holland@westminster-abbey.org::973f5038-f617-450a-8546-88bc9d3463c3" providerId="AD" clId="Web-{E483C561-8567-CBC1-D858-F529870E3A3B}" dt="2024-04-16T12:58:27.394" v="12" actId="20577"/>
      <pc:docMkLst>
        <pc:docMk/>
      </pc:docMkLst>
      <pc:sldChg chg="modSp">
        <pc:chgData name="Sophie Holland" userId="S::sophie.holland@westminster-abbey.org::973f5038-f617-450a-8546-88bc9d3463c3" providerId="AD" clId="Web-{E483C561-8567-CBC1-D858-F529870E3A3B}" dt="2024-04-16T12:58:27.394" v="12" actId="20577"/>
        <pc:sldMkLst>
          <pc:docMk/>
          <pc:sldMk cId="1222876594" sldId="375"/>
        </pc:sldMkLst>
        <pc:spChg chg="mod">
          <ac:chgData name="Sophie Holland" userId="S::sophie.holland@westminster-abbey.org::973f5038-f617-450a-8546-88bc9d3463c3" providerId="AD" clId="Web-{E483C561-8567-CBC1-D858-F529870E3A3B}" dt="2024-04-16T12:58:27.394" v="12" actId="20577"/>
          <ac:spMkLst>
            <pc:docMk/>
            <pc:sldMk cId="1222876594" sldId="375"/>
            <ac:spMk id="3" creationId="{74A5BF1B-AC89-545A-8446-99E1D699CE4F}"/>
          </ac:spMkLst>
        </pc:spChg>
      </pc:sldChg>
    </pc:docChg>
  </pc:docChgLst>
  <pc:docChgLst>
    <pc:chgData name="Sophie Holland" userId="S::sophie.holland@westminster-abbey.org::973f5038-f617-450a-8546-88bc9d3463c3" providerId="AD" clId="Web-{751482BB-E74C-BC66-3E19-5EB0A4B320BD}"/>
    <pc:docChg chg="addSld delSld modSld sldOrd">
      <pc:chgData name="Sophie Holland" userId="S::sophie.holland@westminster-abbey.org::973f5038-f617-450a-8546-88bc9d3463c3" providerId="AD" clId="Web-{751482BB-E74C-BC66-3E19-5EB0A4B320BD}" dt="2024-03-27T10:47:52.623" v="267"/>
      <pc:docMkLst>
        <pc:docMk/>
      </pc:docMkLst>
      <pc:sldChg chg="addSp modSp">
        <pc:chgData name="Sophie Holland" userId="S::sophie.holland@westminster-abbey.org::973f5038-f617-450a-8546-88bc9d3463c3" providerId="AD" clId="Web-{751482BB-E74C-BC66-3E19-5EB0A4B320BD}" dt="2024-03-27T10:34:02.321" v="160" actId="14100"/>
        <pc:sldMkLst>
          <pc:docMk/>
          <pc:sldMk cId="4213500498" sldId="341"/>
        </pc:sldMkLst>
        <pc:spChg chg="mod">
          <ac:chgData name="Sophie Holland" userId="S::sophie.holland@westminster-abbey.org::973f5038-f617-450a-8546-88bc9d3463c3" providerId="AD" clId="Web-{751482BB-E74C-BC66-3E19-5EB0A4B320BD}" dt="2024-03-27T10:31:09.348" v="132" actId="14100"/>
          <ac:spMkLst>
            <pc:docMk/>
            <pc:sldMk cId="4213500498" sldId="341"/>
            <ac:spMk id="9" creationId="{00000000-0000-0000-0000-000000000000}"/>
          </ac:spMkLst>
        </pc:spChg>
        <pc:picChg chg="add mod ord modCrop">
          <ac:chgData name="Sophie Holland" userId="S::sophie.holland@westminster-abbey.org::973f5038-f617-450a-8546-88bc9d3463c3" providerId="AD" clId="Web-{751482BB-E74C-BC66-3E19-5EB0A4B320BD}" dt="2024-03-27T10:34:02.321" v="160" actId="14100"/>
          <ac:picMkLst>
            <pc:docMk/>
            <pc:sldMk cId="4213500498" sldId="341"/>
            <ac:picMk id="2" creationId="{81516BB1-9BE2-C3DD-7833-E1F548AA1FBF}"/>
          </ac:picMkLst>
        </pc:picChg>
      </pc:sldChg>
      <pc:sldChg chg="modSp">
        <pc:chgData name="Sophie Holland" userId="S::sophie.holland@westminster-abbey.org::973f5038-f617-450a-8546-88bc9d3463c3" providerId="AD" clId="Web-{751482BB-E74C-BC66-3E19-5EB0A4B320BD}" dt="2024-03-27T10:17:22.014" v="16" actId="20577"/>
        <pc:sldMkLst>
          <pc:docMk/>
          <pc:sldMk cId="3712833313" sldId="365"/>
        </pc:sldMkLst>
        <pc:spChg chg="mod">
          <ac:chgData name="Sophie Holland" userId="S::sophie.holland@westminster-abbey.org::973f5038-f617-450a-8546-88bc9d3463c3" providerId="AD" clId="Web-{751482BB-E74C-BC66-3E19-5EB0A4B320BD}" dt="2024-03-27T10:17:22.014" v="16" actId="20577"/>
          <ac:spMkLst>
            <pc:docMk/>
            <pc:sldMk cId="3712833313" sldId="365"/>
            <ac:spMk id="3" creationId="{74A5BF1B-AC89-545A-8446-99E1D699CE4F}"/>
          </ac:spMkLst>
        </pc:spChg>
        <pc:spChg chg="mod">
          <ac:chgData name="Sophie Holland" userId="S::sophie.holland@westminster-abbey.org::973f5038-f617-450a-8546-88bc9d3463c3" providerId="AD" clId="Web-{751482BB-E74C-BC66-3E19-5EB0A4B320BD}" dt="2024-03-27T10:12:01.694" v="6" actId="20577"/>
          <ac:spMkLst>
            <pc:docMk/>
            <pc:sldMk cId="3712833313" sldId="365"/>
            <ac:spMk id="11" creationId="{C478436B-4B01-E44C-9310-D52D2C2537E3}"/>
          </ac:spMkLst>
        </pc:spChg>
      </pc:sldChg>
      <pc:sldChg chg="del">
        <pc:chgData name="Sophie Holland" userId="S::sophie.holland@westminster-abbey.org::973f5038-f617-450a-8546-88bc9d3463c3" providerId="AD" clId="Web-{751482BB-E74C-BC66-3E19-5EB0A4B320BD}" dt="2024-03-27T10:42:05.677" v="205"/>
        <pc:sldMkLst>
          <pc:docMk/>
          <pc:sldMk cId="394851895" sldId="367"/>
        </pc:sldMkLst>
      </pc:sldChg>
      <pc:sldChg chg="modSp del">
        <pc:chgData name="Sophie Holland" userId="S::sophie.holland@westminster-abbey.org::973f5038-f617-450a-8546-88bc9d3463c3" providerId="AD" clId="Web-{751482BB-E74C-BC66-3E19-5EB0A4B320BD}" dt="2024-03-27T10:22:43.382" v="39"/>
        <pc:sldMkLst>
          <pc:docMk/>
          <pc:sldMk cId="617494543" sldId="368"/>
        </pc:sldMkLst>
        <pc:spChg chg="mod">
          <ac:chgData name="Sophie Holland" userId="S::sophie.holland@westminster-abbey.org::973f5038-f617-450a-8546-88bc9d3463c3" providerId="AD" clId="Web-{751482BB-E74C-BC66-3E19-5EB0A4B320BD}" dt="2024-03-27T10:18:02.750" v="18" actId="20577"/>
          <ac:spMkLst>
            <pc:docMk/>
            <pc:sldMk cId="617494543" sldId="368"/>
            <ac:spMk id="4" creationId="{F2B1704E-F582-50C0-31B8-2C8A0347439D}"/>
          </ac:spMkLst>
        </pc:spChg>
      </pc:sldChg>
      <pc:sldChg chg="del">
        <pc:chgData name="Sophie Holland" userId="S::sophie.holland@westminster-abbey.org::973f5038-f617-450a-8546-88bc9d3463c3" providerId="AD" clId="Web-{751482BB-E74C-BC66-3E19-5EB0A4B320BD}" dt="2024-03-27T10:23:58.884" v="75"/>
        <pc:sldMkLst>
          <pc:docMk/>
          <pc:sldMk cId="351416535" sldId="369"/>
        </pc:sldMkLst>
      </pc:sldChg>
      <pc:sldChg chg="del">
        <pc:chgData name="Sophie Holland" userId="S::sophie.holland@westminster-abbey.org::973f5038-f617-450a-8546-88bc9d3463c3" providerId="AD" clId="Web-{751482BB-E74C-BC66-3E19-5EB0A4B320BD}" dt="2024-03-27T10:42:13.693" v="206"/>
        <pc:sldMkLst>
          <pc:docMk/>
          <pc:sldMk cId="3817499845" sldId="371"/>
        </pc:sldMkLst>
      </pc:sldChg>
      <pc:sldChg chg="del">
        <pc:chgData name="Sophie Holland" userId="S::sophie.holland@westminster-abbey.org::973f5038-f617-450a-8546-88bc9d3463c3" providerId="AD" clId="Web-{751482BB-E74C-BC66-3E19-5EB0A4B320BD}" dt="2024-03-27T10:42:17.505" v="207"/>
        <pc:sldMkLst>
          <pc:docMk/>
          <pc:sldMk cId="439086660" sldId="372"/>
        </pc:sldMkLst>
      </pc:sldChg>
      <pc:sldChg chg="del">
        <pc:chgData name="Sophie Holland" userId="S::sophie.holland@westminster-abbey.org::973f5038-f617-450a-8546-88bc9d3463c3" providerId="AD" clId="Web-{751482BB-E74C-BC66-3E19-5EB0A4B320BD}" dt="2024-03-27T10:46:23.777" v="265"/>
        <pc:sldMkLst>
          <pc:docMk/>
          <pc:sldMk cId="3450102507" sldId="373"/>
        </pc:sldMkLst>
      </pc:sldChg>
      <pc:sldChg chg="del">
        <pc:chgData name="Sophie Holland" userId="S::sophie.holland@westminster-abbey.org::973f5038-f617-450a-8546-88bc9d3463c3" providerId="AD" clId="Web-{751482BB-E74C-BC66-3E19-5EB0A4B320BD}" dt="2024-03-27T10:47:49.998" v="266"/>
        <pc:sldMkLst>
          <pc:docMk/>
          <pc:sldMk cId="979276676" sldId="374"/>
        </pc:sldMkLst>
      </pc:sldChg>
      <pc:sldChg chg="modSp add replId">
        <pc:chgData name="Sophie Holland" userId="S::sophie.holland@westminster-abbey.org::973f5038-f617-450a-8546-88bc9d3463c3" providerId="AD" clId="Web-{751482BB-E74C-BC66-3E19-5EB0A4B320BD}" dt="2024-03-27T10:21:13.005" v="36" actId="20577"/>
        <pc:sldMkLst>
          <pc:docMk/>
          <pc:sldMk cId="1222876594" sldId="375"/>
        </pc:sldMkLst>
        <pc:spChg chg="mod">
          <ac:chgData name="Sophie Holland" userId="S::sophie.holland@westminster-abbey.org::973f5038-f617-450a-8546-88bc9d3463c3" providerId="AD" clId="Web-{751482BB-E74C-BC66-3E19-5EB0A4B320BD}" dt="2024-03-27T10:20:52.957" v="34" actId="20577"/>
          <ac:spMkLst>
            <pc:docMk/>
            <pc:sldMk cId="1222876594" sldId="375"/>
            <ac:spMk id="3" creationId="{74A5BF1B-AC89-545A-8446-99E1D699CE4F}"/>
          </ac:spMkLst>
        </pc:spChg>
        <pc:spChg chg="mod">
          <ac:chgData name="Sophie Holland" userId="S::sophie.holland@westminster-abbey.org::973f5038-f617-450a-8546-88bc9d3463c3" providerId="AD" clId="Web-{751482BB-E74C-BC66-3E19-5EB0A4B320BD}" dt="2024-03-27T10:21:13.005" v="36" actId="20577"/>
          <ac:spMkLst>
            <pc:docMk/>
            <pc:sldMk cId="1222876594" sldId="375"/>
            <ac:spMk id="11" creationId="{C478436B-4B01-E44C-9310-D52D2C2537E3}"/>
          </ac:spMkLst>
        </pc:spChg>
      </pc:sldChg>
      <pc:sldChg chg="modSp add ord replId">
        <pc:chgData name="Sophie Holland" userId="S::sophie.holland@westminster-abbey.org::973f5038-f617-450a-8546-88bc9d3463c3" providerId="AD" clId="Web-{751482BB-E74C-BC66-3E19-5EB0A4B320BD}" dt="2024-03-27T10:34:49.400" v="164" actId="20577"/>
        <pc:sldMkLst>
          <pc:docMk/>
          <pc:sldMk cId="2759133365" sldId="376"/>
        </pc:sldMkLst>
        <pc:spChg chg="mod">
          <ac:chgData name="Sophie Holland" userId="S::sophie.holland@westminster-abbey.org::973f5038-f617-450a-8546-88bc9d3463c3" providerId="AD" clId="Web-{751482BB-E74C-BC66-3E19-5EB0A4B320BD}" dt="2024-03-27T10:34:49.400" v="164" actId="20577"/>
          <ac:spMkLst>
            <pc:docMk/>
            <pc:sldMk cId="2759133365" sldId="376"/>
            <ac:spMk id="3" creationId="{74A5BF1B-AC89-545A-8446-99E1D699CE4F}"/>
          </ac:spMkLst>
        </pc:spChg>
        <pc:spChg chg="mod">
          <ac:chgData name="Sophie Holland" userId="S::sophie.holland@westminster-abbey.org::973f5038-f617-450a-8546-88bc9d3463c3" providerId="AD" clId="Web-{751482BB-E74C-BC66-3E19-5EB0A4B320BD}" dt="2024-03-27T10:22:58.257" v="53" actId="20577"/>
          <ac:spMkLst>
            <pc:docMk/>
            <pc:sldMk cId="2759133365" sldId="376"/>
            <ac:spMk id="11" creationId="{C478436B-4B01-E44C-9310-D52D2C2537E3}"/>
          </ac:spMkLst>
        </pc:spChg>
      </pc:sldChg>
      <pc:sldChg chg="modSp add replId">
        <pc:chgData name="Sophie Holland" userId="S::sophie.holland@westminster-abbey.org::973f5038-f617-450a-8546-88bc9d3463c3" providerId="AD" clId="Web-{751482BB-E74C-BC66-3E19-5EB0A4B320BD}" dt="2024-03-27T10:26:58.279" v="112" actId="20577"/>
        <pc:sldMkLst>
          <pc:docMk/>
          <pc:sldMk cId="1573368064" sldId="377"/>
        </pc:sldMkLst>
        <pc:spChg chg="mod">
          <ac:chgData name="Sophie Holland" userId="S::sophie.holland@westminster-abbey.org::973f5038-f617-450a-8546-88bc9d3463c3" providerId="AD" clId="Web-{751482BB-E74C-BC66-3E19-5EB0A4B320BD}" dt="2024-03-27T10:26:58.279" v="112" actId="20577"/>
          <ac:spMkLst>
            <pc:docMk/>
            <pc:sldMk cId="1573368064" sldId="377"/>
            <ac:spMk id="3" creationId="{74A5BF1B-AC89-545A-8446-99E1D699CE4F}"/>
          </ac:spMkLst>
        </pc:spChg>
        <pc:spChg chg="mod">
          <ac:chgData name="Sophie Holland" userId="S::sophie.holland@westminster-abbey.org::973f5038-f617-450a-8546-88bc9d3463c3" providerId="AD" clId="Web-{751482BB-E74C-BC66-3E19-5EB0A4B320BD}" dt="2024-03-27T10:24:53.088" v="90" actId="20577"/>
          <ac:spMkLst>
            <pc:docMk/>
            <pc:sldMk cId="1573368064" sldId="377"/>
            <ac:spMk id="11" creationId="{C478436B-4B01-E44C-9310-D52D2C2537E3}"/>
          </ac:spMkLst>
        </pc:spChg>
      </pc:sldChg>
      <pc:sldChg chg="modSp add replId">
        <pc:chgData name="Sophie Holland" userId="S::sophie.holland@westminster-abbey.org::973f5038-f617-450a-8546-88bc9d3463c3" providerId="AD" clId="Web-{751482BB-E74C-BC66-3E19-5EB0A4B320BD}" dt="2024-03-27T10:27:02.857" v="116" actId="20577"/>
        <pc:sldMkLst>
          <pc:docMk/>
          <pc:sldMk cId="616823757" sldId="378"/>
        </pc:sldMkLst>
        <pc:spChg chg="mod">
          <ac:chgData name="Sophie Holland" userId="S::sophie.holland@westminster-abbey.org::973f5038-f617-450a-8546-88bc9d3463c3" providerId="AD" clId="Web-{751482BB-E74C-BC66-3E19-5EB0A4B320BD}" dt="2024-03-27T10:26:07.262" v="96" actId="20577"/>
          <ac:spMkLst>
            <pc:docMk/>
            <pc:sldMk cId="616823757" sldId="378"/>
            <ac:spMk id="3" creationId="{74A5BF1B-AC89-545A-8446-99E1D699CE4F}"/>
          </ac:spMkLst>
        </pc:spChg>
        <pc:spChg chg="mod">
          <ac:chgData name="Sophie Holland" userId="S::sophie.holland@westminster-abbey.org::973f5038-f617-450a-8546-88bc9d3463c3" providerId="AD" clId="Web-{751482BB-E74C-BC66-3E19-5EB0A4B320BD}" dt="2024-03-27T10:27:02.857" v="116" actId="20577"/>
          <ac:spMkLst>
            <pc:docMk/>
            <pc:sldMk cId="616823757" sldId="378"/>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0:36.815" v="192" actId="20577"/>
        <pc:sldMkLst>
          <pc:docMk/>
          <pc:sldMk cId="145814539" sldId="379"/>
        </pc:sldMkLst>
        <pc:spChg chg="mod">
          <ac:chgData name="Sophie Holland" userId="S::sophie.holland@westminster-abbey.org::973f5038-f617-450a-8546-88bc9d3463c3" providerId="AD" clId="Web-{751482BB-E74C-BC66-3E19-5EB0A4B320BD}" dt="2024-03-27T10:40:36.815" v="192" actId="20577"/>
          <ac:spMkLst>
            <pc:docMk/>
            <pc:sldMk cId="145814539" sldId="379"/>
            <ac:spMk id="3" creationId="{74A5BF1B-AC89-545A-8446-99E1D699CE4F}"/>
          </ac:spMkLst>
        </pc:spChg>
        <pc:spChg chg="mod">
          <ac:chgData name="Sophie Holland" userId="S::sophie.holland@westminster-abbey.org::973f5038-f617-450a-8546-88bc9d3463c3" providerId="AD" clId="Web-{751482BB-E74C-BC66-3E19-5EB0A4B320BD}" dt="2024-03-27T10:38:22.890" v="183" actId="20577"/>
          <ac:spMkLst>
            <pc:docMk/>
            <pc:sldMk cId="145814539" sldId="379"/>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1:16.723" v="203" actId="20577"/>
        <pc:sldMkLst>
          <pc:docMk/>
          <pc:sldMk cId="1089888186" sldId="380"/>
        </pc:sldMkLst>
        <pc:spChg chg="mod">
          <ac:chgData name="Sophie Holland" userId="S::sophie.holland@westminster-abbey.org::973f5038-f617-450a-8546-88bc9d3463c3" providerId="AD" clId="Web-{751482BB-E74C-BC66-3E19-5EB0A4B320BD}" dt="2024-03-27T10:41:16.723" v="203" actId="20577"/>
          <ac:spMkLst>
            <pc:docMk/>
            <pc:sldMk cId="1089888186" sldId="380"/>
            <ac:spMk id="3" creationId="{74A5BF1B-AC89-545A-8446-99E1D699CE4F}"/>
          </ac:spMkLst>
        </pc:spChg>
        <pc:spChg chg="mod">
          <ac:chgData name="Sophie Holland" userId="S::sophie.holland@westminster-abbey.org::973f5038-f617-450a-8546-88bc9d3463c3" providerId="AD" clId="Web-{751482BB-E74C-BC66-3E19-5EB0A4B320BD}" dt="2024-03-27T10:41:08.675" v="202" actId="20577"/>
          <ac:spMkLst>
            <pc:docMk/>
            <pc:sldMk cId="1089888186" sldId="380"/>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5:51.683" v="264" actId="20577"/>
        <pc:sldMkLst>
          <pc:docMk/>
          <pc:sldMk cId="2663979259" sldId="381"/>
        </pc:sldMkLst>
        <pc:spChg chg="mod">
          <ac:chgData name="Sophie Holland" userId="S::sophie.holland@westminster-abbey.org::973f5038-f617-450a-8546-88bc9d3463c3" providerId="AD" clId="Web-{751482BB-E74C-BC66-3E19-5EB0A4B320BD}" dt="2024-03-27T10:45:51.683" v="264" actId="20577"/>
          <ac:spMkLst>
            <pc:docMk/>
            <pc:sldMk cId="2663979259" sldId="381"/>
            <ac:spMk id="3" creationId="{74A5BF1B-AC89-545A-8446-99E1D699CE4F}"/>
          </ac:spMkLst>
        </pc:spChg>
        <pc:spChg chg="mod">
          <ac:chgData name="Sophie Holland" userId="S::sophie.holland@westminster-abbey.org::973f5038-f617-450a-8546-88bc9d3463c3" providerId="AD" clId="Web-{751482BB-E74C-BC66-3E19-5EB0A4B320BD}" dt="2024-03-27T10:45:25.463" v="258" actId="20577"/>
          <ac:spMkLst>
            <pc:docMk/>
            <pc:sldMk cId="2663979259" sldId="381"/>
            <ac:spMk id="11" creationId="{C478436B-4B01-E44C-9310-D52D2C2537E3}"/>
          </ac:spMkLst>
        </pc:spChg>
      </pc:sldChg>
      <pc:sldChg chg="add replId">
        <pc:chgData name="Sophie Holland" userId="S::sophie.holland@westminster-abbey.org::973f5038-f617-450a-8546-88bc9d3463c3" providerId="AD" clId="Web-{751482BB-E74C-BC66-3E19-5EB0A4B320BD}" dt="2024-03-27T10:47:52.623" v="267"/>
        <pc:sldMkLst>
          <pc:docMk/>
          <pc:sldMk cId="164710391" sldId="382"/>
        </pc:sldMkLst>
      </pc:sldChg>
    </pc:docChg>
  </pc:docChgLst>
  <pc:docChgLst>
    <pc:chgData name="Lou Cash" userId="S::lou.cash@westminster-abbey.org::86be4a58-c22e-4e67-b9c9-cb87f0968146" providerId="AD" clId="Web-{BE73AA5C-2A38-B2E2-80A8-403244A56D69}"/>
    <pc:docChg chg="modSld">
      <pc:chgData name="Lou Cash" userId="S::lou.cash@westminster-abbey.org::86be4a58-c22e-4e67-b9c9-cb87f0968146" providerId="AD" clId="Web-{BE73AA5C-2A38-B2E2-80A8-403244A56D69}" dt="2024-07-24T09:07:20.717" v="92" actId="20577"/>
      <pc:docMkLst>
        <pc:docMk/>
      </pc:docMkLst>
      <pc:sldChg chg="modSp">
        <pc:chgData name="Lou Cash" userId="S::lou.cash@westminster-abbey.org::86be4a58-c22e-4e67-b9c9-cb87f0968146" providerId="AD" clId="Web-{BE73AA5C-2A38-B2E2-80A8-403244A56D69}" dt="2024-07-24T08:59:28.780" v="42" actId="20577"/>
        <pc:sldMkLst>
          <pc:docMk/>
          <pc:sldMk cId="1127083958" sldId="368"/>
        </pc:sldMkLst>
        <pc:spChg chg="mod">
          <ac:chgData name="Lou Cash" userId="S::lou.cash@westminster-abbey.org::86be4a58-c22e-4e67-b9c9-cb87f0968146" providerId="AD" clId="Web-{BE73AA5C-2A38-B2E2-80A8-403244A56D69}" dt="2024-07-24T08:59:28.780" v="42" actId="20577"/>
          <ac:spMkLst>
            <pc:docMk/>
            <pc:sldMk cId="1127083958" sldId="368"/>
            <ac:spMk id="2" creationId="{590C3AE3-94F5-60EB-4816-A2B206B958B4}"/>
          </ac:spMkLst>
        </pc:spChg>
      </pc:sldChg>
      <pc:sldChg chg="modSp">
        <pc:chgData name="Lou Cash" userId="S::lou.cash@westminster-abbey.org::86be4a58-c22e-4e67-b9c9-cb87f0968146" providerId="AD" clId="Web-{BE73AA5C-2A38-B2E2-80A8-403244A56D69}" dt="2024-07-24T09:07:20.717" v="92" actId="20577"/>
        <pc:sldMkLst>
          <pc:docMk/>
          <pc:sldMk cId="2256884851" sldId="374"/>
        </pc:sldMkLst>
        <pc:spChg chg="mod">
          <ac:chgData name="Lou Cash" userId="S::lou.cash@westminster-abbey.org::86be4a58-c22e-4e67-b9c9-cb87f0968146" providerId="AD" clId="Web-{BE73AA5C-2A38-B2E2-80A8-403244A56D69}" dt="2024-07-24T09:07:20.717" v="92" actId="20577"/>
          <ac:spMkLst>
            <pc:docMk/>
            <pc:sldMk cId="2256884851" sldId="374"/>
            <ac:spMk id="3" creationId="{74A5BF1B-AC89-545A-8446-99E1D699CE4F}"/>
          </ac:spMkLst>
        </pc:spChg>
      </pc:sldChg>
    </pc:docChg>
  </pc:docChgLst>
  <pc:docChgLst>
    <pc:chgData name="Sian Shaw" userId="S::sian.shaw@westminster-abbey.org::cf930bf7-ba7f-4ec0-9225-526cb0af2be3" providerId="AD" clId="Web-{8DE2026C-1250-41DE-6665-209183FD5C20}"/>
    <pc:docChg chg="modSld">
      <pc:chgData name="Sian Shaw" userId="S::sian.shaw@westminster-abbey.org::cf930bf7-ba7f-4ec0-9225-526cb0af2be3" providerId="AD" clId="Web-{8DE2026C-1250-41DE-6665-209183FD5C20}" dt="2024-08-07T13:26:46.479" v="11"/>
      <pc:docMkLst>
        <pc:docMk/>
      </pc:docMkLst>
      <pc:sldChg chg="addSp delSp modSp modNotes">
        <pc:chgData name="Sian Shaw" userId="S::sian.shaw@westminster-abbey.org::cf930bf7-ba7f-4ec0-9225-526cb0af2be3" providerId="AD" clId="Web-{8DE2026C-1250-41DE-6665-209183FD5C20}" dt="2024-08-07T13:26:32.526" v="7"/>
        <pc:sldMkLst>
          <pc:docMk/>
          <pc:sldMk cId="3712833313" sldId="365"/>
        </pc:sldMkLst>
        <pc:spChg chg="add del mod">
          <ac:chgData name="Sian Shaw" userId="S::sian.shaw@westminster-abbey.org::cf930bf7-ba7f-4ec0-9225-526cb0af2be3" providerId="AD" clId="Web-{8DE2026C-1250-41DE-6665-209183FD5C20}" dt="2024-08-07T13:22:57.893" v="4"/>
          <ac:spMkLst>
            <pc:docMk/>
            <pc:sldMk cId="3712833313" sldId="365"/>
            <ac:spMk id="4" creationId="{22912F5F-4B87-8432-7D14-F86BE22C9F55}"/>
          </ac:spMkLst>
        </pc:spChg>
        <pc:spChg chg="add del">
          <ac:chgData name="Sian Shaw" userId="S::sian.shaw@westminster-abbey.org::cf930bf7-ba7f-4ec0-9225-526cb0af2be3" providerId="AD" clId="Web-{8DE2026C-1250-41DE-6665-209183FD5C20}" dt="2024-08-07T13:22:52.955" v="3"/>
          <ac:spMkLst>
            <pc:docMk/>
            <pc:sldMk cId="3712833313" sldId="365"/>
            <ac:spMk id="5" creationId="{C478436B-4B01-E44C-9310-D52D2C2537E3}"/>
          </ac:spMkLst>
        </pc:spChg>
        <pc:spChg chg="add del">
          <ac:chgData name="Sian Shaw" userId="S::sian.shaw@westminster-abbey.org::cf930bf7-ba7f-4ec0-9225-526cb0af2be3" providerId="AD" clId="Web-{8DE2026C-1250-41DE-6665-209183FD5C20}" dt="2024-08-07T13:22:52.955" v="3"/>
          <ac:spMkLst>
            <pc:docMk/>
            <pc:sldMk cId="3712833313" sldId="365"/>
            <ac:spMk id="7" creationId="{74A5BF1B-AC89-545A-8446-99E1D699CE4F}"/>
          </ac:spMkLst>
        </pc:spChg>
        <pc:spChg chg="add del">
          <ac:chgData name="Sian Shaw" userId="S::sian.shaw@westminster-abbey.org::cf930bf7-ba7f-4ec0-9225-526cb0af2be3" providerId="AD" clId="Web-{8DE2026C-1250-41DE-6665-209183FD5C20}" dt="2024-08-07T13:22:52.955" v="3"/>
          <ac:spMkLst>
            <pc:docMk/>
            <pc:sldMk cId="3712833313" sldId="365"/>
            <ac:spMk id="9" creationId="{A0B99488-1A26-A7F1-5574-ADDBA07A9BBF}"/>
          </ac:spMkLst>
        </pc:spChg>
        <pc:spChg chg="add">
          <ac:chgData name="Sian Shaw" userId="S::sian.shaw@westminster-abbey.org::cf930bf7-ba7f-4ec0-9225-526cb0af2be3" providerId="AD" clId="Web-{8DE2026C-1250-41DE-6665-209183FD5C20}" dt="2024-08-07T13:22:59.846" v="5"/>
          <ac:spMkLst>
            <pc:docMk/>
            <pc:sldMk cId="3712833313" sldId="365"/>
            <ac:spMk id="10" creationId="{C478436B-4B01-E44C-9310-D52D2C2537E3}"/>
          </ac:spMkLst>
        </pc:spChg>
        <pc:spChg chg="del mod">
          <ac:chgData name="Sian Shaw" userId="S::sian.shaw@westminster-abbey.org::cf930bf7-ba7f-4ec0-9225-526cb0af2be3" providerId="AD" clId="Web-{8DE2026C-1250-41DE-6665-209183FD5C20}" dt="2024-08-07T13:22:49.861" v="1"/>
          <ac:spMkLst>
            <pc:docMk/>
            <pc:sldMk cId="3712833313" sldId="365"/>
            <ac:spMk id="11" creationId="{C478436B-4B01-E44C-9310-D52D2C2537E3}"/>
          </ac:spMkLst>
        </pc:spChg>
        <pc:spChg chg="add">
          <ac:chgData name="Sian Shaw" userId="S::sian.shaw@westminster-abbey.org::cf930bf7-ba7f-4ec0-9225-526cb0af2be3" providerId="AD" clId="Web-{8DE2026C-1250-41DE-6665-209183FD5C20}" dt="2024-08-07T13:22:59.846" v="5"/>
          <ac:spMkLst>
            <pc:docMk/>
            <pc:sldMk cId="3712833313" sldId="365"/>
            <ac:spMk id="12" creationId="{74A5BF1B-AC89-545A-8446-99E1D699CE4F}"/>
          </ac:spMkLst>
        </pc:spChg>
        <pc:spChg chg="add">
          <ac:chgData name="Sian Shaw" userId="S::sian.shaw@westminster-abbey.org::cf930bf7-ba7f-4ec0-9225-526cb0af2be3" providerId="AD" clId="Web-{8DE2026C-1250-41DE-6665-209183FD5C20}" dt="2024-08-07T13:22:59.846" v="5"/>
          <ac:spMkLst>
            <pc:docMk/>
            <pc:sldMk cId="3712833313" sldId="365"/>
            <ac:spMk id="14" creationId="{A0B99488-1A26-A7F1-5574-ADDBA07A9BBF}"/>
          </ac:spMkLst>
        </pc:spChg>
        <pc:picChg chg="add del">
          <ac:chgData name="Sian Shaw" userId="S::sian.shaw@westminster-abbey.org::cf930bf7-ba7f-4ec0-9225-526cb0af2be3" providerId="AD" clId="Web-{8DE2026C-1250-41DE-6665-209183FD5C20}" dt="2024-08-07T13:22:52.955" v="3"/>
          <ac:picMkLst>
            <pc:docMk/>
            <pc:sldMk cId="3712833313" sldId="365"/>
            <ac:picMk id="8" creationId="{C58C18C9-D5DC-D9E0-65DD-F2AE8981BF15}"/>
          </ac:picMkLst>
        </pc:picChg>
        <pc:picChg chg="add">
          <ac:chgData name="Sian Shaw" userId="S::sian.shaw@westminster-abbey.org::cf930bf7-ba7f-4ec0-9225-526cb0af2be3" providerId="AD" clId="Web-{8DE2026C-1250-41DE-6665-209183FD5C20}" dt="2024-08-07T13:22:59.846" v="5"/>
          <ac:picMkLst>
            <pc:docMk/>
            <pc:sldMk cId="3712833313" sldId="365"/>
            <ac:picMk id="13" creationId="{C58C18C9-D5DC-D9E0-65DD-F2AE8981BF15}"/>
          </ac:picMkLst>
        </pc:picChg>
      </pc:sldChg>
      <pc:sldChg chg="modNotes">
        <pc:chgData name="Sian Shaw" userId="S::sian.shaw@westminster-abbey.org::cf930bf7-ba7f-4ec0-9225-526cb0af2be3" providerId="AD" clId="Web-{8DE2026C-1250-41DE-6665-209183FD5C20}" dt="2024-08-07T13:26:40.479" v="9"/>
        <pc:sldMkLst>
          <pc:docMk/>
          <pc:sldMk cId="797830222" sldId="371"/>
        </pc:sldMkLst>
      </pc:sldChg>
      <pc:sldChg chg="modNotes">
        <pc:chgData name="Sian Shaw" userId="S::sian.shaw@westminster-abbey.org::cf930bf7-ba7f-4ec0-9225-526cb0af2be3" providerId="AD" clId="Web-{8DE2026C-1250-41DE-6665-209183FD5C20}" dt="2024-08-07T13:26:46.479" v="11"/>
        <pc:sldMkLst>
          <pc:docMk/>
          <pc:sldMk cId="3655528256" sldId="378"/>
        </pc:sldMkLst>
      </pc:sldChg>
    </pc:docChg>
  </pc:docChgLst>
  <pc:docChgLst>
    <pc:chgData name="Sophie Holland" userId="S::sophie.holland@westminster-abbey.org::973f5038-f617-450a-8546-88bc9d3463c3" providerId="AD" clId="Web-{1CA011A3-EC23-B0BF-DBB0-D3BEDEC9A324}"/>
    <pc:docChg chg="modSld">
      <pc:chgData name="Sophie Holland" userId="S::sophie.holland@westminster-abbey.org::973f5038-f617-450a-8546-88bc9d3463c3" providerId="AD" clId="Web-{1CA011A3-EC23-B0BF-DBB0-D3BEDEC9A324}" dt="2024-03-27T15:56:45.717" v="600" actId="20577"/>
      <pc:docMkLst>
        <pc:docMk/>
      </pc:docMkLst>
      <pc:sldChg chg="modSp modNotes">
        <pc:chgData name="Sophie Holland" userId="S::sophie.holland@westminster-abbey.org::973f5038-f617-450a-8546-88bc9d3463c3" providerId="AD" clId="Web-{1CA011A3-EC23-B0BF-DBB0-D3BEDEC9A324}" dt="2024-03-27T15:50:51.790" v="496" actId="20577"/>
        <pc:sldMkLst>
          <pc:docMk/>
          <pc:sldMk cId="3712833313" sldId="365"/>
        </pc:sldMkLst>
        <pc:spChg chg="mod">
          <ac:chgData name="Sophie Holland" userId="S::sophie.holland@westminster-abbey.org::973f5038-f617-450a-8546-88bc9d3463c3" providerId="AD" clId="Web-{1CA011A3-EC23-B0BF-DBB0-D3BEDEC9A324}" dt="2024-03-27T15:50:51.790" v="496" actId="20577"/>
          <ac:spMkLst>
            <pc:docMk/>
            <pc:sldMk cId="3712833313" sldId="365"/>
            <ac:spMk id="3" creationId="{74A5BF1B-AC89-545A-8446-99E1D699CE4F}"/>
          </ac:spMkLst>
        </pc:spChg>
        <pc:spChg chg="mod">
          <ac:chgData name="Sophie Holland" userId="S::sophie.holland@westminster-abbey.org::973f5038-f617-450a-8546-88bc9d3463c3" providerId="AD" clId="Web-{1CA011A3-EC23-B0BF-DBB0-D3BEDEC9A324}" dt="2024-03-27T15:16:54.297" v="469" actId="20577"/>
          <ac:spMkLst>
            <pc:docMk/>
            <pc:sldMk cId="3712833313" sldId="365"/>
            <ac:spMk id="11" creationId="{C478436B-4B01-E44C-9310-D52D2C2537E3}"/>
          </ac:spMkLst>
        </pc:spChg>
      </pc:sldChg>
      <pc:sldChg chg="addSp delSp modSp modNotes">
        <pc:chgData name="Sophie Holland" userId="S::sophie.holland@westminster-abbey.org::973f5038-f617-450a-8546-88bc9d3463c3" providerId="AD" clId="Web-{1CA011A3-EC23-B0BF-DBB0-D3BEDEC9A324}" dt="2024-03-27T15:51:39.809" v="499" actId="1076"/>
        <pc:sldMkLst>
          <pc:docMk/>
          <pc:sldMk cId="1222876594" sldId="375"/>
        </pc:sldMkLst>
        <pc:spChg chg="mod">
          <ac:chgData name="Sophie Holland" userId="S::sophie.holland@westminster-abbey.org::973f5038-f617-450a-8546-88bc9d3463c3" providerId="AD" clId="Web-{1CA011A3-EC23-B0BF-DBB0-D3BEDEC9A324}" dt="2024-03-27T14:31:06.139" v="402" actId="1076"/>
          <ac:spMkLst>
            <pc:docMk/>
            <pc:sldMk cId="1222876594" sldId="375"/>
            <ac:spMk id="3" creationId="{74A5BF1B-AC89-545A-8446-99E1D699CE4F}"/>
          </ac:spMkLst>
        </pc:spChg>
        <pc:spChg chg="add del mod">
          <ac:chgData name="Sophie Holland" userId="S::sophie.holland@westminster-abbey.org::973f5038-f617-450a-8546-88bc9d3463c3" providerId="AD" clId="Web-{1CA011A3-EC23-B0BF-DBB0-D3BEDEC9A324}" dt="2024-03-27T12:40:08.352" v="5"/>
          <ac:spMkLst>
            <pc:docMk/>
            <pc:sldMk cId="1222876594" sldId="375"/>
            <ac:spMk id="4" creationId="{79D94A81-BCAD-5885-C09D-033BBFD7D713}"/>
          </ac:spMkLst>
        </pc:spChg>
        <pc:spChg chg="mod">
          <ac:chgData name="Sophie Holland" userId="S::sophie.holland@westminster-abbey.org::973f5038-f617-450a-8546-88bc9d3463c3" providerId="AD" clId="Web-{1CA011A3-EC23-B0BF-DBB0-D3BEDEC9A324}" dt="2024-03-27T13:26:17.702" v="314" actId="20577"/>
          <ac:spMkLst>
            <pc:docMk/>
            <pc:sldMk cId="1222876594" sldId="375"/>
            <ac:spMk id="11" creationId="{C478436B-4B01-E44C-9310-D52D2C2537E3}"/>
          </ac:spMkLst>
        </pc:spChg>
        <pc:picChg chg="add mod">
          <ac:chgData name="Sophie Holland" userId="S::sophie.holland@westminster-abbey.org::973f5038-f617-450a-8546-88bc9d3463c3" providerId="AD" clId="Web-{1CA011A3-EC23-B0BF-DBB0-D3BEDEC9A324}" dt="2024-03-27T15:51:31.824" v="498" actId="1076"/>
          <ac:picMkLst>
            <pc:docMk/>
            <pc:sldMk cId="1222876594" sldId="375"/>
            <ac:picMk id="2" creationId="{0F3B067E-50BF-B022-B031-3A14B1DA6710}"/>
          </ac:picMkLst>
        </pc:picChg>
        <pc:picChg chg="add mod">
          <ac:chgData name="Sophie Holland" userId="S::sophie.holland@westminster-abbey.org::973f5038-f617-450a-8546-88bc9d3463c3" providerId="AD" clId="Web-{1CA011A3-EC23-B0BF-DBB0-D3BEDEC9A324}" dt="2024-03-27T13:06:01.531" v="248" actId="1076"/>
          <ac:picMkLst>
            <pc:docMk/>
            <pc:sldMk cId="1222876594" sldId="375"/>
            <ac:picMk id="5" creationId="{44ACBAF5-34EF-8DB6-86B9-14BCBE00BE61}"/>
          </ac:picMkLst>
        </pc:picChg>
        <pc:picChg chg="add mod">
          <ac:chgData name="Sophie Holland" userId="S::sophie.holland@westminster-abbey.org::973f5038-f617-450a-8546-88bc9d3463c3" providerId="AD" clId="Web-{1CA011A3-EC23-B0BF-DBB0-D3BEDEC9A324}" dt="2024-03-27T15:51:24.761" v="497" actId="1076"/>
          <ac:picMkLst>
            <pc:docMk/>
            <pc:sldMk cId="1222876594" sldId="375"/>
            <ac:picMk id="7" creationId="{110BB6CA-C10D-0F8C-25A9-324EC2F11AED}"/>
          </ac:picMkLst>
        </pc:picChg>
        <pc:picChg chg="add mod">
          <ac:chgData name="Sophie Holland" userId="S::sophie.holland@westminster-abbey.org::973f5038-f617-450a-8546-88bc9d3463c3" providerId="AD" clId="Web-{1CA011A3-EC23-B0BF-DBB0-D3BEDEC9A324}" dt="2024-03-27T13:06:00.734" v="246" actId="1076"/>
          <ac:picMkLst>
            <pc:docMk/>
            <pc:sldMk cId="1222876594" sldId="375"/>
            <ac:picMk id="8" creationId="{363820CA-C3FF-957B-43C3-6B4ED39FB5CA}"/>
          </ac:picMkLst>
        </pc:picChg>
        <pc:picChg chg="add mod">
          <ac:chgData name="Sophie Holland" userId="S::sophie.holland@westminster-abbey.org::973f5038-f617-450a-8546-88bc9d3463c3" providerId="AD" clId="Web-{1CA011A3-EC23-B0BF-DBB0-D3BEDEC9A324}" dt="2024-03-27T13:26:56.172" v="317" actId="1076"/>
          <ac:picMkLst>
            <pc:docMk/>
            <pc:sldMk cId="1222876594" sldId="375"/>
            <ac:picMk id="9" creationId="{989BC86B-D250-E75E-5F5E-8E59C12A0CC9}"/>
          </ac:picMkLst>
        </pc:picChg>
        <pc:picChg chg="add mod">
          <ac:chgData name="Sophie Holland" userId="S::sophie.holland@westminster-abbey.org::973f5038-f617-450a-8546-88bc9d3463c3" providerId="AD" clId="Web-{1CA011A3-EC23-B0BF-DBB0-D3BEDEC9A324}" dt="2024-03-27T15:51:39.809" v="499" actId="1076"/>
          <ac:picMkLst>
            <pc:docMk/>
            <pc:sldMk cId="1222876594" sldId="375"/>
            <ac:picMk id="10" creationId="{62D58A1B-2F1A-1BCC-4711-DEE2FE9567B3}"/>
          </ac:picMkLst>
        </pc:picChg>
      </pc:sldChg>
      <pc:sldChg chg="modSp modNotes">
        <pc:chgData name="Sophie Holland" userId="S::sophie.holland@westminster-abbey.org::973f5038-f617-450a-8546-88bc9d3463c3" providerId="AD" clId="Web-{1CA011A3-EC23-B0BF-DBB0-D3BEDEC9A324}" dt="2024-03-27T15:54:02.848" v="524" actId="20577"/>
        <pc:sldMkLst>
          <pc:docMk/>
          <pc:sldMk cId="2759133365" sldId="376"/>
        </pc:sldMkLst>
        <pc:spChg chg="mod">
          <ac:chgData name="Sophie Holland" userId="S::sophie.holland@westminster-abbey.org::973f5038-f617-450a-8546-88bc9d3463c3" providerId="AD" clId="Web-{1CA011A3-EC23-B0BF-DBB0-D3BEDEC9A324}" dt="2024-03-27T15:54:02.848" v="524" actId="20577"/>
          <ac:spMkLst>
            <pc:docMk/>
            <pc:sldMk cId="2759133365" sldId="376"/>
            <ac:spMk id="3" creationId="{74A5BF1B-AC89-545A-8446-99E1D699CE4F}"/>
          </ac:spMkLst>
        </pc:spChg>
      </pc:sldChg>
      <pc:sldChg chg="modSp modNotes">
        <pc:chgData name="Sophie Holland" userId="S::sophie.holland@westminster-abbey.org::973f5038-f617-450a-8546-88bc9d3463c3" providerId="AD" clId="Web-{1CA011A3-EC23-B0BF-DBB0-D3BEDEC9A324}" dt="2024-03-27T15:55:10.540" v="544" actId="20577"/>
        <pc:sldMkLst>
          <pc:docMk/>
          <pc:sldMk cId="1573368064" sldId="377"/>
        </pc:sldMkLst>
        <pc:spChg chg="mod">
          <ac:chgData name="Sophie Holland" userId="S::sophie.holland@westminster-abbey.org::973f5038-f617-450a-8546-88bc9d3463c3" providerId="AD" clId="Web-{1CA011A3-EC23-B0BF-DBB0-D3BEDEC9A324}" dt="2024-03-27T15:55:10.540" v="544" actId="20577"/>
          <ac:spMkLst>
            <pc:docMk/>
            <pc:sldMk cId="1573368064" sldId="377"/>
            <ac:spMk id="3" creationId="{74A5BF1B-AC89-545A-8446-99E1D699CE4F}"/>
          </ac:spMkLst>
        </pc:spChg>
      </pc:sldChg>
      <pc:sldChg chg="modSp modNotes">
        <pc:chgData name="Sophie Holland" userId="S::sophie.holland@westminster-abbey.org::973f5038-f617-450a-8546-88bc9d3463c3" providerId="AD" clId="Web-{1CA011A3-EC23-B0BF-DBB0-D3BEDEC9A324}" dt="2024-03-27T15:56:22.466" v="591" actId="20577"/>
        <pc:sldMkLst>
          <pc:docMk/>
          <pc:sldMk cId="616823757" sldId="378"/>
        </pc:sldMkLst>
        <pc:spChg chg="mod">
          <ac:chgData name="Sophie Holland" userId="S::sophie.holland@westminster-abbey.org::973f5038-f617-450a-8546-88bc9d3463c3" providerId="AD" clId="Web-{1CA011A3-EC23-B0BF-DBB0-D3BEDEC9A324}" dt="2024-03-27T15:56:22.466" v="591" actId="20577"/>
          <ac:spMkLst>
            <pc:docMk/>
            <pc:sldMk cId="616823757" sldId="378"/>
            <ac:spMk id="3" creationId="{74A5BF1B-AC89-545A-8446-99E1D699CE4F}"/>
          </ac:spMkLst>
        </pc:spChg>
      </pc:sldChg>
      <pc:sldChg chg="modSp modNotes">
        <pc:chgData name="Sophie Holland" userId="S::sophie.holland@westminster-abbey.org::973f5038-f617-450a-8546-88bc9d3463c3" providerId="AD" clId="Web-{1CA011A3-EC23-B0BF-DBB0-D3BEDEC9A324}" dt="2024-03-27T15:56:45.717" v="600" actId="20577"/>
        <pc:sldMkLst>
          <pc:docMk/>
          <pc:sldMk cId="145814539" sldId="379"/>
        </pc:sldMkLst>
        <pc:spChg chg="mod">
          <ac:chgData name="Sophie Holland" userId="S::sophie.holland@westminster-abbey.org::973f5038-f617-450a-8546-88bc9d3463c3" providerId="AD" clId="Web-{1CA011A3-EC23-B0BF-DBB0-D3BEDEC9A324}" dt="2024-03-27T15:56:45.717" v="600" actId="20577"/>
          <ac:spMkLst>
            <pc:docMk/>
            <pc:sldMk cId="145814539" sldId="379"/>
            <ac:spMk id="3" creationId="{74A5BF1B-AC89-545A-8446-99E1D699CE4F}"/>
          </ac:spMkLst>
        </pc:spChg>
        <pc:spChg chg="mod">
          <ac:chgData name="Sophie Holland" userId="S::sophie.holland@westminster-abbey.org::973f5038-f617-450a-8546-88bc9d3463c3" providerId="AD" clId="Web-{1CA011A3-EC23-B0BF-DBB0-D3BEDEC9A324}" dt="2024-03-27T14:15:28.336" v="401" actId="20577"/>
          <ac:spMkLst>
            <pc:docMk/>
            <pc:sldMk cId="145814539" sldId="379"/>
            <ac:spMk id="11" creationId="{C478436B-4B01-E44C-9310-D52D2C2537E3}"/>
          </ac:spMkLst>
        </pc:spChg>
      </pc:sldChg>
      <pc:sldChg chg="modNotes">
        <pc:chgData name="Sophie Holland" userId="S::sophie.holland@westminster-abbey.org::973f5038-f617-450a-8546-88bc9d3463c3" providerId="AD" clId="Web-{1CA011A3-EC23-B0BF-DBB0-D3BEDEC9A324}" dt="2024-03-27T15:10:51.150" v="417"/>
        <pc:sldMkLst>
          <pc:docMk/>
          <pc:sldMk cId="1089888186" sldId="380"/>
        </pc:sldMkLst>
      </pc:sldChg>
      <pc:sldChg chg="addSp delSp modSp modNotes">
        <pc:chgData name="Sophie Holland" userId="S::sophie.holland@westminster-abbey.org::973f5038-f617-450a-8546-88bc9d3463c3" providerId="AD" clId="Web-{1CA011A3-EC23-B0BF-DBB0-D3BEDEC9A324}" dt="2024-03-27T15:28:10.414" v="490" actId="20577"/>
        <pc:sldMkLst>
          <pc:docMk/>
          <pc:sldMk cId="2663979259" sldId="381"/>
        </pc:sldMkLst>
        <pc:spChg chg="mod">
          <ac:chgData name="Sophie Holland" userId="S::sophie.holland@westminster-abbey.org::973f5038-f617-450a-8546-88bc9d3463c3" providerId="AD" clId="Web-{1CA011A3-EC23-B0BF-DBB0-D3BEDEC9A324}" dt="2024-03-27T15:28:10.414" v="490" actId="20577"/>
          <ac:spMkLst>
            <pc:docMk/>
            <pc:sldMk cId="2663979259" sldId="381"/>
            <ac:spMk id="3" creationId="{74A5BF1B-AC89-545A-8446-99E1D699CE4F}"/>
          </ac:spMkLst>
        </pc:spChg>
        <pc:picChg chg="add del mod">
          <ac:chgData name="Sophie Holland" userId="S::sophie.holland@westminster-abbey.org::973f5038-f617-450a-8546-88bc9d3463c3" providerId="AD" clId="Web-{1CA011A3-EC23-B0BF-DBB0-D3BEDEC9A324}" dt="2024-03-27T15:08:42.830" v="404"/>
          <ac:picMkLst>
            <pc:docMk/>
            <pc:sldMk cId="2663979259" sldId="381"/>
            <ac:picMk id="2" creationId="{BCDF01F1-26DB-1146-31CF-32819F561B46}"/>
          </ac:picMkLst>
        </pc:picChg>
        <pc:picChg chg="add mod">
          <ac:chgData name="Sophie Holland" userId="S::sophie.holland@westminster-abbey.org::973f5038-f617-450a-8546-88bc9d3463c3" providerId="AD" clId="Web-{1CA011A3-EC23-B0BF-DBB0-D3BEDEC9A324}" dt="2024-03-27T15:09:59.632" v="410" actId="1076"/>
          <ac:picMkLst>
            <pc:docMk/>
            <pc:sldMk cId="2663979259" sldId="381"/>
            <ac:picMk id="4" creationId="{A61D13CB-19A0-649F-A7D9-4D7F77931A7C}"/>
          </ac:picMkLst>
        </pc:picChg>
      </pc:sldChg>
      <pc:sldChg chg="modSp modNotes">
        <pc:chgData name="Sophie Holland" userId="S::sophie.holland@westminster-abbey.org::973f5038-f617-450a-8546-88bc9d3463c3" providerId="AD" clId="Web-{1CA011A3-EC23-B0BF-DBB0-D3BEDEC9A324}" dt="2024-03-27T15:10:56.620" v="420"/>
        <pc:sldMkLst>
          <pc:docMk/>
          <pc:sldMk cId="164710391" sldId="382"/>
        </pc:sldMkLst>
        <pc:spChg chg="mod">
          <ac:chgData name="Sophie Holland" userId="S::sophie.holland@westminster-abbey.org::973f5038-f617-450a-8546-88bc9d3463c3" providerId="AD" clId="Web-{1CA011A3-EC23-B0BF-DBB0-D3BEDEC9A324}" dt="2024-03-27T12:52:48.276" v="106" actId="20577"/>
          <ac:spMkLst>
            <pc:docMk/>
            <pc:sldMk cId="164710391" sldId="382"/>
            <ac:spMk id="3" creationId="{74A5BF1B-AC89-545A-8446-99E1D699CE4F}"/>
          </ac:spMkLst>
        </pc:spChg>
      </pc:sldChg>
    </pc:docChg>
  </pc:docChgLst>
  <pc:docChgLst>
    <pc:chgData name="Sian Shaw" userId="S::sian.shaw@westminster-abbey.org::cf930bf7-ba7f-4ec0-9225-526cb0af2be3" providerId="AD" clId="Web-{55EAC418-80D8-4D69-90C5-81F926617717}"/>
    <pc:docChg chg="modSld">
      <pc:chgData name="Sian Shaw" userId="S::sian.shaw@westminster-abbey.org::cf930bf7-ba7f-4ec0-9225-526cb0af2be3" providerId="AD" clId="Web-{55EAC418-80D8-4D69-90C5-81F926617717}" dt="2024-04-30T08:52:48.104" v="2" actId="14100"/>
      <pc:docMkLst>
        <pc:docMk/>
      </pc:docMkLst>
      <pc:sldChg chg="modSp">
        <pc:chgData name="Sian Shaw" userId="S::sian.shaw@westminster-abbey.org::cf930bf7-ba7f-4ec0-9225-526cb0af2be3" providerId="AD" clId="Web-{55EAC418-80D8-4D69-90C5-81F926617717}" dt="2024-04-30T08:52:48.104" v="2" actId="14100"/>
        <pc:sldMkLst>
          <pc:docMk/>
          <pc:sldMk cId="4213500498" sldId="341"/>
        </pc:sldMkLst>
        <pc:spChg chg="mod">
          <ac:chgData name="Sian Shaw" userId="S::sian.shaw@westminster-abbey.org::cf930bf7-ba7f-4ec0-9225-526cb0af2be3" providerId="AD" clId="Web-{55EAC418-80D8-4D69-90C5-81F926617717}" dt="2024-04-30T08:52:48.104" v="2" actId="14100"/>
          <ac:spMkLst>
            <pc:docMk/>
            <pc:sldMk cId="4213500498" sldId="341"/>
            <ac:spMk id="9" creationId="{00000000-0000-0000-0000-000000000000}"/>
          </ac:spMkLst>
        </pc:spChg>
      </pc:sldChg>
    </pc:docChg>
  </pc:docChgLst>
  <pc:docChgLst>
    <pc:chgData name="Sophie Holland" userId="S::sophie.holland@westminster-abbey.org::973f5038-f617-450a-8546-88bc9d3463c3" providerId="AD" clId="Web-{35A9C5C4-12C8-09C4-1AFD-F6BB943D8C9B}"/>
    <pc:docChg chg="modSld">
      <pc:chgData name="Sophie Holland" userId="S::sophie.holland@westminster-abbey.org::973f5038-f617-450a-8546-88bc9d3463c3" providerId="AD" clId="Web-{35A9C5C4-12C8-09C4-1AFD-F6BB943D8C9B}" dt="2024-04-08T12:18:37.887" v="89" actId="1076"/>
      <pc:docMkLst>
        <pc:docMk/>
      </pc:docMkLst>
      <pc:sldChg chg="modSp">
        <pc:chgData name="Sophie Holland" userId="S::sophie.holland@westminster-abbey.org::973f5038-f617-450a-8546-88bc9d3463c3" providerId="AD" clId="Web-{35A9C5C4-12C8-09C4-1AFD-F6BB943D8C9B}" dt="2024-04-08T12:13:22.641" v="19" actId="20577"/>
        <pc:sldMkLst>
          <pc:docMk/>
          <pc:sldMk cId="2759133365" sldId="376"/>
        </pc:sldMkLst>
        <pc:spChg chg="mod">
          <ac:chgData name="Sophie Holland" userId="S::sophie.holland@westminster-abbey.org::973f5038-f617-450a-8546-88bc9d3463c3" providerId="AD" clId="Web-{35A9C5C4-12C8-09C4-1AFD-F6BB943D8C9B}" dt="2024-04-08T12:13:22.641" v="19" actId="20577"/>
          <ac:spMkLst>
            <pc:docMk/>
            <pc:sldMk cId="2759133365" sldId="376"/>
            <ac:spMk id="3" creationId="{74A5BF1B-AC89-545A-8446-99E1D699CE4F}"/>
          </ac:spMkLst>
        </pc:spChg>
      </pc:sldChg>
      <pc:sldChg chg="modSp">
        <pc:chgData name="Sophie Holland" userId="S::sophie.holland@westminster-abbey.org::973f5038-f617-450a-8546-88bc9d3463c3" providerId="AD" clId="Web-{35A9C5C4-12C8-09C4-1AFD-F6BB943D8C9B}" dt="2024-04-08T12:13:39.860" v="20" actId="20577"/>
        <pc:sldMkLst>
          <pc:docMk/>
          <pc:sldMk cId="1573368064" sldId="377"/>
        </pc:sldMkLst>
        <pc:spChg chg="mod">
          <ac:chgData name="Sophie Holland" userId="S::sophie.holland@westminster-abbey.org::973f5038-f617-450a-8546-88bc9d3463c3" providerId="AD" clId="Web-{35A9C5C4-12C8-09C4-1AFD-F6BB943D8C9B}" dt="2024-04-08T12:13:39.860" v="20" actId="20577"/>
          <ac:spMkLst>
            <pc:docMk/>
            <pc:sldMk cId="1573368064" sldId="377"/>
            <ac:spMk id="3" creationId="{74A5BF1B-AC89-545A-8446-99E1D699CE4F}"/>
          </ac:spMkLst>
        </pc:spChg>
      </pc:sldChg>
      <pc:sldChg chg="modSp">
        <pc:chgData name="Sophie Holland" userId="S::sophie.holland@westminster-abbey.org::973f5038-f617-450a-8546-88bc9d3463c3" providerId="AD" clId="Web-{35A9C5C4-12C8-09C4-1AFD-F6BB943D8C9B}" dt="2024-04-08T12:16:14.803" v="87" actId="20577"/>
        <pc:sldMkLst>
          <pc:docMk/>
          <pc:sldMk cId="2663979259" sldId="381"/>
        </pc:sldMkLst>
        <pc:spChg chg="mod">
          <ac:chgData name="Sophie Holland" userId="S::sophie.holland@westminster-abbey.org::973f5038-f617-450a-8546-88bc9d3463c3" providerId="AD" clId="Web-{35A9C5C4-12C8-09C4-1AFD-F6BB943D8C9B}" dt="2024-04-08T12:16:14.803" v="87" actId="20577"/>
          <ac:spMkLst>
            <pc:docMk/>
            <pc:sldMk cId="2663979259" sldId="381"/>
            <ac:spMk id="3" creationId="{74A5BF1B-AC89-545A-8446-99E1D699CE4F}"/>
          </ac:spMkLst>
        </pc:spChg>
      </pc:sldChg>
      <pc:sldChg chg="modSp">
        <pc:chgData name="Sophie Holland" userId="S::sophie.holland@westminster-abbey.org::973f5038-f617-450a-8546-88bc9d3463c3" providerId="AD" clId="Web-{35A9C5C4-12C8-09C4-1AFD-F6BB943D8C9B}" dt="2024-04-08T12:18:37.887" v="89" actId="1076"/>
        <pc:sldMkLst>
          <pc:docMk/>
          <pc:sldMk cId="164710391" sldId="382"/>
        </pc:sldMkLst>
        <pc:spChg chg="mod">
          <ac:chgData name="Sophie Holland" userId="S::sophie.holland@westminster-abbey.org::973f5038-f617-450a-8546-88bc9d3463c3" providerId="AD" clId="Web-{35A9C5C4-12C8-09C4-1AFD-F6BB943D8C9B}" dt="2024-04-08T12:18:34.840" v="88" actId="1076"/>
          <ac:spMkLst>
            <pc:docMk/>
            <pc:sldMk cId="164710391" sldId="382"/>
            <ac:spMk id="10" creationId="{90E8ADFD-1C70-0D22-8BCF-04316659D81B}"/>
          </ac:spMkLst>
        </pc:spChg>
        <pc:picChg chg="mod">
          <ac:chgData name="Sophie Holland" userId="S::sophie.holland@westminster-abbey.org::973f5038-f617-450a-8546-88bc9d3463c3" providerId="AD" clId="Web-{35A9C5C4-12C8-09C4-1AFD-F6BB943D8C9B}" dt="2024-04-08T12:18:37.887" v="89" actId="1076"/>
          <ac:picMkLst>
            <pc:docMk/>
            <pc:sldMk cId="164710391" sldId="382"/>
            <ac:picMk id="2" creationId="{0088C6E3-7A42-4657-D0A8-54298CC08E23}"/>
          </ac:picMkLst>
        </pc:picChg>
      </pc:sldChg>
    </pc:docChg>
  </pc:docChgLst>
  <pc:docChgLst>
    <pc:chgData name="Lou Cash" userId="S::lou.cash@westminster-abbey.org::86be4a58-c22e-4e67-b9c9-cb87f0968146" providerId="AD" clId="Web-{652D7E04-C4F6-832B-E402-8A475623374D}"/>
    <pc:docChg chg="modSld sldOrd">
      <pc:chgData name="Lou Cash" userId="S::lou.cash@westminster-abbey.org::86be4a58-c22e-4e67-b9c9-cb87f0968146" providerId="AD" clId="Web-{652D7E04-C4F6-832B-E402-8A475623374D}" dt="2021-11-26T11:48:58.033" v="44" actId="20577"/>
      <pc:docMkLst>
        <pc:docMk/>
      </pc:docMkLst>
      <pc:sldChg chg="modSp ord">
        <pc:chgData name="Lou Cash" userId="S::lou.cash@westminster-abbey.org::86be4a58-c22e-4e67-b9c9-cb87f0968146" providerId="AD" clId="Web-{652D7E04-C4F6-832B-E402-8A475623374D}" dt="2021-11-26T11:48:58.033" v="44" actId="20577"/>
        <pc:sldMkLst>
          <pc:docMk/>
          <pc:sldMk cId="927207849" sldId="316"/>
        </pc:sldMkLst>
        <pc:spChg chg="mod">
          <ac:chgData name="Lou Cash" userId="S::lou.cash@westminster-abbey.org::86be4a58-c22e-4e67-b9c9-cb87f0968146" providerId="AD" clId="Web-{652D7E04-C4F6-832B-E402-8A475623374D}" dt="2021-11-26T11:48:58.033" v="44" actId="20577"/>
          <ac:spMkLst>
            <pc:docMk/>
            <pc:sldMk cId="927207849" sldId="316"/>
            <ac:spMk id="11" creationId="{9DC6E8CD-F385-1742-8A3A-93E1A6C062FE}"/>
          </ac:spMkLst>
        </pc:spChg>
      </pc:sldChg>
    </pc:docChg>
  </pc:docChgLst>
  <pc:docChgLst>
    <pc:chgData name="Sophie Holland" userId="S::sophie.holland@westminster-abbey.org::973f5038-f617-450a-8546-88bc9d3463c3" providerId="AD" clId="Web-{696FCA24-272D-6DD9-8575-C412ACF6D0FC}"/>
    <pc:docChg chg="addSld delSld modSld">
      <pc:chgData name="Sophie Holland" userId="S::sophie.holland@westminster-abbey.org::973f5038-f617-450a-8546-88bc9d3463c3" providerId="AD" clId="Web-{696FCA24-272D-6DD9-8575-C412ACF6D0FC}" dt="2024-03-01T13:51:42.008" v="660" actId="20577"/>
      <pc:docMkLst>
        <pc:docMk/>
      </pc:docMkLst>
      <pc:sldChg chg="modSp">
        <pc:chgData name="Sophie Holland" userId="S::sophie.holland@westminster-abbey.org::973f5038-f617-450a-8546-88bc9d3463c3" providerId="AD" clId="Web-{696FCA24-272D-6DD9-8575-C412ACF6D0FC}" dt="2024-03-01T13:48:06.203" v="659" actId="20577"/>
        <pc:sldMkLst>
          <pc:docMk/>
          <pc:sldMk cId="3712833313" sldId="365"/>
        </pc:sldMkLst>
        <pc:spChg chg="mod">
          <ac:chgData name="Sophie Holland" userId="S::sophie.holland@westminster-abbey.org::973f5038-f617-450a-8546-88bc9d3463c3" providerId="AD" clId="Web-{696FCA24-272D-6DD9-8575-C412ACF6D0FC}" dt="2024-03-01T13:48:06.203" v="659" actId="20577"/>
          <ac:spMkLst>
            <pc:docMk/>
            <pc:sldMk cId="3712833313" sldId="365"/>
            <ac:spMk id="3" creationId="{74A5BF1B-AC89-545A-8446-99E1D699CE4F}"/>
          </ac:spMkLst>
        </pc:spChg>
        <pc:spChg chg="mod">
          <ac:chgData name="Sophie Holland" userId="S::sophie.holland@westminster-abbey.org::973f5038-f617-450a-8546-88bc9d3463c3" providerId="AD" clId="Web-{696FCA24-272D-6DD9-8575-C412ACF6D0FC}" dt="2024-03-01T11:45:23.573" v="42" actId="20577"/>
          <ac:spMkLst>
            <pc:docMk/>
            <pc:sldMk cId="3712833313" sldId="365"/>
            <ac:spMk id="11" creationId="{C478436B-4B01-E44C-9310-D52D2C2537E3}"/>
          </ac:spMkLst>
        </pc:spChg>
      </pc:sldChg>
      <pc:sldChg chg="addSp delSp modSp add del replId">
        <pc:chgData name="Sophie Holland" userId="S::sophie.holland@westminster-abbey.org::973f5038-f617-450a-8546-88bc9d3463c3" providerId="AD" clId="Web-{696FCA24-272D-6DD9-8575-C412ACF6D0FC}" dt="2024-03-01T11:48:10.271" v="111"/>
        <pc:sldMkLst>
          <pc:docMk/>
          <pc:sldMk cId="2359225875" sldId="366"/>
        </pc:sldMkLst>
        <pc:spChg chg="mod">
          <ac:chgData name="Sophie Holland" userId="S::sophie.holland@westminster-abbey.org::973f5038-f617-450a-8546-88bc9d3463c3" providerId="AD" clId="Web-{696FCA24-272D-6DD9-8575-C412ACF6D0FC}" dt="2024-03-01T11:46:19.873" v="69" actId="20577"/>
          <ac:spMkLst>
            <pc:docMk/>
            <pc:sldMk cId="2359225875" sldId="366"/>
            <ac:spMk id="3" creationId="{74A5BF1B-AC89-545A-8446-99E1D699CE4F}"/>
          </ac:spMkLst>
        </pc:spChg>
        <pc:spChg chg="add del mod">
          <ac:chgData name="Sophie Holland" userId="S::sophie.holland@westminster-abbey.org::973f5038-f617-450a-8546-88bc9d3463c3" providerId="AD" clId="Web-{696FCA24-272D-6DD9-8575-C412ACF6D0FC}" dt="2024-03-01T11:46:48.687" v="74"/>
          <ac:spMkLst>
            <pc:docMk/>
            <pc:sldMk cId="2359225875" sldId="366"/>
            <ac:spMk id="4" creationId="{06984E8C-7AA2-5A02-E699-15B168955C9D}"/>
          </ac:spMkLst>
        </pc:spChg>
        <pc:spChg chg="add del mod">
          <ac:chgData name="Sophie Holland" userId="S::sophie.holland@westminster-abbey.org::973f5038-f617-450a-8546-88bc9d3463c3" providerId="AD" clId="Web-{696FCA24-272D-6DD9-8575-C412ACF6D0FC}" dt="2024-03-01T11:47:44.066" v="99"/>
          <ac:spMkLst>
            <pc:docMk/>
            <pc:sldMk cId="2359225875" sldId="366"/>
            <ac:spMk id="5" creationId="{38D70992-4F4A-DB55-71A4-C4D5C7F08D29}"/>
          </ac:spMkLst>
        </pc:spChg>
        <pc:spChg chg="del">
          <ac:chgData name="Sophie Holland" userId="S::sophie.holland@westminster-abbey.org::973f5038-f617-450a-8546-88bc9d3463c3" providerId="AD" clId="Web-{696FCA24-272D-6DD9-8575-C412ACF6D0FC}" dt="2024-03-01T11:46:21.826" v="70"/>
          <ac:spMkLst>
            <pc:docMk/>
            <pc:sldMk cId="2359225875" sldId="366"/>
            <ac:spMk id="11" creationId="{C478436B-4B01-E44C-9310-D52D2C2537E3}"/>
          </ac:spMkLst>
        </pc:spChg>
      </pc:sldChg>
      <pc:sldChg chg="modSp add replId">
        <pc:chgData name="Sophie Holland" userId="S::sophie.holland@westminster-abbey.org::973f5038-f617-450a-8546-88bc9d3463c3" providerId="AD" clId="Web-{696FCA24-272D-6DD9-8575-C412ACF6D0FC}" dt="2024-03-01T13:51:42.008" v="660" actId="20577"/>
        <pc:sldMkLst>
          <pc:docMk/>
          <pc:sldMk cId="394851895" sldId="367"/>
        </pc:sldMkLst>
        <pc:spChg chg="mod">
          <ac:chgData name="Sophie Holland" userId="S::sophie.holland@westminster-abbey.org::973f5038-f617-450a-8546-88bc9d3463c3" providerId="AD" clId="Web-{696FCA24-272D-6DD9-8575-C412ACF6D0FC}" dt="2024-03-01T13:51:42.008" v="660" actId="20577"/>
          <ac:spMkLst>
            <pc:docMk/>
            <pc:sldMk cId="394851895" sldId="367"/>
            <ac:spMk id="3" creationId="{74A5BF1B-AC89-545A-8446-99E1D699CE4F}"/>
          </ac:spMkLst>
        </pc:spChg>
        <pc:spChg chg="mod">
          <ac:chgData name="Sophie Holland" userId="S::sophie.holland@westminster-abbey.org::973f5038-f617-450a-8546-88bc9d3463c3" providerId="AD" clId="Web-{696FCA24-272D-6DD9-8575-C412ACF6D0FC}" dt="2024-03-01T11:53:26.167" v="272" actId="20577"/>
          <ac:spMkLst>
            <pc:docMk/>
            <pc:sldMk cId="394851895" sldId="367"/>
            <ac:spMk id="11" creationId="{C478436B-4B01-E44C-9310-D52D2C2537E3}"/>
          </ac:spMkLst>
        </pc:spChg>
      </pc:sldChg>
      <pc:sldChg chg="addSp delSp modSp add replId">
        <pc:chgData name="Sophie Holland" userId="S::sophie.holland@westminster-abbey.org::973f5038-f617-450a-8546-88bc9d3463c3" providerId="AD" clId="Web-{696FCA24-272D-6DD9-8575-C412ACF6D0FC}" dt="2024-03-01T11:52:18.677" v="258"/>
        <pc:sldMkLst>
          <pc:docMk/>
          <pc:sldMk cId="617494543" sldId="368"/>
        </pc:sldMkLst>
        <pc:spChg chg="mod">
          <ac:chgData name="Sophie Holland" userId="S::sophie.holland@westminster-abbey.org::973f5038-f617-450a-8546-88bc9d3463c3" providerId="AD" clId="Web-{696FCA24-272D-6DD9-8575-C412ACF6D0FC}" dt="2024-03-01T11:52:09.473" v="255" actId="20577"/>
          <ac:spMkLst>
            <pc:docMk/>
            <pc:sldMk cId="617494543" sldId="368"/>
            <ac:spMk id="3" creationId="{74A5BF1B-AC89-545A-8446-99E1D699CE4F}"/>
          </ac:spMkLst>
        </pc:spChg>
        <pc:spChg chg="add mod">
          <ac:chgData name="Sophie Holland" userId="S::sophie.holland@westminster-abbey.org::973f5038-f617-450a-8546-88bc9d3463c3" providerId="AD" clId="Web-{696FCA24-272D-6DD9-8575-C412ACF6D0FC}" dt="2024-03-01T11:52:18.677" v="258"/>
          <ac:spMkLst>
            <pc:docMk/>
            <pc:sldMk cId="617494543" sldId="368"/>
            <ac:spMk id="4" creationId="{F2B1704E-F582-50C0-31B8-2C8A0347439D}"/>
          </ac:spMkLst>
        </pc:spChg>
        <pc:spChg chg="del">
          <ac:chgData name="Sophie Holland" userId="S::sophie.holland@westminster-abbey.org::973f5038-f617-450a-8546-88bc9d3463c3" providerId="AD" clId="Web-{696FCA24-272D-6DD9-8575-C412ACF6D0FC}" dt="2024-03-01T11:52:18.677" v="258"/>
          <ac:spMkLst>
            <pc:docMk/>
            <pc:sldMk cId="617494543" sldId="368"/>
            <ac:spMk id="11" creationId="{C478436B-4B01-E44C-9310-D52D2C2537E3}"/>
          </ac:spMkLst>
        </pc:spChg>
      </pc:sldChg>
      <pc:sldChg chg="addSp delSp modSp add replId">
        <pc:chgData name="Sophie Holland" userId="S::sophie.holland@westminster-abbey.org::973f5038-f617-450a-8546-88bc9d3463c3" providerId="AD" clId="Web-{696FCA24-272D-6DD9-8575-C412ACF6D0FC}" dt="2024-03-01T11:55:53.331" v="407" actId="20577"/>
        <pc:sldMkLst>
          <pc:docMk/>
          <pc:sldMk cId="351416535" sldId="369"/>
        </pc:sldMkLst>
        <pc:spChg chg="mod">
          <ac:chgData name="Sophie Holland" userId="S::sophie.holland@westminster-abbey.org::973f5038-f617-450a-8546-88bc9d3463c3" providerId="AD" clId="Web-{696FCA24-272D-6DD9-8575-C412ACF6D0FC}" dt="2024-03-01T11:55:53.331" v="407" actId="20577"/>
          <ac:spMkLst>
            <pc:docMk/>
            <pc:sldMk cId="351416535" sldId="369"/>
            <ac:spMk id="3" creationId="{74A5BF1B-AC89-545A-8446-99E1D699CE4F}"/>
          </ac:spMkLst>
        </pc:spChg>
        <pc:spChg chg="add mod">
          <ac:chgData name="Sophie Holland" userId="S::sophie.holland@westminster-abbey.org::973f5038-f617-450a-8546-88bc9d3463c3" providerId="AD" clId="Web-{696FCA24-272D-6DD9-8575-C412ACF6D0FC}" dt="2024-03-01T11:52:16.333" v="257"/>
          <ac:spMkLst>
            <pc:docMk/>
            <pc:sldMk cId="351416535" sldId="369"/>
            <ac:spMk id="4" creationId="{43E1FBEE-BC13-06BA-8433-B3593BC1F423}"/>
          </ac:spMkLst>
        </pc:spChg>
        <pc:spChg chg="del">
          <ac:chgData name="Sophie Holland" userId="S::sophie.holland@westminster-abbey.org::973f5038-f617-450a-8546-88bc9d3463c3" providerId="AD" clId="Web-{696FCA24-272D-6DD9-8575-C412ACF6D0FC}" dt="2024-03-01T11:52:16.333" v="257"/>
          <ac:spMkLst>
            <pc:docMk/>
            <pc:sldMk cId="351416535" sldId="369"/>
            <ac:spMk id="11" creationId="{C478436B-4B01-E44C-9310-D52D2C2537E3}"/>
          </ac:spMkLst>
        </pc:spChg>
      </pc:sldChg>
      <pc:sldChg chg="add del replId">
        <pc:chgData name="Sophie Holland" userId="S::sophie.holland@westminster-abbey.org::973f5038-f617-450a-8546-88bc9d3463c3" providerId="AD" clId="Web-{696FCA24-272D-6DD9-8575-C412ACF6D0FC}" dt="2024-03-01T11:48:12.864" v="112"/>
        <pc:sldMkLst>
          <pc:docMk/>
          <pc:sldMk cId="948288030" sldId="369"/>
        </pc:sldMkLst>
      </pc:sldChg>
      <pc:sldChg chg="add del replId">
        <pc:chgData name="Sophie Holland" userId="S::sophie.holland@westminster-abbey.org::973f5038-f617-450a-8546-88bc9d3463c3" providerId="AD" clId="Web-{696FCA24-272D-6DD9-8575-C412ACF6D0FC}" dt="2024-03-01T11:56:37.146" v="410"/>
        <pc:sldMkLst>
          <pc:docMk/>
          <pc:sldMk cId="3979774926" sldId="370"/>
        </pc:sldMkLst>
      </pc:sldChg>
      <pc:sldChg chg="modSp add replId">
        <pc:chgData name="Sophie Holland" userId="S::sophie.holland@westminster-abbey.org::973f5038-f617-450a-8546-88bc9d3463c3" providerId="AD" clId="Web-{696FCA24-272D-6DD9-8575-C412ACF6D0FC}" dt="2024-03-01T11:58:12.637" v="424" actId="20577"/>
        <pc:sldMkLst>
          <pc:docMk/>
          <pc:sldMk cId="3817499845" sldId="371"/>
        </pc:sldMkLst>
        <pc:spChg chg="mod">
          <ac:chgData name="Sophie Holland" userId="S::sophie.holland@westminster-abbey.org::973f5038-f617-450a-8546-88bc9d3463c3" providerId="AD" clId="Web-{696FCA24-272D-6DD9-8575-C412ACF6D0FC}" dt="2024-03-01T11:58:12.637" v="424" actId="20577"/>
          <ac:spMkLst>
            <pc:docMk/>
            <pc:sldMk cId="3817499845" sldId="371"/>
            <ac:spMk id="3" creationId="{74A5BF1B-AC89-545A-8446-99E1D699CE4F}"/>
          </ac:spMkLst>
        </pc:spChg>
      </pc:sldChg>
      <pc:sldChg chg="modSp add replId">
        <pc:chgData name="Sophie Holland" userId="S::sophie.holland@westminster-abbey.org::973f5038-f617-450a-8546-88bc9d3463c3" providerId="AD" clId="Web-{696FCA24-272D-6DD9-8575-C412ACF6D0FC}" dt="2024-03-01T12:18:59.747" v="602" actId="20577"/>
        <pc:sldMkLst>
          <pc:docMk/>
          <pc:sldMk cId="439086660" sldId="372"/>
        </pc:sldMkLst>
        <pc:spChg chg="mod">
          <ac:chgData name="Sophie Holland" userId="S::sophie.holland@westminster-abbey.org::973f5038-f617-450a-8546-88bc9d3463c3" providerId="AD" clId="Web-{696FCA24-272D-6DD9-8575-C412ACF6D0FC}" dt="2024-03-01T12:18:59.747" v="602" actId="20577"/>
          <ac:spMkLst>
            <pc:docMk/>
            <pc:sldMk cId="439086660" sldId="372"/>
            <ac:spMk id="3" creationId="{74A5BF1B-AC89-545A-8446-99E1D699CE4F}"/>
          </ac:spMkLst>
        </pc:spChg>
        <pc:spChg chg="mod">
          <ac:chgData name="Sophie Holland" userId="S::sophie.holland@westminster-abbey.org::973f5038-f617-450a-8546-88bc9d3463c3" providerId="AD" clId="Web-{696FCA24-272D-6DD9-8575-C412ACF6D0FC}" dt="2024-03-01T11:58:54.593" v="477" actId="20577"/>
          <ac:spMkLst>
            <pc:docMk/>
            <pc:sldMk cId="439086660" sldId="372"/>
            <ac:spMk id="11" creationId="{C478436B-4B01-E44C-9310-D52D2C2537E3}"/>
          </ac:spMkLst>
        </pc:spChg>
      </pc:sldChg>
      <pc:sldChg chg="modSp add replId">
        <pc:chgData name="Sophie Holland" userId="S::sophie.holland@westminster-abbey.org::973f5038-f617-450a-8546-88bc9d3463c3" providerId="AD" clId="Web-{696FCA24-272D-6DD9-8575-C412ACF6D0FC}" dt="2024-03-01T12:19:13.841" v="608" actId="20577"/>
        <pc:sldMkLst>
          <pc:docMk/>
          <pc:sldMk cId="3450102507" sldId="373"/>
        </pc:sldMkLst>
        <pc:spChg chg="mod">
          <ac:chgData name="Sophie Holland" userId="S::sophie.holland@westminster-abbey.org::973f5038-f617-450a-8546-88bc9d3463c3" providerId="AD" clId="Web-{696FCA24-272D-6DD9-8575-C412ACF6D0FC}" dt="2024-03-01T12:19:13.841" v="608" actId="20577"/>
          <ac:spMkLst>
            <pc:docMk/>
            <pc:sldMk cId="3450102507" sldId="373"/>
            <ac:spMk id="3" creationId="{74A5BF1B-AC89-545A-8446-99E1D699CE4F}"/>
          </ac:spMkLst>
        </pc:spChg>
      </pc:sldChg>
      <pc:sldChg chg="modSp add replId">
        <pc:chgData name="Sophie Holland" userId="S::sophie.holland@westminster-abbey.org::973f5038-f617-450a-8546-88bc9d3463c3" providerId="AD" clId="Web-{696FCA24-272D-6DD9-8575-C412ACF6D0FC}" dt="2024-03-01T12:20:02.860" v="636" actId="20577"/>
        <pc:sldMkLst>
          <pc:docMk/>
          <pc:sldMk cId="979276676" sldId="374"/>
        </pc:sldMkLst>
        <pc:spChg chg="mod">
          <ac:chgData name="Sophie Holland" userId="S::sophie.holland@westminster-abbey.org::973f5038-f617-450a-8546-88bc9d3463c3" providerId="AD" clId="Web-{696FCA24-272D-6DD9-8575-C412ACF6D0FC}" dt="2024-03-01T12:20:02.860" v="636" actId="20577"/>
          <ac:spMkLst>
            <pc:docMk/>
            <pc:sldMk cId="979276676" sldId="374"/>
            <ac:spMk id="3" creationId="{74A5BF1B-AC89-545A-8446-99E1D699CE4F}"/>
          </ac:spMkLst>
        </pc:spChg>
      </pc:sldChg>
    </pc:docChg>
  </pc:docChgLst>
  <pc:docChgLst>
    <pc:chgData name="Lou Cash" userId="S::lou.cash@westminster-abbey.org::86be4a58-c22e-4e67-b9c9-cb87f0968146" providerId="AD" clId="Web-{B6D85654-4B0E-3987-F381-B4691E31AAD7}"/>
    <pc:docChg chg="modSld">
      <pc:chgData name="Lou Cash" userId="S::lou.cash@westminster-abbey.org::86be4a58-c22e-4e67-b9c9-cb87f0968146" providerId="AD" clId="Web-{B6D85654-4B0E-3987-F381-B4691E31AAD7}" dt="2024-05-01T15:07:07.116" v="79" actId="20577"/>
      <pc:docMkLst>
        <pc:docMk/>
      </pc:docMkLst>
      <pc:sldChg chg="modSp">
        <pc:chgData name="Lou Cash" userId="S::lou.cash@westminster-abbey.org::86be4a58-c22e-4e67-b9c9-cb87f0968146" providerId="AD" clId="Web-{B6D85654-4B0E-3987-F381-B4691E31AAD7}" dt="2024-05-01T15:07:07.116" v="79" actId="20577"/>
        <pc:sldMkLst>
          <pc:docMk/>
          <pc:sldMk cId="3596633764" sldId="369"/>
        </pc:sldMkLst>
        <pc:spChg chg="mod">
          <ac:chgData name="Lou Cash" userId="S::lou.cash@westminster-abbey.org::86be4a58-c22e-4e67-b9c9-cb87f0968146" providerId="AD" clId="Web-{B6D85654-4B0E-3987-F381-B4691E31AAD7}" dt="2024-05-01T15:07:07.116" v="79" actId="20577"/>
          <ac:spMkLst>
            <pc:docMk/>
            <pc:sldMk cId="3596633764" sldId="369"/>
            <ac:spMk id="11" creationId="{C478436B-4B01-E44C-9310-D52D2C2537E3}"/>
          </ac:spMkLst>
        </pc:spChg>
      </pc:sldChg>
      <pc:sldChg chg="modSp">
        <pc:chgData name="Lou Cash" userId="S::lou.cash@westminster-abbey.org::86be4a58-c22e-4e67-b9c9-cb87f0968146" providerId="AD" clId="Web-{B6D85654-4B0E-3987-F381-B4691E31AAD7}" dt="2024-05-01T15:06:41.897" v="50" actId="20577"/>
        <pc:sldMkLst>
          <pc:docMk/>
          <pc:sldMk cId="3051632917" sldId="370"/>
        </pc:sldMkLst>
        <pc:spChg chg="mod">
          <ac:chgData name="Lou Cash" userId="S::lou.cash@westminster-abbey.org::86be4a58-c22e-4e67-b9c9-cb87f0968146" providerId="AD" clId="Web-{B6D85654-4B0E-3987-F381-B4691E31AAD7}" dt="2024-05-01T15:06:41.897" v="50" actId="20577"/>
          <ac:spMkLst>
            <pc:docMk/>
            <pc:sldMk cId="3051632917" sldId="370"/>
            <ac:spMk id="11" creationId="{C478436B-4B01-E44C-9310-D52D2C2537E3}"/>
          </ac:spMkLst>
        </pc:spChg>
      </pc:sldChg>
      <pc:sldChg chg="modSp">
        <pc:chgData name="Lou Cash" userId="S::lou.cash@westminster-abbey.org::86be4a58-c22e-4e67-b9c9-cb87f0968146" providerId="AD" clId="Web-{B6D85654-4B0E-3987-F381-B4691E31AAD7}" dt="2024-05-01T15:06:29.880" v="40" actId="20577"/>
        <pc:sldMkLst>
          <pc:docMk/>
          <pc:sldMk cId="797830222" sldId="371"/>
        </pc:sldMkLst>
        <pc:spChg chg="mod">
          <ac:chgData name="Lou Cash" userId="S::lou.cash@westminster-abbey.org::86be4a58-c22e-4e67-b9c9-cb87f0968146" providerId="AD" clId="Web-{B6D85654-4B0E-3987-F381-B4691E31AAD7}" dt="2024-05-01T15:06:29.880" v="40" actId="20577"/>
          <ac:spMkLst>
            <pc:docMk/>
            <pc:sldMk cId="797830222" sldId="371"/>
            <ac:spMk id="11" creationId="{C478436B-4B01-E44C-9310-D52D2C2537E3}"/>
          </ac:spMkLst>
        </pc:spChg>
      </pc:sldChg>
      <pc:sldChg chg="modSp">
        <pc:chgData name="Lou Cash" userId="S::lou.cash@westminster-abbey.org::86be4a58-c22e-4e67-b9c9-cb87f0968146" providerId="AD" clId="Web-{B6D85654-4B0E-3987-F381-B4691E31AAD7}" dt="2024-05-01T15:06:13.114" v="25" actId="20577"/>
        <pc:sldMkLst>
          <pc:docMk/>
          <pc:sldMk cId="1133971357" sldId="372"/>
        </pc:sldMkLst>
        <pc:spChg chg="mod">
          <ac:chgData name="Lou Cash" userId="S::lou.cash@westminster-abbey.org::86be4a58-c22e-4e67-b9c9-cb87f0968146" providerId="AD" clId="Web-{B6D85654-4B0E-3987-F381-B4691E31AAD7}" dt="2024-05-01T15:06:13.114" v="25" actId="20577"/>
          <ac:spMkLst>
            <pc:docMk/>
            <pc:sldMk cId="1133971357" sldId="372"/>
            <ac:spMk id="11" creationId="{C478436B-4B01-E44C-9310-D52D2C2537E3}"/>
          </ac:spMkLst>
        </pc:spChg>
      </pc:sldChg>
      <pc:sldChg chg="modSp">
        <pc:chgData name="Lou Cash" userId="S::lou.cash@westminster-abbey.org::86be4a58-c22e-4e67-b9c9-cb87f0968146" providerId="AD" clId="Web-{B6D85654-4B0E-3987-F381-B4691E31AAD7}" dt="2024-05-01T15:05:59.801" v="15" actId="20577"/>
        <pc:sldMkLst>
          <pc:docMk/>
          <pc:sldMk cId="582489287" sldId="373"/>
        </pc:sldMkLst>
        <pc:spChg chg="mod">
          <ac:chgData name="Lou Cash" userId="S::lou.cash@westminster-abbey.org::86be4a58-c22e-4e67-b9c9-cb87f0968146" providerId="AD" clId="Web-{B6D85654-4B0E-3987-F381-B4691E31AAD7}" dt="2024-05-01T15:05:59.801" v="15" actId="20577"/>
          <ac:spMkLst>
            <pc:docMk/>
            <pc:sldMk cId="582489287" sldId="373"/>
            <ac:spMk id="11" creationId="{C478436B-4B01-E44C-9310-D52D2C2537E3}"/>
          </ac:spMkLst>
        </pc:spChg>
      </pc:sldChg>
      <pc:sldChg chg="modSp">
        <pc:chgData name="Lou Cash" userId="S::lou.cash@westminster-abbey.org::86be4a58-c22e-4e67-b9c9-cb87f0968146" providerId="AD" clId="Web-{B6D85654-4B0E-3987-F381-B4691E31AAD7}" dt="2024-05-01T15:06:56.944" v="66" actId="20577"/>
        <pc:sldMkLst>
          <pc:docMk/>
          <pc:sldMk cId="2971629565" sldId="376"/>
        </pc:sldMkLst>
        <pc:spChg chg="mod">
          <ac:chgData name="Lou Cash" userId="S::lou.cash@westminster-abbey.org::86be4a58-c22e-4e67-b9c9-cb87f0968146" providerId="AD" clId="Web-{B6D85654-4B0E-3987-F381-B4691E31AAD7}" dt="2024-05-01T15:06:56.944" v="66" actId="20577"/>
          <ac:spMkLst>
            <pc:docMk/>
            <pc:sldMk cId="2971629565" sldId="376"/>
            <ac:spMk id="11" creationId="{C478436B-4B01-E44C-9310-D52D2C2537E3}"/>
          </ac:spMkLst>
        </pc:spChg>
      </pc:sldChg>
    </pc:docChg>
  </pc:docChgLst>
  <pc:docChgLst>
    <pc:chgData name="Sophie Holland" userId="S::sophie.holland@westminster-abbey.org::973f5038-f617-450a-8546-88bc9d3463c3" providerId="AD" clId="Web-{1494A9C8-FE64-88C2-61DC-22CCA75B1651}"/>
    <pc:docChg chg="modSld">
      <pc:chgData name="Sophie Holland" userId="S::sophie.holland@westminster-abbey.org::973f5038-f617-450a-8546-88bc9d3463c3" providerId="AD" clId="Web-{1494A9C8-FE64-88C2-61DC-22CCA75B1651}" dt="2024-03-01T11:43:50.014" v="19" actId="20577"/>
      <pc:docMkLst>
        <pc:docMk/>
      </pc:docMkLst>
      <pc:sldChg chg="modSp">
        <pc:chgData name="Sophie Holland" userId="S::sophie.holland@westminster-abbey.org::973f5038-f617-450a-8546-88bc9d3463c3" providerId="AD" clId="Web-{1494A9C8-FE64-88C2-61DC-22CCA75B1651}" dt="2024-03-01T11:43:50.014" v="19" actId="20577"/>
        <pc:sldMkLst>
          <pc:docMk/>
          <pc:sldMk cId="3712833313" sldId="365"/>
        </pc:sldMkLst>
        <pc:spChg chg="mod">
          <ac:chgData name="Sophie Holland" userId="S::sophie.holland@westminster-abbey.org::973f5038-f617-450a-8546-88bc9d3463c3" providerId="AD" clId="Web-{1494A9C8-FE64-88C2-61DC-22CCA75B1651}" dt="2024-03-01T11:43:50.014" v="19" actId="20577"/>
          <ac:spMkLst>
            <pc:docMk/>
            <pc:sldMk cId="3712833313" sldId="365"/>
            <ac:spMk id="3" creationId="{74A5BF1B-AC89-545A-8446-99E1D699CE4F}"/>
          </ac:spMkLst>
        </pc:spChg>
      </pc:sldChg>
    </pc:docChg>
  </pc:docChgLst>
  <pc:docChgLst>
    <pc:chgData name="Lou Cash" userId="S::lou.cash@westminster-abbey.org::86be4a58-c22e-4e67-b9c9-cb87f0968146" providerId="AD" clId="Web-{F97EFDCC-9BE1-8CB2-F2DA-8C41E850AB90}"/>
    <pc:docChg chg="modSld">
      <pc:chgData name="Lou Cash" userId="S::lou.cash@westminster-abbey.org::86be4a58-c22e-4e67-b9c9-cb87f0968146" providerId="AD" clId="Web-{F97EFDCC-9BE1-8CB2-F2DA-8C41E850AB90}" dt="2024-06-05T14:27:56.312" v="2633" actId="20577"/>
      <pc:docMkLst>
        <pc:docMk/>
      </pc:docMkLst>
      <pc:sldChg chg="modSp">
        <pc:chgData name="Lou Cash" userId="S::lou.cash@westminster-abbey.org::86be4a58-c22e-4e67-b9c9-cb87f0968146" providerId="AD" clId="Web-{F97EFDCC-9BE1-8CB2-F2DA-8C41E850AB90}" dt="2024-06-05T09:22:18.193" v="4" actId="20577"/>
        <pc:sldMkLst>
          <pc:docMk/>
          <pc:sldMk cId="4213500498" sldId="341"/>
        </pc:sldMkLst>
        <pc:spChg chg="mod">
          <ac:chgData name="Lou Cash" userId="S::lou.cash@westminster-abbey.org::86be4a58-c22e-4e67-b9c9-cb87f0968146" providerId="AD" clId="Web-{F97EFDCC-9BE1-8CB2-F2DA-8C41E850AB90}" dt="2024-06-05T09:22:18.193" v="4" actId="20577"/>
          <ac:spMkLst>
            <pc:docMk/>
            <pc:sldMk cId="4213500498" sldId="341"/>
            <ac:spMk id="9" creationId="{00000000-0000-0000-0000-000000000000}"/>
          </ac:spMkLst>
        </pc:spChg>
      </pc:sldChg>
      <pc:sldChg chg="modSp">
        <pc:chgData name="Lou Cash" userId="S::lou.cash@westminster-abbey.org::86be4a58-c22e-4e67-b9c9-cb87f0968146" providerId="AD" clId="Web-{F97EFDCC-9BE1-8CB2-F2DA-8C41E850AB90}" dt="2024-06-05T11:30:53.870" v="1417" actId="20577"/>
        <pc:sldMkLst>
          <pc:docMk/>
          <pc:sldMk cId="2501947978" sldId="367"/>
        </pc:sldMkLst>
        <pc:spChg chg="mod">
          <ac:chgData name="Lou Cash" userId="S::lou.cash@westminster-abbey.org::86be4a58-c22e-4e67-b9c9-cb87f0968146" providerId="AD" clId="Web-{F97EFDCC-9BE1-8CB2-F2DA-8C41E850AB90}" dt="2024-06-05T11:30:53.870" v="1417" actId="20577"/>
          <ac:spMkLst>
            <pc:docMk/>
            <pc:sldMk cId="2501947978" sldId="367"/>
            <ac:spMk id="3" creationId="{74A5BF1B-AC89-545A-8446-99E1D699CE4F}"/>
          </ac:spMkLst>
        </pc:spChg>
        <pc:spChg chg="mod">
          <ac:chgData name="Lou Cash" userId="S::lou.cash@westminster-abbey.org::86be4a58-c22e-4e67-b9c9-cb87f0968146" providerId="AD" clId="Web-{F97EFDCC-9BE1-8CB2-F2DA-8C41E850AB90}" dt="2024-06-05T10:09:51.587" v="394" actId="20577"/>
          <ac:spMkLst>
            <pc:docMk/>
            <pc:sldMk cId="2501947978" sldId="367"/>
            <ac:spMk id="11" creationId="{C478436B-4B01-E44C-9310-D52D2C2537E3}"/>
          </ac:spMkLst>
        </pc:spChg>
      </pc:sldChg>
      <pc:sldChg chg="addSp modSp">
        <pc:chgData name="Lou Cash" userId="S::lou.cash@westminster-abbey.org::86be4a58-c22e-4e67-b9c9-cb87f0968146" providerId="AD" clId="Web-{F97EFDCC-9BE1-8CB2-F2DA-8C41E850AB90}" dt="2024-06-05T11:47:54.628" v="1750" actId="14100"/>
        <pc:sldMkLst>
          <pc:docMk/>
          <pc:sldMk cId="1127083958" sldId="368"/>
        </pc:sldMkLst>
        <pc:spChg chg="add mod">
          <ac:chgData name="Lou Cash" userId="S::lou.cash@westminster-abbey.org::86be4a58-c22e-4e67-b9c9-cb87f0968146" providerId="AD" clId="Web-{F97EFDCC-9BE1-8CB2-F2DA-8C41E850AB90}" dt="2024-06-05T11:47:54.628" v="1750" actId="14100"/>
          <ac:spMkLst>
            <pc:docMk/>
            <pc:sldMk cId="1127083958" sldId="368"/>
            <ac:spMk id="2" creationId="{590C3AE3-94F5-60EB-4816-A2B206B958B4}"/>
          </ac:spMkLst>
        </pc:spChg>
        <pc:spChg chg="mod">
          <ac:chgData name="Lou Cash" userId="S::lou.cash@westminster-abbey.org::86be4a58-c22e-4e67-b9c9-cb87f0968146" providerId="AD" clId="Web-{F97EFDCC-9BE1-8CB2-F2DA-8C41E850AB90}" dt="2024-06-05T11:11:30.265" v="1201" actId="20577"/>
          <ac:spMkLst>
            <pc:docMk/>
            <pc:sldMk cId="1127083958" sldId="368"/>
            <ac:spMk id="11" creationId="{C478436B-4B01-E44C-9310-D52D2C2537E3}"/>
          </ac:spMkLst>
        </pc:spChg>
      </pc:sldChg>
      <pc:sldChg chg="modSp">
        <pc:chgData name="Lou Cash" userId="S::lou.cash@westminster-abbey.org::86be4a58-c22e-4e67-b9c9-cb87f0968146" providerId="AD" clId="Web-{F97EFDCC-9BE1-8CB2-F2DA-8C41E850AB90}" dt="2024-06-05T14:27:00.419" v="2627" actId="20577"/>
        <pc:sldMkLst>
          <pc:docMk/>
          <pc:sldMk cId="2256884851" sldId="374"/>
        </pc:sldMkLst>
        <pc:spChg chg="mod">
          <ac:chgData name="Lou Cash" userId="S::lou.cash@westminster-abbey.org::86be4a58-c22e-4e67-b9c9-cb87f0968146" providerId="AD" clId="Web-{F97EFDCC-9BE1-8CB2-F2DA-8C41E850AB90}" dt="2024-06-05T14:27:00.419" v="2627" actId="20577"/>
          <ac:spMkLst>
            <pc:docMk/>
            <pc:sldMk cId="2256884851" sldId="374"/>
            <ac:spMk id="3" creationId="{74A5BF1B-AC89-545A-8446-99E1D699CE4F}"/>
          </ac:spMkLst>
        </pc:spChg>
        <pc:spChg chg="mod">
          <ac:chgData name="Lou Cash" userId="S::lou.cash@westminster-abbey.org::86be4a58-c22e-4e67-b9c9-cb87f0968146" providerId="AD" clId="Web-{F97EFDCC-9BE1-8CB2-F2DA-8C41E850AB90}" dt="2024-06-05T12:44:00.263" v="1786" actId="20577"/>
          <ac:spMkLst>
            <pc:docMk/>
            <pc:sldMk cId="2256884851" sldId="374"/>
            <ac:spMk id="11" creationId="{C478436B-4B01-E44C-9310-D52D2C2537E3}"/>
          </ac:spMkLst>
        </pc:spChg>
      </pc:sldChg>
      <pc:sldChg chg="modSp">
        <pc:chgData name="Lou Cash" userId="S::lou.cash@westminster-abbey.org::86be4a58-c22e-4e67-b9c9-cb87f0968146" providerId="AD" clId="Web-{F97EFDCC-9BE1-8CB2-F2DA-8C41E850AB90}" dt="2024-06-05T14:27:56.312" v="2633" actId="20577"/>
        <pc:sldMkLst>
          <pc:docMk/>
          <pc:sldMk cId="1432822279" sldId="375"/>
        </pc:sldMkLst>
        <pc:spChg chg="mod">
          <ac:chgData name="Lou Cash" userId="S::lou.cash@westminster-abbey.org::86be4a58-c22e-4e67-b9c9-cb87f0968146" providerId="AD" clId="Web-{F97EFDCC-9BE1-8CB2-F2DA-8C41E850AB90}" dt="2024-06-05T14:27:56.312" v="2633" actId="20577"/>
          <ac:spMkLst>
            <pc:docMk/>
            <pc:sldMk cId="1432822279" sldId="375"/>
            <ac:spMk id="3" creationId="{74A5BF1B-AC89-545A-8446-99E1D699CE4F}"/>
          </ac:spMkLst>
        </pc:spChg>
        <pc:spChg chg="mod">
          <ac:chgData name="Lou Cash" userId="S::lou.cash@westminster-abbey.org::86be4a58-c22e-4e67-b9c9-cb87f0968146" providerId="AD" clId="Web-{F97EFDCC-9BE1-8CB2-F2DA-8C41E850AB90}" dt="2024-06-05T11:31:01.964" v="1418" actId="20577"/>
          <ac:spMkLst>
            <pc:docMk/>
            <pc:sldMk cId="1432822279" sldId="375"/>
            <ac:spMk id="11" creationId="{C478436B-4B01-E44C-9310-D52D2C2537E3}"/>
          </ac:spMkLst>
        </pc:spChg>
      </pc:sldChg>
    </pc:docChg>
  </pc:docChgLst>
  <pc:docChgLst>
    <pc:chgData name="Sophie Holland" userId="S::sophie.holland@westminster-abbey.org::973f5038-f617-450a-8546-88bc9d3463c3" providerId="AD" clId="Web-{5B610712-6411-683E-C9F5-5BD464A39080}"/>
    <pc:docChg chg="delSld modSld">
      <pc:chgData name="Sophie Holland" userId="S::sophie.holland@westminster-abbey.org::973f5038-f617-450a-8546-88bc9d3463c3" providerId="AD" clId="Web-{5B610712-6411-683E-C9F5-5BD464A39080}" dt="2024-03-01T10:58:14.834" v="24"/>
      <pc:docMkLst>
        <pc:docMk/>
      </pc:docMkLst>
      <pc:sldChg chg="delSp modSp mod setBg">
        <pc:chgData name="Sophie Holland" userId="S::sophie.holland@westminster-abbey.org::973f5038-f617-450a-8546-88bc9d3463c3" providerId="AD" clId="Web-{5B610712-6411-683E-C9F5-5BD464A39080}" dt="2024-03-01T10:58:01.645" v="18"/>
        <pc:sldMkLst>
          <pc:docMk/>
          <pc:sldMk cId="4213500498" sldId="341"/>
        </pc:sldMkLst>
        <pc:spChg chg="mod">
          <ac:chgData name="Sophie Holland" userId="S::sophie.holland@westminster-abbey.org::973f5038-f617-450a-8546-88bc9d3463c3" providerId="AD" clId="Web-{5B610712-6411-683E-C9F5-5BD464A39080}" dt="2024-03-01T10:57:59.911" v="17" actId="20577"/>
          <ac:spMkLst>
            <pc:docMk/>
            <pc:sldMk cId="4213500498" sldId="341"/>
            <ac:spMk id="9" creationId="{00000000-0000-0000-0000-000000000000}"/>
          </ac:spMkLst>
        </pc:spChg>
        <pc:spChg chg="del">
          <ac:chgData name="Sophie Holland" userId="S::sophie.holland@westminster-abbey.org::973f5038-f617-450a-8546-88bc9d3463c3" providerId="AD" clId="Web-{5B610712-6411-683E-C9F5-5BD464A39080}" dt="2024-03-01T10:58:01.645" v="18"/>
          <ac:spMkLst>
            <pc:docMk/>
            <pc:sldMk cId="4213500498" sldId="341"/>
            <ac:spMk id="10" creationId="{F89B5B11-7758-448D-AC81-23E46063A519}"/>
          </ac:spMkLst>
        </pc:spChg>
      </pc:sldChg>
      <pc:sldChg chg="del">
        <pc:chgData name="Sophie Holland" userId="S::sophie.holland@westminster-abbey.org::973f5038-f617-450a-8546-88bc9d3463c3" providerId="AD" clId="Web-{5B610712-6411-683E-C9F5-5BD464A39080}" dt="2024-03-01T10:58:14.755" v="23"/>
        <pc:sldMkLst>
          <pc:docMk/>
          <pc:sldMk cId="511511028" sldId="355"/>
        </pc:sldMkLst>
      </pc:sldChg>
      <pc:sldChg chg="addSp delSp modSp del">
        <pc:chgData name="Sophie Holland" userId="S::sophie.holland@westminster-abbey.org::973f5038-f617-450a-8546-88bc9d3463c3" providerId="AD" clId="Web-{5B610712-6411-683E-C9F5-5BD464A39080}" dt="2024-03-01T10:58:14.834" v="24"/>
        <pc:sldMkLst>
          <pc:docMk/>
          <pc:sldMk cId="3500591833" sldId="358"/>
        </pc:sldMkLst>
        <pc:spChg chg="del mod">
          <ac:chgData name="Sophie Holland" userId="S::sophie.holland@westminster-abbey.org::973f5038-f617-450a-8546-88bc9d3463c3" providerId="AD" clId="Web-{5B610712-6411-683E-C9F5-5BD464A39080}" dt="2024-03-01T10:57:23.486" v="5"/>
          <ac:spMkLst>
            <pc:docMk/>
            <pc:sldMk cId="3500591833" sldId="358"/>
            <ac:spMk id="3" creationId="{BE8610C2-B440-9E4D-A710-C9C06FB366F5}"/>
          </ac:spMkLst>
        </pc:spChg>
        <pc:spChg chg="del">
          <ac:chgData name="Sophie Holland" userId="S::sophie.holland@westminster-abbey.org::973f5038-f617-450a-8546-88bc9d3463c3" providerId="AD" clId="Web-{5B610712-6411-683E-C9F5-5BD464A39080}" dt="2024-03-01T10:57:21.939" v="4"/>
          <ac:spMkLst>
            <pc:docMk/>
            <pc:sldMk cId="3500591833" sldId="358"/>
            <ac:spMk id="4" creationId="{F3825712-1F61-8E4A-A0C2-35D946C435C5}"/>
          </ac:spMkLst>
        </pc:spChg>
        <pc:spChg chg="del">
          <ac:chgData name="Sophie Holland" userId="S::sophie.holland@westminster-abbey.org::973f5038-f617-450a-8546-88bc9d3463c3" providerId="AD" clId="Web-{5B610712-6411-683E-C9F5-5BD464A39080}" dt="2024-03-01T10:57:19.283" v="2"/>
          <ac:spMkLst>
            <pc:docMk/>
            <pc:sldMk cId="3500591833" sldId="358"/>
            <ac:spMk id="8" creationId="{5CBBB89B-8AD8-E041-8ABA-5BE77B3182D1}"/>
          </ac:spMkLst>
        </pc:spChg>
        <pc:spChg chg="add mod">
          <ac:chgData name="Sophie Holland" userId="S::sophie.holland@westminster-abbey.org::973f5038-f617-450a-8546-88bc9d3463c3" providerId="AD" clId="Web-{5B610712-6411-683E-C9F5-5BD464A39080}" dt="2024-03-01T10:57:23.486" v="5"/>
          <ac:spMkLst>
            <pc:docMk/>
            <pc:sldMk cId="3500591833" sldId="358"/>
            <ac:spMk id="9" creationId="{35602CEA-ACFA-7099-2BFA-98D2D9D90A98}"/>
          </ac:spMkLst>
        </pc:spChg>
        <pc:picChg chg="del">
          <ac:chgData name="Sophie Holland" userId="S::sophie.holland@westminster-abbey.org::973f5038-f617-450a-8546-88bc9d3463c3" providerId="AD" clId="Web-{5B610712-6411-683E-C9F5-5BD464A39080}" dt="2024-03-01T10:57:17.689" v="1"/>
          <ac:picMkLst>
            <pc:docMk/>
            <pc:sldMk cId="3500591833" sldId="358"/>
            <ac:picMk id="5" creationId="{00000000-0000-0000-0000-000000000000}"/>
          </ac:picMkLst>
        </pc:picChg>
      </pc:sldChg>
      <pc:sldChg chg="del">
        <pc:chgData name="Sophie Holland" userId="S::sophie.holland@westminster-abbey.org::973f5038-f617-450a-8546-88bc9d3463c3" providerId="AD" clId="Web-{5B610712-6411-683E-C9F5-5BD464A39080}" dt="2024-03-01T10:58:10.380" v="19"/>
        <pc:sldMkLst>
          <pc:docMk/>
          <pc:sldMk cId="2504170983" sldId="359"/>
        </pc:sldMkLst>
      </pc:sldChg>
      <pc:sldChg chg="del">
        <pc:chgData name="Sophie Holland" userId="S::sophie.holland@westminster-abbey.org::973f5038-f617-450a-8546-88bc9d3463c3" providerId="AD" clId="Web-{5B610712-6411-683E-C9F5-5BD464A39080}" dt="2024-03-01T10:58:10.880" v="20"/>
        <pc:sldMkLst>
          <pc:docMk/>
          <pc:sldMk cId="4039375566" sldId="360"/>
        </pc:sldMkLst>
      </pc:sldChg>
      <pc:sldChg chg="del">
        <pc:chgData name="Sophie Holland" userId="S::sophie.holland@westminster-abbey.org::973f5038-f617-450a-8546-88bc9d3463c3" providerId="AD" clId="Web-{5B610712-6411-683E-C9F5-5BD464A39080}" dt="2024-03-01T10:58:11.255" v="21"/>
        <pc:sldMkLst>
          <pc:docMk/>
          <pc:sldMk cId="2530999865" sldId="361"/>
        </pc:sldMkLst>
      </pc:sldChg>
      <pc:sldChg chg="del">
        <pc:chgData name="Sophie Holland" userId="S::sophie.holland@westminster-abbey.org::973f5038-f617-450a-8546-88bc9d3463c3" providerId="AD" clId="Web-{5B610712-6411-683E-C9F5-5BD464A39080}" dt="2024-03-01T10:58:11.708" v="22"/>
        <pc:sldMkLst>
          <pc:docMk/>
          <pc:sldMk cId="2798857095" sldId="363"/>
        </pc:sldMkLst>
      </pc:sldChg>
      <pc:sldChg chg="addSp delSp modSp">
        <pc:chgData name="Sophie Holland" userId="S::sophie.holland@westminster-abbey.org::973f5038-f617-450a-8546-88bc9d3463c3" providerId="AD" clId="Web-{5B610712-6411-683E-C9F5-5BD464A39080}" dt="2024-03-01T10:57:27.502" v="6"/>
        <pc:sldMkLst>
          <pc:docMk/>
          <pc:sldMk cId="3712833313" sldId="365"/>
        </pc:sldMkLst>
        <pc:spChg chg="add mod">
          <ac:chgData name="Sophie Holland" userId="S::sophie.holland@westminster-abbey.org::973f5038-f617-450a-8546-88bc9d3463c3" providerId="AD" clId="Web-{5B610712-6411-683E-C9F5-5BD464A39080}" dt="2024-03-01T10:57:27.502" v="6"/>
          <ac:spMkLst>
            <pc:docMk/>
            <pc:sldMk cId="3712833313" sldId="365"/>
            <ac:spMk id="3" creationId="{74A5BF1B-AC89-545A-8446-99E1D699CE4F}"/>
          </ac:spMkLst>
        </pc:spChg>
        <pc:spChg chg="del">
          <ac:chgData name="Sophie Holland" userId="S::sophie.holland@westminster-abbey.org::973f5038-f617-450a-8546-88bc9d3463c3" providerId="AD" clId="Web-{5B610712-6411-683E-C9F5-5BD464A39080}" dt="2024-03-01T10:57:15.220" v="0"/>
          <ac:spMkLst>
            <pc:docMk/>
            <pc:sldMk cId="3712833313" sldId="365"/>
            <ac:spMk id="7" creationId="{00000000-0000-0000-0000-000000000000}"/>
          </ac:spMkLst>
        </pc:spChg>
        <pc:spChg chg="del">
          <ac:chgData name="Sophie Holland" userId="S::sophie.holland@westminster-abbey.org::973f5038-f617-450a-8546-88bc9d3463c3" providerId="AD" clId="Web-{5B610712-6411-683E-C9F5-5BD464A39080}" dt="2024-03-01T10:57:27.502" v="6"/>
          <ac:spMkLst>
            <pc:docMk/>
            <pc:sldMk cId="3712833313" sldId="365"/>
            <ac:spMk id="10" creationId="{CF47EDB7-E2B6-304F-8E49-1C030DA302A6}"/>
          </ac:spMkLst>
        </pc:spChg>
      </pc:sldChg>
    </pc:docChg>
  </pc:docChgLst>
  <pc:docChgLst>
    <pc:chgData name="Sophie Holland" userId="S::sophie.holland@westminster-abbey.org::973f5038-f617-450a-8546-88bc9d3463c3" providerId="AD" clId="Web-{52052923-63DB-B935-D5DC-AC339B887B6C}"/>
    <pc:docChg chg="modSld">
      <pc:chgData name="Sophie Holland" userId="S::sophie.holland@westminster-abbey.org::973f5038-f617-450a-8546-88bc9d3463c3" providerId="AD" clId="Web-{52052923-63DB-B935-D5DC-AC339B887B6C}" dt="2024-04-24T11:28:27.966" v="21" actId="20577"/>
      <pc:docMkLst>
        <pc:docMk/>
      </pc:docMkLst>
      <pc:sldChg chg="modSp">
        <pc:chgData name="Sophie Holland" userId="S::sophie.holland@westminster-abbey.org::973f5038-f617-450a-8546-88bc9d3463c3" providerId="AD" clId="Web-{52052923-63DB-B935-D5DC-AC339B887B6C}" dt="2024-04-24T11:28:27.966" v="21" actId="20577"/>
        <pc:sldMkLst>
          <pc:docMk/>
          <pc:sldMk cId="145814539" sldId="379"/>
        </pc:sldMkLst>
        <pc:spChg chg="mod">
          <ac:chgData name="Sophie Holland" userId="S::sophie.holland@westminster-abbey.org::973f5038-f617-450a-8546-88bc9d3463c3" providerId="AD" clId="Web-{52052923-63DB-B935-D5DC-AC339B887B6C}" dt="2024-04-24T11:28:27.966" v="21" actId="20577"/>
          <ac:spMkLst>
            <pc:docMk/>
            <pc:sldMk cId="145814539" sldId="379"/>
            <ac:spMk id="3" creationId="{74A5BF1B-AC89-545A-8446-99E1D699CE4F}"/>
          </ac:spMkLst>
        </pc:spChg>
      </pc:sldChg>
    </pc:docChg>
  </pc:docChgLst>
  <pc:docChgLst>
    <pc:chgData name="Lou Cash" userId="S::lou.cash@westminster-abbey.org::86be4a58-c22e-4e67-b9c9-cb87f0968146" providerId="AD" clId="Web-{2E842AE1-DA81-EADC-1A3E-FB1BBEE06DC1}"/>
    <pc:docChg chg="delSld modSld">
      <pc:chgData name="Lou Cash" userId="S::lou.cash@westminster-abbey.org::86be4a58-c22e-4e67-b9c9-cb87f0968146" providerId="AD" clId="Web-{2E842AE1-DA81-EADC-1A3E-FB1BBEE06DC1}" dt="2024-05-01T15:14:07.835" v="34"/>
      <pc:docMkLst>
        <pc:docMk/>
      </pc:docMkLst>
      <pc:sldChg chg="delSp modSp delCm modNotes">
        <pc:chgData name="Lou Cash" userId="S::lou.cash@westminster-abbey.org::86be4a58-c22e-4e67-b9c9-cb87f0968146" providerId="AD" clId="Web-{2E842AE1-DA81-EADC-1A3E-FB1BBEE06DC1}" dt="2024-05-01T15:14:07.835" v="34"/>
        <pc:sldMkLst>
          <pc:docMk/>
          <pc:sldMk cId="4213500498" sldId="341"/>
        </pc:sldMkLst>
        <pc:spChg chg="mod">
          <ac:chgData name="Lou Cash" userId="S::lou.cash@westminster-abbey.org::86be4a58-c22e-4e67-b9c9-cb87f0968146" providerId="AD" clId="Web-{2E842AE1-DA81-EADC-1A3E-FB1BBEE06DC1}" dt="2024-05-01T15:11:36.894" v="31" actId="20577"/>
          <ac:spMkLst>
            <pc:docMk/>
            <pc:sldMk cId="4213500498" sldId="341"/>
            <ac:spMk id="9" creationId="{00000000-0000-0000-0000-000000000000}"/>
          </ac:spMkLst>
        </pc:spChg>
        <pc:picChg chg="del">
          <ac:chgData name="Lou Cash" userId="S::lou.cash@westminster-abbey.org::86be4a58-c22e-4e67-b9c9-cb87f0968146" providerId="AD" clId="Web-{2E842AE1-DA81-EADC-1A3E-FB1BBEE06DC1}" dt="2024-05-01T15:13:10.021" v="32"/>
          <ac:picMkLst>
            <pc:docMk/>
            <pc:sldMk cId="4213500498" sldId="341"/>
            <ac:picMk id="2" creationId="{81516BB1-9BE2-C3DD-7833-E1F548AA1FBF}"/>
          </ac:picMkLst>
        </pc:picChg>
      </pc:sldChg>
      <pc:sldChg chg="del">
        <pc:chgData name="Lou Cash" userId="S::lou.cash@westminster-abbey.org::86be4a58-c22e-4e67-b9c9-cb87f0968146" providerId="AD" clId="Web-{2E842AE1-DA81-EADC-1A3E-FB1BBEE06DC1}" dt="2024-05-01T15:11:27.410" v="26"/>
        <pc:sldMkLst>
          <pc:docMk/>
          <pc:sldMk cId="413497148" sldId="377"/>
        </pc:sldMkLst>
      </pc:sldChg>
      <pc:sldChg chg="modSp">
        <pc:chgData name="Lou Cash" userId="S::lou.cash@westminster-abbey.org::86be4a58-c22e-4e67-b9c9-cb87f0968146" providerId="AD" clId="Web-{2E842AE1-DA81-EADC-1A3E-FB1BBEE06DC1}" dt="2024-05-01T15:11:17.925" v="25" actId="20577"/>
        <pc:sldMkLst>
          <pc:docMk/>
          <pc:sldMk cId="3655528256" sldId="378"/>
        </pc:sldMkLst>
        <pc:spChg chg="mod">
          <ac:chgData name="Lou Cash" userId="S::lou.cash@westminster-abbey.org::86be4a58-c22e-4e67-b9c9-cb87f0968146" providerId="AD" clId="Web-{2E842AE1-DA81-EADC-1A3E-FB1BBEE06DC1}" dt="2024-05-01T15:11:17.925" v="25" actId="20577"/>
          <ac:spMkLst>
            <pc:docMk/>
            <pc:sldMk cId="3655528256" sldId="378"/>
            <ac:spMk id="11" creationId="{C478436B-4B01-E44C-9310-D52D2C2537E3}"/>
          </ac:spMkLst>
        </pc:spChg>
      </pc:sldChg>
    </pc:docChg>
  </pc:docChgLst>
  <pc:docChgLst>
    <pc:chgData name="Sophie Holland" userId="S::sophie.holland@westminster-abbey.org::973f5038-f617-450a-8546-88bc9d3463c3" providerId="AD" clId="Web-{4E07009B-7BE7-AFD3-78FE-1A63F74A7541}"/>
    <pc:docChg chg="modSld">
      <pc:chgData name="Sophie Holland" userId="S::sophie.holland@westminster-abbey.org::973f5038-f617-450a-8546-88bc9d3463c3" providerId="AD" clId="Web-{4E07009B-7BE7-AFD3-78FE-1A63F74A7541}" dt="2024-04-16T13:01:30.911" v="6" actId="20577"/>
      <pc:docMkLst>
        <pc:docMk/>
      </pc:docMkLst>
      <pc:sldChg chg="modSp">
        <pc:chgData name="Sophie Holland" userId="S::sophie.holland@westminster-abbey.org::973f5038-f617-450a-8546-88bc9d3463c3" providerId="AD" clId="Web-{4E07009B-7BE7-AFD3-78FE-1A63F74A7541}" dt="2024-04-16T13:01:30.911" v="6" actId="20577"/>
        <pc:sldMkLst>
          <pc:docMk/>
          <pc:sldMk cId="1222876594" sldId="375"/>
        </pc:sldMkLst>
        <pc:spChg chg="mod">
          <ac:chgData name="Sophie Holland" userId="S::sophie.holland@westminster-abbey.org::973f5038-f617-450a-8546-88bc9d3463c3" providerId="AD" clId="Web-{4E07009B-7BE7-AFD3-78FE-1A63F74A7541}" dt="2024-04-16T13:01:30.911" v="6" actId="20577"/>
          <ac:spMkLst>
            <pc:docMk/>
            <pc:sldMk cId="1222876594" sldId="375"/>
            <ac:spMk id="3" creationId="{74A5BF1B-AC89-545A-8446-99E1D699CE4F}"/>
          </ac:spMkLst>
        </pc:spChg>
      </pc:sldChg>
    </pc:docChg>
  </pc:docChgLst>
  <pc:docChgLst>
    <pc:chgData name="Lou Cash" userId="S::lou.cash@westminster-abbey.org::86be4a58-c22e-4e67-b9c9-cb87f0968146" providerId="AD" clId="Web-{91283CC6-E145-A233-2FA4-C99D8ECAE277}"/>
    <pc:docChg chg="addSld modSld">
      <pc:chgData name="Lou Cash" userId="S::lou.cash@westminster-abbey.org::86be4a58-c22e-4e67-b9c9-cb87f0968146" providerId="AD" clId="Web-{91283CC6-E145-A233-2FA4-C99D8ECAE277}" dt="2024-05-01T15:05:22.755" v="68"/>
      <pc:docMkLst>
        <pc:docMk/>
      </pc:docMkLst>
      <pc:sldChg chg="modSp">
        <pc:chgData name="Lou Cash" userId="S::lou.cash@westminster-abbey.org::86be4a58-c22e-4e67-b9c9-cb87f0968146" providerId="AD" clId="Web-{91283CC6-E145-A233-2FA4-C99D8ECAE277}" dt="2024-05-01T15:04:35.346" v="8" actId="20577"/>
        <pc:sldMkLst>
          <pc:docMk/>
          <pc:sldMk cId="2501947978" sldId="367"/>
        </pc:sldMkLst>
        <pc:spChg chg="mod">
          <ac:chgData name="Lou Cash" userId="S::lou.cash@westminster-abbey.org::86be4a58-c22e-4e67-b9c9-cb87f0968146" providerId="AD" clId="Web-{91283CC6-E145-A233-2FA4-C99D8ECAE277}" dt="2024-05-01T15:04:35.346" v="8" actId="20577"/>
          <ac:spMkLst>
            <pc:docMk/>
            <pc:sldMk cId="2501947978" sldId="367"/>
            <ac:spMk id="11" creationId="{C478436B-4B01-E44C-9310-D52D2C2537E3}"/>
          </ac:spMkLst>
        </pc:spChg>
      </pc:sldChg>
      <pc:sldChg chg="modSp">
        <pc:chgData name="Lou Cash" userId="S::lou.cash@westminster-abbey.org::86be4a58-c22e-4e67-b9c9-cb87f0968146" providerId="AD" clId="Web-{91283CC6-E145-A233-2FA4-C99D8ECAE277}" dt="2024-05-01T15:04:46.737" v="25" actId="20577"/>
        <pc:sldMkLst>
          <pc:docMk/>
          <pc:sldMk cId="1127083958" sldId="368"/>
        </pc:sldMkLst>
        <pc:spChg chg="mod">
          <ac:chgData name="Lou Cash" userId="S::lou.cash@westminster-abbey.org::86be4a58-c22e-4e67-b9c9-cb87f0968146" providerId="AD" clId="Web-{91283CC6-E145-A233-2FA4-C99D8ECAE277}" dt="2024-05-01T15:04:46.737" v="25" actId="20577"/>
          <ac:spMkLst>
            <pc:docMk/>
            <pc:sldMk cId="1127083958" sldId="368"/>
            <ac:spMk id="11" creationId="{C478436B-4B01-E44C-9310-D52D2C2537E3}"/>
          </ac:spMkLst>
        </pc:spChg>
      </pc:sldChg>
      <pc:sldChg chg="modSp">
        <pc:chgData name="Lou Cash" userId="S::lou.cash@westminster-abbey.org::86be4a58-c22e-4e67-b9c9-cb87f0968146" providerId="AD" clId="Web-{91283CC6-E145-A233-2FA4-C99D8ECAE277}" dt="2024-05-01T15:05:09.661" v="63" actId="20577"/>
        <pc:sldMkLst>
          <pc:docMk/>
          <pc:sldMk cId="2256884851" sldId="374"/>
        </pc:sldMkLst>
        <pc:spChg chg="mod">
          <ac:chgData name="Lou Cash" userId="S::lou.cash@westminster-abbey.org::86be4a58-c22e-4e67-b9c9-cb87f0968146" providerId="AD" clId="Web-{91283CC6-E145-A233-2FA4-C99D8ECAE277}" dt="2024-05-01T15:05:09.661" v="63" actId="20577"/>
          <ac:spMkLst>
            <pc:docMk/>
            <pc:sldMk cId="2256884851" sldId="374"/>
            <ac:spMk id="11" creationId="{C478436B-4B01-E44C-9310-D52D2C2537E3}"/>
          </ac:spMkLst>
        </pc:spChg>
      </pc:sldChg>
      <pc:sldChg chg="modSp">
        <pc:chgData name="Lou Cash" userId="S::lou.cash@westminster-abbey.org::86be4a58-c22e-4e67-b9c9-cb87f0968146" providerId="AD" clId="Web-{91283CC6-E145-A233-2FA4-C99D8ECAE277}" dt="2024-05-01T15:04:59.926" v="42" actId="20577"/>
        <pc:sldMkLst>
          <pc:docMk/>
          <pc:sldMk cId="1432822279" sldId="375"/>
        </pc:sldMkLst>
        <pc:spChg chg="mod">
          <ac:chgData name="Lou Cash" userId="S::lou.cash@westminster-abbey.org::86be4a58-c22e-4e67-b9c9-cb87f0968146" providerId="AD" clId="Web-{91283CC6-E145-A233-2FA4-C99D8ECAE277}" dt="2024-05-01T15:04:59.926" v="42" actId="20577"/>
          <ac:spMkLst>
            <pc:docMk/>
            <pc:sldMk cId="1432822279" sldId="375"/>
            <ac:spMk id="11" creationId="{C478436B-4B01-E44C-9310-D52D2C2537E3}"/>
          </ac:spMkLst>
        </pc:spChg>
      </pc:sldChg>
      <pc:sldChg chg="add replId">
        <pc:chgData name="Lou Cash" userId="S::lou.cash@westminster-abbey.org::86be4a58-c22e-4e67-b9c9-cb87f0968146" providerId="AD" clId="Web-{91283CC6-E145-A233-2FA4-C99D8ECAE277}" dt="2024-05-01T15:05:16.380" v="64"/>
        <pc:sldMkLst>
          <pc:docMk/>
          <pc:sldMk cId="2971629565" sldId="376"/>
        </pc:sldMkLst>
      </pc:sldChg>
      <pc:sldChg chg="add replId">
        <pc:chgData name="Lou Cash" userId="S::lou.cash@westminster-abbey.org::86be4a58-c22e-4e67-b9c9-cb87f0968146" providerId="AD" clId="Web-{91283CC6-E145-A233-2FA4-C99D8ECAE277}" dt="2024-05-01T15:05:17.974" v="65"/>
        <pc:sldMkLst>
          <pc:docMk/>
          <pc:sldMk cId="413497148" sldId="377"/>
        </pc:sldMkLst>
      </pc:sldChg>
      <pc:sldChg chg="add replId">
        <pc:chgData name="Lou Cash" userId="S::lou.cash@westminster-abbey.org::86be4a58-c22e-4e67-b9c9-cb87f0968146" providerId="AD" clId="Web-{91283CC6-E145-A233-2FA4-C99D8ECAE277}" dt="2024-05-01T15:05:19.521" v="66"/>
        <pc:sldMkLst>
          <pc:docMk/>
          <pc:sldMk cId="3655528256" sldId="378"/>
        </pc:sldMkLst>
      </pc:sldChg>
      <pc:sldChg chg="add replId">
        <pc:chgData name="Lou Cash" userId="S::lou.cash@westminster-abbey.org::86be4a58-c22e-4e67-b9c9-cb87f0968146" providerId="AD" clId="Web-{91283CC6-E145-A233-2FA4-C99D8ECAE277}" dt="2024-05-01T15:05:20.958" v="67"/>
        <pc:sldMkLst>
          <pc:docMk/>
          <pc:sldMk cId="4237119919" sldId="379"/>
        </pc:sldMkLst>
      </pc:sldChg>
      <pc:sldChg chg="add replId">
        <pc:chgData name="Lou Cash" userId="S::lou.cash@westminster-abbey.org::86be4a58-c22e-4e67-b9c9-cb87f0968146" providerId="AD" clId="Web-{91283CC6-E145-A233-2FA4-C99D8ECAE277}" dt="2024-05-01T15:05:22.755" v="68"/>
        <pc:sldMkLst>
          <pc:docMk/>
          <pc:sldMk cId="845850679" sldId="380"/>
        </pc:sldMkLst>
      </pc:sldChg>
    </pc:docChg>
  </pc:docChgLst>
  <pc:docChgLst>
    <pc:chgData name="Lou Cash" userId="S::lou.cash@westminster-abbey.org::86be4a58-c22e-4e67-b9c9-cb87f0968146" providerId="AD" clId="Web-{1BA72B2E-738B-0EA9-78E5-A92F3943FB18}"/>
    <pc:docChg chg="modSld">
      <pc:chgData name="Lou Cash" userId="S::lou.cash@westminster-abbey.org::86be4a58-c22e-4e67-b9c9-cb87f0968146" providerId="AD" clId="Web-{1BA72B2E-738B-0EA9-78E5-A92F3943FB18}" dt="2024-08-07T11:54:03.839" v="173"/>
      <pc:docMkLst>
        <pc:docMk/>
      </pc:docMkLst>
      <pc:sldChg chg="addSp modSp modNotes">
        <pc:chgData name="Lou Cash" userId="S::lou.cash@westminster-abbey.org::86be4a58-c22e-4e67-b9c9-cb87f0968146" providerId="AD" clId="Web-{1BA72B2E-738B-0EA9-78E5-A92F3943FB18}" dt="2024-08-07T11:53:43.885" v="163"/>
        <pc:sldMkLst>
          <pc:docMk/>
          <pc:sldMk cId="3596633764" sldId="369"/>
        </pc:sldMkLst>
        <pc:picChg chg="add mod">
          <ac:chgData name="Lou Cash" userId="S::lou.cash@westminster-abbey.org::86be4a58-c22e-4e67-b9c9-cb87f0968146" providerId="AD" clId="Web-{1BA72B2E-738B-0EA9-78E5-A92F3943FB18}" dt="2024-08-07T11:50:51.834" v="131" actId="1076"/>
          <ac:picMkLst>
            <pc:docMk/>
            <pc:sldMk cId="3596633764" sldId="369"/>
            <ac:picMk id="4" creationId="{9254310F-8A6C-639A-1DD0-1772BAE39A2B}"/>
          </ac:picMkLst>
        </pc:picChg>
      </pc:sldChg>
      <pc:sldChg chg="addSp modSp modNotes">
        <pc:chgData name="Lou Cash" userId="S::lou.cash@westminster-abbey.org::86be4a58-c22e-4e67-b9c9-cb87f0968146" providerId="AD" clId="Web-{1BA72B2E-738B-0EA9-78E5-A92F3943FB18}" dt="2024-08-07T11:53:40.057" v="162"/>
        <pc:sldMkLst>
          <pc:docMk/>
          <pc:sldMk cId="3051632917" sldId="370"/>
        </pc:sldMkLst>
        <pc:spChg chg="mod">
          <ac:chgData name="Lou Cash" userId="S::lou.cash@westminster-abbey.org::86be4a58-c22e-4e67-b9c9-cb87f0968146" providerId="AD" clId="Web-{1BA72B2E-738B-0EA9-78E5-A92F3943FB18}" dt="2024-08-07T11:51:21.054" v="135" actId="1076"/>
          <ac:spMkLst>
            <pc:docMk/>
            <pc:sldMk cId="3051632917" sldId="370"/>
            <ac:spMk id="4" creationId="{D51D0CAB-A082-0CBF-142F-AC129B5DAC10}"/>
          </ac:spMkLst>
        </pc:spChg>
        <pc:picChg chg="add mod">
          <ac:chgData name="Lou Cash" userId="S::lou.cash@westminster-abbey.org::86be4a58-c22e-4e67-b9c9-cb87f0968146" providerId="AD" clId="Web-{1BA72B2E-738B-0EA9-78E5-A92F3943FB18}" dt="2024-08-07T11:51:30.585" v="138" actId="1076"/>
          <ac:picMkLst>
            <pc:docMk/>
            <pc:sldMk cId="3051632917" sldId="370"/>
            <ac:picMk id="2" creationId="{08A0693E-BC20-01F9-DD79-2C1C7E9109C4}"/>
          </ac:picMkLst>
        </pc:picChg>
      </pc:sldChg>
      <pc:sldChg chg="addSp modSp modNotes">
        <pc:chgData name="Lou Cash" userId="S::lou.cash@westminster-abbey.org::86be4a58-c22e-4e67-b9c9-cb87f0968146" providerId="AD" clId="Web-{1BA72B2E-738B-0EA9-78E5-A92F3943FB18}" dt="2024-08-07T11:54:00.323" v="169"/>
        <pc:sldMkLst>
          <pc:docMk/>
          <pc:sldMk cId="797830222" sldId="371"/>
        </pc:sldMkLst>
        <pc:picChg chg="add mod">
          <ac:chgData name="Lou Cash" userId="S::lou.cash@westminster-abbey.org::86be4a58-c22e-4e67-b9c9-cb87f0968146" providerId="AD" clId="Web-{1BA72B2E-738B-0EA9-78E5-A92F3943FB18}" dt="2024-08-07T11:36:43.188" v="48" actId="1076"/>
          <ac:picMkLst>
            <pc:docMk/>
            <pc:sldMk cId="797830222" sldId="371"/>
            <ac:picMk id="2" creationId="{F2F0ED4F-DC8B-C66C-BF7E-7855A8B00133}"/>
          </ac:picMkLst>
        </pc:picChg>
        <pc:picChg chg="add mod">
          <ac:chgData name="Lou Cash" userId="S::lou.cash@westminster-abbey.org::86be4a58-c22e-4e67-b9c9-cb87f0968146" providerId="AD" clId="Web-{1BA72B2E-738B-0EA9-78E5-A92F3943FB18}" dt="2024-08-07T11:36:45.751" v="49" actId="1076"/>
          <ac:picMkLst>
            <pc:docMk/>
            <pc:sldMk cId="797830222" sldId="371"/>
            <ac:picMk id="4" creationId="{5CB78EE8-BDA7-24D9-9B0F-686E0C87C90D}"/>
          </ac:picMkLst>
        </pc:picChg>
      </pc:sldChg>
      <pc:sldChg chg="addSp modSp modNotes">
        <pc:chgData name="Lou Cash" userId="S::lou.cash@westminster-abbey.org::86be4a58-c22e-4e67-b9c9-cb87f0968146" providerId="AD" clId="Web-{1BA72B2E-738B-0EA9-78E5-A92F3943FB18}" dt="2024-08-07T11:53:33.385" v="160"/>
        <pc:sldMkLst>
          <pc:docMk/>
          <pc:sldMk cId="1133971357" sldId="372"/>
        </pc:sldMkLst>
        <pc:spChg chg="mod">
          <ac:chgData name="Lou Cash" userId="S::lou.cash@westminster-abbey.org::86be4a58-c22e-4e67-b9c9-cb87f0968146" providerId="AD" clId="Web-{1BA72B2E-738B-0EA9-78E5-A92F3943FB18}" dt="2024-08-07T11:44:47.435" v="127" actId="20577"/>
          <ac:spMkLst>
            <pc:docMk/>
            <pc:sldMk cId="1133971357" sldId="372"/>
            <ac:spMk id="2" creationId="{36BEEF0A-8CAE-59C6-9AA6-06F1236F9D6E}"/>
          </ac:spMkLst>
        </pc:spChg>
        <pc:picChg chg="add mod">
          <ac:chgData name="Lou Cash" userId="S::lou.cash@westminster-abbey.org::86be4a58-c22e-4e67-b9c9-cb87f0968146" providerId="AD" clId="Web-{1BA72B2E-738B-0EA9-78E5-A92F3943FB18}" dt="2024-08-07T11:50:02.802" v="129" actId="1076"/>
          <ac:picMkLst>
            <pc:docMk/>
            <pc:sldMk cId="1133971357" sldId="372"/>
            <ac:picMk id="4" creationId="{8040CA66-6A57-A5D0-0694-DBF24D874681}"/>
          </ac:picMkLst>
        </pc:picChg>
      </pc:sldChg>
      <pc:sldChg chg="addSp modSp modNotes">
        <pc:chgData name="Lou Cash" userId="S::lou.cash@westminster-abbey.org::86be4a58-c22e-4e67-b9c9-cb87f0968146" providerId="AD" clId="Web-{1BA72B2E-738B-0EA9-78E5-A92F3943FB18}" dt="2024-08-07T11:53:49.432" v="165"/>
        <pc:sldMkLst>
          <pc:docMk/>
          <pc:sldMk cId="582489287" sldId="373"/>
        </pc:sldMkLst>
        <pc:picChg chg="add mod">
          <ac:chgData name="Lou Cash" userId="S::lou.cash@westminster-abbey.org::86be4a58-c22e-4e67-b9c9-cb87f0968146" providerId="AD" clId="Web-{1BA72B2E-738B-0EA9-78E5-A92F3943FB18}" dt="2024-08-07T11:31:44.009" v="1" actId="1076"/>
          <ac:picMkLst>
            <pc:docMk/>
            <pc:sldMk cId="582489287" sldId="373"/>
            <ac:picMk id="2" creationId="{EFF0106C-A784-9C6A-DD71-9399C94341EB}"/>
          </ac:picMkLst>
        </pc:picChg>
      </pc:sldChg>
      <pc:sldChg chg="addSp delSp modSp modNotes">
        <pc:chgData name="Lou Cash" userId="S::lou.cash@westminster-abbey.org::86be4a58-c22e-4e67-b9c9-cb87f0968146" providerId="AD" clId="Web-{1BA72B2E-738B-0EA9-78E5-A92F3943FB18}" dt="2024-08-07T11:54:03.839" v="173"/>
        <pc:sldMkLst>
          <pc:docMk/>
          <pc:sldMk cId="2971629565" sldId="376"/>
        </pc:sldMkLst>
        <pc:spChg chg="mod">
          <ac:chgData name="Lou Cash" userId="S::lou.cash@westminster-abbey.org::86be4a58-c22e-4e67-b9c9-cb87f0968146" providerId="AD" clId="Web-{1BA72B2E-738B-0EA9-78E5-A92F3943FB18}" dt="2024-08-07T11:43:03.744" v="109" actId="14100"/>
          <ac:spMkLst>
            <pc:docMk/>
            <pc:sldMk cId="2971629565" sldId="376"/>
            <ac:spMk id="3" creationId="{74A5BF1B-AC89-545A-8446-99E1D699CE4F}"/>
          </ac:spMkLst>
        </pc:spChg>
        <pc:spChg chg="add del">
          <ac:chgData name="Lou Cash" userId="S::lou.cash@westminster-abbey.org::86be4a58-c22e-4e67-b9c9-cb87f0968146" providerId="AD" clId="Web-{1BA72B2E-738B-0EA9-78E5-A92F3943FB18}" dt="2024-08-07T11:42:19.634" v="103"/>
          <ac:spMkLst>
            <pc:docMk/>
            <pc:sldMk cId="2971629565" sldId="376"/>
            <ac:spMk id="4" creationId="{195656BA-48A9-0D34-3D83-91D5CD5ACAC5}"/>
          </ac:spMkLst>
        </pc:spChg>
        <pc:spChg chg="mod">
          <ac:chgData name="Lou Cash" userId="S::lou.cash@westminster-abbey.org::86be4a58-c22e-4e67-b9c9-cb87f0968146" providerId="AD" clId="Web-{1BA72B2E-738B-0EA9-78E5-A92F3943FB18}" dt="2024-08-07T11:42:57.307" v="108" actId="1076"/>
          <ac:spMkLst>
            <pc:docMk/>
            <pc:sldMk cId="2971629565" sldId="376"/>
            <ac:spMk id="11" creationId="{C478436B-4B01-E44C-9310-D52D2C2537E3}"/>
          </ac:spMkLst>
        </pc:spChg>
        <pc:picChg chg="add mod">
          <ac:chgData name="Lou Cash" userId="S::lou.cash@westminster-abbey.org::86be4a58-c22e-4e67-b9c9-cb87f0968146" providerId="AD" clId="Web-{1BA72B2E-738B-0EA9-78E5-A92F3943FB18}" dt="2024-08-07T11:40:25.319" v="101" actId="1076"/>
          <ac:picMkLst>
            <pc:docMk/>
            <pc:sldMk cId="2971629565" sldId="376"/>
            <ac:picMk id="2" creationId="{E9C0FDBC-EDFF-3350-A01C-F9D03F4D505B}"/>
          </ac:picMkLst>
        </pc:picChg>
      </pc:sldChg>
    </pc:docChg>
  </pc:docChgLst>
  <pc:docChgLst>
    <pc:chgData name="Lou Cash" userId="S::lou.cash@westminster-abbey.org::86be4a58-c22e-4e67-b9c9-cb87f0968146" providerId="AD" clId="Web-{051C4F2F-2506-A06B-C54F-809883312ACC}"/>
    <pc:docChg chg="modSld sldOrd">
      <pc:chgData name="Lou Cash" userId="S::lou.cash@westminster-abbey.org::86be4a58-c22e-4e67-b9c9-cb87f0968146" providerId="AD" clId="Web-{051C4F2F-2506-A06B-C54F-809883312ACC}" dt="2024-07-24T13:28:58.745" v="1405" actId="20577"/>
      <pc:docMkLst>
        <pc:docMk/>
      </pc:docMkLst>
      <pc:sldChg chg="modSp ord">
        <pc:chgData name="Lou Cash" userId="S::lou.cash@westminster-abbey.org::86be4a58-c22e-4e67-b9c9-cb87f0968146" providerId="AD" clId="Web-{051C4F2F-2506-A06B-C54F-809883312ACC}" dt="2024-07-24T11:28:47.309" v="13" actId="20577"/>
        <pc:sldMkLst>
          <pc:docMk/>
          <pc:sldMk cId="3596633764" sldId="369"/>
        </pc:sldMkLst>
        <pc:spChg chg="mod">
          <ac:chgData name="Lou Cash" userId="S::lou.cash@westminster-abbey.org::86be4a58-c22e-4e67-b9c9-cb87f0968146" providerId="AD" clId="Web-{051C4F2F-2506-A06B-C54F-809883312ACC}" dt="2024-07-24T11:28:47.309" v="13" actId="20577"/>
          <ac:spMkLst>
            <pc:docMk/>
            <pc:sldMk cId="3596633764" sldId="369"/>
            <ac:spMk id="11" creationId="{C478436B-4B01-E44C-9310-D52D2C2537E3}"/>
          </ac:spMkLst>
        </pc:spChg>
      </pc:sldChg>
      <pc:sldChg chg="modSp">
        <pc:chgData name="Lou Cash" userId="S::lou.cash@westminster-abbey.org::86be4a58-c22e-4e67-b9c9-cb87f0968146" providerId="AD" clId="Web-{051C4F2F-2506-A06B-C54F-809883312ACC}" dt="2024-07-24T13:28:58.745" v="1405" actId="20577"/>
        <pc:sldMkLst>
          <pc:docMk/>
          <pc:sldMk cId="797830222" sldId="371"/>
        </pc:sldMkLst>
        <pc:spChg chg="mod">
          <ac:chgData name="Lou Cash" userId="S::lou.cash@westminster-abbey.org::86be4a58-c22e-4e67-b9c9-cb87f0968146" providerId="AD" clId="Web-{051C4F2F-2506-A06B-C54F-809883312ACC}" dt="2024-07-24T13:28:58.745" v="1405" actId="20577"/>
          <ac:spMkLst>
            <pc:docMk/>
            <pc:sldMk cId="797830222" sldId="371"/>
            <ac:spMk id="3" creationId="{74A5BF1B-AC89-545A-8446-99E1D699CE4F}"/>
          </ac:spMkLst>
        </pc:spChg>
        <pc:spChg chg="mod">
          <ac:chgData name="Lou Cash" userId="S::lou.cash@westminster-abbey.org::86be4a58-c22e-4e67-b9c9-cb87f0968146" providerId="AD" clId="Web-{051C4F2F-2506-A06B-C54F-809883312ACC}" dt="2024-07-24T11:37:58.510" v="37" actId="20577"/>
          <ac:spMkLst>
            <pc:docMk/>
            <pc:sldMk cId="797830222" sldId="371"/>
            <ac:spMk id="11" creationId="{C478436B-4B01-E44C-9310-D52D2C2537E3}"/>
          </ac:spMkLst>
        </pc:spChg>
      </pc:sldChg>
      <pc:sldChg chg="modSp ord">
        <pc:chgData name="Lou Cash" userId="S::lou.cash@westminster-abbey.org::86be4a58-c22e-4e67-b9c9-cb87f0968146" providerId="AD" clId="Web-{051C4F2F-2506-A06B-C54F-809883312ACC}" dt="2024-07-24T11:29:22.685" v="26"/>
        <pc:sldMkLst>
          <pc:docMk/>
          <pc:sldMk cId="1133971357" sldId="372"/>
        </pc:sldMkLst>
        <pc:spChg chg="mod">
          <ac:chgData name="Lou Cash" userId="S::lou.cash@westminster-abbey.org::86be4a58-c22e-4e67-b9c9-cb87f0968146" providerId="AD" clId="Web-{051C4F2F-2506-A06B-C54F-809883312ACC}" dt="2024-07-24T11:28:57.731" v="23" actId="20577"/>
          <ac:spMkLst>
            <pc:docMk/>
            <pc:sldMk cId="1133971357" sldId="372"/>
            <ac:spMk id="11" creationId="{C478436B-4B01-E44C-9310-D52D2C2537E3}"/>
          </ac:spMkLst>
        </pc:spChg>
      </pc:sldChg>
    </pc:docChg>
  </pc:docChgLst>
  <pc:docChgLst>
    <pc:chgData name="Sophie Holland" userId="S::sophie.holland@westminster-abbey.org::973f5038-f617-450a-8546-88bc9d3463c3" providerId="AD" clId="Web-{6F67CFFA-F6CD-B63F-E4CF-C40CE6F2303E}"/>
    <pc:docChg chg="addSld modSld">
      <pc:chgData name="Sophie Holland" userId="S::sophie.holland@westminster-abbey.org::973f5038-f617-450a-8546-88bc9d3463c3" providerId="AD" clId="Web-{6F67CFFA-F6CD-B63F-E4CF-C40CE6F2303E}" dt="2024-03-28T11:27:38.575" v="348"/>
      <pc:docMkLst>
        <pc:docMk/>
      </pc:docMkLst>
      <pc:sldChg chg="modSp">
        <pc:chgData name="Sophie Holland" userId="S::sophie.holland@westminster-abbey.org::973f5038-f617-450a-8546-88bc9d3463c3" providerId="AD" clId="Web-{6F67CFFA-F6CD-B63F-E4CF-C40CE6F2303E}" dt="2024-03-28T11:06:21.288" v="195" actId="14100"/>
        <pc:sldMkLst>
          <pc:docMk/>
          <pc:sldMk cId="4213500498" sldId="341"/>
        </pc:sldMkLst>
        <pc:picChg chg="mod">
          <ac:chgData name="Sophie Holland" userId="S::sophie.holland@westminster-abbey.org::973f5038-f617-450a-8546-88bc9d3463c3" providerId="AD" clId="Web-{6F67CFFA-F6CD-B63F-E4CF-C40CE6F2303E}" dt="2024-03-28T11:06:21.288" v="195" actId="14100"/>
          <ac:picMkLst>
            <pc:docMk/>
            <pc:sldMk cId="4213500498" sldId="341"/>
            <ac:picMk id="2" creationId="{81516BB1-9BE2-C3DD-7833-E1F548AA1FBF}"/>
          </ac:picMkLst>
        </pc:picChg>
      </pc:sldChg>
      <pc:sldChg chg="addSp delSp modSp modNotes">
        <pc:chgData name="Sophie Holland" userId="S::sophie.holland@westminster-abbey.org::973f5038-f617-450a-8546-88bc9d3463c3" providerId="AD" clId="Web-{6F67CFFA-F6CD-B63F-E4CF-C40CE6F2303E}" dt="2024-03-28T11:18:06.637" v="286" actId="1076"/>
        <pc:sldMkLst>
          <pc:docMk/>
          <pc:sldMk cId="1222876594" sldId="375"/>
        </pc:sldMkLst>
        <pc:spChg chg="mod">
          <ac:chgData name="Sophie Holland" userId="S::sophie.holland@westminster-abbey.org::973f5038-f617-450a-8546-88bc9d3463c3" providerId="AD" clId="Web-{6F67CFFA-F6CD-B63F-E4CF-C40CE6F2303E}" dt="2024-03-28T11:18:06.637" v="286" actId="1076"/>
          <ac:spMkLst>
            <pc:docMk/>
            <pc:sldMk cId="1222876594" sldId="375"/>
            <ac:spMk id="3" creationId="{74A5BF1B-AC89-545A-8446-99E1D699CE4F}"/>
          </ac:spMkLst>
        </pc:spChg>
        <pc:spChg chg="add mod">
          <ac:chgData name="Sophie Holland" userId="S::sophie.holland@westminster-abbey.org::973f5038-f617-450a-8546-88bc9d3463c3" providerId="AD" clId="Web-{6F67CFFA-F6CD-B63F-E4CF-C40CE6F2303E}" dt="2024-03-28T11:16:54.666" v="285" actId="1076"/>
          <ac:spMkLst>
            <pc:docMk/>
            <pc:sldMk cId="1222876594" sldId="375"/>
            <ac:spMk id="4" creationId="{62850E0D-18CE-A7EB-045F-099E0732F183}"/>
          </ac:spMkLst>
        </pc:spChg>
        <pc:spChg chg="add mod">
          <ac:chgData name="Sophie Holland" userId="S::sophie.holland@westminster-abbey.org::973f5038-f617-450a-8546-88bc9d3463c3" providerId="AD" clId="Web-{6F67CFFA-F6CD-B63F-E4CF-C40CE6F2303E}" dt="2024-03-28T11:16:48.791" v="283" actId="1076"/>
          <ac:spMkLst>
            <pc:docMk/>
            <pc:sldMk cId="1222876594" sldId="375"/>
            <ac:spMk id="12" creationId="{FC9981DB-B09D-6105-D89B-46A47BA8885F}"/>
          </ac:spMkLst>
        </pc:spChg>
        <pc:spChg chg="add mod">
          <ac:chgData name="Sophie Holland" userId="S::sophie.holland@westminster-abbey.org::973f5038-f617-450a-8546-88bc9d3463c3" providerId="AD" clId="Web-{6F67CFFA-F6CD-B63F-E4CF-C40CE6F2303E}" dt="2024-03-28T11:16:05.977" v="275" actId="1076"/>
          <ac:spMkLst>
            <pc:docMk/>
            <pc:sldMk cId="1222876594" sldId="375"/>
            <ac:spMk id="13" creationId="{958C691E-5E9C-A95C-83A4-7DEE889BE6A5}"/>
          </ac:spMkLst>
        </pc:spChg>
        <pc:spChg chg="add del mod">
          <ac:chgData name="Sophie Holland" userId="S::sophie.holland@westminster-abbey.org::973f5038-f617-450a-8546-88bc9d3463c3" providerId="AD" clId="Web-{6F67CFFA-F6CD-B63F-E4CF-C40CE6F2303E}" dt="2024-03-28T11:16:19.883" v="278" actId="1076"/>
          <ac:spMkLst>
            <pc:docMk/>
            <pc:sldMk cId="1222876594" sldId="375"/>
            <ac:spMk id="14" creationId="{5C670AF8-A5BC-D9CA-CEA3-F657D77C4753}"/>
          </ac:spMkLst>
        </pc:spChg>
        <pc:spChg chg="add mod">
          <ac:chgData name="Sophie Holland" userId="S::sophie.holland@westminster-abbey.org::973f5038-f617-450a-8546-88bc9d3463c3" providerId="AD" clId="Web-{6F67CFFA-F6CD-B63F-E4CF-C40CE6F2303E}" dt="2024-03-28T11:16:29.274" v="279" actId="1076"/>
          <ac:spMkLst>
            <pc:docMk/>
            <pc:sldMk cId="1222876594" sldId="375"/>
            <ac:spMk id="15" creationId="{9B2FB508-A9AA-7102-CE72-0DCF20D2079C}"/>
          </ac:spMkLst>
        </pc:spChg>
        <pc:spChg chg="add del">
          <ac:chgData name="Sophie Holland" userId="S::sophie.holland@westminster-abbey.org::973f5038-f617-450a-8546-88bc9d3463c3" providerId="AD" clId="Web-{6F67CFFA-F6CD-B63F-E4CF-C40CE6F2303E}" dt="2024-03-28T11:02:09.546" v="151"/>
          <ac:spMkLst>
            <pc:docMk/>
            <pc:sldMk cId="1222876594" sldId="375"/>
            <ac:spMk id="16" creationId="{82FEE876-CCE9-3842-D6F4-B6BA5A1AF6BD}"/>
          </ac:spMkLst>
        </pc:spChg>
        <pc:spChg chg="add mod">
          <ac:chgData name="Sophie Holland" userId="S::sophie.holland@westminster-abbey.org::973f5038-f617-450a-8546-88bc9d3463c3" providerId="AD" clId="Web-{6F67CFFA-F6CD-B63F-E4CF-C40CE6F2303E}" dt="2024-03-28T11:16:38.337" v="281" actId="1076"/>
          <ac:spMkLst>
            <pc:docMk/>
            <pc:sldMk cId="1222876594" sldId="375"/>
            <ac:spMk id="17" creationId="{F355DAE1-9417-2632-1C82-4AC119AC6E83}"/>
          </ac:spMkLst>
        </pc:spChg>
        <pc:picChg chg="del mod">
          <ac:chgData name="Sophie Holland" userId="S::sophie.holland@westminster-abbey.org::973f5038-f617-450a-8546-88bc9d3463c3" providerId="AD" clId="Web-{6F67CFFA-F6CD-B63F-E4CF-C40CE6F2303E}" dt="2024-03-28T11:11:16.218" v="246"/>
          <ac:picMkLst>
            <pc:docMk/>
            <pc:sldMk cId="1222876594" sldId="375"/>
            <ac:picMk id="2" creationId="{0F3B067E-50BF-B022-B031-3A14B1DA6710}"/>
          </ac:picMkLst>
        </pc:picChg>
        <pc:picChg chg="del mod">
          <ac:chgData name="Sophie Holland" userId="S::sophie.holland@westminster-abbey.org::973f5038-f617-450a-8546-88bc9d3463c3" providerId="AD" clId="Web-{6F67CFFA-F6CD-B63F-E4CF-C40CE6F2303E}" dt="2024-03-28T11:11:15.734" v="245"/>
          <ac:picMkLst>
            <pc:docMk/>
            <pc:sldMk cId="1222876594" sldId="375"/>
            <ac:picMk id="5" creationId="{44ACBAF5-34EF-8DB6-86B9-14BCBE00BE61}"/>
          </ac:picMkLst>
        </pc:picChg>
        <pc:picChg chg="del mod">
          <ac:chgData name="Sophie Holland" userId="S::sophie.holland@westminster-abbey.org::973f5038-f617-450a-8546-88bc9d3463c3" providerId="AD" clId="Web-{6F67CFFA-F6CD-B63F-E4CF-C40CE6F2303E}" dt="2024-03-28T11:11:14.609" v="242"/>
          <ac:picMkLst>
            <pc:docMk/>
            <pc:sldMk cId="1222876594" sldId="375"/>
            <ac:picMk id="7" creationId="{110BB6CA-C10D-0F8C-25A9-324EC2F11AED}"/>
          </ac:picMkLst>
        </pc:picChg>
        <pc:picChg chg="del mod">
          <ac:chgData name="Sophie Holland" userId="S::sophie.holland@westminster-abbey.org::973f5038-f617-450a-8546-88bc9d3463c3" providerId="AD" clId="Web-{6F67CFFA-F6CD-B63F-E4CF-C40CE6F2303E}" dt="2024-03-28T11:11:15" v="243"/>
          <ac:picMkLst>
            <pc:docMk/>
            <pc:sldMk cId="1222876594" sldId="375"/>
            <ac:picMk id="8" creationId="{363820CA-C3FF-957B-43C3-6B4ED39FB5CA}"/>
          </ac:picMkLst>
        </pc:picChg>
        <pc:picChg chg="del mod">
          <ac:chgData name="Sophie Holland" userId="S::sophie.holland@westminster-abbey.org::973f5038-f617-450a-8546-88bc9d3463c3" providerId="AD" clId="Web-{6F67CFFA-F6CD-B63F-E4CF-C40CE6F2303E}" dt="2024-03-28T11:11:15.375" v="244"/>
          <ac:picMkLst>
            <pc:docMk/>
            <pc:sldMk cId="1222876594" sldId="375"/>
            <ac:picMk id="9" creationId="{989BC86B-D250-E75E-5F5E-8E59C12A0CC9}"/>
          </ac:picMkLst>
        </pc:picChg>
        <pc:picChg chg="del mod">
          <ac:chgData name="Sophie Holland" userId="S::sophie.holland@westminster-abbey.org::973f5038-f617-450a-8546-88bc9d3463c3" providerId="AD" clId="Web-{6F67CFFA-F6CD-B63F-E4CF-C40CE6F2303E}" dt="2024-03-28T11:11:16.562" v="247"/>
          <ac:picMkLst>
            <pc:docMk/>
            <pc:sldMk cId="1222876594" sldId="375"/>
            <ac:picMk id="10" creationId="{62D58A1B-2F1A-1BCC-4711-DEE2FE9567B3}"/>
          </ac:picMkLst>
        </pc:picChg>
        <pc:picChg chg="add mod">
          <ac:chgData name="Sophie Holland" userId="S::sophie.holland@westminster-abbey.org::973f5038-f617-450a-8546-88bc9d3463c3" providerId="AD" clId="Web-{6F67CFFA-F6CD-B63F-E4CF-C40CE6F2303E}" dt="2024-03-28T11:15:52.336" v="268" actId="1076"/>
          <ac:picMkLst>
            <pc:docMk/>
            <pc:sldMk cId="1222876594" sldId="375"/>
            <ac:picMk id="19" creationId="{39BC9344-4530-3959-DF52-4D456C43EFF6}"/>
          </ac:picMkLst>
        </pc:picChg>
        <pc:picChg chg="add mod">
          <ac:chgData name="Sophie Holland" userId="S::sophie.holland@westminster-abbey.org::973f5038-f617-450a-8546-88bc9d3463c3" providerId="AD" clId="Web-{6F67CFFA-F6CD-B63F-E4CF-C40CE6F2303E}" dt="2024-03-28T11:15:52.336" v="269" actId="1076"/>
          <ac:picMkLst>
            <pc:docMk/>
            <pc:sldMk cId="1222876594" sldId="375"/>
            <ac:picMk id="21" creationId="{DA9BFA43-7CB4-B90A-1DA2-BAD05503B716}"/>
          </ac:picMkLst>
        </pc:picChg>
        <pc:picChg chg="add mod">
          <ac:chgData name="Sophie Holland" userId="S::sophie.holland@westminster-abbey.org::973f5038-f617-450a-8546-88bc9d3463c3" providerId="AD" clId="Web-{6F67CFFA-F6CD-B63F-E4CF-C40CE6F2303E}" dt="2024-03-28T11:15:52.351" v="270" actId="1076"/>
          <ac:picMkLst>
            <pc:docMk/>
            <pc:sldMk cId="1222876594" sldId="375"/>
            <ac:picMk id="23" creationId="{96E762A8-F6F0-8D81-B81C-BE15A6AB259C}"/>
          </ac:picMkLst>
        </pc:picChg>
        <pc:picChg chg="add mod">
          <ac:chgData name="Sophie Holland" userId="S::sophie.holland@westminster-abbey.org::973f5038-f617-450a-8546-88bc9d3463c3" providerId="AD" clId="Web-{6F67CFFA-F6CD-B63F-E4CF-C40CE6F2303E}" dt="2024-03-28T11:15:52.367" v="271" actId="1076"/>
          <ac:picMkLst>
            <pc:docMk/>
            <pc:sldMk cId="1222876594" sldId="375"/>
            <ac:picMk id="25" creationId="{5BF7882E-99D6-8648-8317-951AD482537F}"/>
          </ac:picMkLst>
        </pc:picChg>
        <pc:picChg chg="add mod">
          <ac:chgData name="Sophie Holland" userId="S::sophie.holland@westminster-abbey.org::973f5038-f617-450a-8546-88bc9d3463c3" providerId="AD" clId="Web-{6F67CFFA-F6CD-B63F-E4CF-C40CE6F2303E}" dt="2024-03-28T11:15:52.383" v="272" actId="1076"/>
          <ac:picMkLst>
            <pc:docMk/>
            <pc:sldMk cId="1222876594" sldId="375"/>
            <ac:picMk id="27" creationId="{DC61E311-C3F6-5E5E-A90A-8B4168C1B41D}"/>
          </ac:picMkLst>
        </pc:picChg>
        <pc:picChg chg="add mod">
          <ac:chgData name="Sophie Holland" userId="S::sophie.holland@westminster-abbey.org::973f5038-f617-450a-8546-88bc9d3463c3" providerId="AD" clId="Web-{6F67CFFA-F6CD-B63F-E4CF-C40CE6F2303E}" dt="2024-03-28T11:15:52.398" v="273" actId="1076"/>
          <ac:picMkLst>
            <pc:docMk/>
            <pc:sldMk cId="1222876594" sldId="375"/>
            <ac:picMk id="29" creationId="{3AC2E2F7-E842-8980-9795-5A745BB61845}"/>
          </ac:picMkLst>
        </pc:picChg>
      </pc:sldChg>
      <pc:sldChg chg="addSp delSp modSp">
        <pc:chgData name="Sophie Holland" userId="S::sophie.holland@westminster-abbey.org::973f5038-f617-450a-8546-88bc9d3463c3" providerId="AD" clId="Web-{6F67CFFA-F6CD-B63F-E4CF-C40CE6F2303E}" dt="2024-03-28T11:11:27.078" v="261"/>
        <pc:sldMkLst>
          <pc:docMk/>
          <pc:sldMk cId="1089888186" sldId="380"/>
        </pc:sldMkLst>
        <pc:spChg chg="add del">
          <ac:chgData name="Sophie Holland" userId="S::sophie.holland@westminster-abbey.org::973f5038-f617-450a-8546-88bc9d3463c3" providerId="AD" clId="Web-{6F67CFFA-F6CD-B63F-E4CF-C40CE6F2303E}" dt="2024-03-28T11:11:27.078" v="255"/>
          <ac:spMkLst>
            <pc:docMk/>
            <pc:sldMk cId="1089888186" sldId="380"/>
            <ac:spMk id="3" creationId="{74A5BF1B-AC89-545A-8446-99E1D699CE4F}"/>
          </ac:spMkLst>
        </pc:spChg>
        <pc:spChg chg="add del mod">
          <ac:chgData name="Sophie Holland" userId="S::sophie.holland@westminster-abbey.org::973f5038-f617-450a-8546-88bc9d3463c3" providerId="AD" clId="Web-{6F67CFFA-F6CD-B63F-E4CF-C40CE6F2303E}" dt="2024-03-28T11:11:27.078" v="255"/>
          <ac:spMkLst>
            <pc:docMk/>
            <pc:sldMk cId="1089888186" sldId="380"/>
            <ac:spMk id="19" creationId="{7C807E38-105A-7E12-D411-C0A77FE65F03}"/>
          </ac:spMkLst>
        </pc:spChg>
        <pc:picChg chg="add del mod">
          <ac:chgData name="Sophie Holland" userId="S::sophie.holland@westminster-abbey.org::973f5038-f617-450a-8546-88bc9d3463c3" providerId="AD" clId="Web-{6F67CFFA-F6CD-B63F-E4CF-C40CE6F2303E}" dt="2024-03-28T11:11:27.078" v="256"/>
          <ac:picMkLst>
            <pc:docMk/>
            <pc:sldMk cId="1089888186" sldId="380"/>
            <ac:picMk id="4" creationId="{17A13C0A-1524-CD66-0AAE-6D9FA1AEC645}"/>
          </ac:picMkLst>
        </pc:picChg>
        <pc:picChg chg="add del mod">
          <ac:chgData name="Sophie Holland" userId="S::sophie.holland@westminster-abbey.org::973f5038-f617-450a-8546-88bc9d3463c3" providerId="AD" clId="Web-{6F67CFFA-F6CD-B63F-E4CF-C40CE6F2303E}" dt="2024-03-28T11:11:27.078" v="257"/>
          <ac:picMkLst>
            <pc:docMk/>
            <pc:sldMk cId="1089888186" sldId="380"/>
            <ac:picMk id="7" creationId="{539CD6CF-0D7A-CD27-5E69-1E8CFA98FAED}"/>
          </ac:picMkLst>
        </pc:picChg>
        <pc:picChg chg="add del mod">
          <ac:chgData name="Sophie Holland" userId="S::sophie.holland@westminster-abbey.org::973f5038-f617-450a-8546-88bc9d3463c3" providerId="AD" clId="Web-{6F67CFFA-F6CD-B63F-E4CF-C40CE6F2303E}" dt="2024-03-28T11:11:27.078" v="258"/>
          <ac:picMkLst>
            <pc:docMk/>
            <pc:sldMk cId="1089888186" sldId="380"/>
            <ac:picMk id="9" creationId="{3DC37982-FFB2-0362-20F8-29841061F286}"/>
          </ac:picMkLst>
        </pc:picChg>
        <pc:picChg chg="add del mod">
          <ac:chgData name="Sophie Holland" userId="S::sophie.holland@westminster-abbey.org::973f5038-f617-450a-8546-88bc9d3463c3" providerId="AD" clId="Web-{6F67CFFA-F6CD-B63F-E4CF-C40CE6F2303E}" dt="2024-03-28T11:11:27.078" v="259"/>
          <ac:picMkLst>
            <pc:docMk/>
            <pc:sldMk cId="1089888186" sldId="380"/>
            <ac:picMk id="12" creationId="{DE0C8F7A-57EF-794E-B803-AEED7D4AA16E}"/>
          </ac:picMkLst>
        </pc:picChg>
        <pc:picChg chg="add del mod">
          <ac:chgData name="Sophie Holland" userId="S::sophie.holland@westminster-abbey.org::973f5038-f617-450a-8546-88bc9d3463c3" providerId="AD" clId="Web-{6F67CFFA-F6CD-B63F-E4CF-C40CE6F2303E}" dt="2024-03-28T11:11:27.078" v="260"/>
          <ac:picMkLst>
            <pc:docMk/>
            <pc:sldMk cId="1089888186" sldId="380"/>
            <ac:picMk id="14" creationId="{2294B704-B258-773F-9143-7BC9CF58F3AB}"/>
          </ac:picMkLst>
        </pc:picChg>
        <pc:picChg chg="add del mod">
          <ac:chgData name="Sophie Holland" userId="S::sophie.holland@westminster-abbey.org::973f5038-f617-450a-8546-88bc9d3463c3" providerId="AD" clId="Web-{6F67CFFA-F6CD-B63F-E4CF-C40CE6F2303E}" dt="2024-03-28T11:11:27.078" v="261"/>
          <ac:picMkLst>
            <pc:docMk/>
            <pc:sldMk cId="1089888186" sldId="380"/>
            <ac:picMk id="16" creationId="{A00A563C-86D4-13C5-0C5A-970C25B75064}"/>
          </ac:picMkLst>
        </pc:picChg>
        <pc:picChg chg="add del mod modCrop">
          <ac:chgData name="Sophie Holland" userId="S::sophie.holland@westminster-abbey.org::973f5038-f617-450a-8546-88bc9d3463c3" providerId="AD" clId="Web-{6F67CFFA-F6CD-B63F-E4CF-C40CE6F2303E}" dt="2024-03-28T10:48:36.414" v="26"/>
          <ac:picMkLst>
            <pc:docMk/>
            <pc:sldMk cId="1089888186" sldId="380"/>
            <ac:picMk id="17" creationId="{D8BAF30F-9F18-29CE-C927-E0F72CAB3F9B}"/>
          </ac:picMkLst>
        </pc:picChg>
      </pc:sldChg>
      <pc:sldChg chg="addSp delSp modSp add replId">
        <pc:chgData name="Sophie Holland" userId="S::sophie.holland@westminster-abbey.org::973f5038-f617-450a-8546-88bc9d3463c3" providerId="AD" clId="Web-{6F67CFFA-F6CD-B63F-E4CF-C40CE6F2303E}" dt="2024-03-28T11:25:04.289" v="335" actId="1076"/>
        <pc:sldMkLst>
          <pc:docMk/>
          <pc:sldMk cId="3641375729" sldId="383"/>
        </pc:sldMkLst>
        <pc:spChg chg="del">
          <ac:chgData name="Sophie Holland" userId="S::sophie.holland@westminster-abbey.org::973f5038-f617-450a-8546-88bc9d3463c3" providerId="AD" clId="Web-{6F67CFFA-F6CD-B63F-E4CF-C40CE6F2303E}" dt="2024-03-28T11:19:07.373" v="293"/>
          <ac:spMkLst>
            <pc:docMk/>
            <pc:sldMk cId="3641375729" sldId="383"/>
            <ac:spMk id="3" creationId="{74A5BF1B-AC89-545A-8446-99E1D699CE4F}"/>
          </ac:spMkLst>
        </pc:spChg>
        <pc:spChg chg="add del mod">
          <ac:chgData name="Sophie Holland" userId="S::sophie.holland@westminster-abbey.org::973f5038-f617-450a-8546-88bc9d3463c3" providerId="AD" clId="Web-{6F67CFFA-F6CD-B63F-E4CF-C40CE6F2303E}" dt="2024-03-28T11:20:23.078" v="304"/>
          <ac:spMkLst>
            <pc:docMk/>
            <pc:sldMk cId="3641375729" sldId="383"/>
            <ac:spMk id="5" creationId="{D1813DA5-7EE7-D416-07DE-F75E4B28A704}"/>
          </ac:spMkLst>
        </pc:spChg>
        <pc:spChg chg="add del mod">
          <ac:chgData name="Sophie Holland" userId="S::sophie.holland@westminster-abbey.org::973f5038-f617-450a-8546-88bc9d3463c3" providerId="AD" clId="Web-{6F67CFFA-F6CD-B63F-E4CF-C40CE6F2303E}" dt="2024-03-28T11:24:24.647" v="325"/>
          <ac:spMkLst>
            <pc:docMk/>
            <pc:sldMk cId="3641375729" sldId="383"/>
            <ac:spMk id="10" creationId="{0E14DE66-3ADA-E5C1-3FCD-C64BE19F8125}"/>
          </ac:spMkLst>
        </pc:spChg>
        <pc:spChg chg="del mod">
          <ac:chgData name="Sophie Holland" userId="S::sophie.holland@westminster-abbey.org::973f5038-f617-450a-8546-88bc9d3463c3" providerId="AD" clId="Web-{6F67CFFA-F6CD-B63F-E4CF-C40CE6F2303E}" dt="2024-03-28T11:24:20.429" v="324"/>
          <ac:spMkLst>
            <pc:docMk/>
            <pc:sldMk cId="3641375729" sldId="383"/>
            <ac:spMk id="11" creationId="{C478436B-4B01-E44C-9310-D52D2C2537E3}"/>
          </ac:spMkLst>
        </pc:spChg>
        <pc:picChg chg="del">
          <ac:chgData name="Sophie Holland" userId="S::sophie.holland@westminster-abbey.org::973f5038-f617-450a-8546-88bc9d3463c3" providerId="AD" clId="Web-{6F67CFFA-F6CD-B63F-E4CF-C40CE6F2303E}" dt="2024-03-28T11:20:20.109" v="303"/>
          <ac:picMkLst>
            <pc:docMk/>
            <pc:sldMk cId="3641375729" sldId="383"/>
            <ac:picMk id="4" creationId="{A61D13CB-19A0-649F-A7D9-4D7F77931A7C}"/>
          </ac:picMkLst>
        </pc:picChg>
        <pc:picChg chg="add del mod">
          <ac:chgData name="Sophie Holland" userId="S::sophie.holland@westminster-abbey.org::973f5038-f617-450a-8546-88bc9d3463c3" providerId="AD" clId="Web-{6F67CFFA-F6CD-B63F-E4CF-C40CE6F2303E}" dt="2024-03-28T11:23:34.443" v="318"/>
          <ac:picMkLst>
            <pc:docMk/>
            <pc:sldMk cId="3641375729" sldId="383"/>
            <ac:picMk id="7" creationId="{81403552-A99A-35CF-1A73-22EE8DF93CC5}"/>
          </ac:picMkLst>
        </pc:picChg>
        <pc:picChg chg="add mod">
          <ac:chgData name="Sophie Holland" userId="S::sophie.holland@westminster-abbey.org::973f5038-f617-450a-8546-88bc9d3463c3" providerId="AD" clId="Web-{6F67CFFA-F6CD-B63F-E4CF-C40CE6F2303E}" dt="2024-03-28T11:25:04.289" v="335" actId="1076"/>
          <ac:picMkLst>
            <pc:docMk/>
            <pc:sldMk cId="3641375729" sldId="383"/>
            <ac:picMk id="8" creationId="{3B60AFEB-02F8-47A8-3A8C-ECCFC175FF2A}"/>
          </ac:picMkLst>
        </pc:picChg>
      </pc:sldChg>
      <pc:sldChg chg="addSp delSp modSp add replId">
        <pc:chgData name="Sophie Holland" userId="S::sophie.holland@westminster-abbey.org::973f5038-f617-450a-8546-88bc9d3463c3" providerId="AD" clId="Web-{6F67CFFA-F6CD-B63F-E4CF-C40CE6F2303E}" dt="2024-03-28T11:27:38.575" v="348"/>
        <pc:sldMkLst>
          <pc:docMk/>
          <pc:sldMk cId="384624548" sldId="384"/>
        </pc:sldMkLst>
        <pc:spChg chg="del">
          <ac:chgData name="Sophie Holland" userId="S::sophie.holland@westminster-abbey.org::973f5038-f617-450a-8546-88bc9d3463c3" providerId="AD" clId="Web-{6F67CFFA-F6CD-B63F-E4CF-C40CE6F2303E}" dt="2024-03-28T11:25:36.431" v="337"/>
          <ac:spMkLst>
            <pc:docMk/>
            <pc:sldMk cId="384624548" sldId="384"/>
            <ac:spMk id="5" creationId="{D1813DA5-7EE7-D416-07DE-F75E4B28A704}"/>
          </ac:spMkLst>
        </pc:spChg>
        <pc:spChg chg="add del mod">
          <ac:chgData name="Sophie Holland" userId="S::sophie.holland@westminster-abbey.org::973f5038-f617-450a-8546-88bc9d3463c3" providerId="AD" clId="Web-{6F67CFFA-F6CD-B63F-E4CF-C40CE6F2303E}" dt="2024-03-28T11:25:48.962" v="342"/>
          <ac:spMkLst>
            <pc:docMk/>
            <pc:sldMk cId="384624548" sldId="384"/>
            <ac:spMk id="7" creationId="{14A95775-C539-6F7A-12B4-10007A62CF48}"/>
          </ac:spMkLst>
        </pc:spChg>
        <pc:spChg chg="del">
          <ac:chgData name="Sophie Holland" userId="S::sophie.holland@westminster-abbey.org::973f5038-f617-450a-8546-88bc9d3463c3" providerId="AD" clId="Web-{6F67CFFA-F6CD-B63F-E4CF-C40CE6F2303E}" dt="2024-03-28T11:25:46.587" v="340"/>
          <ac:spMkLst>
            <pc:docMk/>
            <pc:sldMk cId="384624548" sldId="384"/>
            <ac:spMk id="11" creationId="{C478436B-4B01-E44C-9310-D52D2C2537E3}"/>
          </ac:spMkLst>
        </pc:spChg>
        <pc:picChg chg="add mod">
          <ac:chgData name="Sophie Holland" userId="S::sophie.holland@westminster-abbey.org::973f5038-f617-450a-8546-88bc9d3463c3" providerId="AD" clId="Web-{6F67CFFA-F6CD-B63F-E4CF-C40CE6F2303E}" dt="2024-03-28T11:26:15.744" v="346" actId="1076"/>
          <ac:picMkLst>
            <pc:docMk/>
            <pc:sldMk cId="384624548" sldId="384"/>
            <ac:picMk id="2" creationId="{BD2B8501-ABC3-263D-F942-BB84DE3A23DB}"/>
          </ac:picMkLst>
        </pc:picChg>
        <pc:picChg chg="del">
          <ac:chgData name="Sophie Holland" userId="S::sophie.holland@westminster-abbey.org::973f5038-f617-450a-8546-88bc9d3463c3" providerId="AD" clId="Web-{6F67CFFA-F6CD-B63F-E4CF-C40CE6F2303E}" dt="2024-03-28T11:25:34.634" v="336"/>
          <ac:picMkLst>
            <pc:docMk/>
            <pc:sldMk cId="384624548" sldId="384"/>
            <ac:picMk id="4" creationId="{A61D13CB-19A0-649F-A7D9-4D7F77931A7C}"/>
          </ac:picMkLst>
        </pc:picChg>
        <pc:picChg chg="add del mod">
          <ac:chgData name="Sophie Holland" userId="S::sophie.holland@westminster-abbey.org::973f5038-f617-450a-8546-88bc9d3463c3" providerId="AD" clId="Web-{6F67CFFA-F6CD-B63F-E4CF-C40CE6F2303E}" dt="2024-03-28T11:27:38.575" v="348"/>
          <ac:picMkLst>
            <pc:docMk/>
            <pc:sldMk cId="384624548" sldId="384"/>
            <ac:picMk id="8" creationId="{577BEA83-31A4-DF94-6CCE-85D01C378FF2}"/>
          </ac:picMkLst>
        </pc:picChg>
      </pc:sldChg>
      <pc:sldChg chg="add replId">
        <pc:chgData name="Sophie Holland" userId="S::sophie.holland@westminster-abbey.org::973f5038-f617-450a-8546-88bc9d3463c3" providerId="AD" clId="Web-{6F67CFFA-F6CD-B63F-E4CF-C40CE6F2303E}" dt="2024-03-28T11:19:26.701" v="295"/>
        <pc:sldMkLst>
          <pc:docMk/>
          <pc:sldMk cId="1954523333" sldId="385"/>
        </pc:sldMkLst>
      </pc:sldChg>
      <pc:sldChg chg="add replId">
        <pc:chgData name="Sophie Holland" userId="S::sophie.holland@westminster-abbey.org::973f5038-f617-450a-8546-88bc9d3463c3" providerId="AD" clId="Web-{6F67CFFA-F6CD-B63F-E4CF-C40CE6F2303E}" dt="2024-03-28T11:19:29.326" v="296"/>
        <pc:sldMkLst>
          <pc:docMk/>
          <pc:sldMk cId="335759159" sldId="386"/>
        </pc:sldMkLst>
      </pc:sldChg>
      <pc:sldChg chg="add replId">
        <pc:chgData name="Sophie Holland" userId="S::sophie.holland@westminster-abbey.org::973f5038-f617-450a-8546-88bc9d3463c3" providerId="AD" clId="Web-{6F67CFFA-F6CD-B63F-E4CF-C40CE6F2303E}" dt="2024-03-28T11:19:33.452" v="297"/>
        <pc:sldMkLst>
          <pc:docMk/>
          <pc:sldMk cId="3094434956" sldId="387"/>
        </pc:sldMkLst>
      </pc:sldChg>
      <pc:sldChg chg="add replId">
        <pc:chgData name="Sophie Holland" userId="S::sophie.holland@westminster-abbey.org::973f5038-f617-450a-8546-88bc9d3463c3" providerId="AD" clId="Web-{6F67CFFA-F6CD-B63F-E4CF-C40CE6F2303E}" dt="2024-03-28T11:19:35.358" v="298"/>
        <pc:sldMkLst>
          <pc:docMk/>
          <pc:sldMk cId="556748090" sldId="388"/>
        </pc:sldMkLst>
      </pc:sldChg>
    </pc:docChg>
  </pc:docChgLst>
  <pc:docChgLst>
    <pc:chgData name="Sophie Holland" userId="S::sophie.holland@westminster-abbey.org::973f5038-f617-450a-8546-88bc9d3463c3" providerId="AD" clId="Web-{11412941-E7AE-95DE-EAFA-C8FED5B79E2E}"/>
    <pc:docChg chg="modSld">
      <pc:chgData name="Sophie Holland" userId="S::sophie.holland@westminster-abbey.org::973f5038-f617-450a-8546-88bc9d3463c3" providerId="AD" clId="Web-{11412941-E7AE-95DE-EAFA-C8FED5B79E2E}" dt="2024-04-15T13:19:59.822" v="2" actId="20577"/>
      <pc:docMkLst>
        <pc:docMk/>
      </pc:docMkLst>
      <pc:sldChg chg="modSp">
        <pc:chgData name="Sophie Holland" userId="S::sophie.holland@westminster-abbey.org::973f5038-f617-450a-8546-88bc9d3463c3" providerId="AD" clId="Web-{11412941-E7AE-95DE-EAFA-C8FED5B79E2E}" dt="2024-04-15T13:19:59.822" v="2" actId="20577"/>
        <pc:sldMkLst>
          <pc:docMk/>
          <pc:sldMk cId="1089888186" sldId="380"/>
        </pc:sldMkLst>
        <pc:spChg chg="mod">
          <ac:chgData name="Sophie Holland" userId="S::sophie.holland@westminster-abbey.org::973f5038-f617-450a-8546-88bc9d3463c3" providerId="AD" clId="Web-{11412941-E7AE-95DE-EAFA-C8FED5B79E2E}" dt="2024-04-15T13:19:59.822" v="2" actId="20577"/>
          <ac:spMkLst>
            <pc:docMk/>
            <pc:sldMk cId="1089888186" sldId="380"/>
            <ac:spMk id="11" creationId="{C478436B-4B01-E44C-9310-D52D2C2537E3}"/>
          </ac:spMkLst>
        </pc:spChg>
      </pc:sldChg>
    </pc:docChg>
  </pc:docChgLst>
  <pc:docChgLst>
    <pc:chgData name="Sophie Holland" userId="S::sophie.holland@westminster-abbey.org::973f5038-f617-450a-8546-88bc9d3463c3" providerId="AD" clId="Web-{9E196FBB-FB81-CEDF-CDAC-9E3E5D1660F4}"/>
    <pc:docChg chg="modSld">
      <pc:chgData name="Sophie Holland" userId="S::sophie.holland@westminster-abbey.org::973f5038-f617-450a-8546-88bc9d3463c3" providerId="AD" clId="Web-{9E196FBB-FB81-CEDF-CDAC-9E3E5D1660F4}" dt="2024-04-22T13:06:04.910" v="18" actId="1076"/>
      <pc:docMkLst>
        <pc:docMk/>
      </pc:docMkLst>
      <pc:sldChg chg="modSp">
        <pc:chgData name="Sophie Holland" userId="S::sophie.holland@westminster-abbey.org::973f5038-f617-450a-8546-88bc9d3463c3" providerId="AD" clId="Web-{9E196FBB-FB81-CEDF-CDAC-9E3E5D1660F4}" dt="2024-04-22T13:01:33.495" v="2" actId="20577"/>
        <pc:sldMkLst>
          <pc:docMk/>
          <pc:sldMk cId="1222876594" sldId="375"/>
        </pc:sldMkLst>
        <pc:spChg chg="mod">
          <ac:chgData name="Sophie Holland" userId="S::sophie.holland@westminster-abbey.org::973f5038-f617-450a-8546-88bc9d3463c3" providerId="AD" clId="Web-{9E196FBB-FB81-CEDF-CDAC-9E3E5D1660F4}" dt="2024-04-22T13:01:33.495" v="2" actId="20577"/>
          <ac:spMkLst>
            <pc:docMk/>
            <pc:sldMk cId="1222876594" sldId="375"/>
            <ac:spMk id="3" creationId="{74A5BF1B-AC89-545A-8446-99E1D699CE4F}"/>
          </ac:spMkLst>
        </pc:spChg>
      </pc:sldChg>
      <pc:sldChg chg="modSp">
        <pc:chgData name="Sophie Holland" userId="S::sophie.holland@westminster-abbey.org::973f5038-f617-450a-8546-88bc9d3463c3" providerId="AD" clId="Web-{9E196FBB-FB81-CEDF-CDAC-9E3E5D1660F4}" dt="2024-04-22T13:03:17.233" v="6" actId="20577"/>
        <pc:sldMkLst>
          <pc:docMk/>
          <pc:sldMk cId="1573368064" sldId="377"/>
        </pc:sldMkLst>
        <pc:spChg chg="mod">
          <ac:chgData name="Sophie Holland" userId="S::sophie.holland@westminster-abbey.org::973f5038-f617-450a-8546-88bc9d3463c3" providerId="AD" clId="Web-{9E196FBB-FB81-CEDF-CDAC-9E3E5D1660F4}" dt="2024-04-22T13:03:17.233" v="6" actId="20577"/>
          <ac:spMkLst>
            <pc:docMk/>
            <pc:sldMk cId="1573368064" sldId="377"/>
            <ac:spMk id="3" creationId="{74A5BF1B-AC89-545A-8446-99E1D699CE4F}"/>
          </ac:spMkLst>
        </pc:spChg>
      </pc:sldChg>
      <pc:sldChg chg="modSp">
        <pc:chgData name="Sophie Holland" userId="S::sophie.holland@westminster-abbey.org::973f5038-f617-450a-8546-88bc9d3463c3" providerId="AD" clId="Web-{9E196FBB-FB81-CEDF-CDAC-9E3E5D1660F4}" dt="2024-04-22T13:06:04.910" v="18" actId="1076"/>
        <pc:sldMkLst>
          <pc:docMk/>
          <pc:sldMk cId="164710391" sldId="382"/>
        </pc:sldMkLst>
        <pc:spChg chg="mod">
          <ac:chgData name="Sophie Holland" userId="S::sophie.holland@westminster-abbey.org::973f5038-f617-450a-8546-88bc9d3463c3" providerId="AD" clId="Web-{9E196FBB-FB81-CEDF-CDAC-9E3E5D1660F4}" dt="2024-04-22T13:06:04.910" v="18" actId="1076"/>
          <ac:spMkLst>
            <pc:docMk/>
            <pc:sldMk cId="164710391" sldId="382"/>
            <ac:spMk id="3" creationId="{74A5BF1B-AC89-545A-8446-99E1D699CE4F}"/>
          </ac:spMkLst>
        </pc:spChg>
        <pc:spChg chg="mod">
          <ac:chgData name="Sophie Holland" userId="S::sophie.holland@westminster-abbey.org::973f5038-f617-450a-8546-88bc9d3463c3" providerId="AD" clId="Web-{9E196FBB-FB81-CEDF-CDAC-9E3E5D1660F4}" dt="2024-04-22T13:05:55.988" v="14" actId="1076"/>
          <ac:spMkLst>
            <pc:docMk/>
            <pc:sldMk cId="164710391" sldId="382"/>
            <ac:spMk id="10" creationId="{90E8ADFD-1C70-0D22-8BCF-04316659D81B}"/>
          </ac:spMkLst>
        </pc:spChg>
      </pc:sldChg>
    </pc:docChg>
  </pc:docChgLst>
  <pc:docChgLst>
    <pc:chgData name="Lou Cash" userId="S::lou.cash@westminster-abbey.org::86be4a58-c22e-4e67-b9c9-cb87f0968146" providerId="AD" clId="Web-{BD1983CB-5F66-44AA-574E-7EAB2279451F}"/>
    <pc:docChg chg="modSld">
      <pc:chgData name="Lou Cash" userId="S::lou.cash@westminster-abbey.org::86be4a58-c22e-4e67-b9c9-cb87f0968146" providerId="AD" clId="Web-{BD1983CB-5F66-44AA-574E-7EAB2279451F}" dt="2024-08-06T10:48:51.872" v="1286" actId="20577"/>
      <pc:docMkLst>
        <pc:docMk/>
      </pc:docMkLst>
      <pc:sldChg chg="addSp delSp modSp">
        <pc:chgData name="Lou Cash" userId="S::lou.cash@westminster-abbey.org::86be4a58-c22e-4e67-b9c9-cb87f0968146" providerId="AD" clId="Web-{BD1983CB-5F66-44AA-574E-7EAB2279451F}" dt="2024-08-06T10:48:51.872" v="1286" actId="20577"/>
        <pc:sldMkLst>
          <pc:docMk/>
          <pc:sldMk cId="1133971357" sldId="372"/>
        </pc:sldMkLst>
        <pc:spChg chg="mod">
          <ac:chgData name="Lou Cash" userId="S::lou.cash@westminster-abbey.org::86be4a58-c22e-4e67-b9c9-cb87f0968146" providerId="AD" clId="Web-{BD1983CB-5F66-44AA-574E-7EAB2279451F}" dt="2024-08-06T10:48:51.872" v="1286" actId="20577"/>
          <ac:spMkLst>
            <pc:docMk/>
            <pc:sldMk cId="1133971357" sldId="372"/>
            <ac:spMk id="2" creationId="{36BEEF0A-8CAE-59C6-9AA6-06F1236F9D6E}"/>
          </ac:spMkLst>
        </pc:spChg>
        <pc:spChg chg="add del mod">
          <ac:chgData name="Lou Cash" userId="S::lou.cash@westminster-abbey.org::86be4a58-c22e-4e67-b9c9-cb87f0968146" providerId="AD" clId="Web-{BD1983CB-5F66-44AA-574E-7EAB2279451F}" dt="2024-08-06T10:47:46.948" v="1263"/>
          <ac:spMkLst>
            <pc:docMk/>
            <pc:sldMk cId="1133971357" sldId="372"/>
            <ac:spMk id="4" creationId="{F8210897-C63F-DD26-D3B7-50EB457ABAD1}"/>
          </ac:spMkLst>
        </pc:spChg>
        <pc:spChg chg="mod">
          <ac:chgData name="Lou Cash" userId="S::lou.cash@westminster-abbey.org::86be4a58-c22e-4e67-b9c9-cb87f0968146" providerId="AD" clId="Web-{BD1983CB-5F66-44AA-574E-7EAB2279451F}" dt="2024-08-06T10:47:20.981" v="1249" actId="20577"/>
          <ac:spMkLst>
            <pc:docMk/>
            <pc:sldMk cId="1133971357" sldId="372"/>
            <ac:spMk id="11" creationId="{C478436B-4B01-E44C-9310-D52D2C2537E3}"/>
          </ac:spMkLst>
        </pc:spChg>
      </pc:sldChg>
      <pc:sldChg chg="modSp">
        <pc:chgData name="Lou Cash" userId="S::lou.cash@westminster-abbey.org::86be4a58-c22e-4e67-b9c9-cb87f0968146" providerId="AD" clId="Web-{BD1983CB-5F66-44AA-574E-7EAB2279451F}" dt="2024-08-06T08:04:08.100" v="5" actId="20577"/>
        <pc:sldMkLst>
          <pc:docMk/>
          <pc:sldMk cId="2256884851" sldId="374"/>
        </pc:sldMkLst>
        <pc:spChg chg="mod">
          <ac:chgData name="Lou Cash" userId="S::lou.cash@westminster-abbey.org::86be4a58-c22e-4e67-b9c9-cb87f0968146" providerId="AD" clId="Web-{BD1983CB-5F66-44AA-574E-7EAB2279451F}" dt="2024-08-06T08:04:08.100" v="5" actId="20577"/>
          <ac:spMkLst>
            <pc:docMk/>
            <pc:sldMk cId="2256884851" sldId="374"/>
            <ac:spMk id="3" creationId="{74A5BF1B-AC89-545A-8446-99E1D699CE4F}"/>
          </ac:spMkLst>
        </pc:spChg>
      </pc:sldChg>
      <pc:sldChg chg="modSp">
        <pc:chgData name="Lou Cash" userId="S::lou.cash@westminster-abbey.org::86be4a58-c22e-4e67-b9c9-cb87f0968146" providerId="AD" clId="Web-{BD1983CB-5F66-44AA-574E-7EAB2279451F}" dt="2024-08-06T08:03:04.114" v="0" actId="1076"/>
        <pc:sldMkLst>
          <pc:docMk/>
          <pc:sldMk cId="1432822279" sldId="375"/>
        </pc:sldMkLst>
        <pc:spChg chg="mod">
          <ac:chgData name="Lou Cash" userId="S::lou.cash@westminster-abbey.org::86be4a58-c22e-4e67-b9c9-cb87f0968146" providerId="AD" clId="Web-{BD1983CB-5F66-44AA-574E-7EAB2279451F}" dt="2024-08-06T08:03:04.114" v="0" actId="1076"/>
          <ac:spMkLst>
            <pc:docMk/>
            <pc:sldMk cId="1432822279" sldId="375"/>
            <ac:spMk id="11" creationId="{C478436B-4B01-E44C-9310-D52D2C2537E3}"/>
          </ac:spMkLst>
        </pc:spChg>
      </pc:sldChg>
      <pc:sldChg chg="modSp">
        <pc:chgData name="Lou Cash" userId="S::lou.cash@westminster-abbey.org::86be4a58-c22e-4e67-b9c9-cb87f0968146" providerId="AD" clId="Web-{BD1983CB-5F66-44AA-574E-7EAB2279451F}" dt="2024-08-06T10:41:00.122" v="1236" actId="20577"/>
        <pc:sldMkLst>
          <pc:docMk/>
          <pc:sldMk cId="2971629565" sldId="376"/>
        </pc:sldMkLst>
        <pc:spChg chg="mod">
          <ac:chgData name="Lou Cash" userId="S::lou.cash@westminster-abbey.org::86be4a58-c22e-4e67-b9c9-cb87f0968146" providerId="AD" clId="Web-{BD1983CB-5F66-44AA-574E-7EAB2279451F}" dt="2024-08-06T10:41:00.122" v="1236" actId="20577"/>
          <ac:spMkLst>
            <pc:docMk/>
            <pc:sldMk cId="2971629565" sldId="376"/>
            <ac:spMk id="3" creationId="{74A5BF1B-AC89-545A-8446-99E1D699CE4F}"/>
          </ac:spMkLst>
        </pc:spChg>
        <pc:spChg chg="mod">
          <ac:chgData name="Lou Cash" userId="S::lou.cash@westminster-abbey.org::86be4a58-c22e-4e67-b9c9-cb87f0968146" providerId="AD" clId="Web-{BD1983CB-5F66-44AA-574E-7EAB2279451F}" dt="2024-08-06T10:39:50.792" v="1195" actId="1076"/>
          <ac:spMkLst>
            <pc:docMk/>
            <pc:sldMk cId="2971629565" sldId="376"/>
            <ac:spMk id="11" creationId="{C478436B-4B01-E44C-9310-D52D2C2537E3}"/>
          </ac:spMkLst>
        </pc:spChg>
      </pc:sldChg>
      <pc:sldChg chg="modSp">
        <pc:chgData name="Lou Cash" userId="S::lou.cash@westminster-abbey.org::86be4a58-c22e-4e67-b9c9-cb87f0968146" providerId="AD" clId="Web-{BD1983CB-5F66-44AA-574E-7EAB2279451F}" dt="2024-08-06T10:30:41.024" v="1190" actId="20577"/>
        <pc:sldMkLst>
          <pc:docMk/>
          <pc:sldMk cId="4237119919" sldId="379"/>
        </pc:sldMkLst>
        <pc:spChg chg="mod">
          <ac:chgData name="Lou Cash" userId="S::lou.cash@westminster-abbey.org::86be4a58-c22e-4e67-b9c9-cb87f0968146" providerId="AD" clId="Web-{BD1983CB-5F66-44AA-574E-7EAB2279451F}" dt="2024-08-06T10:30:41.024" v="1190" actId="20577"/>
          <ac:spMkLst>
            <pc:docMk/>
            <pc:sldMk cId="4237119919" sldId="379"/>
            <ac:spMk id="3" creationId="{74A5BF1B-AC89-545A-8446-99E1D699CE4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29/08/2024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Calibri"/>
                <a:cs typeface="Calibri"/>
              </a:rPr>
              <a:t>Images:</a:t>
            </a:r>
            <a:endParaRPr lang="en-US"/>
          </a:p>
          <a:p>
            <a:r>
              <a:rPr lang="en-GB" dirty="0">
                <a:ea typeface="Calibri"/>
                <a:cs typeface="Calibri"/>
              </a:rPr>
              <a:t>Robert Browning </a:t>
            </a:r>
            <a:r>
              <a:rPr lang="en-GB" dirty="0"/>
              <a:t>by Michele </a:t>
            </a:r>
            <a:r>
              <a:rPr lang="en-GB" dirty="0" err="1"/>
              <a:t>Gordigiani</a:t>
            </a:r>
            <a:r>
              <a:rPr lang="en-GB" dirty="0"/>
              <a:t> 1858 © National Portrait Gallery, London</a:t>
            </a:r>
          </a:p>
          <a:p>
            <a:r>
              <a:rPr lang="en-GB" dirty="0">
                <a:cs typeface="Calibri"/>
              </a:rPr>
              <a:t>Elizabeth Barrett Browning </a:t>
            </a:r>
            <a:r>
              <a:rPr lang="en-GB" dirty="0"/>
              <a:t>by Michele </a:t>
            </a:r>
            <a:r>
              <a:rPr lang="en-GB" dirty="0" err="1"/>
              <a:t>Gordigiani</a:t>
            </a:r>
            <a:r>
              <a:rPr lang="en-GB" dirty="0"/>
              <a:t> 1858 © National Portrait Gallery, London</a:t>
            </a:r>
            <a:endParaRPr lang="en-GB" dirty="0">
              <a:cs typeface="Calibri"/>
            </a:endParaRPr>
          </a:p>
          <a:p>
            <a:endParaRPr lang="en-GB" dirty="0">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1896373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r>
              <a:rPr lang="en-GB" dirty="0"/>
              <a:t>©2024 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11</a:t>
            </a:fld>
            <a:endParaRPr lang="en-US"/>
          </a:p>
        </p:txBody>
      </p:sp>
    </p:spTree>
    <p:extLst>
      <p:ext uri="{BB962C8B-B14F-4D97-AF65-F5344CB8AC3E}">
        <p14:creationId xmlns:p14="http://schemas.microsoft.com/office/powerpoint/2010/main" val="655107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The Brontë sisters (Anne, Emily, Charlotte Brontë ) by Patrick Branwell Brontë oil on canvas, circa 1834 © National Portrait Gallery, London</a:t>
            </a:r>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2114857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r>
              <a:rPr lang="en-GB" dirty="0"/>
              <a:t>©2024 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4138018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1509233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15</a:t>
            </a:fld>
            <a:endParaRPr lang="en-US"/>
          </a:p>
        </p:txBody>
      </p:sp>
    </p:spTree>
    <p:extLst>
      <p:ext uri="{BB962C8B-B14F-4D97-AF65-F5344CB8AC3E}">
        <p14:creationId xmlns:p14="http://schemas.microsoft.com/office/powerpoint/2010/main" val="812979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16</a:t>
            </a:fld>
            <a:endParaRPr lang="en-US"/>
          </a:p>
        </p:txBody>
      </p:sp>
    </p:spTree>
    <p:extLst>
      <p:ext uri="{BB962C8B-B14F-4D97-AF65-F5344CB8AC3E}">
        <p14:creationId xmlns:p14="http://schemas.microsoft.com/office/powerpoint/2010/main" val="1529884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530213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1207814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3364288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3434081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Alfred, Lord Tennyson by Julia Margaret Cameron 1869 © National Portrait Gallery, London</a:t>
            </a:r>
            <a:endParaRPr lang="en-US" dirty="0">
              <a:cs typeface="Calibri" panose="020F0502020204030204"/>
            </a:endParaRPr>
          </a:p>
          <a:p>
            <a:endParaRPr lang="en-GB"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1630157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p>
          <a:p>
            <a:r>
              <a:rPr lang="en-GB"/>
              <a:t>©2024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27027950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63783" y="1035719"/>
            <a:ext cx="2791202" cy="523220"/>
          </a:xfrm>
          <a:prstGeom prst="rect">
            <a:avLst/>
          </a:prstGeom>
          <a:solidFill>
            <a:schemeClr val="tx2"/>
          </a:solidFill>
        </p:spPr>
        <p:txBody>
          <a:bodyPr wrap="square" lIns="91440" tIns="45720" rIns="91440" bIns="45720" rtlCol="0" anchor="t">
            <a:spAutoFit/>
          </a:bodyPr>
          <a:lstStyle/>
          <a:p>
            <a:r>
              <a:rPr lang="en-US" sz="2800" b="1">
                <a:solidFill>
                  <a:schemeClr val="bg1"/>
                </a:solidFill>
                <a:latin typeface="Palatino"/>
              </a:rPr>
              <a:t>Victorian poets</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263646" y="1198219"/>
            <a:ext cx="8139248" cy="503553"/>
          </a:xfrm>
        </p:spPr>
        <p:txBody>
          <a:bodyPr/>
          <a:lstStyle/>
          <a:p>
            <a:r>
              <a:rPr lang="en-US" dirty="0"/>
              <a:t>Robert Browning (1812-1889) </a:t>
            </a:r>
            <a:br>
              <a:rPr lang="en-US" dirty="0"/>
            </a:br>
            <a:r>
              <a:rPr lang="en-US" dirty="0"/>
              <a:t>Elizabeth Barrett Browning (1806-1861)</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263646" y="1924116"/>
            <a:ext cx="6401886" cy="4933884"/>
          </a:xfrm>
        </p:spPr>
        <p:txBody>
          <a:bodyPr vert="horz" lIns="0" tIns="0" rIns="0" bIns="0" rtlCol="0" anchor="t">
            <a:normAutofit lnSpcReduction="10000"/>
          </a:bodyPr>
          <a:lstStyle/>
          <a:p>
            <a:r>
              <a:rPr lang="en-GB" sz="1800" dirty="0">
                <a:cs typeface="Arial"/>
              </a:rPr>
              <a:t>Robert Browning was born into a middle-class family, both parents were evangelicals and adored their son. They fully supported his career as a writer. After a fair amount of criticism, Browning found fame and recognition with the publishing of his novel in verse </a:t>
            </a:r>
            <a:r>
              <a:rPr lang="en-GB" sz="1800" i="1" dirty="0">
                <a:cs typeface="Arial"/>
              </a:rPr>
              <a:t>The Ring and the Book</a:t>
            </a:r>
            <a:r>
              <a:rPr lang="en-GB" sz="1800" dirty="0">
                <a:cs typeface="Arial"/>
              </a:rPr>
              <a:t> published in the 1860's. One of his most popular poems is </a:t>
            </a:r>
            <a:r>
              <a:rPr lang="en-GB" sz="1800" i="1" dirty="0">
                <a:cs typeface="Arial"/>
              </a:rPr>
              <a:t>Home Thoughts from Abroad</a:t>
            </a:r>
            <a:r>
              <a:rPr lang="en-GB" sz="1800" dirty="0">
                <a:cs typeface="Arial"/>
              </a:rPr>
              <a:t>.  He died in Italy but his body was brought back for burial in Westminster Abbey in 1889.</a:t>
            </a:r>
            <a:endParaRPr lang="en-GB" sz="1800" dirty="0">
              <a:solidFill>
                <a:srgbClr val="000000"/>
              </a:solidFill>
              <a:cs typeface="Arial"/>
            </a:endParaRPr>
          </a:p>
          <a:p>
            <a:endParaRPr lang="en-GB" sz="1800" dirty="0">
              <a:cs typeface="Arial"/>
            </a:endParaRPr>
          </a:p>
          <a:p>
            <a:r>
              <a:rPr lang="en-GB" sz="1800" dirty="0">
                <a:cs typeface="Arial"/>
              </a:rPr>
              <a:t>Elizabeth Barrett grew up in a wealthy family and began writing poetry as a child. She was a serious contender for the title of Poet Laureate in 1850 (the honour eventually given to Tennyson). Her </a:t>
            </a:r>
            <a:r>
              <a:rPr lang="en-GB" sz="1800" i="1" dirty="0">
                <a:cs typeface="Arial"/>
              </a:rPr>
              <a:t>Poems</a:t>
            </a:r>
            <a:r>
              <a:rPr lang="en-GB" sz="1800" dirty="0">
                <a:cs typeface="Arial"/>
              </a:rPr>
              <a:t> published in 1844 brought her widespread acclaim and attracted the attention of Robert Browning, a fellow poet. The couple courted and secretly married before moving to Italy. Barrett Browning died in Florence and was buried there. Her name was added to Robert Browning's gravestone in Westminster Abbey in 1906. </a:t>
            </a:r>
          </a:p>
          <a:p>
            <a:endParaRPr lang="en-GB" sz="1800" dirty="0">
              <a:cs typeface="Arial"/>
            </a:endParaRPr>
          </a:p>
        </p:txBody>
      </p:sp>
      <p:pic>
        <p:nvPicPr>
          <p:cNvPr id="2" name="Picture 1" descr="Robert Browning, by Michele Gordigiani - NPG 1898">
            <a:extLst>
              <a:ext uri="{FF2B5EF4-FFF2-40B4-BE49-F238E27FC236}">
                <a16:creationId xmlns:a16="http://schemas.microsoft.com/office/drawing/2014/main" id="{F2F0ED4F-DC8B-C66C-BF7E-7855A8B00133}"/>
              </a:ext>
            </a:extLst>
          </p:cNvPr>
          <p:cNvPicPr>
            <a:picLocks noChangeAspect="1"/>
          </p:cNvPicPr>
          <p:nvPr/>
        </p:nvPicPr>
        <p:blipFill>
          <a:blip r:embed="rId3"/>
          <a:stretch>
            <a:fillRect/>
          </a:stretch>
        </p:blipFill>
        <p:spPr>
          <a:xfrm>
            <a:off x="7095853" y="1694280"/>
            <a:ext cx="1781536" cy="2189852"/>
          </a:xfrm>
          <a:prstGeom prst="rect">
            <a:avLst/>
          </a:prstGeom>
        </p:spPr>
      </p:pic>
      <p:pic>
        <p:nvPicPr>
          <p:cNvPr id="4" name="Picture 3" descr="Elizabeth Barrett Browning, by Michele Gordigiani - NPG 1899">
            <a:extLst>
              <a:ext uri="{FF2B5EF4-FFF2-40B4-BE49-F238E27FC236}">
                <a16:creationId xmlns:a16="http://schemas.microsoft.com/office/drawing/2014/main" id="{5CB78EE8-BDA7-24D9-9B0F-686E0C87C90D}"/>
              </a:ext>
            </a:extLst>
          </p:cNvPr>
          <p:cNvPicPr>
            <a:picLocks noChangeAspect="1"/>
          </p:cNvPicPr>
          <p:nvPr/>
        </p:nvPicPr>
        <p:blipFill>
          <a:blip r:embed="rId4"/>
          <a:stretch>
            <a:fillRect/>
          </a:stretch>
        </p:blipFill>
        <p:spPr>
          <a:xfrm>
            <a:off x="7090913" y="4382845"/>
            <a:ext cx="1762665" cy="2189854"/>
          </a:xfrm>
          <a:prstGeom prst="rect">
            <a:avLst/>
          </a:prstGeom>
        </p:spPr>
      </p:pic>
    </p:spTree>
    <p:extLst>
      <p:ext uri="{BB962C8B-B14F-4D97-AF65-F5344CB8AC3E}">
        <p14:creationId xmlns:p14="http://schemas.microsoft.com/office/powerpoint/2010/main" val="797830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502376" y="1460969"/>
            <a:ext cx="8139248" cy="503553"/>
          </a:xfrm>
        </p:spPr>
        <p:txBody>
          <a:bodyPr/>
          <a:lstStyle/>
          <a:p>
            <a:br>
              <a:rPr lang="en-US" dirty="0"/>
            </a:br>
            <a:r>
              <a:rPr lang="en-US" dirty="0"/>
              <a:t>Robert Browning – Extract from </a:t>
            </a:r>
            <a:r>
              <a:rPr lang="en-US" i="1" dirty="0"/>
              <a:t>My Last Duchess</a:t>
            </a:r>
            <a:endParaRPr lang="en-US" dirty="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D51D0CAB-A082-0CBF-142F-AC129B5DAC10}"/>
              </a:ext>
            </a:extLst>
          </p:cNvPr>
          <p:cNvSpPr txBox="1"/>
          <p:nvPr/>
        </p:nvSpPr>
        <p:spPr>
          <a:xfrm>
            <a:off x="353287" y="2196810"/>
            <a:ext cx="8689444" cy="4016484"/>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sz="1500" dirty="0">
              <a:solidFill>
                <a:srgbClr val="000000"/>
              </a:solidFill>
              <a:highlight>
                <a:srgbClr val="00FF00"/>
              </a:highlight>
              <a:latin typeface="Arial"/>
              <a:cs typeface="Arial"/>
            </a:endParaRPr>
          </a:p>
          <a:p>
            <a:endParaRPr lang="en-GB" sz="1500" dirty="0">
              <a:solidFill>
                <a:srgbClr val="000000"/>
              </a:solidFill>
              <a:highlight>
                <a:srgbClr val="00FF00"/>
              </a:highlight>
              <a:latin typeface="Arial"/>
              <a:cs typeface="Arial"/>
            </a:endParaRPr>
          </a:p>
          <a:p>
            <a:r>
              <a:rPr lang="en-GB" dirty="0">
                <a:ea typeface="+mn-lt"/>
                <a:cs typeface="+mn-lt"/>
              </a:rPr>
              <a:t> That’s my last Duchess painted on the wall, </a:t>
            </a:r>
            <a:br>
              <a:rPr lang="en-GB" dirty="0">
                <a:ea typeface="+mn-lt"/>
                <a:cs typeface="+mn-lt"/>
              </a:rPr>
            </a:br>
            <a:r>
              <a:rPr lang="en-GB" dirty="0">
                <a:ea typeface="+mn-lt"/>
                <a:cs typeface="+mn-lt"/>
              </a:rPr>
              <a:t> Looking as if she were alive. I call </a:t>
            </a:r>
            <a:br>
              <a:rPr lang="en-GB" dirty="0">
                <a:ea typeface="+mn-lt"/>
                <a:cs typeface="+mn-lt"/>
              </a:rPr>
            </a:br>
            <a:r>
              <a:rPr lang="en-GB" dirty="0">
                <a:ea typeface="+mn-lt"/>
                <a:cs typeface="+mn-lt"/>
              </a:rPr>
              <a:t> That piece a wonder, now; Fra Pandolf’s hands </a:t>
            </a:r>
            <a:br>
              <a:rPr lang="en-GB" dirty="0">
                <a:ea typeface="+mn-lt"/>
                <a:cs typeface="+mn-lt"/>
              </a:rPr>
            </a:br>
            <a:r>
              <a:rPr lang="en-GB" dirty="0">
                <a:ea typeface="+mn-lt"/>
                <a:cs typeface="+mn-lt"/>
              </a:rPr>
              <a:t> Worked busily a day, and there she stands. </a:t>
            </a:r>
            <a:br>
              <a:rPr lang="en-GB" dirty="0">
                <a:ea typeface="+mn-lt"/>
                <a:cs typeface="+mn-lt"/>
              </a:rPr>
            </a:br>
            <a:r>
              <a:rPr lang="en-GB" dirty="0">
                <a:ea typeface="+mn-lt"/>
                <a:cs typeface="+mn-lt"/>
              </a:rPr>
              <a:t> </a:t>
            </a:r>
            <a:r>
              <a:rPr lang="en-GB" dirty="0" err="1">
                <a:ea typeface="+mn-lt"/>
                <a:cs typeface="+mn-lt"/>
              </a:rPr>
              <a:t>Will’t</a:t>
            </a:r>
            <a:r>
              <a:rPr lang="en-GB" dirty="0">
                <a:ea typeface="+mn-lt"/>
                <a:cs typeface="+mn-lt"/>
              </a:rPr>
              <a:t> please you sit and look at her? I said </a:t>
            </a:r>
            <a:br>
              <a:rPr lang="en-GB" dirty="0">
                <a:ea typeface="+mn-lt"/>
                <a:cs typeface="+mn-lt"/>
              </a:rPr>
            </a:br>
            <a:r>
              <a:rPr lang="en-GB" dirty="0">
                <a:ea typeface="+mn-lt"/>
                <a:cs typeface="+mn-lt"/>
              </a:rPr>
              <a:t> “Fra Pandolf” by design, for never read </a:t>
            </a:r>
            <a:br>
              <a:rPr lang="en-GB" dirty="0">
                <a:ea typeface="+mn-lt"/>
                <a:cs typeface="+mn-lt"/>
              </a:rPr>
            </a:br>
            <a:r>
              <a:rPr lang="en-GB" dirty="0">
                <a:ea typeface="+mn-lt"/>
                <a:cs typeface="+mn-lt"/>
              </a:rPr>
              <a:t> Strangers like you that pictured countenance, </a:t>
            </a:r>
            <a:br>
              <a:rPr lang="en-GB" dirty="0">
                <a:ea typeface="+mn-lt"/>
                <a:cs typeface="+mn-lt"/>
              </a:rPr>
            </a:br>
            <a:r>
              <a:rPr lang="en-GB" dirty="0">
                <a:ea typeface="+mn-lt"/>
                <a:cs typeface="+mn-lt"/>
              </a:rPr>
              <a:t> The depth and passion of its earnest glance, …</a:t>
            </a:r>
            <a:endParaRPr lang="en-GB" dirty="0"/>
          </a:p>
          <a:p>
            <a:endParaRPr lang="en-GB" sz="1500" dirty="0">
              <a:highlight>
                <a:srgbClr val="00FF00"/>
              </a:highlight>
              <a:ea typeface="+mn-lt"/>
              <a:cs typeface="+mn-lt"/>
            </a:endParaRPr>
          </a:p>
          <a:p>
            <a:endParaRPr lang="en-GB" sz="1500" dirty="0">
              <a:solidFill>
                <a:srgbClr val="000000"/>
              </a:solidFill>
              <a:highlight>
                <a:srgbClr val="00FF00"/>
              </a:highlight>
              <a:latin typeface="Arial"/>
              <a:cs typeface="Arial"/>
            </a:endParaRPr>
          </a:p>
          <a:p>
            <a:endParaRPr lang="en-GB" sz="1500" dirty="0">
              <a:solidFill>
                <a:srgbClr val="000000"/>
              </a:solidFill>
              <a:highlight>
                <a:srgbClr val="00FF00"/>
              </a:highlight>
              <a:latin typeface="Arial"/>
              <a:cs typeface="Arial"/>
            </a:endParaRPr>
          </a:p>
          <a:p>
            <a:endParaRPr lang="en-GB" dirty="0">
              <a:highlight>
                <a:srgbClr val="00FF00"/>
              </a:highlight>
              <a:latin typeface="Palatino"/>
            </a:endParaRPr>
          </a:p>
          <a:p>
            <a:endParaRPr lang="en-GB" dirty="0">
              <a:latin typeface="Palatino"/>
            </a:endParaRPr>
          </a:p>
        </p:txBody>
      </p:sp>
      <p:pic>
        <p:nvPicPr>
          <p:cNvPr id="2" name="Picture 1" descr="A close-up of a grave&#10;&#10;Description automatically generated">
            <a:extLst>
              <a:ext uri="{FF2B5EF4-FFF2-40B4-BE49-F238E27FC236}">
                <a16:creationId xmlns:a16="http://schemas.microsoft.com/office/drawing/2014/main" id="{08A0693E-BC20-01F9-DD79-2C1C7E9109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35401" y="2553712"/>
            <a:ext cx="3386658" cy="2575395"/>
          </a:xfrm>
          <a:prstGeom prst="rect">
            <a:avLst/>
          </a:prstGeom>
        </p:spPr>
      </p:pic>
    </p:spTree>
    <p:extLst>
      <p:ext uri="{BB962C8B-B14F-4D97-AF65-F5344CB8AC3E}">
        <p14:creationId xmlns:p14="http://schemas.microsoft.com/office/powerpoint/2010/main" val="3051632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02418" y="1377454"/>
            <a:ext cx="8139248" cy="503553"/>
          </a:xfrm>
        </p:spPr>
        <p:txBody>
          <a:bodyPr/>
          <a:lstStyle/>
          <a:p>
            <a:r>
              <a:rPr lang="en-US" dirty="0"/>
              <a:t>The </a:t>
            </a:r>
            <a:r>
              <a:rPr lang="en-US" dirty="0" err="1"/>
              <a:t>Bront</a:t>
            </a:r>
            <a:r>
              <a:rPr lang="en-GB" sz="2800" b="1" dirty="0">
                <a:latin typeface="Palatino (Headings)"/>
                <a:cs typeface="Arial"/>
              </a:rPr>
              <a:t>ë</a:t>
            </a:r>
            <a:r>
              <a:rPr lang="en-US" dirty="0"/>
              <a:t> sisters: Charlotte (1816-1855), Emily (1818-1848) and Anne (1820-1849)</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02418" y="2138555"/>
            <a:ext cx="6462848" cy="5415559"/>
          </a:xfrm>
        </p:spPr>
        <p:txBody>
          <a:bodyPr vert="horz" lIns="0" tIns="0" rIns="0" bIns="0" rtlCol="0" anchor="t">
            <a:normAutofit/>
          </a:bodyPr>
          <a:lstStyle/>
          <a:p>
            <a:r>
              <a:rPr lang="en-US" sz="1600" dirty="0">
                <a:latin typeface="Arial (Body)"/>
                <a:cs typeface="Arial"/>
              </a:rPr>
              <a:t>The </a:t>
            </a:r>
            <a:r>
              <a:rPr lang="en-US" sz="1600" dirty="0" err="1">
                <a:latin typeface="Arial (Body)"/>
                <a:cs typeface="Arial"/>
              </a:rPr>
              <a:t>Bront</a:t>
            </a:r>
            <a:r>
              <a:rPr lang="en-GB" sz="1600" dirty="0">
                <a:latin typeface="Arial (Body)"/>
                <a:cs typeface="Arial"/>
              </a:rPr>
              <a:t>ë</a:t>
            </a:r>
            <a:r>
              <a:rPr lang="en-US" sz="1600" dirty="0">
                <a:latin typeface="Arial (Body)"/>
                <a:cs typeface="Arial"/>
              </a:rPr>
              <a:t> family lived in a remote spot on the edge of the Yorkshire moors. The children developed highly imaginative games and wrote stories together from a young age. They lost their mother and their older sisters whilst still very young. These tragic events, as well as the wild landscape of the Yorkshire moors, inspired much of their later published work. </a:t>
            </a:r>
          </a:p>
          <a:p>
            <a:r>
              <a:rPr lang="en-US" sz="1600" dirty="0">
                <a:latin typeface="Arial (Body)"/>
                <a:cs typeface="Arial"/>
              </a:rPr>
              <a:t>Like other female writers at the time, Charlotte, Emily and Anne published under male pseudonyms. (</a:t>
            </a:r>
            <a:r>
              <a:rPr lang="en-US" sz="1600" dirty="0" err="1">
                <a:latin typeface="Arial (Body)"/>
                <a:cs typeface="Arial"/>
              </a:rPr>
              <a:t>Currer</a:t>
            </a:r>
            <a:r>
              <a:rPr lang="en-US" sz="1600" dirty="0">
                <a:latin typeface="Arial (Body)"/>
                <a:cs typeface="Arial"/>
              </a:rPr>
              <a:t>, Ellis and Acton Bell). Charlotte's novel </a:t>
            </a:r>
            <a:r>
              <a:rPr lang="en-US" sz="1600" i="1" dirty="0">
                <a:latin typeface="Arial (Body)"/>
                <a:cs typeface="Arial"/>
              </a:rPr>
              <a:t>Jane Eyre </a:t>
            </a:r>
            <a:r>
              <a:rPr lang="en-US" sz="1600" dirty="0">
                <a:latin typeface="Arial (Body)"/>
                <a:cs typeface="Arial"/>
              </a:rPr>
              <a:t>was the first to find literary success. </a:t>
            </a:r>
            <a:r>
              <a:rPr lang="en-US" sz="1600" dirty="0">
                <a:solidFill>
                  <a:srgbClr val="292C63"/>
                </a:solidFill>
                <a:latin typeface="Arial (Body)"/>
                <a:ea typeface="+mn-lt"/>
                <a:cs typeface="+mn-lt"/>
              </a:rPr>
              <a:t>All three sisters contributed poems to a collection published in 1846. Of the three, Emily's poetry received literary praise. Emily wrote over 200 poems in her lifetime, but many are now lost. </a:t>
            </a:r>
            <a:endParaRPr lang="en-US" sz="1600" dirty="0">
              <a:solidFill>
                <a:srgbClr val="000000"/>
              </a:solidFill>
              <a:latin typeface="Arial (Body)"/>
              <a:ea typeface="+mn-lt"/>
              <a:cs typeface="+mn-lt"/>
            </a:endParaRPr>
          </a:p>
          <a:p>
            <a:r>
              <a:rPr lang="en-US" sz="1600" dirty="0">
                <a:latin typeface="Arial (Body)"/>
                <a:cs typeface="Arial"/>
              </a:rPr>
              <a:t>The </a:t>
            </a:r>
            <a:r>
              <a:rPr lang="en-US" sz="1600" dirty="0" err="1">
                <a:latin typeface="Arial (Body)"/>
                <a:cs typeface="Arial"/>
              </a:rPr>
              <a:t>Bront</a:t>
            </a:r>
            <a:r>
              <a:rPr lang="en-GB" sz="1600" dirty="0">
                <a:latin typeface="Arial (Body)"/>
                <a:cs typeface="Arial"/>
              </a:rPr>
              <a:t>ë</a:t>
            </a:r>
            <a:r>
              <a:rPr lang="en-US" sz="1600" dirty="0">
                <a:latin typeface="Arial (Body)"/>
                <a:cs typeface="Arial"/>
              </a:rPr>
              <a:t> family are buried in the family vault at Haworth Parish church except Anne who died in Scarborough and was buried there. A memorial plaque was installed for the three sisters in Poets' Corner in Westminster Abbey in 1939.   </a:t>
            </a:r>
          </a:p>
          <a:p>
            <a:endParaRPr lang="en-US" dirty="0">
              <a:cs typeface="Arial"/>
            </a:endParaRPr>
          </a:p>
          <a:p>
            <a:endParaRPr lang="en-US" dirty="0">
              <a:cs typeface="Arial"/>
            </a:endParaRPr>
          </a:p>
        </p:txBody>
      </p:sp>
      <p:pic>
        <p:nvPicPr>
          <p:cNvPr id="2" name="Picture 1" descr="The Brontë Sisters (Anne Brontë; Emily Brontë; Charlotte Brontë), by Patrick Branwell Brontë - NPG 1725">
            <a:extLst>
              <a:ext uri="{FF2B5EF4-FFF2-40B4-BE49-F238E27FC236}">
                <a16:creationId xmlns:a16="http://schemas.microsoft.com/office/drawing/2014/main" id="{E9C0FDBC-EDFF-3350-A01C-F9D03F4D505B}"/>
              </a:ext>
            </a:extLst>
          </p:cNvPr>
          <p:cNvPicPr>
            <a:picLocks noChangeAspect="1"/>
          </p:cNvPicPr>
          <p:nvPr/>
        </p:nvPicPr>
        <p:blipFill>
          <a:blip r:embed="rId3"/>
          <a:stretch>
            <a:fillRect/>
          </a:stretch>
        </p:blipFill>
        <p:spPr>
          <a:xfrm>
            <a:off x="6765266" y="1881007"/>
            <a:ext cx="2183921" cy="2635909"/>
          </a:xfrm>
          <a:prstGeom prst="rect">
            <a:avLst/>
          </a:prstGeom>
        </p:spPr>
      </p:pic>
    </p:spTree>
    <p:extLst>
      <p:ext uri="{BB962C8B-B14F-4D97-AF65-F5344CB8AC3E}">
        <p14:creationId xmlns:p14="http://schemas.microsoft.com/office/powerpoint/2010/main" val="2971629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3">
            <a:extLst>
              <a:ext uri="{FF2B5EF4-FFF2-40B4-BE49-F238E27FC236}">
                <a16:creationId xmlns:a16="http://schemas.microsoft.com/office/drawing/2014/main" id="{36BEEF0A-8CAE-59C6-9AA6-06F1236F9D6E}"/>
              </a:ext>
            </a:extLst>
          </p:cNvPr>
          <p:cNvSpPr txBox="1"/>
          <p:nvPr/>
        </p:nvSpPr>
        <p:spPr>
          <a:xfrm>
            <a:off x="263646" y="1122982"/>
            <a:ext cx="8689444" cy="8356134"/>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2800" b="1" dirty="0">
                <a:latin typeface="+mj-lt"/>
                <a:cs typeface="Arial"/>
              </a:rPr>
              <a:t>Emily </a:t>
            </a:r>
            <a:r>
              <a:rPr lang="en-GB" sz="2800" b="1" dirty="0">
                <a:latin typeface="Palatino"/>
                <a:cs typeface="Arial"/>
              </a:rPr>
              <a:t>Brontë</a:t>
            </a:r>
            <a:r>
              <a:rPr lang="en-GB" sz="2800" b="1" dirty="0">
                <a:latin typeface="Palatino"/>
                <a:cs typeface="Calibri"/>
              </a:rPr>
              <a:t> </a:t>
            </a:r>
            <a:r>
              <a:rPr lang="en-GB" sz="2800" b="1" dirty="0">
                <a:latin typeface="+mj-lt"/>
                <a:cs typeface="Arial"/>
              </a:rPr>
              <a:t> – </a:t>
            </a:r>
            <a:r>
              <a:rPr lang="en-GB" sz="2800" b="1" i="1" dirty="0">
                <a:latin typeface="+mj-lt"/>
                <a:cs typeface="Arial"/>
              </a:rPr>
              <a:t>Love and Friendship</a:t>
            </a:r>
          </a:p>
          <a:p>
            <a:endParaRPr lang="en-GB" sz="2400" b="1"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Love is like the wild rose-briar,</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Friendship like the holly-tree—</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The holly is dark when the rose-briar blooms</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But which will bloom most constantly?</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The wild rose-briar is sweet in spring,</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Its summer blossoms scent the air;</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Yet wait till winter comes again</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And who will call the wild-briar fair?</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Then scorn the silly rose-wreath now</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And deck thee with the holly’s sheen,</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That when December blights thy brow</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ea typeface="+mn-lt"/>
                <a:cs typeface="Arial" panose="020B0604020202020204" pitchFamily="34" charset="0"/>
              </a:rPr>
              <a:t>He still may leave thy garland green.</a:t>
            </a:r>
          </a:p>
          <a:p>
            <a:endParaRPr lang="en-GB" dirty="0">
              <a:cs typeface="Arial"/>
            </a:endParaRPr>
          </a:p>
          <a:p>
            <a:br>
              <a:rPr lang="en-GB" sz="1500" dirty="0">
                <a:solidFill>
                  <a:srgbClr val="000000"/>
                </a:solidFill>
                <a:highlight>
                  <a:srgbClr val="00FF00"/>
                </a:highlight>
                <a:ea typeface="+mn-lt"/>
                <a:cs typeface="+mn-lt"/>
              </a:rPr>
            </a:br>
            <a:endParaRPr lang="en-GB" sz="1500" dirty="0">
              <a:solidFill>
                <a:srgbClr val="000000"/>
              </a:solidFill>
              <a:highlight>
                <a:srgbClr val="00FF00"/>
              </a:highlight>
              <a:ea typeface="+mn-lt"/>
              <a:cs typeface="+mn-lt"/>
            </a:endParaRPr>
          </a:p>
          <a:p>
            <a:br>
              <a:rPr lang="en-US" dirty="0"/>
            </a:br>
            <a:br>
              <a:rPr lang="en-GB" sz="1500" dirty="0">
                <a:solidFill>
                  <a:srgbClr val="000000"/>
                </a:solidFill>
                <a:highlight>
                  <a:srgbClr val="00FF00"/>
                </a:highlight>
                <a:ea typeface="+mn-lt"/>
                <a:cs typeface="+mn-lt"/>
              </a:rPr>
            </a:br>
            <a:endParaRPr lang="en-GB" sz="1500" dirty="0">
              <a:solidFill>
                <a:srgbClr val="000000"/>
              </a:solidFill>
              <a:highlight>
                <a:srgbClr val="00FF00"/>
              </a:highlight>
              <a:ea typeface="+mn-lt"/>
              <a:cs typeface="+mn-lt"/>
            </a:endParaRPr>
          </a:p>
          <a:p>
            <a:br>
              <a:rPr lang="en-US" dirty="0"/>
            </a:br>
            <a:endParaRPr lang="en-US" dirty="0"/>
          </a:p>
          <a:p>
            <a:br>
              <a:rPr lang="en-US" dirty="0"/>
            </a:br>
            <a:endParaRPr lang="en-US" dirty="0"/>
          </a:p>
          <a:p>
            <a:endParaRPr lang="en-GB" sz="1500" dirty="0">
              <a:solidFill>
                <a:srgbClr val="000000"/>
              </a:solidFill>
              <a:highlight>
                <a:srgbClr val="00FF00"/>
              </a:highlight>
              <a:cs typeface="Arial"/>
            </a:endParaRPr>
          </a:p>
          <a:p>
            <a:endParaRPr lang="en-GB" dirty="0">
              <a:highlight>
                <a:srgbClr val="00FF00"/>
              </a:highlight>
              <a:latin typeface="Palatino"/>
            </a:endParaRPr>
          </a:p>
          <a:p>
            <a:endParaRPr lang="en-GB" dirty="0">
              <a:latin typeface="Palatino"/>
            </a:endParaRPr>
          </a:p>
        </p:txBody>
      </p:sp>
      <p:pic>
        <p:nvPicPr>
          <p:cNvPr id="4" name="Picture 3" descr="A stone plaque with text on it&#10;&#10;Description automatically generated">
            <a:extLst>
              <a:ext uri="{FF2B5EF4-FFF2-40B4-BE49-F238E27FC236}">
                <a16:creationId xmlns:a16="http://schemas.microsoft.com/office/drawing/2014/main" id="{8040CA66-6A57-A5D0-0694-DBF24D8746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81944" y="2109201"/>
            <a:ext cx="3966072" cy="4114800"/>
          </a:xfrm>
          <a:prstGeom prst="rect">
            <a:avLst/>
          </a:prstGeom>
        </p:spPr>
      </p:pic>
    </p:spTree>
    <p:extLst>
      <p:ext uri="{BB962C8B-B14F-4D97-AF65-F5344CB8AC3E}">
        <p14:creationId xmlns:p14="http://schemas.microsoft.com/office/powerpoint/2010/main" val="1133971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974392"/>
            <a:ext cx="8139248" cy="503553"/>
          </a:xfrm>
        </p:spPr>
        <p:txBody>
          <a:bodyPr/>
          <a:lstStyle/>
          <a:p>
            <a:r>
              <a:rPr lang="en-US" dirty="0"/>
              <a:t>Literary context </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2752" y="1639933"/>
            <a:ext cx="8329303" cy="4929033"/>
          </a:xfrm>
        </p:spPr>
        <p:txBody>
          <a:bodyPr vert="horz" lIns="0" tIns="0" rIns="0" bIns="0" rtlCol="0" anchor="t">
            <a:normAutofit/>
          </a:bodyPr>
          <a:lstStyle/>
          <a:p>
            <a:r>
              <a:rPr lang="en-US" sz="1800" dirty="0"/>
              <a:t>Tennyson took over as Poet Laureate after Wordsworth’s death in 1850. Tennyson’s writing was often inspired by his love of medieval history and myth and legends. This in turn inspired the Pre-Raphaelite Brotherhood group of artists who often painted scenes drawn from Tennyson’s poetry. </a:t>
            </a:r>
          </a:p>
          <a:p>
            <a:r>
              <a:rPr lang="en-US" sz="1800" dirty="0">
                <a:latin typeface="Arial (Body)"/>
              </a:rPr>
              <a:t>Elizabeth Barret Browning had been considered for Poet Laureate but the title was given to Tennyson instead. </a:t>
            </a:r>
            <a:r>
              <a:rPr lang="en-GB" sz="1800" dirty="0">
                <a:effectLst/>
                <a:latin typeface="Arial (Body)"/>
                <a:ea typeface="Times New Roman" panose="02020603050405020304" pitchFamily="18" charset="0"/>
                <a:cs typeface="Calibri" panose="020F0502020204030204" pitchFamily="34" charset="0"/>
              </a:rPr>
              <a:t>The </a:t>
            </a:r>
            <a:r>
              <a:rPr lang="en-GB" sz="1800" dirty="0" err="1">
                <a:effectLst/>
                <a:latin typeface="Arial (Body)"/>
                <a:ea typeface="Times New Roman" panose="02020603050405020304" pitchFamily="18" charset="0"/>
                <a:cs typeface="Calibri" panose="020F0502020204030204" pitchFamily="34" charset="0"/>
              </a:rPr>
              <a:t>Tennysons</a:t>
            </a:r>
            <a:r>
              <a:rPr lang="en-GB" sz="1800" dirty="0">
                <a:effectLst/>
                <a:latin typeface="Arial (Body)"/>
                <a:ea typeface="Times New Roman" panose="02020603050405020304" pitchFamily="18" charset="0"/>
                <a:cs typeface="Calibri" panose="020F0502020204030204" pitchFamily="34" charset="0"/>
              </a:rPr>
              <a:t> and the </a:t>
            </a:r>
            <a:r>
              <a:rPr lang="en-GB" sz="1800" dirty="0" err="1">
                <a:effectLst/>
                <a:latin typeface="Arial (Body)"/>
                <a:ea typeface="Times New Roman" panose="02020603050405020304" pitchFamily="18" charset="0"/>
                <a:cs typeface="Calibri" panose="020F0502020204030204" pitchFamily="34" charset="0"/>
              </a:rPr>
              <a:t>Brownings</a:t>
            </a:r>
            <a:r>
              <a:rPr lang="en-GB" sz="1800" dirty="0">
                <a:effectLst/>
                <a:latin typeface="Arial (Body)"/>
                <a:ea typeface="Times New Roman" panose="02020603050405020304" pitchFamily="18" charset="0"/>
                <a:cs typeface="Calibri" panose="020F0502020204030204" pitchFamily="34" charset="0"/>
              </a:rPr>
              <a:t> met properly for the first time in Paris, in 1851. The </a:t>
            </a:r>
            <a:r>
              <a:rPr lang="en-GB" sz="1800" dirty="0" err="1">
                <a:effectLst/>
                <a:latin typeface="Arial (Body)"/>
                <a:ea typeface="Times New Roman" panose="02020603050405020304" pitchFamily="18" charset="0"/>
                <a:cs typeface="Calibri" panose="020F0502020204030204" pitchFamily="34" charset="0"/>
              </a:rPr>
              <a:t>Brownings</a:t>
            </a:r>
            <a:r>
              <a:rPr lang="en-GB" sz="1800" dirty="0">
                <a:effectLst/>
                <a:latin typeface="Arial (Body)"/>
                <a:ea typeface="Times New Roman" panose="02020603050405020304" pitchFamily="18" charset="0"/>
                <a:cs typeface="Calibri" panose="020F0502020204030204" pitchFamily="34" charset="0"/>
              </a:rPr>
              <a:t> had stopped there on the way to England from Italy, whilst the </a:t>
            </a:r>
            <a:r>
              <a:rPr lang="en-GB" sz="1800" dirty="0" err="1">
                <a:effectLst/>
                <a:latin typeface="Arial (Body)"/>
                <a:ea typeface="Times New Roman" panose="02020603050405020304" pitchFamily="18" charset="0"/>
                <a:cs typeface="Calibri" panose="020F0502020204030204" pitchFamily="34" charset="0"/>
              </a:rPr>
              <a:t>Tennysons</a:t>
            </a:r>
            <a:r>
              <a:rPr lang="en-GB" sz="1800" dirty="0">
                <a:effectLst/>
                <a:latin typeface="Arial (Body)"/>
                <a:ea typeface="Times New Roman" panose="02020603050405020304" pitchFamily="18" charset="0"/>
                <a:cs typeface="Calibri" panose="020F0502020204030204" pitchFamily="34" charset="0"/>
              </a:rPr>
              <a:t> were </a:t>
            </a:r>
            <a:r>
              <a:rPr lang="en-GB" sz="1800" dirty="0" err="1">
                <a:effectLst/>
                <a:latin typeface="Arial (Body)"/>
                <a:ea typeface="Times New Roman" panose="02020603050405020304" pitchFamily="18" charset="0"/>
                <a:cs typeface="Calibri" panose="020F0502020204030204" pitchFamily="34" charset="0"/>
              </a:rPr>
              <a:t>en</a:t>
            </a:r>
            <a:r>
              <a:rPr lang="en-GB" sz="1800" dirty="0">
                <a:effectLst/>
                <a:latin typeface="Arial (Body)"/>
                <a:ea typeface="Times New Roman" panose="02020603050405020304" pitchFamily="18" charset="0"/>
                <a:cs typeface="Calibri" panose="020F0502020204030204" pitchFamily="34" charset="0"/>
              </a:rPr>
              <a:t>-route to Florence.</a:t>
            </a:r>
            <a:r>
              <a:rPr lang="en-US" sz="1800" dirty="0">
                <a:latin typeface="Arial (Body)"/>
              </a:rPr>
              <a:t> The two couples got on famously and read each others poetry avidly. Both Tennyson and Browning developed the use of the dramatic monologue in their work.</a:t>
            </a:r>
          </a:p>
          <a:p>
            <a:r>
              <a:rPr lang="en-US" sz="1800" dirty="0"/>
              <a:t>Victorian women poets were part of a small world. Charlotte Brontë became friends with the writers Elizabeth Gaskell and Harriet Martineau. George Eliot was reading Barret Browning’s </a:t>
            </a:r>
            <a:r>
              <a:rPr lang="en-US" sz="1800" i="1" dirty="0"/>
              <a:t>Aurora Leigh </a:t>
            </a:r>
            <a:r>
              <a:rPr lang="en-US" sz="1800" dirty="0"/>
              <a:t>at the time that she first started to write fiction in the late 1850’s. Eliot and Gaskell exchanged letters of support and admiration of each others writing. Elizabeth Gaskell wrote the biography of Charlotte Brontë in 1857, two years after Brontë’s death. </a:t>
            </a:r>
            <a:endParaRPr lang="en-GB" sz="1800"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spTree>
    <p:extLst>
      <p:ext uri="{BB962C8B-B14F-4D97-AF65-F5344CB8AC3E}">
        <p14:creationId xmlns:p14="http://schemas.microsoft.com/office/powerpoint/2010/main" val="8458506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Literary context: Victorian era themes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73259" y="2106720"/>
            <a:ext cx="8139248" cy="4528936"/>
          </a:xfrm>
        </p:spPr>
        <p:txBody>
          <a:bodyPr vert="horz" lIns="0" tIns="0" rIns="0" bIns="0" rtlCol="0" anchor="t">
            <a:normAutofit/>
          </a:bodyPr>
          <a:lstStyle/>
          <a:p>
            <a:r>
              <a:rPr lang="en-US" sz="1800" b="1" dirty="0">
                <a:solidFill>
                  <a:srgbClr val="292C63"/>
                </a:solidFill>
                <a:latin typeface="Arial"/>
              </a:rPr>
              <a:t>Medieval myth and chivalry: </a:t>
            </a:r>
            <a:r>
              <a:rPr lang="en-US" sz="1800" dirty="0">
                <a:solidFill>
                  <a:srgbClr val="292C63"/>
                </a:solidFill>
                <a:latin typeface="Arial"/>
              </a:rPr>
              <a:t>A longing for the revival of the medieval code of chivalry as featured in the legends of King Arthur. </a:t>
            </a:r>
          </a:p>
          <a:p>
            <a:r>
              <a:rPr lang="en-US" sz="1800" b="1" dirty="0">
                <a:solidFill>
                  <a:srgbClr val="292C63"/>
                </a:solidFill>
                <a:latin typeface="Arial"/>
              </a:rPr>
              <a:t>Love:</a:t>
            </a:r>
            <a:r>
              <a:rPr lang="en-US" sz="1800" dirty="0">
                <a:solidFill>
                  <a:srgbClr val="292C63"/>
                </a:solidFill>
                <a:latin typeface="Arial"/>
              </a:rPr>
              <a:t> The idea of the human condition, love</a:t>
            </a:r>
            <a:r>
              <a:rPr lang="en-US" sz="1800" baseline="0" dirty="0">
                <a:solidFill>
                  <a:srgbClr val="292C63"/>
                </a:solidFill>
                <a:latin typeface="Arial"/>
              </a:rPr>
              <a:t> </a:t>
            </a:r>
            <a:r>
              <a:rPr lang="en-US" sz="1800" dirty="0">
                <a:solidFill>
                  <a:srgbClr val="292C63"/>
                </a:solidFill>
                <a:latin typeface="Arial"/>
              </a:rPr>
              <a:t>is bound up with </a:t>
            </a:r>
            <a:r>
              <a:rPr lang="en-US" sz="1800" baseline="0" dirty="0">
                <a:solidFill>
                  <a:srgbClr val="292C63"/>
                </a:solidFill>
                <a:latin typeface="Arial"/>
              </a:rPr>
              <a:t>grief.</a:t>
            </a:r>
            <a:endParaRPr lang="en-US" sz="1800" dirty="0">
              <a:solidFill>
                <a:srgbClr val="292C63"/>
              </a:solidFill>
              <a:latin typeface="Arial"/>
              <a:cs typeface="Arial"/>
            </a:endParaRPr>
          </a:p>
          <a:p>
            <a:r>
              <a:rPr lang="en-US" sz="1800" b="1" dirty="0">
                <a:solidFill>
                  <a:srgbClr val="292C63"/>
                </a:solidFill>
                <a:latin typeface="Arial"/>
              </a:rPr>
              <a:t>Faith and Science:</a:t>
            </a:r>
            <a:r>
              <a:rPr lang="en-US" sz="1800" dirty="0">
                <a:solidFill>
                  <a:srgbClr val="292C63"/>
                </a:solidFill>
                <a:latin typeface="Arial"/>
              </a:rPr>
              <a:t> The </a:t>
            </a:r>
            <a:r>
              <a:rPr lang="en-US" sz="1800" baseline="0" dirty="0">
                <a:solidFill>
                  <a:srgbClr val="292C63"/>
                </a:solidFill>
                <a:latin typeface="Arial"/>
              </a:rPr>
              <a:t>tension between </a:t>
            </a:r>
            <a:r>
              <a:rPr lang="en-US" sz="1800" dirty="0">
                <a:solidFill>
                  <a:srgbClr val="292C63"/>
                </a:solidFill>
                <a:latin typeface="Arial"/>
              </a:rPr>
              <a:t>established faith</a:t>
            </a:r>
            <a:r>
              <a:rPr lang="en-US" sz="1800" baseline="0" dirty="0">
                <a:solidFill>
                  <a:srgbClr val="292C63"/>
                </a:solidFill>
                <a:latin typeface="Arial"/>
              </a:rPr>
              <a:t> and </a:t>
            </a:r>
            <a:r>
              <a:rPr lang="en-US" sz="1800" dirty="0">
                <a:solidFill>
                  <a:srgbClr val="292C63"/>
                </a:solidFill>
                <a:latin typeface="Arial"/>
              </a:rPr>
              <a:t>new scientific theories. </a:t>
            </a:r>
            <a:endParaRPr lang="en-US" sz="1800" dirty="0">
              <a:solidFill>
                <a:srgbClr val="292C63"/>
              </a:solidFill>
              <a:latin typeface="Arial"/>
              <a:cs typeface="Arial"/>
            </a:endParaRPr>
          </a:p>
          <a:p>
            <a:r>
              <a:rPr lang="en-US" sz="1800" b="1" dirty="0">
                <a:solidFill>
                  <a:srgbClr val="292C63"/>
                </a:solidFill>
                <a:latin typeface="Arial"/>
              </a:rPr>
              <a:t>Rural/urban</a:t>
            </a:r>
            <a:r>
              <a:rPr lang="en-US" sz="1800" dirty="0">
                <a:solidFill>
                  <a:srgbClr val="292C63"/>
                </a:solidFill>
                <a:latin typeface="Arial"/>
              </a:rPr>
              <a:t>: The idea of the innocence of rural life when contrasted with the evils of city dwelling. Also the sense of nature, wonder and wildness  experienced in the countryside.</a:t>
            </a:r>
            <a:endParaRPr lang="en-US" sz="1800" dirty="0">
              <a:cs typeface="Arial"/>
            </a:endParaRPr>
          </a:p>
          <a:p>
            <a:r>
              <a:rPr lang="en-US" sz="1800" b="1" dirty="0">
                <a:cs typeface="Arial"/>
              </a:rPr>
              <a:t>Social reform</a:t>
            </a:r>
            <a:r>
              <a:rPr lang="en-US" sz="1800" dirty="0">
                <a:cs typeface="Arial"/>
              </a:rPr>
              <a:t>: The sense of people breaking free, women escaping from the traditional sphere of the domestic, individuals finding a voice and challenging long accepted values. </a:t>
            </a:r>
            <a:endParaRPr lang="en-GB" sz="1800" dirty="0">
              <a:cs typeface="Arial"/>
            </a:endParaRPr>
          </a:p>
          <a:p>
            <a:endParaRPr lang="en-GB" sz="1800" dirty="0">
              <a:cs typeface="Arial"/>
            </a:endParaRPr>
          </a:p>
          <a:p>
            <a:endParaRPr lang="en-GB" sz="1800" dirty="0">
              <a:cs typeface="Arial"/>
            </a:endParaRPr>
          </a:p>
        </p:txBody>
      </p:sp>
    </p:spTree>
    <p:extLst>
      <p:ext uri="{BB962C8B-B14F-4D97-AF65-F5344CB8AC3E}">
        <p14:creationId xmlns:p14="http://schemas.microsoft.com/office/powerpoint/2010/main" val="4237119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Discussion questions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3">
            <a:extLst>
              <a:ext uri="{FF2B5EF4-FFF2-40B4-BE49-F238E27FC236}">
                <a16:creationId xmlns:a16="http://schemas.microsoft.com/office/drawing/2014/main" id="{C1022C71-C5EE-1D9D-40BA-7993B5A23C9A}"/>
              </a:ext>
            </a:extLst>
          </p:cNvPr>
          <p:cNvSpPr txBox="1"/>
          <p:nvPr/>
        </p:nvSpPr>
        <p:spPr>
          <a:xfrm>
            <a:off x="360056" y="2591928"/>
            <a:ext cx="4693227" cy="3416320"/>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chemeClr val="bg1"/>
                </a:solidFill>
                <a:ea typeface="+mn-lt"/>
                <a:cs typeface="+mn-lt"/>
              </a:rPr>
              <a:t>What can Victorian poetry tell us about how society viewed women? </a:t>
            </a:r>
            <a:endParaRPr lang="en-US" dirty="0">
              <a:solidFill>
                <a:schemeClr val="bg1"/>
              </a:solidFill>
            </a:endParaRPr>
          </a:p>
          <a:p>
            <a:endParaRPr lang="en-US" dirty="0">
              <a:solidFill>
                <a:schemeClr val="bg1"/>
              </a:solidFill>
              <a:ea typeface="+mn-lt"/>
              <a:cs typeface="+mn-lt"/>
            </a:endParaRPr>
          </a:p>
          <a:p>
            <a:r>
              <a:rPr lang="en-US" dirty="0">
                <a:solidFill>
                  <a:schemeClr val="bg1"/>
                </a:solidFill>
                <a:ea typeface="+mn-lt"/>
                <a:cs typeface="+mn-lt"/>
              </a:rPr>
              <a:t>The Victorian period was one of rapid change. In what ways might this have had an impact on poetry being written? </a:t>
            </a:r>
          </a:p>
          <a:p>
            <a:endParaRPr lang="en-US" dirty="0">
              <a:solidFill>
                <a:schemeClr val="bg1"/>
              </a:solidFill>
              <a:cs typeface="Arial"/>
            </a:endParaRPr>
          </a:p>
          <a:p>
            <a:r>
              <a:rPr lang="en-US" dirty="0">
                <a:solidFill>
                  <a:schemeClr val="bg1"/>
                </a:solidFill>
                <a:cs typeface="Arial"/>
              </a:rPr>
              <a:t>Social class was the most important aspect of Victorian life. Looking at the poetry extracts, to what extent do you agree with this statement? </a:t>
            </a:r>
          </a:p>
          <a:p>
            <a:endParaRPr lang="en-US" dirty="0">
              <a:solidFill>
                <a:schemeClr val="bg1"/>
              </a:solidFill>
              <a:cs typeface="Arial"/>
            </a:endParaRPr>
          </a:p>
        </p:txBody>
      </p:sp>
      <p:pic>
        <p:nvPicPr>
          <p:cNvPr id="5" name="Picture 4" descr="A group of people in a room&#10;&#10;Description automatically generated">
            <a:extLst>
              <a:ext uri="{FF2B5EF4-FFF2-40B4-BE49-F238E27FC236}">
                <a16:creationId xmlns:a16="http://schemas.microsoft.com/office/drawing/2014/main" id="{3836AB14-33AA-76D0-2645-E7031EA758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1" b="-195"/>
          <a:stretch/>
        </p:blipFill>
        <p:spPr>
          <a:xfrm>
            <a:off x="5299364" y="1998213"/>
            <a:ext cx="3437397" cy="4596865"/>
          </a:xfrm>
          <a:prstGeom prst="rect">
            <a:avLst/>
          </a:prstGeom>
        </p:spPr>
      </p:pic>
    </p:spTree>
    <p:extLst>
      <p:ext uri="{BB962C8B-B14F-4D97-AF65-F5344CB8AC3E}">
        <p14:creationId xmlns:p14="http://schemas.microsoft.com/office/powerpoint/2010/main" val="365552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Poets' Corner</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Poets' Corner is a space within Westminster Abbey where over 100 poets and writers are buried or remembered. Some are very famous, such as William Shakespeare, Jane Austen and Charles Dickens, while others you might not have heard of before. </a:t>
            </a: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pic>
        <p:nvPicPr>
          <p:cNvPr id="13" name="Picture 12" descr="A stone floor in a church&#10;&#10;Description automatically generated">
            <a:extLst>
              <a:ext uri="{FF2B5EF4-FFF2-40B4-BE49-F238E27FC236}">
                <a16:creationId xmlns:a16="http://schemas.microsoft.com/office/drawing/2014/main" id="{C58C18C9-D5DC-D9E0-65DD-F2AE8981BF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3298" y="3423973"/>
            <a:ext cx="3491346" cy="2366867"/>
          </a:xfrm>
          <a:prstGeom prst="rect">
            <a:avLst/>
          </a:prstGeom>
        </p:spPr>
      </p:pic>
      <p:sp>
        <p:nvSpPr>
          <p:cNvPr id="14" name="TextBox 4">
            <a:extLst>
              <a:ext uri="{FF2B5EF4-FFF2-40B4-BE49-F238E27FC236}">
                <a16:creationId xmlns:a16="http://schemas.microsoft.com/office/drawing/2014/main" id="{A0B99488-1A26-A7F1-5574-ADDBA07A9BBF}"/>
              </a:ext>
            </a:extLst>
          </p:cNvPr>
          <p:cNvSpPr txBox="1"/>
          <p:nvPr/>
        </p:nvSpPr>
        <p:spPr>
          <a:xfrm>
            <a:off x="275899" y="3008488"/>
            <a:ext cx="4895656" cy="354456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1000"/>
              </a:spcAft>
            </a:pPr>
            <a:r>
              <a:rPr lang="en-GB" sz="1800" baseline="0">
                <a:solidFill>
                  <a:srgbClr val="292C63"/>
                </a:solidFill>
                <a:latin typeface="Arial"/>
                <a:ea typeface="Segoe UI"/>
                <a:cs typeface="Segoe UI"/>
              </a:rPr>
              <a:t>The first poet buried here </a:t>
            </a:r>
            <a:r>
              <a:rPr lang="en-GB">
                <a:solidFill>
                  <a:srgbClr val="292C63"/>
                </a:solidFill>
                <a:latin typeface="Arial"/>
                <a:ea typeface="Segoe UI"/>
                <a:cs typeface="Segoe UI"/>
              </a:rPr>
              <a:t>(in 1400) was</a:t>
            </a:r>
            <a:r>
              <a:rPr lang="en-GB" sz="1800" baseline="0">
                <a:solidFill>
                  <a:srgbClr val="292C63"/>
                </a:solidFill>
                <a:latin typeface="Arial"/>
                <a:ea typeface="Segoe UI"/>
                <a:cs typeface="Segoe UI"/>
              </a:rPr>
              <a:t> Geoffrey Chaucer. </a:t>
            </a:r>
            <a:r>
              <a:rPr lang="en-GB">
                <a:solidFill>
                  <a:srgbClr val="292C63"/>
                </a:solidFill>
                <a:latin typeface="Arial"/>
                <a:ea typeface="Segoe UI"/>
                <a:cs typeface="Segoe UI"/>
              </a:rPr>
              <a:t>This wasn't</a:t>
            </a:r>
            <a:r>
              <a:rPr lang="en-GB" sz="1800" baseline="0">
                <a:solidFill>
                  <a:srgbClr val="292C63"/>
                </a:solidFill>
                <a:latin typeface="Arial"/>
                <a:ea typeface="Segoe UI"/>
                <a:cs typeface="Segoe UI"/>
              </a:rPr>
              <a:t> because he was a poet, but because</a:t>
            </a:r>
            <a:r>
              <a:rPr lang="en-GB">
                <a:solidFill>
                  <a:srgbClr val="292C63"/>
                </a:solidFill>
                <a:latin typeface="Arial"/>
                <a:ea typeface="Segoe UI"/>
                <a:cs typeface="Segoe UI"/>
              </a:rPr>
              <a:t> of his job as </a:t>
            </a:r>
            <a:r>
              <a:rPr lang="en-GB" sz="1800" baseline="0">
                <a:solidFill>
                  <a:srgbClr val="292C63"/>
                </a:solidFill>
                <a:latin typeface="Arial"/>
                <a:ea typeface="Segoe UI"/>
                <a:cs typeface="Segoe UI"/>
              </a:rPr>
              <a:t>Clerk of the King's </a:t>
            </a:r>
            <a:r>
              <a:rPr lang="en-GB">
                <a:solidFill>
                  <a:srgbClr val="292C63"/>
                </a:solidFill>
                <a:latin typeface="Arial"/>
                <a:ea typeface="Segoe UI"/>
                <a:cs typeface="Segoe UI"/>
              </a:rPr>
              <a:t>Work, looking after the Abbey building. Nearly 200 years later, the poet Edmund Spenser asked to be buried near Chaucer. Although it wasn't until 1733 that the name Poets' Corner appeared in print, this moment began a tradition of burials and </a:t>
            </a:r>
            <a:r>
              <a:rPr lang="en-GB" sz="1800" baseline="0">
                <a:solidFill>
                  <a:srgbClr val="292C63"/>
                </a:solidFill>
                <a:latin typeface="Arial"/>
                <a:ea typeface="Segoe UI"/>
                <a:cs typeface="Segoe UI"/>
              </a:rPr>
              <a:t>memorials </a:t>
            </a:r>
            <a:r>
              <a:rPr lang="en-GB">
                <a:solidFill>
                  <a:srgbClr val="292C63"/>
                </a:solidFill>
                <a:latin typeface="Arial"/>
                <a:ea typeface="Segoe UI"/>
                <a:cs typeface="Segoe UI"/>
              </a:rPr>
              <a:t>for writers and poets which still continues today. </a:t>
            </a:r>
            <a:endParaRPr lang="en-GB">
              <a:cs typeface="Arial"/>
            </a:endParaRPr>
          </a:p>
          <a:p>
            <a:pPr rtl="0"/>
            <a:r>
              <a:rPr lang="en-GB" sz="1800">
                <a:solidFill>
                  <a:srgbClr val="292C63"/>
                </a:solidFill>
                <a:latin typeface="Arial"/>
                <a:ea typeface="Segoe UI"/>
                <a:cs typeface="Segoe UI"/>
              </a:rPr>
              <a:t>​</a:t>
            </a:r>
            <a:endParaRPr lang="en-US"/>
          </a:p>
        </p:txBody>
      </p:sp>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685616" y="1200597"/>
            <a:ext cx="8139248" cy="503553"/>
          </a:xfrm>
        </p:spPr>
        <p:txBody>
          <a:bodyPr/>
          <a:lstStyle/>
          <a:p>
            <a:r>
              <a:rPr lang="en-US" dirty="0"/>
              <a:t>Historical context: Power and war</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685616" y="2000903"/>
            <a:ext cx="7779815" cy="4505849"/>
          </a:xfrm>
        </p:spPr>
        <p:txBody>
          <a:bodyPr vert="horz" lIns="0" tIns="0" rIns="0" bIns="0" rtlCol="0" anchor="t">
            <a:normAutofit/>
          </a:bodyPr>
          <a:lstStyle/>
          <a:p>
            <a:r>
              <a:rPr lang="en-US" sz="1800" dirty="0">
                <a:cs typeface="Arial"/>
              </a:rPr>
              <a:t>Queen Victoria reigned for 63 years (1837-1901). During her long reign, Britain went through a period of rapid and intense change. Many changes had their roots in the 18th century but became a feature of the Victorian era. </a:t>
            </a:r>
          </a:p>
          <a:p>
            <a:endParaRPr lang="en-US" sz="1800" dirty="0">
              <a:cs typeface="Arial"/>
            </a:endParaRPr>
          </a:p>
          <a:p>
            <a:r>
              <a:rPr lang="en-US" sz="1800" dirty="0">
                <a:cs typeface="Arial"/>
              </a:rPr>
              <a:t>Britain became the most powerful nation in the world and its empire covered one quarter of the globe. It also became the first country in the world to </a:t>
            </a:r>
            <a:r>
              <a:rPr lang="en-US" sz="1800" dirty="0" err="1">
                <a:cs typeface="Arial"/>
              </a:rPr>
              <a:t>industrialise</a:t>
            </a:r>
            <a:r>
              <a:rPr lang="en-US" sz="1800" dirty="0">
                <a:cs typeface="Arial"/>
              </a:rPr>
              <a:t>. Machines replaced people in farming, textiles, steam and iron production.</a:t>
            </a:r>
          </a:p>
          <a:p>
            <a:endParaRPr lang="en-US" sz="1800" dirty="0">
              <a:cs typeface="Arial"/>
            </a:endParaRPr>
          </a:p>
          <a:p>
            <a:r>
              <a:rPr lang="en-US" sz="1800" dirty="0">
                <a:cs typeface="Arial"/>
              </a:rPr>
              <a:t>During Queen Victoria’s reign, Britain fought only one major European conflict (the Crimean War). This period of relative peace became known as the Pax Britannica. There was renewed freedom of travel across Europe after the wars of the 18th century. </a:t>
            </a:r>
          </a:p>
          <a:p>
            <a:endParaRPr lang="en-US" dirty="0">
              <a:cs typeface="Arial"/>
            </a:endParaRPr>
          </a:p>
          <a:p>
            <a:endParaRPr lang="en-US" dirty="0">
              <a:cs typeface="Arial"/>
            </a:endParaRPr>
          </a:p>
        </p:txBody>
      </p:sp>
    </p:spTree>
    <p:extLst>
      <p:ext uri="{BB962C8B-B14F-4D97-AF65-F5344CB8AC3E}">
        <p14:creationId xmlns:p14="http://schemas.microsoft.com/office/powerpoint/2010/main" val="2501947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607936" y="1169507"/>
            <a:ext cx="8139248" cy="503553"/>
          </a:xfrm>
        </p:spPr>
        <p:txBody>
          <a:bodyPr/>
          <a:lstStyle/>
          <a:p>
            <a:r>
              <a:rPr lang="en-US" dirty="0"/>
              <a:t>Historical context: Expansion and improvement</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590C3AE3-94F5-60EB-4816-A2B206B958B4}"/>
              </a:ext>
            </a:extLst>
          </p:cNvPr>
          <p:cNvSpPr txBox="1"/>
          <p:nvPr/>
        </p:nvSpPr>
        <p:spPr>
          <a:xfrm>
            <a:off x="598098" y="1820174"/>
            <a:ext cx="8149086"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In the Victorian era, the population quadrupled between 1800 (c. 10 million) and 1900 (c. 41million). It </a:t>
            </a:r>
            <a:r>
              <a:rPr lang="en-US" dirty="0"/>
              <a:t>was mostly rural in the early 1800s (only 20% lived in cities) by 1900, the population was mainly urban (75% lived in cities). Cities developed huge problems of overcrowding and ill health.​</a:t>
            </a:r>
            <a:endParaRPr lang="en-US" dirty="0">
              <a:cs typeface="Arial"/>
            </a:endParaRPr>
          </a:p>
          <a:p>
            <a:endParaRPr lang="en-US" dirty="0">
              <a:cs typeface="Arial"/>
            </a:endParaRPr>
          </a:p>
          <a:p>
            <a:r>
              <a:rPr lang="en-US" dirty="0">
                <a:cs typeface="Arial"/>
              </a:rPr>
              <a:t>Improvements in communication had a major impact on uniting families and improving business; the telegraph, the postal service, the telephone all brought people closer to each other.</a:t>
            </a:r>
          </a:p>
          <a:p>
            <a:endParaRPr lang="en-US" dirty="0"/>
          </a:p>
          <a:p>
            <a:r>
              <a:rPr lang="en-US" dirty="0"/>
              <a:t>Only a small proportion of the male population had the vote in the early 1800s. During the 19th century, there were many protests about the lack of democracy in Britain. The government did pass several reform acts (1832, 1867, 1884). By 1901, two out of every three men could vote. Women would not win the vote until 1918 despite having a Queen on the throne. ​</a:t>
            </a:r>
          </a:p>
        </p:txBody>
      </p:sp>
    </p:spTree>
    <p:extLst>
      <p:ext uri="{BB962C8B-B14F-4D97-AF65-F5344CB8AC3E}">
        <p14:creationId xmlns:p14="http://schemas.microsoft.com/office/powerpoint/2010/main" val="1127083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660400" y="1013126"/>
            <a:ext cx="8139248" cy="503553"/>
          </a:xfrm>
        </p:spPr>
        <p:txBody>
          <a:bodyPr/>
          <a:lstStyle/>
          <a:p>
            <a:r>
              <a:rPr lang="en-US" dirty="0"/>
              <a:t>Social context: Class and gender</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660400" y="1717401"/>
            <a:ext cx="7691645" cy="4966113"/>
          </a:xfrm>
        </p:spPr>
        <p:txBody>
          <a:bodyPr vert="horz" lIns="0" tIns="0" rIns="0" bIns="0" rtlCol="0" anchor="t">
            <a:normAutofit/>
          </a:bodyPr>
          <a:lstStyle/>
          <a:p>
            <a:r>
              <a:rPr lang="en-GB" sz="1800" dirty="0">
                <a:latin typeface="Arial (Body)"/>
                <a:cs typeface="Arial"/>
              </a:rPr>
              <a:t>The biggest and most important social dividers during the Victorian era were related to class and gender.</a:t>
            </a:r>
          </a:p>
          <a:p>
            <a:pPr>
              <a:spcAft>
                <a:spcPts val="0"/>
              </a:spcAft>
            </a:pPr>
            <a:r>
              <a:rPr lang="en-US" sz="1800" b="1" dirty="0">
                <a:latin typeface="Arial (Body)"/>
                <a:cs typeface="Arial"/>
              </a:rPr>
              <a:t>Class</a:t>
            </a:r>
            <a:r>
              <a:rPr lang="en-GB" sz="1800" dirty="0">
                <a:latin typeface="Arial (Body)"/>
                <a:cs typeface="Arial"/>
              </a:rPr>
              <a:t> </a:t>
            </a:r>
          </a:p>
          <a:p>
            <a:pPr>
              <a:spcAft>
                <a:spcPts val="0"/>
              </a:spcAft>
            </a:pPr>
            <a:r>
              <a:rPr lang="en-GB" sz="1800" dirty="0">
                <a:latin typeface="Arial (Body)"/>
                <a:cs typeface="Arial"/>
              </a:rPr>
              <a:t>At the start of the Victorian era, the working class made up 70-80% of the population, with a small middle class and even smaller upper class. During the Victorian era, there were many more opportunities for making money and some working class people were able to earn better money, live in bigger houses and afford servants which gave them more opportunities for leisure and travel. Middle class ideas and beliefs became very influential during the Victorian era. </a:t>
            </a:r>
          </a:p>
          <a:p>
            <a:pPr>
              <a:spcAft>
                <a:spcPts val="0"/>
              </a:spcAft>
            </a:pPr>
            <a:endParaRPr lang="en-GB" sz="1800" dirty="0">
              <a:latin typeface="Arial (Body)"/>
              <a:cs typeface="Arial"/>
            </a:endParaRPr>
          </a:p>
          <a:p>
            <a:pPr>
              <a:spcAft>
                <a:spcPts val="0"/>
              </a:spcAft>
            </a:pPr>
            <a:r>
              <a:rPr lang="en-US" sz="1800" b="1" dirty="0">
                <a:latin typeface="Arial (Body)"/>
                <a:cs typeface="Arial"/>
              </a:rPr>
              <a:t>Gender</a:t>
            </a:r>
          </a:p>
          <a:p>
            <a:pPr>
              <a:spcAft>
                <a:spcPts val="0"/>
              </a:spcAft>
            </a:pPr>
            <a:r>
              <a:rPr lang="en-GB" sz="1800" dirty="0">
                <a:latin typeface="Arial (Body)"/>
                <a:cs typeface="Arial"/>
              </a:rPr>
              <a:t>A popular belief at this time was that men and women occupied different spheres in life. The public world of work and business belonged to men. The private world of the home and bringing up families belonged to women. Women had limited legal rights during the Victorian era. </a:t>
            </a:r>
          </a:p>
          <a:p>
            <a:endParaRPr lang="en-GB" dirty="0">
              <a:cs typeface="Arial"/>
            </a:endParaRPr>
          </a:p>
          <a:p>
            <a:endParaRPr lang="en-GB" dirty="0">
              <a:cs typeface="Arial"/>
            </a:endParaRPr>
          </a:p>
          <a:p>
            <a:pPr marL="285750" indent="-285750">
              <a:buChar char="•"/>
            </a:pPr>
            <a:endParaRPr lang="en-GB" dirty="0">
              <a:cs typeface="Arial"/>
            </a:endParaRPr>
          </a:p>
          <a:p>
            <a:pPr marL="285750" indent="-285750">
              <a:buChar char="•"/>
            </a:pPr>
            <a:endParaRPr lang="en-GB" dirty="0">
              <a:cs typeface="Arial"/>
            </a:endParaRPr>
          </a:p>
        </p:txBody>
      </p:sp>
    </p:spTree>
    <p:extLst>
      <p:ext uri="{BB962C8B-B14F-4D97-AF65-F5344CB8AC3E}">
        <p14:creationId xmlns:p14="http://schemas.microsoft.com/office/powerpoint/2010/main" val="1432822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75633" y="916412"/>
            <a:ext cx="8139248" cy="503553"/>
          </a:xfrm>
        </p:spPr>
        <p:txBody>
          <a:bodyPr/>
          <a:lstStyle/>
          <a:p>
            <a:r>
              <a:rPr lang="en-US" dirty="0"/>
              <a:t>Social context: Religion, science and art </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75633" y="1523974"/>
            <a:ext cx="8598246" cy="5010195"/>
          </a:xfrm>
        </p:spPr>
        <p:txBody>
          <a:bodyPr vert="horz" lIns="0" tIns="0" rIns="0" bIns="0" rtlCol="0" anchor="t">
            <a:noAutofit/>
          </a:bodyPr>
          <a:lstStyle/>
          <a:p>
            <a:pPr>
              <a:lnSpc>
                <a:spcPct val="120000"/>
              </a:lnSpc>
              <a:spcAft>
                <a:spcPts val="0"/>
              </a:spcAft>
            </a:pPr>
            <a:r>
              <a:rPr lang="en-GB" sz="1700" b="1" dirty="0">
                <a:latin typeface="Arial (Body)"/>
                <a:cs typeface="Arial"/>
              </a:rPr>
              <a:t>Religion</a:t>
            </a:r>
            <a:endParaRPr lang="en-GB" sz="1700" dirty="0">
              <a:latin typeface="Arial (Body)"/>
              <a:cs typeface="Arial"/>
            </a:endParaRPr>
          </a:p>
          <a:p>
            <a:pPr>
              <a:lnSpc>
                <a:spcPct val="120000"/>
              </a:lnSpc>
              <a:spcAft>
                <a:spcPts val="0"/>
              </a:spcAft>
            </a:pPr>
            <a:r>
              <a:rPr lang="en-GB" sz="1700" dirty="0">
                <a:latin typeface="Arial (Body)"/>
                <a:cs typeface="Arial"/>
              </a:rPr>
              <a:t>Whilst the majority of people living in Victorian Britain were Christian, there were often fierce arguments between different Christian groups, for example between Anglo-Catholics, Roman Catholics, Evangelicals and Non-Conformists. </a:t>
            </a:r>
          </a:p>
          <a:p>
            <a:pPr>
              <a:lnSpc>
                <a:spcPct val="120000"/>
              </a:lnSpc>
              <a:spcAft>
                <a:spcPts val="0"/>
              </a:spcAft>
            </a:pPr>
            <a:endParaRPr lang="en-GB" sz="1700" dirty="0">
              <a:latin typeface="Arial (Body)"/>
              <a:cs typeface="Arial"/>
            </a:endParaRPr>
          </a:p>
          <a:p>
            <a:pPr>
              <a:lnSpc>
                <a:spcPct val="120000"/>
              </a:lnSpc>
              <a:spcAft>
                <a:spcPts val="0"/>
              </a:spcAft>
            </a:pPr>
            <a:r>
              <a:rPr lang="en-GB" sz="1700" b="1" dirty="0">
                <a:latin typeface="Arial (Body)"/>
                <a:cs typeface="Arial"/>
              </a:rPr>
              <a:t>Science</a:t>
            </a:r>
            <a:endParaRPr lang="en-GB" sz="1700" dirty="0">
              <a:latin typeface="Arial (Body)"/>
              <a:cs typeface="Arial"/>
            </a:endParaRPr>
          </a:p>
          <a:p>
            <a:pPr>
              <a:lnSpc>
                <a:spcPct val="120000"/>
              </a:lnSpc>
              <a:spcAft>
                <a:spcPts val="0"/>
              </a:spcAft>
            </a:pPr>
            <a:r>
              <a:rPr lang="en-GB" sz="1700" dirty="0">
                <a:latin typeface="Arial (Body)"/>
                <a:cs typeface="Arial"/>
              </a:rPr>
              <a:t>Scientific developments such as the theory of evolution provoked huge debate and concern. Many people felt that this theory undermined the long-held belief that God created the world, and that Adam and Eve were the first people</a:t>
            </a:r>
            <a:r>
              <a:rPr lang="en-GB" sz="1700" b="1" dirty="0">
                <a:latin typeface="Arial (Body)"/>
                <a:cs typeface="Arial"/>
              </a:rPr>
              <a:t>. </a:t>
            </a:r>
            <a:r>
              <a:rPr lang="en-GB" sz="1700" dirty="0">
                <a:latin typeface="Arial (Body)"/>
                <a:cs typeface="Arial"/>
              </a:rPr>
              <a:t>Many felt that the new scientific theories went against Christian belief.</a:t>
            </a:r>
          </a:p>
          <a:p>
            <a:pPr>
              <a:lnSpc>
                <a:spcPct val="120000"/>
              </a:lnSpc>
              <a:spcAft>
                <a:spcPts val="0"/>
              </a:spcAft>
            </a:pPr>
            <a:endParaRPr lang="en-GB" sz="1700" dirty="0">
              <a:latin typeface="Arial (Body)"/>
              <a:cs typeface="Arial"/>
            </a:endParaRPr>
          </a:p>
          <a:p>
            <a:pPr>
              <a:lnSpc>
                <a:spcPct val="120000"/>
              </a:lnSpc>
              <a:spcAft>
                <a:spcPts val="0"/>
              </a:spcAft>
            </a:pPr>
            <a:r>
              <a:rPr lang="en-GB" sz="1700" b="1" dirty="0">
                <a:latin typeface="Arial (Body)"/>
                <a:cs typeface="Arial"/>
              </a:rPr>
              <a:t>Art</a:t>
            </a:r>
            <a:endParaRPr lang="en-GB" sz="1700" dirty="0">
              <a:latin typeface="Arial (Body)"/>
              <a:cs typeface="Arial"/>
            </a:endParaRPr>
          </a:p>
          <a:p>
            <a:pPr>
              <a:lnSpc>
                <a:spcPct val="120000"/>
              </a:lnSpc>
              <a:spcAft>
                <a:spcPts val="0"/>
              </a:spcAft>
            </a:pPr>
            <a:r>
              <a:rPr lang="en-GB" sz="1700" dirty="0">
                <a:latin typeface="Arial (Body)"/>
                <a:cs typeface="Arial"/>
              </a:rPr>
              <a:t>Artistic movements (such as the Pre-Raphaelite Brotherhood) pushed for art to be more realistic, more natural and less noble. They were fascinated by the new scientific discoveries. From the 1870’s, many French painters came to Britain bringing with them the new Impressionist style of painting. Quick and easy brush strokes and outdoor painting replaced the formal painting style of the studio.</a:t>
            </a:r>
          </a:p>
        </p:txBody>
      </p:sp>
    </p:spTree>
    <p:extLst>
      <p:ext uri="{BB962C8B-B14F-4D97-AF65-F5344CB8AC3E}">
        <p14:creationId xmlns:p14="http://schemas.microsoft.com/office/powerpoint/2010/main" val="2256884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271312" y="940437"/>
            <a:ext cx="8139248" cy="503553"/>
          </a:xfrm>
        </p:spPr>
        <p:txBody>
          <a:bodyPr/>
          <a:lstStyle/>
          <a:p>
            <a:r>
              <a:rPr lang="en-US" dirty="0"/>
              <a:t>Alfred, Lord Tennyson 1809-1892</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281818" y="1725499"/>
            <a:ext cx="6219732" cy="4746421"/>
          </a:xfrm>
        </p:spPr>
        <p:txBody>
          <a:bodyPr vert="horz" lIns="0" tIns="0" rIns="0" bIns="0" rtlCol="0" anchor="t">
            <a:normAutofit/>
          </a:bodyPr>
          <a:lstStyle/>
          <a:p>
            <a:r>
              <a:rPr lang="en-US" sz="1800" dirty="0">
                <a:cs typeface="Arial"/>
              </a:rPr>
              <a:t>Tennyson was born in Lincolnshire and had an unhappy childhood due to his father's drinking and violent temper. At Cambridge University, Tennyson found happiness through friendships (in particular with Arthur Hallam) and the success of his poetry. Tennyson suffered terribly after Hallam's sudden death and he wrote </a:t>
            </a:r>
            <a:r>
              <a:rPr lang="en-US" sz="1800" i="1" dirty="0">
                <a:cs typeface="Arial"/>
              </a:rPr>
              <a:t>In Memoriam </a:t>
            </a:r>
            <a:r>
              <a:rPr lang="en-US" sz="1800" dirty="0">
                <a:cs typeface="Arial"/>
              </a:rPr>
              <a:t>in response to this tragedy. Its publication in 1850 catapulted Tennyson to fame and he was made Poet Laureate. Queen Victoria adored Tennyson’s writing, they shared a common grief for a loved one after Prince Albert’s early death. </a:t>
            </a:r>
          </a:p>
          <a:p>
            <a:r>
              <a:rPr lang="en-US" sz="1800" dirty="0"/>
              <a:t>Tennyson was one of the giants of the Victorian era and wrote some of the most famous poems in the English language including </a:t>
            </a:r>
            <a:r>
              <a:rPr lang="en-US" sz="1800" i="1" dirty="0"/>
              <a:t>The Lady of Shalott</a:t>
            </a:r>
            <a:r>
              <a:rPr lang="en-US" sz="1800" dirty="0"/>
              <a:t> and </a:t>
            </a:r>
            <a:r>
              <a:rPr lang="en-US" sz="1800" i="1" dirty="0"/>
              <a:t>The Charge of the Light Brigade</a:t>
            </a:r>
            <a:r>
              <a:rPr lang="en-US" sz="1800" dirty="0"/>
              <a:t>. He died in 1892 and was buried in Westminster Abbey. Thousands of mourners attended his funeral and Queen Victoria sent a personal wreath.  </a:t>
            </a:r>
            <a:endParaRPr lang="en-US" sz="2100" dirty="0">
              <a:cs typeface="Arial"/>
            </a:endParaRPr>
          </a:p>
          <a:p>
            <a:endParaRPr lang="en-US" sz="2100" dirty="0">
              <a:cs typeface="Arial"/>
            </a:endParaRPr>
          </a:p>
          <a:p>
            <a:endParaRPr lang="en-US" sz="2100" dirty="0"/>
          </a:p>
          <a:p>
            <a:endParaRPr lang="en-GB" dirty="0">
              <a:cs typeface="Arial"/>
            </a:endParaRPr>
          </a:p>
        </p:txBody>
      </p:sp>
      <p:pic>
        <p:nvPicPr>
          <p:cNvPr id="2" name="Picture 1" descr="Alfred, Lord Tennyson, by Julia Margaret Cameron - NPG P9">
            <a:extLst>
              <a:ext uri="{FF2B5EF4-FFF2-40B4-BE49-F238E27FC236}">
                <a16:creationId xmlns:a16="http://schemas.microsoft.com/office/drawing/2014/main" id="{EFF0106C-A784-9C6A-DD71-9399C94341EB}"/>
              </a:ext>
            </a:extLst>
          </p:cNvPr>
          <p:cNvPicPr>
            <a:picLocks noChangeAspect="1"/>
          </p:cNvPicPr>
          <p:nvPr/>
        </p:nvPicPr>
        <p:blipFill>
          <a:blip r:embed="rId3"/>
          <a:stretch>
            <a:fillRect/>
          </a:stretch>
        </p:blipFill>
        <p:spPr>
          <a:xfrm>
            <a:off x="6501550" y="2382913"/>
            <a:ext cx="2514600" cy="2914650"/>
          </a:xfrm>
          <a:prstGeom prst="rect">
            <a:avLst/>
          </a:prstGeom>
        </p:spPr>
      </p:pic>
    </p:spTree>
    <p:extLst>
      <p:ext uri="{BB962C8B-B14F-4D97-AF65-F5344CB8AC3E}">
        <p14:creationId xmlns:p14="http://schemas.microsoft.com/office/powerpoint/2010/main" val="582489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12447" y="1711234"/>
            <a:ext cx="8139248" cy="503553"/>
          </a:xfrm>
        </p:spPr>
        <p:txBody>
          <a:bodyPr/>
          <a:lstStyle/>
          <a:p>
            <a:r>
              <a:rPr lang="en-US" dirty="0"/>
              <a:t>Alfred, Lord Tennyson – Extract from </a:t>
            </a:r>
            <a:r>
              <a:rPr lang="en-US" i="1" dirty="0"/>
              <a:t>The Charge of the Light Brigade</a:t>
            </a:r>
            <a:br>
              <a:rPr lang="en-US" dirty="0"/>
            </a:br>
            <a:endParaRPr lang="en-US" dirty="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1714834"/>
            <a:ext cx="8139248" cy="3758228"/>
          </a:xfrm>
        </p:spPr>
        <p:txBody>
          <a:bodyPr vert="horz" lIns="0" tIns="0" rIns="0" bIns="0" rtlCol="0" anchor="t">
            <a:normAutofit/>
          </a:bodyPr>
          <a:lstStyle/>
          <a:p>
            <a:endParaRPr lang="en-US" dirty="0"/>
          </a:p>
          <a:p>
            <a:endParaRPr lang="en-GB"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sp>
        <p:nvSpPr>
          <p:cNvPr id="2" name="TextBox 1">
            <a:extLst>
              <a:ext uri="{FF2B5EF4-FFF2-40B4-BE49-F238E27FC236}">
                <a16:creationId xmlns:a16="http://schemas.microsoft.com/office/drawing/2014/main" id="{CD13F9A3-99BD-AA0E-BB78-9EDB251F994F}"/>
              </a:ext>
            </a:extLst>
          </p:cNvPr>
          <p:cNvSpPr txBox="1"/>
          <p:nvPr/>
        </p:nvSpPr>
        <p:spPr>
          <a:xfrm>
            <a:off x="418012" y="1711234"/>
            <a:ext cx="6857999" cy="59093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b="1">
              <a:latin typeface="inherit"/>
            </a:endParaRPr>
          </a:p>
          <a:p>
            <a:r>
              <a:rPr lang="en-US" sz="1600">
                <a:latin typeface="Arial"/>
                <a:cs typeface="Arial"/>
              </a:rPr>
              <a:t>Cannon to right of them,</a:t>
            </a:r>
          </a:p>
          <a:p>
            <a:r>
              <a:rPr lang="en-US" sz="1600">
                <a:latin typeface="Arial"/>
                <a:cs typeface="Arial"/>
              </a:rPr>
              <a:t>Cannon to left of them,</a:t>
            </a:r>
          </a:p>
          <a:p>
            <a:r>
              <a:rPr lang="en-US" sz="1600">
                <a:latin typeface="Arial"/>
                <a:cs typeface="Arial"/>
              </a:rPr>
              <a:t>Cannon behind them</a:t>
            </a:r>
          </a:p>
          <a:p>
            <a:r>
              <a:rPr lang="en-US" sz="1600">
                <a:latin typeface="Arial"/>
                <a:cs typeface="Arial"/>
              </a:rPr>
              <a:t>   Volleyed and thundered;</a:t>
            </a:r>
          </a:p>
          <a:p>
            <a:r>
              <a:rPr lang="en-US" sz="1600">
                <a:latin typeface="Arial"/>
                <a:cs typeface="Arial"/>
              </a:rPr>
              <a:t>Stormed at with shot and shell,</a:t>
            </a:r>
          </a:p>
          <a:p>
            <a:r>
              <a:rPr lang="en-US" sz="1600">
                <a:latin typeface="Arial"/>
                <a:cs typeface="Arial"/>
              </a:rPr>
              <a:t>While horse and hero fell.</a:t>
            </a:r>
          </a:p>
          <a:p>
            <a:r>
              <a:rPr lang="en-US" sz="1600">
                <a:latin typeface="Arial"/>
                <a:cs typeface="Arial"/>
              </a:rPr>
              <a:t>They that had fought so well</a:t>
            </a:r>
          </a:p>
          <a:p>
            <a:r>
              <a:rPr lang="en-US" sz="1600">
                <a:latin typeface="Arial"/>
                <a:cs typeface="Arial"/>
              </a:rPr>
              <a:t>Came through the jaws of Death,</a:t>
            </a:r>
          </a:p>
          <a:p>
            <a:r>
              <a:rPr lang="en-US" sz="1600">
                <a:latin typeface="Arial"/>
                <a:cs typeface="Arial"/>
              </a:rPr>
              <a:t>Back from the mouth of hell,</a:t>
            </a:r>
          </a:p>
          <a:p>
            <a:r>
              <a:rPr lang="en-US" sz="1600">
                <a:latin typeface="Arial"/>
                <a:cs typeface="Arial"/>
              </a:rPr>
              <a:t>All that was left of them,</a:t>
            </a:r>
          </a:p>
          <a:p>
            <a:r>
              <a:rPr lang="en-US" sz="1600">
                <a:latin typeface="Arial"/>
                <a:cs typeface="Arial"/>
              </a:rPr>
              <a:t>   Left of six hundred.</a:t>
            </a:r>
          </a:p>
          <a:p>
            <a:endParaRPr lang="en-US" sz="1600">
              <a:latin typeface="Arial"/>
              <a:cs typeface="Arial"/>
            </a:endParaRPr>
          </a:p>
          <a:p>
            <a:r>
              <a:rPr lang="en-US" sz="1600">
                <a:latin typeface="Arial"/>
                <a:cs typeface="Arial"/>
              </a:rPr>
              <a:t>When can their glory fade?</a:t>
            </a:r>
          </a:p>
          <a:p>
            <a:r>
              <a:rPr lang="en-US" sz="1600">
                <a:latin typeface="Arial"/>
                <a:cs typeface="Arial"/>
              </a:rPr>
              <a:t>O the wild charge they made!</a:t>
            </a:r>
          </a:p>
          <a:p>
            <a:r>
              <a:rPr lang="en-US" sz="1600">
                <a:latin typeface="Arial"/>
                <a:cs typeface="Arial"/>
              </a:rPr>
              <a:t>   All the world wondered.</a:t>
            </a:r>
          </a:p>
          <a:p>
            <a:r>
              <a:rPr lang="en-US" sz="1600">
                <a:latin typeface="Arial"/>
                <a:cs typeface="Arial"/>
              </a:rPr>
              <a:t>Honour the charge they made!</a:t>
            </a:r>
          </a:p>
          <a:p>
            <a:r>
              <a:rPr lang="en-US" sz="1600">
                <a:latin typeface="Arial"/>
                <a:cs typeface="Arial"/>
              </a:rPr>
              <a:t>Honour the Light Brigade,</a:t>
            </a:r>
          </a:p>
          <a:p>
            <a:r>
              <a:rPr lang="en-US" sz="1600">
                <a:latin typeface="Arial"/>
                <a:cs typeface="Arial"/>
              </a:rPr>
              <a:t>   Noble six hundred!</a:t>
            </a:r>
          </a:p>
          <a:p>
            <a:endParaRPr lang="en-US">
              <a:latin typeface="inherit"/>
            </a:endParaRPr>
          </a:p>
          <a:p>
            <a:endParaRPr lang="en-US">
              <a:latin typeface="inherit"/>
            </a:endParaRPr>
          </a:p>
          <a:p>
            <a:endParaRPr lang="en-US">
              <a:latin typeface="inherit"/>
            </a:endParaRPr>
          </a:p>
          <a:p>
            <a:endParaRPr lang="en-US">
              <a:latin typeface="adobe-garamond-pro"/>
            </a:endParaRPr>
          </a:p>
        </p:txBody>
      </p:sp>
      <p:pic>
        <p:nvPicPr>
          <p:cNvPr id="4" name="Picture 3" descr="A statue of a person&#10;&#10;Description automatically generated">
            <a:extLst>
              <a:ext uri="{FF2B5EF4-FFF2-40B4-BE49-F238E27FC236}">
                <a16:creationId xmlns:a16="http://schemas.microsoft.com/office/drawing/2014/main" id="{9254310F-8A6C-639A-1DD0-1772BAE39A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8830" y="1962807"/>
            <a:ext cx="2743200" cy="4114800"/>
          </a:xfrm>
          <a:prstGeom prst="rect">
            <a:avLst/>
          </a:prstGeom>
        </p:spPr>
      </p:pic>
    </p:spTree>
    <p:extLst>
      <p:ext uri="{BB962C8B-B14F-4D97-AF65-F5344CB8AC3E}">
        <p14:creationId xmlns:p14="http://schemas.microsoft.com/office/powerpoint/2010/main" val="3596633764"/>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645F770-DF6D-41C9-9D3B-D95F9A9014E5}">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3.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1031</TotalTime>
  <Words>2296</Words>
  <Application>Microsoft Office PowerPoint</Application>
  <PresentationFormat>On-screen Show (4:3)</PresentationFormat>
  <Paragraphs>217</Paragraphs>
  <Slides>16</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adobe-garamond-pro</vt:lpstr>
      <vt:lpstr>Arial</vt:lpstr>
      <vt:lpstr>Arial (Body)</vt:lpstr>
      <vt:lpstr>Calibri</vt:lpstr>
      <vt:lpstr>inherit</vt:lpstr>
      <vt:lpstr>Palatino</vt:lpstr>
      <vt:lpstr>Palatino (Headings)</vt:lpstr>
      <vt:lpstr>Office Theme</vt:lpstr>
      <vt:lpstr>PowerPoint Presentation</vt:lpstr>
      <vt:lpstr>PowerPoint Presentation</vt:lpstr>
      <vt:lpstr>PowerPoint Presentation</vt:lpstr>
      <vt:lpstr>Historical context: Power and war</vt:lpstr>
      <vt:lpstr>Historical context: Expansion and improvement</vt:lpstr>
      <vt:lpstr>Social context: Class and gender</vt:lpstr>
      <vt:lpstr>Social context: Religion, science and art </vt:lpstr>
      <vt:lpstr>Alfred, Lord Tennyson 1809-1892</vt:lpstr>
      <vt:lpstr>Alfred, Lord Tennyson – Extract from The Charge of the Light Brigade </vt:lpstr>
      <vt:lpstr>Robert Browning (1812-1889)  Elizabeth Barrett Browning (1806-1861)</vt:lpstr>
      <vt:lpstr> Robert Browning – Extract from My Last Duchess</vt:lpstr>
      <vt:lpstr>The Brontë sisters: Charlotte (1816-1855), Emily (1818-1848) and Anne (1820-1849)</vt:lpstr>
      <vt:lpstr>PowerPoint Presentation</vt:lpstr>
      <vt:lpstr>Literary context </vt:lpstr>
      <vt:lpstr>Literary context: Victorian era themes</vt:lpstr>
      <vt:lpstr>Discussion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396</cp:revision>
  <dcterms:created xsi:type="dcterms:W3CDTF">2019-02-11T11:01:41Z</dcterms:created>
  <dcterms:modified xsi:type="dcterms:W3CDTF">2024-08-29T11:58:55Z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2466000</vt:r8>
  </property>
  <property fmtid="{D5CDD505-2E9C-101B-9397-08002B2CF9AE}" pid="4" name="MediaServiceImageTags">
    <vt:lpwstr/>
  </property>
</Properties>
</file>