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7"/>
  </p:notesMasterIdLst>
  <p:sldIdLst>
    <p:sldId id="341" r:id="rId5"/>
    <p:sldId id="316" r:id="rId6"/>
    <p:sldId id="303" r:id="rId7"/>
    <p:sldId id="258" r:id="rId8"/>
    <p:sldId id="259" r:id="rId9"/>
    <p:sldId id="260" r:id="rId10"/>
    <p:sldId id="342" r:id="rId11"/>
    <p:sldId id="275" r:id="rId12"/>
    <p:sldId id="276" r:id="rId13"/>
    <p:sldId id="273" r:id="rId14"/>
    <p:sldId id="279" r:id="rId15"/>
    <p:sldId id="272" r:id="rId16"/>
    <p:sldId id="285" r:id="rId17"/>
    <p:sldId id="290" r:id="rId18"/>
    <p:sldId id="298" r:id="rId19"/>
    <p:sldId id="299" r:id="rId20"/>
    <p:sldId id="301" r:id="rId21"/>
    <p:sldId id="293" r:id="rId22"/>
    <p:sldId id="294" r:id="rId23"/>
    <p:sldId id="289" r:id="rId24"/>
    <p:sldId id="296" r:id="rId25"/>
    <p:sldId id="300" r:id="rId26"/>
    <p:sldId id="277" r:id="rId27"/>
    <p:sldId id="280" r:id="rId28"/>
    <p:sldId id="281" r:id="rId29"/>
    <p:sldId id="261" r:id="rId30"/>
    <p:sldId id="262" r:id="rId31"/>
    <p:sldId id="282" r:id="rId32"/>
    <p:sldId id="283" r:id="rId33"/>
    <p:sldId id="286" r:id="rId34"/>
    <p:sldId id="284" r:id="rId35"/>
    <p:sldId id="302"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4"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60854" autoAdjust="0"/>
  </p:normalViewPr>
  <p:slideViewPr>
    <p:cSldViewPr snapToGrid="0">
      <p:cViewPr varScale="1">
        <p:scale>
          <a:sx n="68" d="100"/>
          <a:sy n="68" d="100"/>
        </p:scale>
        <p:origin x="287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Holland" userId="S::sophie.holland@westminster-abbey.org::973f5038-f617-450a-8546-88bc9d3463c3" providerId="AD" clId="Web-{9CB3206E-A483-456B-758E-F758B9A0EF89}"/>
    <pc:docChg chg="addSld delSld">
      <pc:chgData name="Sophie Holland" userId="S::sophie.holland@westminster-abbey.org::973f5038-f617-450a-8546-88bc9d3463c3" providerId="AD" clId="Web-{9CB3206E-A483-456B-758E-F758B9A0EF89}" dt="2022-11-24T13:57:27.267" v="1"/>
      <pc:docMkLst>
        <pc:docMk/>
      </pc:docMkLst>
      <pc:sldChg chg="add del replId">
        <pc:chgData name="Sophie Holland" userId="S::sophie.holland@westminster-abbey.org::973f5038-f617-450a-8546-88bc9d3463c3" providerId="AD" clId="Web-{9CB3206E-A483-456B-758E-F758B9A0EF89}" dt="2022-11-24T13:57:27.267" v="1"/>
        <pc:sldMkLst>
          <pc:docMk/>
          <pc:sldMk cId="2200551508" sldId="343"/>
        </pc:sldMkLst>
      </pc:sldChg>
    </pc:docChg>
  </pc:docChgLst>
  <pc:docChgLst>
    <pc:chgData name="Sian Shaw" userId="cf930bf7-ba7f-4ec0-9225-526cb0af2be3" providerId="ADAL" clId="{BD5101C8-DDF1-432F-810F-B5862C13B231}"/>
    <pc:docChg chg="custSel modSld">
      <pc:chgData name="Sian Shaw" userId="cf930bf7-ba7f-4ec0-9225-526cb0af2be3" providerId="ADAL" clId="{BD5101C8-DDF1-432F-810F-B5862C13B231}" dt="2022-08-10T10:06:50.371" v="39" actId="20577"/>
      <pc:docMkLst>
        <pc:docMk/>
      </pc:docMkLst>
      <pc:sldChg chg="delSp modNotesTx">
        <pc:chgData name="Sian Shaw" userId="cf930bf7-ba7f-4ec0-9225-526cb0af2be3" providerId="ADAL" clId="{BD5101C8-DDF1-432F-810F-B5862C13B231}" dt="2022-08-10T10:06:50.371" v="39" actId="20577"/>
        <pc:sldMkLst>
          <pc:docMk/>
          <pc:sldMk cId="4084405783" sldId="342"/>
        </pc:sldMkLst>
        <pc:spChg chg="del">
          <ac:chgData name="Sian Shaw" userId="cf930bf7-ba7f-4ec0-9225-526cb0af2be3" providerId="ADAL" clId="{BD5101C8-DDF1-432F-810F-B5862C13B231}" dt="2022-08-10T10:06:35.523" v="0" actId="478"/>
          <ac:spMkLst>
            <pc:docMk/>
            <pc:sldMk cId="4084405783" sldId="342"/>
            <ac:spMk id="2" creationId="{6DE73D38-C598-84BE-C950-9054FF49B8F6}"/>
          </ac:spMkLst>
        </pc:spChg>
      </pc:sldChg>
    </pc:docChg>
  </pc:docChgLst>
  <pc:docChgLst>
    <pc:chgData name="Sian Shaw" userId="cf930bf7-ba7f-4ec0-9225-526cb0af2be3" providerId="ADAL" clId="{3FEC7866-2A70-4216-A738-95D143FA6141}"/>
    <pc:docChg chg="custSel modSld">
      <pc:chgData name="Sian Shaw" userId="cf930bf7-ba7f-4ec0-9225-526cb0af2be3" providerId="ADAL" clId="{3FEC7866-2A70-4216-A738-95D143FA6141}" dt="2022-10-10T10:51:09.011" v="476" actId="20577"/>
      <pc:docMkLst>
        <pc:docMk/>
      </pc:docMkLst>
      <pc:sldChg chg="modSp">
        <pc:chgData name="Sian Shaw" userId="cf930bf7-ba7f-4ec0-9225-526cb0af2be3" providerId="ADAL" clId="{3FEC7866-2A70-4216-A738-95D143FA6141}" dt="2022-10-10T09:00:30.770" v="2" actId="14100"/>
        <pc:sldMkLst>
          <pc:docMk/>
          <pc:sldMk cId="1097804287" sldId="272"/>
        </pc:sldMkLst>
        <pc:spChg chg="mod">
          <ac:chgData name="Sian Shaw" userId="cf930bf7-ba7f-4ec0-9225-526cb0af2be3" providerId="ADAL" clId="{3FEC7866-2A70-4216-A738-95D143FA6141}" dt="2022-10-10T09:00:30.770" v="2" actId="14100"/>
          <ac:spMkLst>
            <pc:docMk/>
            <pc:sldMk cId="1097804287" sldId="272"/>
            <ac:spMk id="3" creationId="{61E76DCE-6408-4427-8023-3F419B43525D}"/>
          </ac:spMkLst>
        </pc:spChg>
      </pc:sldChg>
      <pc:sldChg chg="modSp">
        <pc:chgData name="Sian Shaw" userId="cf930bf7-ba7f-4ec0-9225-526cb0af2be3" providerId="ADAL" clId="{3FEC7866-2A70-4216-A738-95D143FA6141}" dt="2022-10-10T10:51:09.011" v="476" actId="20577"/>
        <pc:sldMkLst>
          <pc:docMk/>
          <pc:sldMk cId="3992431233" sldId="284"/>
        </pc:sldMkLst>
        <pc:spChg chg="mod">
          <ac:chgData name="Sian Shaw" userId="cf930bf7-ba7f-4ec0-9225-526cb0af2be3" providerId="ADAL" clId="{3FEC7866-2A70-4216-A738-95D143FA6141}" dt="2022-10-10T10:51:09.011" v="476" actId="20577"/>
          <ac:spMkLst>
            <pc:docMk/>
            <pc:sldMk cId="3992431233" sldId="284"/>
            <ac:spMk id="3" creationId="{52FECC9C-8FE9-4EE2-AF6B-C8648632A4E6}"/>
          </ac:spMkLst>
        </pc:spChg>
      </pc:sldChg>
      <pc:sldChg chg="modSp">
        <pc:chgData name="Sian Shaw" userId="cf930bf7-ba7f-4ec0-9225-526cb0af2be3" providerId="ADAL" clId="{3FEC7866-2A70-4216-A738-95D143FA6141}" dt="2022-10-10T10:50:17.263" v="382" actId="20577"/>
        <pc:sldMkLst>
          <pc:docMk/>
          <pc:sldMk cId="1520523611" sldId="289"/>
        </pc:sldMkLst>
        <pc:spChg chg="mod">
          <ac:chgData name="Sian Shaw" userId="cf930bf7-ba7f-4ec0-9225-526cb0af2be3" providerId="ADAL" clId="{3FEC7866-2A70-4216-A738-95D143FA6141}" dt="2022-10-10T10:50:17.263" v="382" actId="20577"/>
          <ac:spMkLst>
            <pc:docMk/>
            <pc:sldMk cId="1520523611" sldId="289"/>
            <ac:spMk id="10" creationId="{E9F275A2-DE56-473E-95D3-5C736123CFD0}"/>
          </ac:spMkLst>
        </pc:spChg>
      </pc:sldChg>
      <pc:sldChg chg="addSp delSp modSp">
        <pc:chgData name="Sian Shaw" userId="cf930bf7-ba7f-4ec0-9225-526cb0af2be3" providerId="ADAL" clId="{3FEC7866-2A70-4216-A738-95D143FA6141}" dt="2022-10-10T10:41:03.995" v="35" actId="1076"/>
        <pc:sldMkLst>
          <pc:docMk/>
          <pc:sldMk cId="4009303465" sldId="298"/>
        </pc:sldMkLst>
        <pc:picChg chg="add mod">
          <ac:chgData name="Sian Shaw" userId="cf930bf7-ba7f-4ec0-9225-526cb0af2be3" providerId="ADAL" clId="{3FEC7866-2A70-4216-A738-95D143FA6141}" dt="2022-10-10T10:41:03.995" v="35" actId="1076"/>
          <ac:picMkLst>
            <pc:docMk/>
            <pc:sldMk cId="4009303465" sldId="298"/>
            <ac:picMk id="5" creationId="{EC860F36-0A19-4E40-9B05-C6815FE51E4A}"/>
          </ac:picMkLst>
        </pc:picChg>
        <pc:picChg chg="add del mod modCrop">
          <ac:chgData name="Sian Shaw" userId="cf930bf7-ba7f-4ec0-9225-526cb0af2be3" providerId="ADAL" clId="{3FEC7866-2A70-4216-A738-95D143FA6141}" dt="2022-10-10T10:40:38.434" v="32" actId="478"/>
          <ac:picMkLst>
            <pc:docMk/>
            <pc:sldMk cId="4009303465" sldId="298"/>
            <ac:picMk id="8" creationId="{650F3235-CA5D-49AB-BF0E-7A225508FA30}"/>
          </ac:picMkLst>
        </pc:picChg>
        <pc:picChg chg="del">
          <ac:chgData name="Sian Shaw" userId="cf930bf7-ba7f-4ec0-9225-526cb0af2be3" providerId="ADAL" clId="{3FEC7866-2A70-4216-A738-95D143FA6141}" dt="2022-10-10T10:37:56.346" v="28" actId="478"/>
          <ac:picMkLst>
            <pc:docMk/>
            <pc:sldMk cId="4009303465" sldId="298"/>
            <ac:picMk id="10" creationId="{97E51F8C-6D74-4CF6-AA3D-B47A8479584F}"/>
          </ac:picMkLst>
        </pc:picChg>
      </pc:sldChg>
      <pc:sldChg chg="addSp delSp modSp">
        <pc:chgData name="Sian Shaw" userId="cf930bf7-ba7f-4ec0-9225-526cb0af2be3" providerId="ADAL" clId="{3FEC7866-2A70-4216-A738-95D143FA6141}" dt="2022-10-10T10:30:11.557" v="14" actId="14100"/>
        <pc:sldMkLst>
          <pc:docMk/>
          <pc:sldMk cId="1277101787" sldId="301"/>
        </pc:sldMkLst>
        <pc:picChg chg="add mod">
          <ac:chgData name="Sian Shaw" userId="cf930bf7-ba7f-4ec0-9225-526cb0af2be3" providerId="ADAL" clId="{3FEC7866-2A70-4216-A738-95D143FA6141}" dt="2022-10-10T10:30:11.557" v="14" actId="14100"/>
          <ac:picMkLst>
            <pc:docMk/>
            <pc:sldMk cId="1277101787" sldId="301"/>
            <ac:picMk id="5" creationId="{653FD6D2-750F-4566-84A6-4FAC01B29567}"/>
          </ac:picMkLst>
        </pc:picChg>
        <pc:picChg chg="del">
          <ac:chgData name="Sian Shaw" userId="cf930bf7-ba7f-4ec0-9225-526cb0af2be3" providerId="ADAL" clId="{3FEC7866-2A70-4216-A738-95D143FA6141}" dt="2022-10-10T10:29:59.788" v="10" actId="478"/>
          <ac:picMkLst>
            <pc:docMk/>
            <pc:sldMk cId="1277101787" sldId="301"/>
            <ac:picMk id="6" creationId="{07782C2D-48E3-4A4B-96DB-33828553143D}"/>
          </ac:picMkLst>
        </pc:picChg>
      </pc:sldChg>
      <pc:sldChg chg="setBg">
        <pc:chgData name="Sian Shaw" userId="cf930bf7-ba7f-4ec0-9225-526cb0af2be3" providerId="ADAL" clId="{3FEC7866-2A70-4216-A738-95D143FA6141}" dt="2022-10-10T10:31:42.907" v="20"/>
        <pc:sldMkLst>
          <pc:docMk/>
          <pc:sldMk cId="4213500498" sldId="341"/>
        </pc:sldMkLst>
      </pc:sldChg>
    </pc:docChg>
  </pc:docChgLst>
  <pc:docChgLst>
    <pc:chgData name="Work Experience1" userId="S::work.experience1@westminster-abbey.org::57e63021-8621-439d-a682-6f6d170830c6" providerId="AD" clId="Web-{4E9CF5B3-EB17-AAD3-0AAB-0BE2748BB264}"/>
    <pc:docChg chg="addSld modSld">
      <pc:chgData name="Work Experience1" userId="S::work.experience1@westminster-abbey.org::57e63021-8621-439d-a682-6f6d170830c6" providerId="AD" clId="Web-{4E9CF5B3-EB17-AAD3-0AAB-0BE2748BB264}" dt="2022-08-08T08:49:59.005" v="27"/>
      <pc:docMkLst>
        <pc:docMk/>
      </pc:docMkLst>
      <pc:sldChg chg="addSp delSp modSp new modNotes">
        <pc:chgData name="Work Experience1" userId="S::work.experience1@westminster-abbey.org::57e63021-8621-439d-a682-6f6d170830c6" providerId="AD" clId="Web-{4E9CF5B3-EB17-AAD3-0AAB-0BE2748BB264}" dt="2022-08-08T08:49:59.005" v="27"/>
        <pc:sldMkLst>
          <pc:docMk/>
          <pc:sldMk cId="4084405783" sldId="342"/>
        </pc:sldMkLst>
        <pc:spChg chg="del">
          <ac:chgData name="Work Experience1" userId="S::work.experience1@westminster-abbey.org::57e63021-8621-439d-a682-6f6d170830c6" providerId="AD" clId="Web-{4E9CF5B3-EB17-AAD3-0AAB-0BE2748BB264}" dt="2022-08-08T08:47:51.674" v="4"/>
          <ac:spMkLst>
            <pc:docMk/>
            <pc:sldMk cId="4084405783" sldId="342"/>
            <ac:spMk id="3" creationId="{D7EC7D92-E826-E348-940C-CD35A20CA03D}"/>
          </ac:spMkLst>
        </pc:spChg>
        <pc:spChg chg="del">
          <ac:chgData name="Work Experience1" userId="S::work.experience1@westminster-abbey.org::57e63021-8621-439d-a682-6f6d170830c6" providerId="AD" clId="Web-{4E9CF5B3-EB17-AAD3-0AAB-0BE2748BB264}" dt="2022-08-08T08:47:27.189" v="2"/>
          <ac:spMkLst>
            <pc:docMk/>
            <pc:sldMk cId="4084405783" sldId="342"/>
            <ac:spMk id="4" creationId="{B092A064-25CB-085F-80CF-687417217DC6}"/>
          </ac:spMkLst>
        </pc:spChg>
        <pc:spChg chg="del">
          <ac:chgData name="Work Experience1" userId="S::work.experience1@westminster-abbey.org::57e63021-8621-439d-a682-6f6d170830c6" providerId="AD" clId="Web-{4E9CF5B3-EB17-AAD3-0AAB-0BE2748BB264}" dt="2022-08-08T08:47:28.845" v="3"/>
          <ac:spMkLst>
            <pc:docMk/>
            <pc:sldMk cId="4084405783" sldId="342"/>
            <ac:spMk id="5" creationId="{74CFA92B-FDB7-F4CA-21F0-2C23C7EC1674}"/>
          </ac:spMkLst>
        </pc:spChg>
        <pc:spChg chg="add">
          <ac:chgData name="Work Experience1" userId="S::work.experience1@westminster-abbey.org::57e63021-8621-439d-a682-6f6d170830c6" providerId="AD" clId="Web-{4E9CF5B3-EB17-AAD3-0AAB-0BE2748BB264}" dt="2022-08-08T08:47:25.142" v="1"/>
          <ac:spMkLst>
            <pc:docMk/>
            <pc:sldMk cId="4084405783" sldId="342"/>
            <ac:spMk id="7" creationId="{5D4F00AF-74C1-013C-E439-CAF8F585E47A}"/>
          </ac:spMkLst>
        </pc:spChg>
        <pc:picChg chg="add mod ord">
          <ac:chgData name="Work Experience1" userId="S::work.experience1@westminster-abbey.org::57e63021-8621-439d-a682-6f6d170830c6" providerId="AD" clId="Web-{4E9CF5B3-EB17-AAD3-0AAB-0BE2748BB264}" dt="2022-08-08T08:48:02.628" v="7" actId="1076"/>
          <ac:picMkLst>
            <pc:docMk/>
            <pc:sldMk cId="4084405783" sldId="342"/>
            <ac:picMk id="8" creationId="{89B4CEA3-02EF-D300-5BD6-CD200E18776D}"/>
          </ac:picMkLst>
        </pc:picChg>
      </pc:sldChg>
    </pc:docChg>
  </pc:docChgLst>
  <pc:docChgLst>
    <pc:chgData name="Sophie Holland" userId="S::sophie.holland@westminster-abbey.org::973f5038-f617-450a-8546-88bc9d3463c3" providerId="AD" clId="Web-{B04FDAA9-661D-7152-F024-C423B9C2BCA9}"/>
    <pc:docChg chg="modSld">
      <pc:chgData name="Sophie Holland" userId="S::sophie.holland@westminster-abbey.org::973f5038-f617-450a-8546-88bc9d3463c3" providerId="AD" clId="Web-{B04FDAA9-661D-7152-F024-C423B9C2BCA9}" dt="2022-09-26T11:35:35.462" v="0" actId="20577"/>
      <pc:docMkLst>
        <pc:docMk/>
      </pc:docMkLst>
      <pc:sldChg chg="modSp">
        <pc:chgData name="Sophie Holland" userId="S::sophie.holland@westminster-abbey.org::973f5038-f617-450a-8546-88bc9d3463c3" providerId="AD" clId="Web-{B04FDAA9-661D-7152-F024-C423B9C2BCA9}" dt="2022-09-26T11:35:35.462" v="0" actId="20577"/>
        <pc:sldMkLst>
          <pc:docMk/>
          <pc:sldMk cId="4213500498" sldId="341"/>
        </pc:sldMkLst>
        <pc:spChg chg="mod">
          <ac:chgData name="Sophie Holland" userId="S::sophie.holland@westminster-abbey.org::973f5038-f617-450a-8546-88bc9d3463c3" providerId="AD" clId="Web-{B04FDAA9-661D-7152-F024-C423B9C2BCA9}" dt="2022-09-26T11:35:35.462" v="0" actId="20577"/>
          <ac:spMkLst>
            <pc:docMk/>
            <pc:sldMk cId="4213500498" sldId="341"/>
            <ac:spMk id="8" creationId="{9DF1C1B0-F1BD-47BC-A23E-BFC4BDF8B584}"/>
          </ac:spMkLst>
        </pc:spChg>
      </pc:sldChg>
    </pc:docChg>
  </pc:docChgLst>
  <pc:docChgLst>
    <pc:chgData name="Sophie Holland" userId="S::sophie.holland@westminster-abbey.org::973f5038-f617-450a-8546-88bc9d3463c3" providerId="AD" clId="Web-{2115976D-58FD-399B-851A-9D3D9F6602AD}"/>
    <pc:docChg chg="modSld">
      <pc:chgData name="Sophie Holland" userId="S::sophie.holland@westminster-abbey.org::973f5038-f617-450a-8546-88bc9d3463c3" providerId="AD" clId="Web-{2115976D-58FD-399B-851A-9D3D9F6602AD}" dt="2022-09-20T12:41:24.037" v="40"/>
      <pc:docMkLst>
        <pc:docMk/>
      </pc:docMkLst>
      <pc:sldChg chg="modNotes">
        <pc:chgData name="Sophie Holland" userId="S::sophie.holland@westminster-abbey.org::973f5038-f617-450a-8546-88bc9d3463c3" providerId="AD" clId="Web-{2115976D-58FD-399B-851A-9D3D9F6602AD}" dt="2022-09-20T12:39:29.597" v="35"/>
        <pc:sldMkLst>
          <pc:docMk/>
          <pc:sldMk cId="4281332322" sldId="261"/>
        </pc:sldMkLst>
      </pc:sldChg>
      <pc:sldChg chg="modNotes">
        <pc:chgData name="Sophie Holland" userId="S::sophie.holland@westminster-abbey.org::973f5038-f617-450a-8546-88bc9d3463c3" providerId="AD" clId="Web-{2115976D-58FD-399B-851A-9D3D9F6602AD}" dt="2022-09-20T12:39:41.675" v="38"/>
        <pc:sldMkLst>
          <pc:docMk/>
          <pc:sldMk cId="2269954002" sldId="262"/>
        </pc:sldMkLst>
      </pc:sldChg>
      <pc:sldChg chg="modNotes">
        <pc:chgData name="Sophie Holland" userId="S::sophie.holland@westminster-abbey.org::973f5038-f617-450a-8546-88bc9d3463c3" providerId="AD" clId="Web-{2115976D-58FD-399B-851A-9D3D9F6602AD}" dt="2022-09-20T12:36:17.061" v="8"/>
        <pc:sldMkLst>
          <pc:docMk/>
          <pc:sldMk cId="1097804287" sldId="272"/>
        </pc:sldMkLst>
      </pc:sldChg>
      <pc:sldChg chg="modNotes">
        <pc:chgData name="Sophie Holland" userId="S::sophie.holland@westminster-abbey.org::973f5038-f617-450a-8546-88bc9d3463c3" providerId="AD" clId="Web-{2115976D-58FD-399B-851A-9D3D9F6602AD}" dt="2022-09-20T12:34:57.121" v="4"/>
        <pc:sldMkLst>
          <pc:docMk/>
          <pc:sldMk cId="2880374877" sldId="275"/>
        </pc:sldMkLst>
      </pc:sldChg>
      <pc:sldChg chg="modNotes">
        <pc:chgData name="Sophie Holland" userId="S::sophie.holland@westminster-abbey.org::973f5038-f617-450a-8546-88bc9d3463c3" providerId="AD" clId="Web-{2115976D-58FD-399B-851A-9D3D9F6602AD}" dt="2022-09-20T12:38:41.252" v="30"/>
        <pc:sldMkLst>
          <pc:docMk/>
          <pc:sldMk cId="2373701019" sldId="277"/>
        </pc:sldMkLst>
      </pc:sldChg>
      <pc:sldChg chg="modNotes">
        <pc:chgData name="Sophie Holland" userId="S::sophie.holland@westminster-abbey.org::973f5038-f617-450a-8546-88bc9d3463c3" providerId="AD" clId="Web-{2115976D-58FD-399B-851A-9D3D9F6602AD}" dt="2022-09-20T12:35:23.497" v="5"/>
        <pc:sldMkLst>
          <pc:docMk/>
          <pc:sldMk cId="1054907618" sldId="279"/>
        </pc:sldMkLst>
      </pc:sldChg>
      <pc:sldChg chg="modNotes">
        <pc:chgData name="Sophie Holland" userId="S::sophie.holland@westminster-abbey.org::973f5038-f617-450a-8546-88bc9d3463c3" providerId="AD" clId="Web-{2115976D-58FD-399B-851A-9D3D9F6602AD}" dt="2022-09-20T12:38:56.174" v="32"/>
        <pc:sldMkLst>
          <pc:docMk/>
          <pc:sldMk cId="3288288026" sldId="280"/>
        </pc:sldMkLst>
      </pc:sldChg>
      <pc:sldChg chg="modNotes">
        <pc:chgData name="Sophie Holland" userId="S::sophie.holland@westminster-abbey.org::973f5038-f617-450a-8546-88bc9d3463c3" providerId="AD" clId="Web-{2115976D-58FD-399B-851A-9D3D9F6602AD}" dt="2022-09-20T12:39:18.831" v="33"/>
        <pc:sldMkLst>
          <pc:docMk/>
          <pc:sldMk cId="2811966654" sldId="281"/>
        </pc:sldMkLst>
      </pc:sldChg>
      <pc:sldChg chg="modNotes">
        <pc:chgData name="Sophie Holland" userId="S::sophie.holland@westminster-abbey.org::973f5038-f617-450a-8546-88bc9d3463c3" providerId="AD" clId="Web-{2115976D-58FD-399B-851A-9D3D9F6602AD}" dt="2022-09-20T12:36:36.561" v="12"/>
        <pc:sldMkLst>
          <pc:docMk/>
          <pc:sldMk cId="2480305809" sldId="285"/>
        </pc:sldMkLst>
      </pc:sldChg>
      <pc:sldChg chg="modNotes">
        <pc:chgData name="Sophie Holland" userId="S::sophie.holland@westminster-abbey.org::973f5038-f617-450a-8546-88bc9d3463c3" providerId="AD" clId="Web-{2115976D-58FD-399B-851A-9D3D9F6602AD}" dt="2022-09-20T12:38:03.782" v="25"/>
        <pc:sldMkLst>
          <pc:docMk/>
          <pc:sldMk cId="1520523611" sldId="289"/>
        </pc:sldMkLst>
      </pc:sldChg>
      <pc:sldChg chg="modNotes">
        <pc:chgData name="Sophie Holland" userId="S::sophie.holland@westminster-abbey.org::973f5038-f617-450a-8546-88bc9d3463c3" providerId="AD" clId="Web-{2115976D-58FD-399B-851A-9D3D9F6602AD}" dt="2022-09-20T12:36:42.702" v="14"/>
        <pc:sldMkLst>
          <pc:docMk/>
          <pc:sldMk cId="3021691587" sldId="290"/>
        </pc:sldMkLst>
      </pc:sldChg>
      <pc:sldChg chg="modNotes">
        <pc:chgData name="Sophie Holland" userId="S::sophie.holland@westminster-abbey.org::973f5038-f617-450a-8546-88bc9d3463c3" providerId="AD" clId="Web-{2115976D-58FD-399B-851A-9D3D9F6602AD}" dt="2022-09-20T12:37:41.938" v="22"/>
        <pc:sldMkLst>
          <pc:docMk/>
          <pc:sldMk cId="1391744209" sldId="293"/>
        </pc:sldMkLst>
      </pc:sldChg>
      <pc:sldChg chg="modNotes">
        <pc:chgData name="Sophie Holland" userId="S::sophie.holland@westminster-abbey.org::973f5038-f617-450a-8546-88bc9d3463c3" providerId="AD" clId="Web-{2115976D-58FD-399B-851A-9D3D9F6602AD}" dt="2022-09-20T12:37:52.313" v="24"/>
        <pc:sldMkLst>
          <pc:docMk/>
          <pc:sldMk cId="3195552253" sldId="294"/>
        </pc:sldMkLst>
      </pc:sldChg>
      <pc:sldChg chg="modNotes">
        <pc:chgData name="Sophie Holland" userId="S::sophie.holland@westminster-abbey.org::973f5038-f617-450a-8546-88bc9d3463c3" providerId="AD" clId="Web-{2115976D-58FD-399B-851A-9D3D9F6602AD}" dt="2022-09-20T12:38:13.595" v="26"/>
        <pc:sldMkLst>
          <pc:docMk/>
          <pc:sldMk cId="319956359" sldId="296"/>
        </pc:sldMkLst>
      </pc:sldChg>
      <pc:sldChg chg="modNotes">
        <pc:chgData name="Sophie Holland" userId="S::sophie.holland@westminster-abbey.org::973f5038-f617-450a-8546-88bc9d3463c3" providerId="AD" clId="Web-{2115976D-58FD-399B-851A-9D3D9F6602AD}" dt="2022-09-20T12:36:50.483" v="16"/>
        <pc:sldMkLst>
          <pc:docMk/>
          <pc:sldMk cId="4009303465" sldId="298"/>
        </pc:sldMkLst>
      </pc:sldChg>
      <pc:sldChg chg="modNotes">
        <pc:chgData name="Sophie Holland" userId="S::sophie.holland@westminster-abbey.org::973f5038-f617-450a-8546-88bc9d3463c3" providerId="AD" clId="Web-{2115976D-58FD-399B-851A-9D3D9F6602AD}" dt="2022-09-20T12:37:20.062" v="17"/>
        <pc:sldMkLst>
          <pc:docMk/>
          <pc:sldMk cId="1050319331" sldId="299"/>
        </pc:sldMkLst>
      </pc:sldChg>
      <pc:sldChg chg="modNotes">
        <pc:chgData name="Sophie Holland" userId="S::sophie.holland@westminster-abbey.org::973f5038-f617-450a-8546-88bc9d3463c3" providerId="AD" clId="Web-{2115976D-58FD-399B-851A-9D3D9F6602AD}" dt="2022-09-20T12:37:23.312" v="18"/>
        <pc:sldMkLst>
          <pc:docMk/>
          <pc:sldMk cId="1277101787" sldId="301"/>
        </pc:sldMkLst>
      </pc:sldChg>
      <pc:sldChg chg="modNotes">
        <pc:chgData name="Sophie Holland" userId="S::sophie.holland@westminster-abbey.org::973f5038-f617-450a-8546-88bc9d3463c3" providerId="AD" clId="Web-{2115976D-58FD-399B-851A-9D3D9F6602AD}" dt="2022-09-20T12:41:24.037" v="40"/>
        <pc:sldMkLst>
          <pc:docMk/>
          <pc:sldMk cId="2277313774" sldId="302"/>
        </pc:sldMkLst>
      </pc:sldChg>
      <pc:sldChg chg="modNotes">
        <pc:chgData name="Sophie Holland" userId="S::sophie.holland@westminster-abbey.org::973f5038-f617-450a-8546-88bc9d3463c3" providerId="AD" clId="Web-{2115976D-58FD-399B-851A-9D3D9F6602AD}" dt="2022-09-20T12:33:30.822" v="2"/>
        <pc:sldMkLst>
          <pc:docMk/>
          <pc:sldMk cId="927207849" sldId="316"/>
        </pc:sldMkLst>
      </pc:sldChg>
      <pc:sldChg chg="modNotes">
        <pc:chgData name="Sophie Holland" userId="S::sophie.holland@westminster-abbey.org::973f5038-f617-450a-8546-88bc9d3463c3" providerId="AD" clId="Web-{2115976D-58FD-399B-851A-9D3D9F6602AD}" dt="2022-09-20T12:33:26.806" v="1"/>
        <pc:sldMkLst>
          <pc:docMk/>
          <pc:sldMk cId="4213500498" sldId="341"/>
        </pc:sldMkLst>
      </pc:sldChg>
    </pc:docChg>
  </pc:docChgLst>
  <pc:docChgLst>
    <pc:chgData name="Sian Shaw" userId="cf930bf7-ba7f-4ec0-9225-526cb0af2be3" providerId="ADAL" clId="{CDAE19F7-8C46-4279-94F7-0CB1BF38285A}"/>
    <pc:docChg chg="modSld">
      <pc:chgData name="Sian Shaw" userId="cf930bf7-ba7f-4ec0-9225-526cb0af2be3" providerId="ADAL" clId="{CDAE19F7-8C46-4279-94F7-0CB1BF38285A}" dt="2023-06-07T11:12:15.888" v="55" actId="20577"/>
      <pc:docMkLst>
        <pc:docMk/>
      </pc:docMkLst>
      <pc:sldChg chg="modNotesTx">
        <pc:chgData name="Sian Shaw" userId="cf930bf7-ba7f-4ec0-9225-526cb0af2be3" providerId="ADAL" clId="{CDAE19F7-8C46-4279-94F7-0CB1BF38285A}" dt="2023-06-07T11:11:57.036" v="49" actId="20577"/>
        <pc:sldMkLst>
          <pc:docMk/>
          <pc:sldMk cId="4281332322" sldId="261"/>
        </pc:sldMkLst>
      </pc:sldChg>
      <pc:sldChg chg="modNotesTx">
        <pc:chgData name="Sian Shaw" userId="cf930bf7-ba7f-4ec0-9225-526cb0af2be3" providerId="ADAL" clId="{CDAE19F7-8C46-4279-94F7-0CB1BF38285A}" dt="2023-06-07T11:12:05.362" v="53" actId="20577"/>
        <pc:sldMkLst>
          <pc:docMk/>
          <pc:sldMk cId="2269954002" sldId="262"/>
        </pc:sldMkLst>
      </pc:sldChg>
      <pc:sldChg chg="modNotesTx">
        <pc:chgData name="Sian Shaw" userId="cf930bf7-ba7f-4ec0-9225-526cb0af2be3" providerId="ADAL" clId="{CDAE19F7-8C46-4279-94F7-0CB1BF38285A}" dt="2023-06-07T11:10:54.238" v="15" actId="20577"/>
        <pc:sldMkLst>
          <pc:docMk/>
          <pc:sldMk cId="1097804287" sldId="272"/>
        </pc:sldMkLst>
      </pc:sldChg>
      <pc:sldChg chg="modNotesTx">
        <pc:chgData name="Sian Shaw" userId="cf930bf7-ba7f-4ec0-9225-526cb0af2be3" providerId="ADAL" clId="{CDAE19F7-8C46-4279-94F7-0CB1BF38285A}" dt="2023-06-07T11:10:37.921" v="9" actId="20577"/>
        <pc:sldMkLst>
          <pc:docMk/>
          <pc:sldMk cId="2880374877" sldId="275"/>
        </pc:sldMkLst>
      </pc:sldChg>
      <pc:sldChg chg="modNotesTx">
        <pc:chgData name="Sian Shaw" userId="cf930bf7-ba7f-4ec0-9225-526cb0af2be3" providerId="ADAL" clId="{CDAE19F7-8C46-4279-94F7-0CB1BF38285A}" dt="2023-06-07T11:11:47.842" v="43" actId="20577"/>
        <pc:sldMkLst>
          <pc:docMk/>
          <pc:sldMk cId="2373701019" sldId="277"/>
        </pc:sldMkLst>
      </pc:sldChg>
      <pc:sldChg chg="modNotesTx">
        <pc:chgData name="Sian Shaw" userId="cf930bf7-ba7f-4ec0-9225-526cb0af2be3" providerId="ADAL" clId="{CDAE19F7-8C46-4279-94F7-0CB1BF38285A}" dt="2023-06-07T11:10:47.609" v="11" actId="20577"/>
        <pc:sldMkLst>
          <pc:docMk/>
          <pc:sldMk cId="1054907618" sldId="279"/>
        </pc:sldMkLst>
      </pc:sldChg>
      <pc:sldChg chg="modNotesTx">
        <pc:chgData name="Sian Shaw" userId="cf930bf7-ba7f-4ec0-9225-526cb0af2be3" providerId="ADAL" clId="{CDAE19F7-8C46-4279-94F7-0CB1BF38285A}" dt="2023-06-07T11:11:50.894" v="45" actId="20577"/>
        <pc:sldMkLst>
          <pc:docMk/>
          <pc:sldMk cId="3288288026" sldId="280"/>
        </pc:sldMkLst>
      </pc:sldChg>
      <pc:sldChg chg="modNotesTx">
        <pc:chgData name="Sian Shaw" userId="cf930bf7-ba7f-4ec0-9225-526cb0af2be3" providerId="ADAL" clId="{CDAE19F7-8C46-4279-94F7-0CB1BF38285A}" dt="2023-06-07T11:11:54.129" v="47" actId="20577"/>
        <pc:sldMkLst>
          <pc:docMk/>
          <pc:sldMk cId="2811966654" sldId="281"/>
        </pc:sldMkLst>
      </pc:sldChg>
      <pc:sldChg chg="modNotesTx">
        <pc:chgData name="Sian Shaw" userId="cf930bf7-ba7f-4ec0-9225-526cb0af2be3" providerId="ADAL" clId="{CDAE19F7-8C46-4279-94F7-0CB1BF38285A}" dt="2023-06-07T11:10:59.151" v="19" actId="20577"/>
        <pc:sldMkLst>
          <pc:docMk/>
          <pc:sldMk cId="2480305809" sldId="285"/>
        </pc:sldMkLst>
      </pc:sldChg>
      <pc:sldChg chg="modNotesTx">
        <pc:chgData name="Sian Shaw" userId="cf930bf7-ba7f-4ec0-9225-526cb0af2be3" providerId="ADAL" clId="{CDAE19F7-8C46-4279-94F7-0CB1BF38285A}" dt="2023-06-07T11:11:37.634" v="37" actId="20577"/>
        <pc:sldMkLst>
          <pc:docMk/>
          <pc:sldMk cId="1520523611" sldId="289"/>
        </pc:sldMkLst>
      </pc:sldChg>
      <pc:sldChg chg="modNotesTx">
        <pc:chgData name="Sian Shaw" userId="cf930bf7-ba7f-4ec0-9225-526cb0af2be3" providerId="ADAL" clId="{CDAE19F7-8C46-4279-94F7-0CB1BF38285A}" dt="2023-06-07T11:11:03.977" v="21" actId="20577"/>
        <pc:sldMkLst>
          <pc:docMk/>
          <pc:sldMk cId="3021691587" sldId="290"/>
        </pc:sldMkLst>
      </pc:sldChg>
      <pc:sldChg chg="modNotesTx">
        <pc:chgData name="Sian Shaw" userId="cf930bf7-ba7f-4ec0-9225-526cb0af2be3" providerId="ADAL" clId="{CDAE19F7-8C46-4279-94F7-0CB1BF38285A}" dt="2023-06-07T11:11:31.091" v="33" actId="20577"/>
        <pc:sldMkLst>
          <pc:docMk/>
          <pc:sldMk cId="1391744209" sldId="293"/>
        </pc:sldMkLst>
      </pc:sldChg>
      <pc:sldChg chg="modNotesTx">
        <pc:chgData name="Sian Shaw" userId="cf930bf7-ba7f-4ec0-9225-526cb0af2be3" providerId="ADAL" clId="{CDAE19F7-8C46-4279-94F7-0CB1BF38285A}" dt="2023-06-07T11:11:34.680" v="35" actId="20577"/>
        <pc:sldMkLst>
          <pc:docMk/>
          <pc:sldMk cId="3195552253" sldId="294"/>
        </pc:sldMkLst>
      </pc:sldChg>
      <pc:sldChg chg="modNotesTx">
        <pc:chgData name="Sian Shaw" userId="cf930bf7-ba7f-4ec0-9225-526cb0af2be3" providerId="ADAL" clId="{CDAE19F7-8C46-4279-94F7-0CB1BF38285A}" dt="2023-06-07T11:11:40.440" v="39" actId="20577"/>
        <pc:sldMkLst>
          <pc:docMk/>
          <pc:sldMk cId="319956359" sldId="296"/>
        </pc:sldMkLst>
      </pc:sldChg>
      <pc:sldChg chg="modNotesTx">
        <pc:chgData name="Sian Shaw" userId="cf930bf7-ba7f-4ec0-9225-526cb0af2be3" providerId="ADAL" clId="{CDAE19F7-8C46-4279-94F7-0CB1BF38285A}" dt="2023-06-07T11:11:14.891" v="23" actId="20577"/>
        <pc:sldMkLst>
          <pc:docMk/>
          <pc:sldMk cId="4009303465" sldId="298"/>
        </pc:sldMkLst>
      </pc:sldChg>
      <pc:sldChg chg="modNotesTx">
        <pc:chgData name="Sian Shaw" userId="cf930bf7-ba7f-4ec0-9225-526cb0af2be3" providerId="ADAL" clId="{CDAE19F7-8C46-4279-94F7-0CB1BF38285A}" dt="2023-06-07T11:11:20.010" v="25" actId="20577"/>
        <pc:sldMkLst>
          <pc:docMk/>
          <pc:sldMk cId="1050319331" sldId="299"/>
        </pc:sldMkLst>
      </pc:sldChg>
      <pc:sldChg chg="modNotesTx">
        <pc:chgData name="Sian Shaw" userId="cf930bf7-ba7f-4ec0-9225-526cb0af2be3" providerId="ADAL" clId="{CDAE19F7-8C46-4279-94F7-0CB1BF38285A}" dt="2023-06-07T11:11:22.950" v="27" actId="20577"/>
        <pc:sldMkLst>
          <pc:docMk/>
          <pc:sldMk cId="1277101787" sldId="301"/>
        </pc:sldMkLst>
      </pc:sldChg>
      <pc:sldChg chg="modNotesTx">
        <pc:chgData name="Sian Shaw" userId="cf930bf7-ba7f-4ec0-9225-526cb0af2be3" providerId="ADAL" clId="{CDAE19F7-8C46-4279-94F7-0CB1BF38285A}" dt="2023-06-07T11:12:15.888" v="55" actId="20577"/>
        <pc:sldMkLst>
          <pc:docMk/>
          <pc:sldMk cId="2277313774" sldId="302"/>
        </pc:sldMkLst>
      </pc:sldChg>
      <pc:sldChg chg="modNotesTx">
        <pc:chgData name="Sian Shaw" userId="cf930bf7-ba7f-4ec0-9225-526cb0af2be3" providerId="ADAL" clId="{CDAE19F7-8C46-4279-94F7-0CB1BF38285A}" dt="2023-06-07T11:10:06.451" v="7" actId="20577"/>
        <pc:sldMkLst>
          <pc:docMk/>
          <pc:sldMk cId="927207849" sldId="316"/>
        </pc:sldMkLst>
      </pc:sldChg>
      <pc:sldChg chg="modSp mod modNotesTx">
        <pc:chgData name="Sian Shaw" userId="cf930bf7-ba7f-4ec0-9225-526cb0af2be3" providerId="ADAL" clId="{CDAE19F7-8C46-4279-94F7-0CB1BF38285A}" dt="2023-06-07T11:10:02.063" v="5" actId="20577"/>
        <pc:sldMkLst>
          <pc:docMk/>
          <pc:sldMk cId="4213500498" sldId="341"/>
        </pc:sldMkLst>
        <pc:spChg chg="mod">
          <ac:chgData name="Sian Shaw" userId="cf930bf7-ba7f-4ec0-9225-526cb0af2be3" providerId="ADAL" clId="{CDAE19F7-8C46-4279-94F7-0CB1BF38285A}" dt="2023-06-07T11:09:58.140" v="1" actId="20577"/>
          <ac:spMkLst>
            <pc:docMk/>
            <pc:sldMk cId="4213500498" sldId="341"/>
            <ac:spMk id="8" creationId="{9DF1C1B0-F1BD-47BC-A23E-BFC4BDF8B584}"/>
          </ac:spMkLst>
        </pc:spChg>
      </pc:sldChg>
    </pc:docChg>
  </pc:docChgLst>
  <pc:docChgLst>
    <pc:chgData name="Sian Shaw" userId="S::sian.shaw@westminster-abbey.org::cf930bf7-ba7f-4ec0-9225-526cb0af2be3" providerId="AD" clId="Web-{5C93F57F-D621-2C7F-F315-2F52DC2BECAB}"/>
    <pc:docChg chg="modSld">
      <pc:chgData name="Sian Shaw" userId="S::sian.shaw@westminster-abbey.org::cf930bf7-ba7f-4ec0-9225-526cb0af2be3" providerId="AD" clId="Web-{5C93F57F-D621-2C7F-F315-2F52DC2BECAB}" dt="2022-10-11T12:44:32.454" v="36" actId="20577"/>
      <pc:docMkLst>
        <pc:docMk/>
      </pc:docMkLst>
      <pc:sldChg chg="addSp delSp modSp">
        <pc:chgData name="Sian Shaw" userId="S::sian.shaw@westminster-abbey.org::cf930bf7-ba7f-4ec0-9225-526cb0af2be3" providerId="AD" clId="Web-{5C93F57F-D621-2C7F-F315-2F52DC2BECAB}" dt="2022-10-11T12:44:12.484" v="10" actId="1076"/>
        <pc:sldMkLst>
          <pc:docMk/>
          <pc:sldMk cId="4009303465" sldId="298"/>
        </pc:sldMkLst>
        <pc:spChg chg="add del mod">
          <ac:chgData name="Sian Shaw" userId="S::sian.shaw@westminster-abbey.org::cf930bf7-ba7f-4ec0-9225-526cb0af2be3" providerId="AD" clId="Web-{5C93F57F-D621-2C7F-F315-2F52DC2BECAB}" dt="2022-10-11T12:44:12.484" v="10" actId="1076"/>
          <ac:spMkLst>
            <pc:docMk/>
            <pc:sldMk cId="4009303465" sldId="298"/>
            <ac:spMk id="9" creationId="{4A6BFED9-0583-4539-A1B5-5E9BC8D7D1B3}"/>
          </ac:spMkLst>
        </pc:spChg>
      </pc:sldChg>
      <pc:sldChg chg="modSp">
        <pc:chgData name="Sian Shaw" userId="S::sian.shaw@westminster-abbey.org::cf930bf7-ba7f-4ec0-9225-526cb0af2be3" providerId="AD" clId="Web-{5C93F57F-D621-2C7F-F315-2F52DC2BECAB}" dt="2022-10-11T12:44:32.454" v="36" actId="20577"/>
        <pc:sldMkLst>
          <pc:docMk/>
          <pc:sldMk cId="1050319331" sldId="299"/>
        </pc:sldMkLst>
        <pc:spChg chg="mod">
          <ac:chgData name="Sian Shaw" userId="S::sian.shaw@westminster-abbey.org::cf930bf7-ba7f-4ec0-9225-526cb0af2be3" providerId="AD" clId="Web-{5C93F57F-D621-2C7F-F315-2F52DC2BECAB}" dt="2022-10-11T12:44:32.454" v="36" actId="20577"/>
          <ac:spMkLst>
            <pc:docMk/>
            <pc:sldMk cId="1050319331" sldId="299"/>
            <ac:spMk id="9" creationId="{F3CAA4FA-DE6C-4BCD-A977-470B0E04E2D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07/06/2023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commons.wikimedia.org/wiki/File:British_Isles_in_counties.svg"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File:British_Isles_in_counties.sv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US" dirty="0"/>
              <a:t>©2023 Dean &amp; Chapter of</a:t>
            </a:r>
            <a:r>
              <a:rPr lang="en-US" baseline="0" dirty="0"/>
              <a:t> Westminster</a:t>
            </a:r>
            <a:r>
              <a:rPr lang="en-US" dirty="0"/>
              <a:t> </a:t>
            </a:r>
            <a:endParaRPr lang="en-US"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702303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Depiction of St Edward the Confessor in Litlyngton Missal – ©2023 Dean &amp; Chapter of Westminster</a:t>
            </a:r>
            <a:endParaRPr lang="en-GB" dirty="0">
              <a:cs typeface="Calibri"/>
            </a:endParaRPr>
          </a:p>
          <a:p>
            <a:r>
              <a:rPr lang="en-GB" dirty="0"/>
              <a:t>North Door of Westminster Abbey – ©2023 Dean &amp; Chapter of Westminster</a:t>
            </a:r>
            <a:endParaRPr lang="en-GB" dirty="0">
              <a:cs typeface="Calibri" panose="020F0502020204030204"/>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87566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Norman reconstruction drawing – ©2023 Dean &amp; Chapter of Westminster</a:t>
            </a:r>
            <a:endParaRPr lang="en-GB" dirty="0">
              <a:cs typeface="Calibri"/>
            </a:endParaRPr>
          </a:p>
          <a:p>
            <a:r>
              <a:rPr lang="en-GB" dirty="0"/>
              <a:t>Aerial view of Westminster Abbey – ©2023 Dean &amp; Chapter of Westminster</a:t>
            </a:r>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2394548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 </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957517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370538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707089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 </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352330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King Edward I – ©2023 Dean &amp; Chapter of Westminster</a:t>
            </a:r>
            <a:endParaRPr lang="en-GB" dirty="0">
              <a:cs typeface="Calibri"/>
            </a:endParaRPr>
          </a:p>
          <a:p>
            <a:r>
              <a:rPr lang="en-GB" dirty="0"/>
              <a:t>Philippa of Hainault – ©2023 Dean &amp; Chapter of Westminster</a:t>
            </a:r>
            <a:endParaRPr lang="en-GB" dirty="0">
              <a:cs typeface="Calibri" panose="020F0502020204030204"/>
            </a:endParaRPr>
          </a:p>
          <a:p>
            <a:r>
              <a:rPr lang="en-GB" dirty="0"/>
              <a:t>King Henry V – ©2023 Dean &amp; Chapter of Westminster</a:t>
            </a:r>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1749291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19</a:t>
            </a:fld>
            <a:endParaRPr lang="en-GB"/>
          </a:p>
        </p:txBody>
      </p:sp>
    </p:spTree>
    <p:extLst>
      <p:ext uri="{BB962C8B-B14F-4D97-AF65-F5344CB8AC3E}">
        <p14:creationId xmlns:p14="http://schemas.microsoft.com/office/powerpoint/2010/main" val="19753213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20</a:t>
            </a:fld>
            <a:endParaRPr lang="en-GB"/>
          </a:p>
        </p:txBody>
      </p:sp>
    </p:spTree>
    <p:extLst>
      <p:ext uri="{BB962C8B-B14F-4D97-AF65-F5344CB8AC3E}">
        <p14:creationId xmlns:p14="http://schemas.microsoft.com/office/powerpoint/2010/main" val="36058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a:t>
            </a:r>
            <a:endParaRPr lang="en-GB" dirty="0">
              <a:cs typeface="Calibri"/>
            </a:endParaRP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21</a:t>
            </a:fld>
            <a:endParaRPr lang="en-GB"/>
          </a:p>
        </p:txBody>
      </p:sp>
    </p:spTree>
    <p:extLst>
      <p:ext uri="{BB962C8B-B14F-4D97-AF65-F5344CB8AC3E}">
        <p14:creationId xmlns:p14="http://schemas.microsoft.com/office/powerpoint/2010/main" val="612946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Westminster Abbey Enterprises Limited</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22</a:t>
            </a:fld>
            <a:endParaRPr lang="en-GB"/>
          </a:p>
        </p:txBody>
      </p:sp>
    </p:spTree>
    <p:extLst>
      <p:ext uri="{BB962C8B-B14F-4D97-AF65-F5344CB8AC3E}">
        <p14:creationId xmlns:p14="http://schemas.microsoft.com/office/powerpoint/2010/main" val="2784930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Shrine of St Edward the Confessor – ©2023 Dean &amp; Chapter of Westminster</a:t>
            </a:r>
            <a:endParaRPr lang="en-GB" dirty="0">
              <a:cs typeface="Calibri"/>
            </a:endParaRPr>
          </a:p>
          <a:p>
            <a:r>
              <a:rPr lang="en-GB" dirty="0"/>
              <a:t>Icon of St Edward the Confessor – ©2023 Dean &amp; Chapter of Westminster </a:t>
            </a:r>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23</a:t>
            </a:fld>
            <a:endParaRPr lang="en-GB"/>
          </a:p>
        </p:txBody>
      </p:sp>
    </p:spTree>
    <p:extLst>
      <p:ext uri="{BB962C8B-B14F-4D97-AF65-F5344CB8AC3E}">
        <p14:creationId xmlns:p14="http://schemas.microsoft.com/office/powerpoint/2010/main" val="24037829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24</a:t>
            </a:fld>
            <a:endParaRPr lang="en-GB"/>
          </a:p>
        </p:txBody>
      </p:sp>
    </p:spTree>
    <p:extLst>
      <p:ext uri="{BB962C8B-B14F-4D97-AF65-F5344CB8AC3E}">
        <p14:creationId xmlns:p14="http://schemas.microsoft.com/office/powerpoint/2010/main" val="1124577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25</a:t>
            </a:fld>
            <a:endParaRPr lang="en-GB"/>
          </a:p>
        </p:txBody>
      </p:sp>
    </p:spTree>
    <p:extLst>
      <p:ext uri="{BB962C8B-B14F-4D97-AF65-F5344CB8AC3E}">
        <p14:creationId xmlns:p14="http://schemas.microsoft.com/office/powerpoint/2010/main" val="2139327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©2023 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26</a:t>
            </a:fld>
            <a:endParaRPr lang="en-GB"/>
          </a:p>
        </p:txBody>
      </p:sp>
    </p:spTree>
    <p:extLst>
      <p:ext uri="{BB962C8B-B14F-4D97-AF65-F5344CB8AC3E}">
        <p14:creationId xmlns:p14="http://schemas.microsoft.com/office/powerpoint/2010/main" val="3389939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Modern image of Shrine of St Edward the Confessor – ©2023 Dean &amp; Chapter of Westminster </a:t>
            </a:r>
            <a:endParaRPr lang="en-GB" dirty="0">
              <a:cs typeface="Calibri"/>
            </a:endParaRPr>
          </a:p>
          <a:p>
            <a:r>
              <a:rPr lang="en-GB" dirty="0"/>
              <a:t>Illustration of medieval pilgrimage to the Shrine of St Edward the Confessor – ©2023 Dean &amp; Chapter of Westminster</a:t>
            </a:r>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27</a:t>
            </a:fld>
            <a:endParaRPr lang="en-GB"/>
          </a:p>
        </p:txBody>
      </p:sp>
    </p:spTree>
    <p:extLst>
      <p:ext uri="{BB962C8B-B14F-4D97-AF65-F5344CB8AC3E}">
        <p14:creationId xmlns:p14="http://schemas.microsoft.com/office/powerpoint/2010/main" val="3076009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dirty="0"/>
              <a:t>Image by </a:t>
            </a:r>
            <a:r>
              <a:rPr lang="en-GB" dirty="0" err="1"/>
              <a:t>Dorothée</a:t>
            </a:r>
            <a:r>
              <a:rPr lang="en-GB" dirty="0"/>
              <a:t> QUENNESSON from </a:t>
            </a:r>
            <a:r>
              <a:rPr lang="en-GB" dirty="0" err="1"/>
              <a:t>Pixabay</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28</a:t>
            </a:fld>
            <a:endParaRPr lang="en-GB"/>
          </a:p>
        </p:txBody>
      </p:sp>
    </p:spTree>
    <p:extLst>
      <p:ext uri="{BB962C8B-B14F-4D97-AF65-F5344CB8AC3E}">
        <p14:creationId xmlns:p14="http://schemas.microsoft.com/office/powerpoint/2010/main" val="12437144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Plane - Image by Free-Photos from </a:t>
            </a:r>
            <a:r>
              <a:rPr lang="en-GB" dirty="0" err="1"/>
              <a:t>Pixabay</a:t>
            </a:r>
            <a:endParaRPr lang="en-GB" dirty="0"/>
          </a:p>
          <a:p>
            <a:r>
              <a:rPr lang="en-GB" dirty="0"/>
              <a:t>Minibus (or could represent coach) - </a:t>
            </a:r>
            <a:r>
              <a:rPr lang="en-GB" dirty="0" err="1"/>
              <a:t>ŠJů</a:t>
            </a:r>
            <a:r>
              <a:rPr lang="en-GB" dirty="0"/>
              <a:t> (</a:t>
            </a:r>
            <a:r>
              <a:rPr lang="en-GB" dirty="0" err="1"/>
              <a:t>cs:ŠJů</a:t>
            </a:r>
            <a:r>
              <a:rPr lang="en-GB" dirty="0"/>
              <a:t>) / CC BY-SA (https://creativecommons.org/licenses/by-sa/3.0)</a:t>
            </a:r>
            <a:endParaRPr lang="en-GB" b="1" dirty="0"/>
          </a:p>
          <a:p>
            <a:r>
              <a:rPr lang="en-GB" b="0" dirty="0"/>
              <a:t>Train - Image by Shutterbug75 from </a:t>
            </a:r>
            <a:r>
              <a:rPr lang="en-GB" b="0" dirty="0" err="1"/>
              <a:t>Pixabay</a:t>
            </a:r>
            <a:endParaRPr lang="en-GB" b="0" dirty="0"/>
          </a:p>
        </p:txBody>
      </p:sp>
      <p:sp>
        <p:nvSpPr>
          <p:cNvPr id="4" name="Slide Number Placeholder 3"/>
          <p:cNvSpPr>
            <a:spLocks noGrp="1"/>
          </p:cNvSpPr>
          <p:nvPr>
            <p:ph type="sldNum" sz="quarter" idx="5"/>
          </p:nvPr>
        </p:nvSpPr>
        <p:spPr/>
        <p:txBody>
          <a:bodyPr/>
          <a:lstStyle/>
          <a:p>
            <a:fld id="{5C249C6D-FBAB-4560-AF80-E37FDE38022A}" type="slidenum">
              <a:rPr lang="en-GB" smtClean="0"/>
              <a:t>29</a:t>
            </a:fld>
            <a:endParaRPr lang="en-GB"/>
          </a:p>
        </p:txBody>
      </p:sp>
    </p:spTree>
    <p:extLst>
      <p:ext uri="{BB962C8B-B14F-4D97-AF65-F5344CB8AC3E}">
        <p14:creationId xmlns:p14="http://schemas.microsoft.com/office/powerpoint/2010/main" val="621810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Map of pilgrimage sites - adapted from </a:t>
            </a:r>
            <a:r>
              <a:rPr lang="en-GB" dirty="0">
                <a:hlinkClick r:id="rId3"/>
              </a:rPr>
              <a:t>https://commons.wikimedia.org/wiki/File:British_Isles_in_counties.svg</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Pilgrimage passport – Public Domain via Wikimedia Commons</a:t>
            </a:r>
          </a:p>
          <a:p>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30</a:t>
            </a:fld>
            <a:endParaRPr lang="en-GB"/>
          </a:p>
        </p:txBody>
      </p:sp>
    </p:spTree>
    <p:extLst>
      <p:ext uri="{BB962C8B-B14F-4D97-AF65-F5344CB8AC3E}">
        <p14:creationId xmlns:p14="http://schemas.microsoft.com/office/powerpoint/2010/main" val="1529571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Images: </a:t>
            </a:r>
          </a:p>
          <a:p>
            <a:r>
              <a:rPr lang="en-GB" b="0" dirty="0"/>
              <a:t>Bikes - Image by Ben </a:t>
            </a:r>
            <a:r>
              <a:rPr lang="en-GB" b="0" dirty="0" err="1"/>
              <a:t>Kerckx</a:t>
            </a:r>
            <a:r>
              <a:rPr lang="en-GB" b="0" dirty="0"/>
              <a:t> from </a:t>
            </a:r>
            <a:r>
              <a:rPr lang="en-GB" b="0" dirty="0" err="1"/>
              <a:t>Pixabay</a:t>
            </a:r>
            <a:endParaRPr lang="en-GB" b="0" dirty="0"/>
          </a:p>
          <a:p>
            <a:r>
              <a:rPr lang="en-GB" b="0" dirty="0"/>
              <a:t>Cars - Image by S. Hermann &amp; F. Richter from </a:t>
            </a:r>
            <a:r>
              <a:rPr lang="en-GB" b="0" dirty="0" err="1"/>
              <a:t>Pixabay</a:t>
            </a:r>
            <a:endParaRPr lang="en-GB" b="0" dirty="0"/>
          </a:p>
          <a:p>
            <a:r>
              <a:rPr lang="en-GB" b="0" dirty="0"/>
              <a:t>Walking - Image by Bethany Ruffin from </a:t>
            </a:r>
            <a:r>
              <a:rPr lang="en-GB" b="0" dirty="0" err="1"/>
              <a:t>Pixabay</a:t>
            </a:r>
            <a:endParaRPr lang="en-GB" b="0"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0997219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Mecca - Image by </a:t>
            </a:r>
            <a:r>
              <a:rPr lang="en-GB" dirty="0" err="1"/>
              <a:t>Konevi</a:t>
            </a:r>
            <a:r>
              <a:rPr lang="en-GB" dirty="0"/>
              <a:t> from </a:t>
            </a:r>
            <a:r>
              <a:rPr lang="en-GB" dirty="0" err="1"/>
              <a:t>Pixabay</a:t>
            </a:r>
            <a:endParaRPr lang="en-GB" dirty="0"/>
          </a:p>
          <a:p>
            <a:r>
              <a:rPr lang="en-GB" dirty="0"/>
              <a:t>Varanasi - Ken Wieland / CC BY-SA (https://creativecommons.org/licenses/by-sa/2.0)</a:t>
            </a:r>
          </a:p>
          <a:p>
            <a:r>
              <a:rPr lang="en-GB" dirty="0"/>
              <a:t>Lourdes - Image by Manfred Zajac from </a:t>
            </a:r>
            <a:r>
              <a:rPr lang="en-GB" dirty="0" err="1"/>
              <a:t>Pixabay</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31</a:t>
            </a:fld>
            <a:endParaRPr lang="en-GB"/>
          </a:p>
        </p:txBody>
      </p:sp>
    </p:spTree>
    <p:extLst>
      <p:ext uri="{BB962C8B-B14F-4D97-AF65-F5344CB8AC3E}">
        <p14:creationId xmlns:p14="http://schemas.microsoft.com/office/powerpoint/2010/main" val="19448371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p>
          <a:p>
            <a:r>
              <a:rPr lang="en-GB"/>
              <a:t>©2023 </a:t>
            </a:r>
            <a:r>
              <a:rPr lang="en-GB" dirty="0"/>
              <a:t>Dean &amp; Chapter of Westminster</a:t>
            </a:r>
            <a:endParaRPr lang="en-GB"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32</a:t>
            </a:fld>
            <a:endParaRPr lang="en-GB"/>
          </a:p>
        </p:txBody>
      </p:sp>
    </p:spTree>
    <p:extLst>
      <p:ext uri="{BB962C8B-B14F-4D97-AF65-F5344CB8AC3E}">
        <p14:creationId xmlns:p14="http://schemas.microsoft.com/office/powerpoint/2010/main" val="4152178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Image: </a:t>
            </a:r>
          </a:p>
          <a:p>
            <a:r>
              <a:rPr lang="en-GB" b="0" dirty="0" err="1"/>
              <a:t>ŠJů</a:t>
            </a:r>
            <a:r>
              <a:rPr lang="en-GB" b="0" dirty="0"/>
              <a:t> (</a:t>
            </a:r>
            <a:r>
              <a:rPr lang="en-GB" b="0" dirty="0" err="1"/>
              <a:t>cs:ŠJů</a:t>
            </a:r>
            <a:r>
              <a:rPr lang="en-GB" b="0" dirty="0"/>
              <a:t>) / CC BY-SA (https://creativecommons.org/licenses/by-sa/3.0)</a:t>
            </a: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076228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Adapted from </a:t>
            </a:r>
            <a:r>
              <a:rPr lang="en-GB" dirty="0">
                <a:hlinkClick r:id="rId3"/>
              </a:rPr>
              <a:t>https://commons.wikimedia.org/wiki/File:British_Isles_in_counties.svg</a:t>
            </a:r>
            <a:endParaRPr lang="en-GB" b="0"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4138832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dirty="0"/>
              <a:t>Click to play the film. After watching this film, encourage students to think about the difference between a pilgrimage and a school trip.</a:t>
            </a:r>
            <a:r>
              <a:rPr lang="en-GB" altLang="zh-TW" dirty="0">
                <a:ea typeface="新細明體"/>
              </a:rPr>
              <a:t> </a:t>
            </a:r>
            <a:endParaRPr lang="zh-TW" altLang="en-US" dirty="0"/>
          </a:p>
          <a:p>
            <a:endParaRPr lang="en-GB" altLang="zh-TW" dirty="0">
              <a:ea typeface="新細明體"/>
            </a:endParaRPr>
          </a:p>
          <a:p>
            <a:r>
              <a:rPr lang="en-GB" altLang="zh-TW" dirty="0">
                <a:ea typeface="新細明體"/>
              </a:rPr>
              <a:t>Video:</a:t>
            </a:r>
            <a:endParaRPr lang="en-US" altLang="zh-TW" dirty="0">
              <a:ea typeface="新細明體"/>
              <a:cs typeface="Calibri"/>
            </a:endParaRPr>
          </a:p>
          <a:p>
            <a:r>
              <a:rPr lang="en-GB" altLang="zh-TW" dirty="0">
                <a:ea typeface="新細明體"/>
              </a:rPr>
              <a:t>©Dean &amp; Chapter of Westminster</a:t>
            </a:r>
            <a:endParaRPr lang="en-US" altLang="zh-TW" dirty="0">
              <a:ea typeface="新細明體"/>
              <a:cs typeface="Calibri"/>
            </a:endParaRPr>
          </a:p>
          <a:p>
            <a:endParaRPr lang="en-US" altLang="zh-TW" dirty="0">
              <a:ea typeface="Calibri"/>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995843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Images: </a:t>
            </a:r>
          </a:p>
          <a:p>
            <a:r>
              <a:rPr lang="en-GB" b="0" dirty="0"/>
              <a:t>Westminster Abbey – ©</a:t>
            </a:r>
            <a:r>
              <a:rPr lang="en-GB" dirty="0"/>
              <a:t>2023</a:t>
            </a:r>
            <a:r>
              <a:rPr lang="en-GB" b="0" dirty="0"/>
              <a:t> Dean &amp; Chapter of Westminster</a:t>
            </a:r>
            <a:endParaRPr lang="en-GB" b="0" dirty="0">
              <a:cs typeface="Calibri"/>
            </a:endParaRPr>
          </a:p>
          <a:p>
            <a:r>
              <a:rPr lang="en-GB" b="0" dirty="0"/>
              <a:t>Church of the Nativity, Bethlehem - Neil Ward / CC BY (https://creativecommons.org/licenses/by/2.0)</a:t>
            </a:r>
          </a:p>
          <a:p>
            <a:r>
              <a:rPr lang="en-GB" b="0" dirty="0"/>
              <a:t>Vatican City - Image by Luigi Suglia from </a:t>
            </a:r>
            <a:r>
              <a:rPr lang="en-GB" b="0" dirty="0" err="1"/>
              <a:t>Pixabay</a:t>
            </a:r>
            <a:endParaRPr lang="en-GB" b="0" dirty="0"/>
          </a:p>
          <a:p>
            <a:endParaRPr lang="en-GB" b="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1633236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dirty="0"/>
              <a:t>Image: </a:t>
            </a:r>
          </a:p>
          <a:p>
            <a:r>
              <a:rPr lang="en-GB" b="0" dirty="0"/>
              <a:t>CrispyCream27 / CC BY-SA (https://creativecommons.org/licenses/by-sa/4.0)</a:t>
            </a:r>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532275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People walking - Image by </a:t>
            </a:r>
            <a:r>
              <a:rPr lang="en-GB" dirty="0" err="1"/>
              <a:t>johnpotter</a:t>
            </a:r>
            <a:r>
              <a:rPr lang="en-GB" dirty="0"/>
              <a:t> from </a:t>
            </a:r>
            <a:r>
              <a:rPr lang="en-GB" dirty="0" err="1"/>
              <a:t>Pixabay</a:t>
            </a:r>
            <a:endParaRPr lang="en-GB" dirty="0"/>
          </a:p>
          <a:p>
            <a:r>
              <a:rPr lang="en-GB" dirty="0"/>
              <a:t>Person thinking - Image by Sonam Prajapati from </a:t>
            </a:r>
            <a:r>
              <a:rPr lang="en-GB" dirty="0" err="1"/>
              <a:t>Pixabay</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8339580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6.jp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33.jpg"/><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36.jpg"/></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15.xml"/><Relationship Id="rId5" Type="http://schemas.openxmlformats.org/officeDocument/2006/relationships/image" Target="../media/image46.jpe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0.xml"/><Relationship Id="rId1" Type="http://schemas.openxmlformats.org/officeDocument/2006/relationships/slideLayout" Target="../slideLayouts/slideLayout15.xml"/><Relationship Id="rId5" Type="http://schemas.openxmlformats.org/officeDocument/2006/relationships/image" Target="../media/image50.jpeg"/><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13.jpeg"/><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video" Target="https://www.youtube.com/embed/FpV8iBIHFB8?feature=oembed" TargetMode="Externa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5.xml"/><Relationship Id="rId5" Type="http://schemas.openxmlformats.org/officeDocument/2006/relationships/image" Target="../media/image19.jp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
        <p:nvSpPr>
          <p:cNvPr id="9" name="TextBox 8"/>
          <p:cNvSpPr txBox="1"/>
          <p:nvPr/>
        </p:nvSpPr>
        <p:spPr>
          <a:xfrm>
            <a:off x="4076054" y="1174906"/>
            <a:ext cx="4200041" cy="954107"/>
          </a:xfrm>
          <a:prstGeom prst="rect">
            <a:avLst/>
          </a:prstGeom>
          <a:solidFill>
            <a:schemeClr val="tx2"/>
          </a:solidFill>
        </p:spPr>
        <p:txBody>
          <a:bodyPr wrap="square" rtlCol="0">
            <a:spAutoFit/>
          </a:bodyPr>
          <a:lstStyle/>
          <a:p>
            <a:r>
              <a:rPr lang="en-GB" sz="2800" b="1" dirty="0">
                <a:solidFill>
                  <a:schemeClr val="bg1"/>
                </a:solidFill>
                <a:latin typeface="+mj-lt"/>
              </a:rPr>
              <a:t>Where do Christians go on pilgrimage?</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499E5-DB19-4AC0-8F2B-68F8F7A9A5B6}"/>
              </a:ext>
            </a:extLst>
          </p:cNvPr>
          <p:cNvSpPr>
            <a:spLocks noGrp="1"/>
          </p:cNvSpPr>
          <p:nvPr>
            <p:ph type="title"/>
          </p:nvPr>
        </p:nvSpPr>
        <p:spPr>
          <a:xfrm>
            <a:off x="362752" y="1106559"/>
            <a:ext cx="5662478" cy="476770"/>
          </a:xfrm>
        </p:spPr>
        <p:txBody>
          <a:bodyPr/>
          <a:lstStyle/>
          <a:p>
            <a:r>
              <a:rPr lang="en-GB" dirty="0"/>
              <a:t>Why do people go on pilgrimage?</a:t>
            </a:r>
          </a:p>
        </p:txBody>
      </p:sp>
      <p:sp>
        <p:nvSpPr>
          <p:cNvPr id="7" name="Rectangle 6">
            <a:extLst>
              <a:ext uri="{FF2B5EF4-FFF2-40B4-BE49-F238E27FC236}">
                <a16:creationId xmlns:a16="http://schemas.microsoft.com/office/drawing/2014/main" id="{8B71EB4A-D57D-4312-8ED3-21D8EE00F100}"/>
              </a:ext>
            </a:extLst>
          </p:cNvPr>
          <p:cNvSpPr/>
          <p:nvPr/>
        </p:nvSpPr>
        <p:spPr>
          <a:xfrm>
            <a:off x="5145059" y="5328389"/>
            <a:ext cx="3356941" cy="1200329"/>
          </a:xfrm>
          <a:prstGeom prst="rect">
            <a:avLst/>
          </a:prstGeom>
        </p:spPr>
        <p:txBody>
          <a:bodyPr wrap="square">
            <a:spAutoFit/>
          </a:bodyPr>
          <a:lstStyle/>
          <a:p>
            <a:pPr algn="ctr"/>
            <a:r>
              <a:rPr lang="en-GB" dirty="0"/>
              <a:t>A spiritual journey is the one we make in our minds when we reflect on and think about things. </a:t>
            </a:r>
          </a:p>
        </p:txBody>
      </p:sp>
      <p:sp>
        <p:nvSpPr>
          <p:cNvPr id="8" name="Rectangle 7">
            <a:extLst>
              <a:ext uri="{FF2B5EF4-FFF2-40B4-BE49-F238E27FC236}">
                <a16:creationId xmlns:a16="http://schemas.microsoft.com/office/drawing/2014/main" id="{6E60D873-E4CC-4AFF-9A7A-F0ACAB3E7B8F}"/>
              </a:ext>
            </a:extLst>
          </p:cNvPr>
          <p:cNvSpPr/>
          <p:nvPr/>
        </p:nvSpPr>
        <p:spPr>
          <a:xfrm>
            <a:off x="903556" y="5328390"/>
            <a:ext cx="2691020" cy="1200329"/>
          </a:xfrm>
          <a:prstGeom prst="rect">
            <a:avLst/>
          </a:prstGeom>
        </p:spPr>
        <p:txBody>
          <a:bodyPr wrap="square">
            <a:spAutoFit/>
          </a:bodyPr>
          <a:lstStyle/>
          <a:p>
            <a:pPr algn="ctr"/>
            <a:r>
              <a:rPr lang="en-GB" dirty="0"/>
              <a:t>A physical journey is the one we make with our bodies when we travel somewhere.</a:t>
            </a:r>
          </a:p>
        </p:txBody>
      </p:sp>
      <p:sp>
        <p:nvSpPr>
          <p:cNvPr id="9" name="Text Placeholder 5">
            <a:extLst>
              <a:ext uri="{FF2B5EF4-FFF2-40B4-BE49-F238E27FC236}">
                <a16:creationId xmlns:a16="http://schemas.microsoft.com/office/drawing/2014/main" id="{73B77AB1-B0BD-4380-BFB7-09D58CBFA23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4" name="TextBox 3">
            <a:extLst>
              <a:ext uri="{FF2B5EF4-FFF2-40B4-BE49-F238E27FC236}">
                <a16:creationId xmlns:a16="http://schemas.microsoft.com/office/drawing/2014/main" id="{5BB35A21-09C8-45F6-8BEC-6B6E772E8D34}"/>
              </a:ext>
            </a:extLst>
          </p:cNvPr>
          <p:cNvSpPr txBox="1"/>
          <p:nvPr/>
        </p:nvSpPr>
        <p:spPr>
          <a:xfrm>
            <a:off x="362752" y="1860187"/>
            <a:ext cx="8139248" cy="923330"/>
          </a:xfrm>
          <a:prstGeom prst="rect">
            <a:avLst/>
          </a:prstGeom>
          <a:noFill/>
        </p:spPr>
        <p:txBody>
          <a:bodyPr wrap="square" rtlCol="0">
            <a:spAutoFit/>
          </a:bodyPr>
          <a:lstStyle/>
          <a:p>
            <a:r>
              <a:rPr lang="en-GB" dirty="0"/>
              <a:t>Part of what makes a pilgrim’s journey different to someone on holiday is that it is both a spiritual and physical journey. </a:t>
            </a:r>
          </a:p>
          <a:p>
            <a:endParaRPr lang="en-GB" dirty="0"/>
          </a:p>
        </p:txBody>
      </p:sp>
      <p:pic>
        <p:nvPicPr>
          <p:cNvPr id="11" name="Picture 10">
            <a:extLst>
              <a:ext uri="{FF2B5EF4-FFF2-40B4-BE49-F238E27FC236}">
                <a16:creationId xmlns:a16="http://schemas.microsoft.com/office/drawing/2014/main" id="{38F6404A-36DF-4AD8-80FA-4BA16C851B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9570" y="2783517"/>
            <a:ext cx="2963248" cy="2222436"/>
          </a:xfrm>
          <a:prstGeom prst="rect">
            <a:avLst/>
          </a:prstGeom>
        </p:spPr>
      </p:pic>
      <p:pic>
        <p:nvPicPr>
          <p:cNvPr id="13" name="Picture 12">
            <a:extLst>
              <a:ext uri="{FF2B5EF4-FFF2-40B4-BE49-F238E27FC236}">
                <a16:creationId xmlns:a16="http://schemas.microsoft.com/office/drawing/2014/main" id="{9DC23BAD-61D0-4E62-94BC-427632340F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01184" y="2783517"/>
            <a:ext cx="2513003" cy="2222437"/>
          </a:xfrm>
          <a:prstGeom prst="rect">
            <a:avLst/>
          </a:prstGeom>
        </p:spPr>
      </p:pic>
    </p:spTree>
    <p:extLst>
      <p:ext uri="{BB962C8B-B14F-4D97-AF65-F5344CB8AC3E}">
        <p14:creationId xmlns:p14="http://schemas.microsoft.com/office/powerpoint/2010/main" val="2756666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CBB23-A4B6-41A0-B801-175B4BE64130}"/>
              </a:ext>
            </a:extLst>
          </p:cNvPr>
          <p:cNvSpPr>
            <a:spLocks noGrp="1"/>
          </p:cNvSpPr>
          <p:nvPr>
            <p:ph idx="1"/>
          </p:nvPr>
        </p:nvSpPr>
        <p:spPr>
          <a:xfrm>
            <a:off x="573437" y="1655957"/>
            <a:ext cx="8471282" cy="774915"/>
          </a:xfrm>
        </p:spPr>
        <p:txBody>
          <a:bodyPr>
            <a:normAutofit/>
          </a:bodyPr>
          <a:lstStyle/>
          <a:p>
            <a:r>
              <a:rPr lang="en-GB" sz="1800" dirty="0"/>
              <a:t>Pilgrims might be saying 		                  or</a:t>
            </a:r>
          </a:p>
          <a:p>
            <a:endParaRPr lang="en-GB" sz="1600" dirty="0"/>
          </a:p>
        </p:txBody>
      </p:sp>
      <p:sp>
        <p:nvSpPr>
          <p:cNvPr id="4" name="Speech Bubble: Oval 3">
            <a:extLst>
              <a:ext uri="{FF2B5EF4-FFF2-40B4-BE49-F238E27FC236}">
                <a16:creationId xmlns:a16="http://schemas.microsoft.com/office/drawing/2014/main" id="{B94C88D7-FF62-4BC2-AF3C-F9D47DE21733}"/>
              </a:ext>
            </a:extLst>
          </p:cNvPr>
          <p:cNvSpPr/>
          <p:nvPr/>
        </p:nvSpPr>
        <p:spPr>
          <a:xfrm>
            <a:off x="5802561" y="1317145"/>
            <a:ext cx="2194564" cy="974035"/>
          </a:xfrm>
          <a:prstGeom prst="wedgeEllipseCallout">
            <a:avLst>
              <a:gd name="adj1" fmla="val 54322"/>
              <a:gd name="adj2" fmla="val 5214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700" dirty="0">
                <a:solidFill>
                  <a:schemeClr val="tx1"/>
                </a:solidFill>
              </a:rPr>
              <a:t>Thank you</a:t>
            </a:r>
          </a:p>
        </p:txBody>
      </p:sp>
      <p:sp>
        <p:nvSpPr>
          <p:cNvPr id="7" name="Speech Bubble: Oval 6">
            <a:extLst>
              <a:ext uri="{FF2B5EF4-FFF2-40B4-BE49-F238E27FC236}">
                <a16:creationId xmlns:a16="http://schemas.microsoft.com/office/drawing/2014/main" id="{D5A9650B-2B47-4908-BB7E-68D4BDDCDFEE}"/>
              </a:ext>
            </a:extLst>
          </p:cNvPr>
          <p:cNvSpPr/>
          <p:nvPr/>
        </p:nvSpPr>
        <p:spPr>
          <a:xfrm>
            <a:off x="3184901" y="1337064"/>
            <a:ext cx="1977887" cy="974035"/>
          </a:xfrm>
          <a:prstGeom prst="wedgeEllipseCallout">
            <a:avLst>
              <a:gd name="adj1" fmla="val -42832"/>
              <a:gd name="adj2" fmla="val 5781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700" dirty="0">
                <a:solidFill>
                  <a:schemeClr val="tx1"/>
                </a:solidFill>
              </a:rPr>
              <a:t>Sorry</a:t>
            </a:r>
          </a:p>
        </p:txBody>
      </p:sp>
      <p:sp>
        <p:nvSpPr>
          <p:cNvPr id="6" name="Text Placeholder 5">
            <a:extLst>
              <a:ext uri="{FF2B5EF4-FFF2-40B4-BE49-F238E27FC236}">
                <a16:creationId xmlns:a16="http://schemas.microsoft.com/office/drawing/2014/main" id="{7D90987E-6167-4A18-9BD4-37B16ABACD4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B2EFE8E9-C2B5-4841-A07D-B2049A13F5AB}"/>
              </a:ext>
            </a:extLst>
          </p:cNvPr>
          <p:cNvSpPr txBox="1"/>
          <p:nvPr/>
        </p:nvSpPr>
        <p:spPr>
          <a:xfrm>
            <a:off x="573437" y="2935613"/>
            <a:ext cx="5222929" cy="2585323"/>
          </a:xfrm>
          <a:prstGeom prst="rect">
            <a:avLst/>
          </a:prstGeom>
          <a:noFill/>
        </p:spPr>
        <p:txBody>
          <a:bodyPr wrap="square" rtlCol="0">
            <a:spAutoFit/>
          </a:bodyPr>
          <a:lstStyle/>
          <a:p>
            <a:r>
              <a:rPr lang="en-GB" dirty="0"/>
              <a:t>They might ask for God’s guidance and help or blessing. They might be looking for an answer or thinking about what to do next in their life. </a:t>
            </a:r>
          </a:p>
          <a:p>
            <a:endParaRPr lang="en-GB" dirty="0"/>
          </a:p>
          <a:p>
            <a:r>
              <a:rPr lang="en-GB" dirty="0"/>
              <a:t>They use their journey as a time to think, and travel to a holy place to reflect on these things. </a:t>
            </a:r>
          </a:p>
          <a:p>
            <a:endParaRPr lang="en-GB" dirty="0"/>
          </a:p>
          <a:p>
            <a:r>
              <a:rPr lang="en-GB" dirty="0"/>
              <a:t>One of the places they might go to is this one.</a:t>
            </a:r>
          </a:p>
          <a:p>
            <a:endParaRPr lang="en-GB" dirty="0"/>
          </a:p>
        </p:txBody>
      </p:sp>
      <p:pic>
        <p:nvPicPr>
          <p:cNvPr id="5" name="Picture 4">
            <a:extLst>
              <a:ext uri="{FF2B5EF4-FFF2-40B4-BE49-F238E27FC236}">
                <a16:creationId xmlns:a16="http://schemas.microsoft.com/office/drawing/2014/main" id="{E88781E0-DEBE-484C-A454-3C5A11D7FAB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73143" y="2795921"/>
            <a:ext cx="2343150" cy="3657600"/>
          </a:xfrm>
          <a:prstGeom prst="rect">
            <a:avLst/>
          </a:prstGeom>
        </p:spPr>
      </p:pic>
    </p:spTree>
    <p:extLst>
      <p:ext uri="{BB962C8B-B14F-4D97-AF65-F5344CB8AC3E}">
        <p14:creationId xmlns:p14="http://schemas.microsoft.com/office/powerpoint/2010/main" val="1054907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ED701-3C22-47A2-8341-36B3F9C47BAE}"/>
              </a:ext>
            </a:extLst>
          </p:cNvPr>
          <p:cNvSpPr>
            <a:spLocks noGrp="1"/>
          </p:cNvSpPr>
          <p:nvPr>
            <p:ph type="title"/>
          </p:nvPr>
        </p:nvSpPr>
        <p:spPr>
          <a:xfrm>
            <a:off x="419591" y="1127752"/>
            <a:ext cx="7886700" cy="414773"/>
          </a:xfrm>
        </p:spPr>
        <p:txBody>
          <a:bodyPr/>
          <a:lstStyle/>
          <a:p>
            <a:r>
              <a:rPr lang="en-GB" dirty="0"/>
              <a:t>Why Westminster Abbey was built</a:t>
            </a:r>
          </a:p>
        </p:txBody>
      </p:sp>
      <p:sp>
        <p:nvSpPr>
          <p:cNvPr id="3" name="Content Placeholder 2">
            <a:extLst>
              <a:ext uri="{FF2B5EF4-FFF2-40B4-BE49-F238E27FC236}">
                <a16:creationId xmlns:a16="http://schemas.microsoft.com/office/drawing/2014/main" id="{61E76DCE-6408-4427-8023-3F419B43525D}"/>
              </a:ext>
            </a:extLst>
          </p:cNvPr>
          <p:cNvSpPr>
            <a:spLocks noGrp="1"/>
          </p:cNvSpPr>
          <p:nvPr>
            <p:ph idx="1"/>
          </p:nvPr>
        </p:nvSpPr>
        <p:spPr>
          <a:xfrm>
            <a:off x="402019" y="1750387"/>
            <a:ext cx="4607726" cy="3808550"/>
          </a:xfrm>
        </p:spPr>
        <p:txBody>
          <a:bodyPr>
            <a:normAutofit/>
          </a:bodyPr>
          <a:lstStyle/>
          <a:p>
            <a:r>
              <a:rPr lang="en-GB" sz="1800" dirty="0"/>
              <a:t>St Edward the Confessor said that if he became king, he would make a pilgrimage to Rome to thank God. </a:t>
            </a:r>
          </a:p>
          <a:p>
            <a:r>
              <a:rPr lang="en-GB" sz="1800" dirty="0"/>
              <a:t>However, when he became king in 1042, he realised that if he left England, someone else might try and become king in his place. </a:t>
            </a:r>
          </a:p>
          <a:p>
            <a:r>
              <a:rPr lang="en-GB" sz="1800" dirty="0"/>
              <a:t>So he wrote to the Pope to ask permission </a:t>
            </a:r>
            <a:r>
              <a:rPr lang="en-GB" sz="1800" b="1" dirty="0"/>
              <a:t>not</a:t>
            </a:r>
            <a:r>
              <a:rPr lang="en-GB" sz="1800" dirty="0"/>
              <a:t> to go on the pilgrimage. </a:t>
            </a:r>
          </a:p>
          <a:p>
            <a:endParaRPr lang="en-GB" sz="1800" dirty="0"/>
          </a:p>
        </p:txBody>
      </p:sp>
      <p:sp>
        <p:nvSpPr>
          <p:cNvPr id="5" name="Rectangle 4">
            <a:extLst>
              <a:ext uri="{FF2B5EF4-FFF2-40B4-BE49-F238E27FC236}">
                <a16:creationId xmlns:a16="http://schemas.microsoft.com/office/drawing/2014/main" id="{C2DA202D-F485-48F1-8188-4465D9F8487D}"/>
              </a:ext>
            </a:extLst>
          </p:cNvPr>
          <p:cNvSpPr/>
          <p:nvPr/>
        </p:nvSpPr>
        <p:spPr>
          <a:xfrm>
            <a:off x="4660894" y="4953817"/>
            <a:ext cx="3777766" cy="1477328"/>
          </a:xfrm>
          <a:prstGeom prst="rect">
            <a:avLst/>
          </a:prstGeom>
        </p:spPr>
        <p:txBody>
          <a:bodyPr wrap="square">
            <a:spAutoFit/>
          </a:bodyPr>
          <a:lstStyle/>
          <a:p>
            <a:r>
              <a:rPr lang="en-GB" dirty="0"/>
              <a:t>The Pope said that was allowed but as Edward wasn’t coming to see the tomb of St Peter, he must build a special church in honour of St Peter instead.</a:t>
            </a:r>
          </a:p>
        </p:txBody>
      </p:sp>
      <p:sp>
        <p:nvSpPr>
          <p:cNvPr id="7" name="Text Placeholder 5">
            <a:extLst>
              <a:ext uri="{FF2B5EF4-FFF2-40B4-BE49-F238E27FC236}">
                <a16:creationId xmlns:a16="http://schemas.microsoft.com/office/drawing/2014/main" id="{F5875B8D-870A-44CB-9E37-4F94F76DF3A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6" name="Picture 5">
            <a:extLst>
              <a:ext uri="{FF2B5EF4-FFF2-40B4-BE49-F238E27FC236}">
                <a16:creationId xmlns:a16="http://schemas.microsoft.com/office/drawing/2014/main" id="{2CF8CFC3-D782-4313-B14A-00E2962CC4F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18093" y="1750387"/>
            <a:ext cx="3657600" cy="2628900"/>
          </a:xfrm>
          <a:prstGeom prst="rect">
            <a:avLst/>
          </a:prstGeom>
        </p:spPr>
      </p:pic>
      <p:pic>
        <p:nvPicPr>
          <p:cNvPr id="10" name="Picture 9">
            <a:extLst>
              <a:ext uri="{FF2B5EF4-FFF2-40B4-BE49-F238E27FC236}">
                <a16:creationId xmlns:a16="http://schemas.microsoft.com/office/drawing/2014/main" id="{9AE7C96A-904E-421E-80B6-33F5851ABDE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44316" y="4292112"/>
            <a:ext cx="3657600" cy="2533650"/>
          </a:xfrm>
          <a:prstGeom prst="rect">
            <a:avLst/>
          </a:prstGeom>
        </p:spPr>
      </p:pic>
    </p:spTree>
    <p:extLst>
      <p:ext uri="{BB962C8B-B14F-4D97-AF65-F5344CB8AC3E}">
        <p14:creationId xmlns:p14="http://schemas.microsoft.com/office/powerpoint/2010/main" val="1097804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8EB34-3AF2-452C-BAE4-2B0E11AC26DD}"/>
              </a:ext>
            </a:extLst>
          </p:cNvPr>
          <p:cNvSpPr>
            <a:spLocks noGrp="1"/>
          </p:cNvSpPr>
          <p:nvPr>
            <p:ph type="title"/>
          </p:nvPr>
        </p:nvSpPr>
        <p:spPr>
          <a:xfrm>
            <a:off x="376102" y="1049761"/>
            <a:ext cx="8139248" cy="535355"/>
          </a:xfrm>
        </p:spPr>
        <p:txBody>
          <a:bodyPr/>
          <a:lstStyle/>
          <a:p>
            <a:r>
              <a:rPr lang="en-GB" dirty="0"/>
              <a:t>Westminster Abbey </a:t>
            </a:r>
          </a:p>
        </p:txBody>
      </p:sp>
      <p:sp>
        <p:nvSpPr>
          <p:cNvPr id="3" name="Content Placeholder 2">
            <a:extLst>
              <a:ext uri="{FF2B5EF4-FFF2-40B4-BE49-F238E27FC236}">
                <a16:creationId xmlns:a16="http://schemas.microsoft.com/office/drawing/2014/main" id="{AE943883-A7B9-4310-8BB9-077A9D7EF732}"/>
              </a:ext>
            </a:extLst>
          </p:cNvPr>
          <p:cNvSpPr>
            <a:spLocks noGrp="1"/>
          </p:cNvSpPr>
          <p:nvPr>
            <p:ph idx="1"/>
          </p:nvPr>
        </p:nvSpPr>
        <p:spPr>
          <a:xfrm>
            <a:off x="469174" y="1918356"/>
            <a:ext cx="8364860" cy="2493987"/>
          </a:xfrm>
        </p:spPr>
        <p:txBody>
          <a:bodyPr>
            <a:normAutofit/>
          </a:bodyPr>
          <a:lstStyle/>
          <a:p>
            <a:r>
              <a:rPr lang="en-GB" sz="1800" dirty="0"/>
              <a:t>It took about 20 years to build, but that church was Westminster Abbey (it’s also called St Peter’s). </a:t>
            </a:r>
          </a:p>
          <a:p>
            <a:r>
              <a:rPr lang="en-GB" sz="1800" dirty="0"/>
              <a:t>Westminster Abbey is in London, near to the Houses of Parliament or ‘Palace of Westminster’. The King built himself a palace at Westminster so that he could be next to Westminster Abbey as it was built.</a:t>
            </a:r>
          </a:p>
          <a:p>
            <a:r>
              <a:rPr lang="en-GB" sz="1800" dirty="0"/>
              <a:t>If St Edward visited the Palace or the Abbey now, he probably wouldn’t recognise them as they have changed over the years. </a:t>
            </a:r>
          </a:p>
        </p:txBody>
      </p:sp>
      <p:sp>
        <p:nvSpPr>
          <p:cNvPr id="6" name="Text Placeholder 5">
            <a:extLst>
              <a:ext uri="{FF2B5EF4-FFF2-40B4-BE49-F238E27FC236}">
                <a16:creationId xmlns:a16="http://schemas.microsoft.com/office/drawing/2014/main" id="{09FA3D3A-3917-4AF7-ABFF-58B731D304C2}"/>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F5815445-6F4B-474D-8388-26D0A8D3309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94004" y="4412343"/>
            <a:ext cx="3657600" cy="2038350"/>
          </a:xfrm>
          <a:prstGeom prst="rect">
            <a:avLst/>
          </a:prstGeom>
        </p:spPr>
      </p:pic>
      <p:pic>
        <p:nvPicPr>
          <p:cNvPr id="9" name="Picture 8">
            <a:extLst>
              <a:ext uri="{FF2B5EF4-FFF2-40B4-BE49-F238E27FC236}">
                <a16:creationId xmlns:a16="http://schemas.microsoft.com/office/drawing/2014/main" id="{AC526D8B-C647-49B6-8F21-E298EFBA91B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00399" y="4412343"/>
            <a:ext cx="2549597" cy="2038350"/>
          </a:xfrm>
          <a:prstGeom prst="rect">
            <a:avLst/>
          </a:prstGeom>
        </p:spPr>
      </p:pic>
    </p:spTree>
    <p:extLst>
      <p:ext uri="{BB962C8B-B14F-4D97-AF65-F5344CB8AC3E}">
        <p14:creationId xmlns:p14="http://schemas.microsoft.com/office/powerpoint/2010/main" val="24803058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62752" y="1086946"/>
            <a:ext cx="8139248" cy="528307"/>
          </a:xfrm>
        </p:spPr>
        <p:txBody>
          <a:bodyPr/>
          <a:lstStyle/>
          <a:p>
            <a:r>
              <a:rPr lang="en-GB" dirty="0"/>
              <a:t>Inside the Abbey</a:t>
            </a:r>
          </a:p>
        </p:txBody>
      </p:sp>
      <p:sp>
        <p:nvSpPr>
          <p:cNvPr id="3" name="Content Placeholder 2">
            <a:extLst>
              <a:ext uri="{FF2B5EF4-FFF2-40B4-BE49-F238E27FC236}">
                <a16:creationId xmlns:a16="http://schemas.microsoft.com/office/drawing/2014/main" id="{E6AE68C6-B6A2-494E-81E4-BC74AE8492F2}"/>
              </a:ext>
            </a:extLst>
          </p:cNvPr>
          <p:cNvSpPr>
            <a:spLocks noGrp="1"/>
          </p:cNvSpPr>
          <p:nvPr>
            <p:ph idx="1"/>
          </p:nvPr>
        </p:nvSpPr>
        <p:spPr>
          <a:xfrm>
            <a:off x="362752" y="1889795"/>
            <a:ext cx="6096420" cy="390400"/>
          </a:xfrm>
        </p:spPr>
        <p:txBody>
          <a:bodyPr>
            <a:normAutofit/>
          </a:bodyPr>
          <a:lstStyle/>
          <a:p>
            <a:r>
              <a:rPr lang="en-GB" sz="1800" dirty="0"/>
              <a:t>This is a special place pilgrims go to in Westminster Abbey. </a:t>
            </a:r>
          </a:p>
        </p:txBody>
      </p:sp>
      <p:sp>
        <p:nvSpPr>
          <p:cNvPr id="7" name="Text Placeholder 5">
            <a:extLst>
              <a:ext uri="{FF2B5EF4-FFF2-40B4-BE49-F238E27FC236}">
                <a16:creationId xmlns:a16="http://schemas.microsoft.com/office/drawing/2014/main" id="{329F1712-E4A7-44EC-9E0F-E433A33B14F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BBEAA474-D1D7-473F-87DC-BF65BB5773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1697" y="2592984"/>
            <a:ext cx="5027099" cy="3296371"/>
          </a:xfrm>
          <a:prstGeom prst="rect">
            <a:avLst/>
          </a:prstGeom>
        </p:spPr>
      </p:pic>
      <p:sp>
        <p:nvSpPr>
          <p:cNvPr id="10" name="TextBox 9">
            <a:extLst>
              <a:ext uri="{FF2B5EF4-FFF2-40B4-BE49-F238E27FC236}">
                <a16:creationId xmlns:a16="http://schemas.microsoft.com/office/drawing/2014/main" id="{7753DBF6-26EC-40FA-BA1E-AA75D951334A}"/>
              </a:ext>
            </a:extLst>
          </p:cNvPr>
          <p:cNvSpPr txBox="1"/>
          <p:nvPr/>
        </p:nvSpPr>
        <p:spPr>
          <a:xfrm>
            <a:off x="5765370" y="3225506"/>
            <a:ext cx="2882947" cy="2031325"/>
          </a:xfrm>
          <a:prstGeom prst="rect">
            <a:avLst/>
          </a:prstGeom>
          <a:solidFill>
            <a:schemeClr val="tx2"/>
          </a:solidFill>
        </p:spPr>
        <p:txBody>
          <a:bodyPr wrap="square" rtlCol="0">
            <a:spAutoFit/>
          </a:bodyPr>
          <a:lstStyle/>
          <a:p>
            <a:r>
              <a:rPr lang="en-GB" dirty="0">
                <a:solidFill>
                  <a:schemeClr val="bg1"/>
                </a:solidFill>
              </a:rPr>
              <a:t>What might pilgrims do here? </a:t>
            </a:r>
          </a:p>
          <a:p>
            <a:endParaRPr lang="en-GB" dirty="0">
              <a:solidFill>
                <a:schemeClr val="bg1"/>
              </a:solidFill>
            </a:endParaRPr>
          </a:p>
          <a:p>
            <a:r>
              <a:rPr lang="en-GB" dirty="0">
                <a:solidFill>
                  <a:schemeClr val="bg1"/>
                </a:solidFill>
              </a:rPr>
              <a:t>What might it be used for?</a:t>
            </a:r>
          </a:p>
          <a:p>
            <a:endParaRPr lang="en-GB" dirty="0">
              <a:solidFill>
                <a:schemeClr val="bg1"/>
              </a:solidFill>
            </a:endParaRPr>
          </a:p>
          <a:p>
            <a:r>
              <a:rPr lang="en-GB" dirty="0">
                <a:solidFill>
                  <a:schemeClr val="bg1"/>
                </a:solidFill>
              </a:rPr>
              <a:t>Where do you think it might be in the Abbey? </a:t>
            </a:r>
          </a:p>
        </p:txBody>
      </p:sp>
    </p:spTree>
    <p:extLst>
      <p:ext uri="{BB962C8B-B14F-4D97-AF65-F5344CB8AC3E}">
        <p14:creationId xmlns:p14="http://schemas.microsoft.com/office/powerpoint/2010/main" val="3021691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66363" y="1041183"/>
            <a:ext cx="8139248" cy="597341"/>
          </a:xfrm>
        </p:spPr>
        <p:txBody>
          <a:bodyPr/>
          <a:lstStyle/>
          <a:p>
            <a:r>
              <a:rPr lang="en-GB" dirty="0"/>
              <a:t>Inside the Abbey</a:t>
            </a:r>
          </a:p>
        </p:txBody>
      </p:sp>
      <p:sp>
        <p:nvSpPr>
          <p:cNvPr id="3" name="Content Placeholder 2">
            <a:extLst>
              <a:ext uri="{FF2B5EF4-FFF2-40B4-BE49-F238E27FC236}">
                <a16:creationId xmlns:a16="http://schemas.microsoft.com/office/drawing/2014/main" id="{E6AE68C6-B6A2-494E-81E4-BC74AE8492F2}"/>
              </a:ext>
            </a:extLst>
          </p:cNvPr>
          <p:cNvSpPr>
            <a:spLocks noGrp="1"/>
          </p:cNvSpPr>
          <p:nvPr>
            <p:ph idx="1"/>
          </p:nvPr>
        </p:nvSpPr>
        <p:spPr>
          <a:xfrm>
            <a:off x="366363" y="1911816"/>
            <a:ext cx="8139248" cy="707886"/>
          </a:xfrm>
        </p:spPr>
        <p:txBody>
          <a:bodyPr>
            <a:normAutofit/>
          </a:bodyPr>
          <a:lstStyle/>
          <a:p>
            <a:r>
              <a:rPr lang="en-GB" sz="1800" dirty="0"/>
              <a:t>The niches are there for pilgrims to kneel beside in order to pray. Why would they want to get so close? </a:t>
            </a:r>
          </a:p>
        </p:txBody>
      </p:sp>
      <p:sp>
        <p:nvSpPr>
          <p:cNvPr id="7" name="Text Placeholder 5">
            <a:extLst>
              <a:ext uri="{FF2B5EF4-FFF2-40B4-BE49-F238E27FC236}">
                <a16:creationId xmlns:a16="http://schemas.microsoft.com/office/drawing/2014/main" id="{85AEA019-ECFD-472E-AF16-504F73E7A38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4A6BFED9-0583-4539-A1B5-5E9BC8D7D1B3}"/>
              </a:ext>
            </a:extLst>
          </p:cNvPr>
          <p:cNvSpPr txBox="1"/>
          <p:nvPr/>
        </p:nvSpPr>
        <p:spPr>
          <a:xfrm>
            <a:off x="5908754" y="4039385"/>
            <a:ext cx="2882947" cy="646331"/>
          </a:xfrm>
          <a:prstGeom prst="rect">
            <a:avLst/>
          </a:prstGeom>
          <a:solidFill>
            <a:schemeClr val="tx2"/>
          </a:solidFill>
        </p:spPr>
        <p:txBody>
          <a:bodyPr wrap="square" lIns="91440" tIns="45720" rIns="91440" bIns="45720" rtlCol="0" anchor="t">
            <a:spAutoFit/>
          </a:bodyPr>
          <a:lstStyle/>
          <a:p>
            <a:r>
              <a:rPr lang="en-GB" dirty="0">
                <a:solidFill>
                  <a:schemeClr val="bg1"/>
                </a:solidFill>
              </a:rPr>
              <a:t>What do you think this area is? </a:t>
            </a:r>
            <a:endParaRPr lang="en-US" dirty="0"/>
          </a:p>
        </p:txBody>
      </p:sp>
      <p:pic>
        <p:nvPicPr>
          <p:cNvPr id="5" name="Picture 4">
            <a:extLst>
              <a:ext uri="{FF2B5EF4-FFF2-40B4-BE49-F238E27FC236}">
                <a16:creationId xmlns:a16="http://schemas.microsoft.com/office/drawing/2014/main" id="{EC860F36-0A19-4E40-9B05-C6815FE51E4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7472" y="2911173"/>
            <a:ext cx="5057926" cy="3088236"/>
          </a:xfrm>
          <a:prstGeom prst="rect">
            <a:avLst/>
          </a:prstGeom>
        </p:spPr>
      </p:pic>
    </p:spTree>
    <p:extLst>
      <p:ext uri="{BB962C8B-B14F-4D97-AF65-F5344CB8AC3E}">
        <p14:creationId xmlns:p14="http://schemas.microsoft.com/office/powerpoint/2010/main" val="4009303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62752" y="995162"/>
            <a:ext cx="8139248" cy="523122"/>
          </a:xfrm>
        </p:spPr>
        <p:txBody>
          <a:bodyPr/>
          <a:lstStyle/>
          <a:p>
            <a:r>
              <a:rPr lang="en-GB" dirty="0"/>
              <a:t>Inside the Abbey</a:t>
            </a:r>
          </a:p>
        </p:txBody>
      </p:sp>
      <p:sp>
        <p:nvSpPr>
          <p:cNvPr id="7" name="Text Placeholder 5">
            <a:extLst>
              <a:ext uri="{FF2B5EF4-FFF2-40B4-BE49-F238E27FC236}">
                <a16:creationId xmlns:a16="http://schemas.microsoft.com/office/drawing/2014/main" id="{F8B30977-FDB1-4F45-88E0-C3261987D80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F3CAA4FA-DE6C-4BCD-A977-470B0E04E2D0}"/>
              </a:ext>
            </a:extLst>
          </p:cNvPr>
          <p:cNvSpPr txBox="1"/>
          <p:nvPr/>
        </p:nvSpPr>
        <p:spPr>
          <a:xfrm>
            <a:off x="5827101" y="3590515"/>
            <a:ext cx="2882947" cy="923330"/>
          </a:xfrm>
          <a:prstGeom prst="rect">
            <a:avLst/>
          </a:prstGeom>
          <a:solidFill>
            <a:schemeClr val="tx2"/>
          </a:solidFill>
        </p:spPr>
        <p:txBody>
          <a:bodyPr wrap="square" lIns="91440" tIns="45720" rIns="91440" bIns="45720" rtlCol="0" anchor="t">
            <a:spAutoFit/>
          </a:bodyPr>
          <a:lstStyle/>
          <a:p>
            <a:r>
              <a:rPr lang="en-GB" dirty="0">
                <a:solidFill>
                  <a:schemeClr val="bg1"/>
                </a:solidFill>
              </a:rPr>
              <a:t>What is the table with the white cloth for? What is the table called?</a:t>
            </a:r>
            <a:endParaRPr lang="en-US" dirty="0">
              <a:solidFill>
                <a:schemeClr val="bg1"/>
              </a:solidFill>
              <a:cs typeface="Arial"/>
            </a:endParaRPr>
          </a:p>
        </p:txBody>
      </p:sp>
      <p:pic>
        <p:nvPicPr>
          <p:cNvPr id="10" name="Picture 9">
            <a:extLst>
              <a:ext uri="{FF2B5EF4-FFF2-40B4-BE49-F238E27FC236}">
                <a16:creationId xmlns:a16="http://schemas.microsoft.com/office/drawing/2014/main" id="{FC15356E-A7F0-4DB3-B321-0572BEAF921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00946" y="1983784"/>
            <a:ext cx="4930472" cy="4398680"/>
          </a:xfrm>
          <a:prstGeom prst="rect">
            <a:avLst/>
          </a:prstGeom>
        </p:spPr>
      </p:pic>
    </p:spTree>
    <p:extLst>
      <p:ext uri="{BB962C8B-B14F-4D97-AF65-F5344CB8AC3E}">
        <p14:creationId xmlns:p14="http://schemas.microsoft.com/office/powerpoint/2010/main" val="1050319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62752" y="1089108"/>
            <a:ext cx="8139248" cy="523122"/>
          </a:xfrm>
        </p:spPr>
        <p:txBody>
          <a:bodyPr/>
          <a:lstStyle/>
          <a:p>
            <a:r>
              <a:rPr lang="en-GB" dirty="0"/>
              <a:t>Inside the Abbey</a:t>
            </a:r>
          </a:p>
        </p:txBody>
      </p:sp>
      <p:sp>
        <p:nvSpPr>
          <p:cNvPr id="3" name="Content Placeholder 2">
            <a:extLst>
              <a:ext uri="{FF2B5EF4-FFF2-40B4-BE49-F238E27FC236}">
                <a16:creationId xmlns:a16="http://schemas.microsoft.com/office/drawing/2014/main" id="{E6AE68C6-B6A2-494E-81E4-BC74AE8492F2}"/>
              </a:ext>
            </a:extLst>
          </p:cNvPr>
          <p:cNvSpPr>
            <a:spLocks noGrp="1"/>
          </p:cNvSpPr>
          <p:nvPr>
            <p:ph idx="1"/>
          </p:nvPr>
        </p:nvSpPr>
        <p:spPr>
          <a:xfrm>
            <a:off x="376102" y="1911816"/>
            <a:ext cx="8139248" cy="371402"/>
          </a:xfrm>
        </p:spPr>
        <p:txBody>
          <a:bodyPr>
            <a:normAutofit/>
          </a:bodyPr>
          <a:lstStyle/>
          <a:p>
            <a:r>
              <a:rPr lang="en-GB" sz="1800" dirty="0"/>
              <a:t>This is the Shrine of St Edward the Confessor – the place where he is buried. </a:t>
            </a:r>
          </a:p>
        </p:txBody>
      </p:sp>
      <p:sp>
        <p:nvSpPr>
          <p:cNvPr id="7" name="Text Placeholder 5">
            <a:extLst>
              <a:ext uri="{FF2B5EF4-FFF2-40B4-BE49-F238E27FC236}">
                <a16:creationId xmlns:a16="http://schemas.microsoft.com/office/drawing/2014/main" id="{84A39896-38BD-4C6A-B019-97676F192BF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extBox 7">
            <a:extLst>
              <a:ext uri="{FF2B5EF4-FFF2-40B4-BE49-F238E27FC236}">
                <a16:creationId xmlns:a16="http://schemas.microsoft.com/office/drawing/2014/main" id="{0C8D4652-C797-49E5-A23B-9E71F68A0B0A}"/>
              </a:ext>
            </a:extLst>
          </p:cNvPr>
          <p:cNvSpPr txBox="1"/>
          <p:nvPr/>
        </p:nvSpPr>
        <p:spPr>
          <a:xfrm>
            <a:off x="6311646" y="3651453"/>
            <a:ext cx="2506890" cy="923330"/>
          </a:xfrm>
          <a:prstGeom prst="rect">
            <a:avLst/>
          </a:prstGeom>
          <a:solidFill>
            <a:schemeClr val="tx2"/>
          </a:solidFill>
        </p:spPr>
        <p:txBody>
          <a:bodyPr wrap="square" rtlCol="0">
            <a:spAutoFit/>
          </a:bodyPr>
          <a:lstStyle/>
          <a:p>
            <a:r>
              <a:rPr lang="en-GB" dirty="0">
                <a:solidFill>
                  <a:schemeClr val="bg1"/>
                </a:solidFill>
              </a:rPr>
              <a:t>What do you think we could tell about him from the Shrine?</a:t>
            </a:r>
          </a:p>
        </p:txBody>
      </p:sp>
      <p:pic>
        <p:nvPicPr>
          <p:cNvPr id="5" name="Picture 4">
            <a:extLst>
              <a:ext uri="{FF2B5EF4-FFF2-40B4-BE49-F238E27FC236}">
                <a16:creationId xmlns:a16="http://schemas.microsoft.com/office/drawing/2014/main" id="{653FD6D2-750F-4566-84A6-4FAC01B295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3646" y="2358336"/>
            <a:ext cx="5730933" cy="3854958"/>
          </a:xfrm>
          <a:prstGeom prst="rect">
            <a:avLst/>
          </a:prstGeom>
        </p:spPr>
      </p:pic>
    </p:spTree>
    <p:extLst>
      <p:ext uri="{BB962C8B-B14F-4D97-AF65-F5344CB8AC3E}">
        <p14:creationId xmlns:p14="http://schemas.microsoft.com/office/powerpoint/2010/main" val="1277101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62752" y="1029561"/>
            <a:ext cx="8139248" cy="515685"/>
          </a:xfrm>
        </p:spPr>
        <p:txBody>
          <a:bodyPr/>
          <a:lstStyle/>
          <a:p>
            <a:r>
              <a:rPr lang="en-GB" dirty="0"/>
              <a:t>Who else is buried nearby?</a:t>
            </a:r>
          </a:p>
        </p:txBody>
      </p:sp>
      <p:sp>
        <p:nvSpPr>
          <p:cNvPr id="10" name="Text Placeholder 5">
            <a:extLst>
              <a:ext uri="{FF2B5EF4-FFF2-40B4-BE49-F238E27FC236}">
                <a16:creationId xmlns:a16="http://schemas.microsoft.com/office/drawing/2014/main" id="{2CFA86D2-DFB7-451F-B285-68C033DB3A6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2" name="TextBox 11">
            <a:extLst>
              <a:ext uri="{FF2B5EF4-FFF2-40B4-BE49-F238E27FC236}">
                <a16:creationId xmlns:a16="http://schemas.microsoft.com/office/drawing/2014/main" id="{03634104-56B0-4BAE-900D-6D2BF3508A75}"/>
              </a:ext>
            </a:extLst>
          </p:cNvPr>
          <p:cNvSpPr txBox="1"/>
          <p:nvPr/>
        </p:nvSpPr>
        <p:spPr>
          <a:xfrm>
            <a:off x="4821524" y="4735966"/>
            <a:ext cx="3735092" cy="1754326"/>
          </a:xfrm>
          <a:prstGeom prst="rect">
            <a:avLst/>
          </a:prstGeom>
          <a:solidFill>
            <a:schemeClr val="tx2"/>
          </a:solidFill>
        </p:spPr>
        <p:txBody>
          <a:bodyPr wrap="square" rtlCol="0">
            <a:spAutoFit/>
          </a:bodyPr>
          <a:lstStyle/>
          <a:p>
            <a:r>
              <a:rPr lang="en-GB" dirty="0">
                <a:solidFill>
                  <a:schemeClr val="bg1"/>
                </a:solidFill>
              </a:rPr>
              <a:t>These are just some of the people buried nearby. </a:t>
            </a:r>
          </a:p>
          <a:p>
            <a:endParaRPr lang="en-GB" dirty="0">
              <a:solidFill>
                <a:schemeClr val="bg1"/>
              </a:solidFill>
            </a:endParaRPr>
          </a:p>
          <a:p>
            <a:r>
              <a:rPr lang="en-GB" dirty="0">
                <a:solidFill>
                  <a:schemeClr val="bg1"/>
                </a:solidFill>
              </a:rPr>
              <a:t>What can we tell about someone buried close to St Edward the Confessor? </a:t>
            </a:r>
          </a:p>
        </p:txBody>
      </p:sp>
      <p:pic>
        <p:nvPicPr>
          <p:cNvPr id="20" name="Picture 19">
            <a:extLst>
              <a:ext uri="{FF2B5EF4-FFF2-40B4-BE49-F238E27FC236}">
                <a16:creationId xmlns:a16="http://schemas.microsoft.com/office/drawing/2014/main" id="{5312C127-032C-4454-900E-DB255AADD92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0493" y="1762403"/>
            <a:ext cx="3657600" cy="2447925"/>
          </a:xfrm>
          <a:prstGeom prst="rect">
            <a:avLst/>
          </a:prstGeom>
        </p:spPr>
      </p:pic>
      <p:pic>
        <p:nvPicPr>
          <p:cNvPr id="22" name="Picture 21">
            <a:extLst>
              <a:ext uri="{FF2B5EF4-FFF2-40B4-BE49-F238E27FC236}">
                <a16:creationId xmlns:a16="http://schemas.microsoft.com/office/drawing/2014/main" id="{41B0A0BA-D952-46D9-B870-A39A67AF200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99016" y="1723822"/>
            <a:ext cx="3657600" cy="2438400"/>
          </a:xfrm>
          <a:prstGeom prst="rect">
            <a:avLst/>
          </a:prstGeom>
        </p:spPr>
      </p:pic>
      <p:pic>
        <p:nvPicPr>
          <p:cNvPr id="24" name="Picture 23">
            <a:extLst>
              <a:ext uri="{FF2B5EF4-FFF2-40B4-BE49-F238E27FC236}">
                <a16:creationId xmlns:a16="http://schemas.microsoft.com/office/drawing/2014/main" id="{D8500C83-6A9A-4EF3-848A-2405F3A5AEB5}"/>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36355" y="4340799"/>
            <a:ext cx="3745033" cy="2447925"/>
          </a:xfrm>
          <a:prstGeom prst="rect">
            <a:avLst/>
          </a:prstGeom>
        </p:spPr>
      </p:pic>
      <p:sp>
        <p:nvSpPr>
          <p:cNvPr id="13" name="TextBox 12">
            <a:extLst>
              <a:ext uri="{FF2B5EF4-FFF2-40B4-BE49-F238E27FC236}">
                <a16:creationId xmlns:a16="http://schemas.microsoft.com/office/drawing/2014/main" id="{92519D48-E50B-42FA-A9E9-CA2E4464377D}"/>
              </a:ext>
            </a:extLst>
          </p:cNvPr>
          <p:cNvSpPr txBox="1"/>
          <p:nvPr/>
        </p:nvSpPr>
        <p:spPr>
          <a:xfrm rot="10800000" flipV="1">
            <a:off x="2557985" y="3831292"/>
            <a:ext cx="1680108" cy="369332"/>
          </a:xfrm>
          <a:prstGeom prst="rect">
            <a:avLst/>
          </a:prstGeom>
          <a:solidFill>
            <a:schemeClr val="tx2"/>
          </a:solidFill>
        </p:spPr>
        <p:txBody>
          <a:bodyPr wrap="square" rtlCol="0">
            <a:spAutoFit/>
          </a:bodyPr>
          <a:lstStyle/>
          <a:p>
            <a:r>
              <a:rPr lang="en-GB" dirty="0">
                <a:solidFill>
                  <a:schemeClr val="bg1"/>
                </a:solidFill>
              </a:rPr>
              <a:t>King Edward I</a:t>
            </a:r>
          </a:p>
        </p:txBody>
      </p:sp>
      <p:sp>
        <p:nvSpPr>
          <p:cNvPr id="15" name="TextBox 14">
            <a:extLst>
              <a:ext uri="{FF2B5EF4-FFF2-40B4-BE49-F238E27FC236}">
                <a16:creationId xmlns:a16="http://schemas.microsoft.com/office/drawing/2014/main" id="{EB9A127A-B559-40F9-905A-801EA753E31F}"/>
              </a:ext>
            </a:extLst>
          </p:cNvPr>
          <p:cNvSpPr txBox="1"/>
          <p:nvPr/>
        </p:nvSpPr>
        <p:spPr>
          <a:xfrm rot="10800000" flipV="1">
            <a:off x="2589637" y="6419392"/>
            <a:ext cx="1680108" cy="369332"/>
          </a:xfrm>
          <a:prstGeom prst="rect">
            <a:avLst/>
          </a:prstGeom>
          <a:solidFill>
            <a:schemeClr val="tx2"/>
          </a:solidFill>
        </p:spPr>
        <p:txBody>
          <a:bodyPr wrap="square" rtlCol="0">
            <a:spAutoFit/>
          </a:bodyPr>
          <a:lstStyle/>
          <a:p>
            <a:r>
              <a:rPr lang="en-GB" dirty="0">
                <a:solidFill>
                  <a:schemeClr val="bg1"/>
                </a:solidFill>
              </a:rPr>
              <a:t>King Henry V</a:t>
            </a:r>
          </a:p>
        </p:txBody>
      </p:sp>
      <p:sp>
        <p:nvSpPr>
          <p:cNvPr id="18" name="TextBox 17">
            <a:extLst>
              <a:ext uri="{FF2B5EF4-FFF2-40B4-BE49-F238E27FC236}">
                <a16:creationId xmlns:a16="http://schemas.microsoft.com/office/drawing/2014/main" id="{03228088-4EB9-4866-AEDD-A92453913331}"/>
              </a:ext>
            </a:extLst>
          </p:cNvPr>
          <p:cNvSpPr txBox="1"/>
          <p:nvPr/>
        </p:nvSpPr>
        <p:spPr>
          <a:xfrm rot="10800000" flipV="1">
            <a:off x="6359276" y="3792890"/>
            <a:ext cx="2197340" cy="369332"/>
          </a:xfrm>
          <a:prstGeom prst="rect">
            <a:avLst/>
          </a:prstGeom>
          <a:solidFill>
            <a:schemeClr val="tx2"/>
          </a:solidFill>
        </p:spPr>
        <p:txBody>
          <a:bodyPr wrap="square" rtlCol="0">
            <a:spAutoFit/>
          </a:bodyPr>
          <a:lstStyle/>
          <a:p>
            <a:r>
              <a:rPr lang="en-GB" dirty="0">
                <a:solidFill>
                  <a:schemeClr val="bg1"/>
                </a:solidFill>
              </a:rPr>
              <a:t>Philippa of Hainault</a:t>
            </a:r>
          </a:p>
        </p:txBody>
      </p:sp>
    </p:spTree>
    <p:extLst>
      <p:ext uri="{BB962C8B-B14F-4D97-AF65-F5344CB8AC3E}">
        <p14:creationId xmlns:p14="http://schemas.microsoft.com/office/powerpoint/2010/main" val="13917442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62752" y="1087183"/>
            <a:ext cx="8139248" cy="458530"/>
          </a:xfrm>
        </p:spPr>
        <p:txBody>
          <a:bodyPr/>
          <a:lstStyle/>
          <a:p>
            <a:r>
              <a:rPr lang="en-GB" dirty="0"/>
              <a:t>The Shrine </a:t>
            </a:r>
          </a:p>
        </p:txBody>
      </p:sp>
      <p:sp>
        <p:nvSpPr>
          <p:cNvPr id="3" name="Content Placeholder 2">
            <a:extLst>
              <a:ext uri="{FF2B5EF4-FFF2-40B4-BE49-F238E27FC236}">
                <a16:creationId xmlns:a16="http://schemas.microsoft.com/office/drawing/2014/main" id="{E6AE68C6-B6A2-494E-81E4-BC74AE8492F2}"/>
              </a:ext>
            </a:extLst>
          </p:cNvPr>
          <p:cNvSpPr>
            <a:spLocks noGrp="1"/>
          </p:cNvSpPr>
          <p:nvPr>
            <p:ph idx="1"/>
          </p:nvPr>
        </p:nvSpPr>
        <p:spPr>
          <a:xfrm>
            <a:off x="362752" y="1979131"/>
            <a:ext cx="4581207" cy="903554"/>
          </a:xfrm>
        </p:spPr>
        <p:txBody>
          <a:bodyPr>
            <a:noAutofit/>
          </a:bodyPr>
          <a:lstStyle/>
          <a:p>
            <a:r>
              <a:rPr lang="en-GB" sz="1800" dirty="0"/>
              <a:t>St Edward the Confessor was buried at the heart of the Abbey. </a:t>
            </a:r>
          </a:p>
        </p:txBody>
      </p:sp>
      <p:sp>
        <p:nvSpPr>
          <p:cNvPr id="7" name="Content Placeholder 2">
            <a:extLst>
              <a:ext uri="{FF2B5EF4-FFF2-40B4-BE49-F238E27FC236}">
                <a16:creationId xmlns:a16="http://schemas.microsoft.com/office/drawing/2014/main" id="{1C7C909A-8827-4C4D-9D77-31B1000E13E9}"/>
              </a:ext>
            </a:extLst>
          </p:cNvPr>
          <p:cNvSpPr txBox="1">
            <a:spLocks/>
          </p:cNvSpPr>
          <p:nvPr/>
        </p:nvSpPr>
        <p:spPr>
          <a:xfrm>
            <a:off x="263646" y="3102938"/>
            <a:ext cx="3925975" cy="338613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The Shrine is now very delicate, so it is only opened up on special occasions for people to pray there. </a:t>
            </a:r>
          </a:p>
          <a:p>
            <a:pPr marL="0" indent="0">
              <a:buNone/>
            </a:pPr>
            <a:r>
              <a:rPr lang="en-US" sz="1800" dirty="0">
                <a:cs typeface="Calibri" panose="020F0502020204030204" pitchFamily="34" charset="0"/>
              </a:rPr>
              <a:t>It is actually called the Chapel of St Edward the Confessor. The Shrine is the part that contains his body. </a:t>
            </a:r>
            <a:endParaRPr lang="en-GB" sz="1800" dirty="0">
              <a:cs typeface="Calibri" panose="020F0502020204030204" pitchFamily="34" charset="0"/>
            </a:endParaRPr>
          </a:p>
          <a:p>
            <a:pPr marL="0" indent="0">
              <a:buNone/>
            </a:pPr>
            <a:endParaRPr lang="en-GB" sz="1800" dirty="0"/>
          </a:p>
        </p:txBody>
      </p:sp>
      <p:sp>
        <p:nvSpPr>
          <p:cNvPr id="8" name="Text Placeholder 5">
            <a:extLst>
              <a:ext uri="{FF2B5EF4-FFF2-40B4-BE49-F238E27FC236}">
                <a16:creationId xmlns:a16="http://schemas.microsoft.com/office/drawing/2014/main" id="{AB6689F4-56AA-4961-8D32-8652B06F0DD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9" name="Picture 8">
            <a:extLst>
              <a:ext uri="{FF2B5EF4-FFF2-40B4-BE49-F238E27FC236}">
                <a16:creationId xmlns:a16="http://schemas.microsoft.com/office/drawing/2014/main" id="{C0C7BED2-0C97-4087-A63D-118D800415EA}"/>
              </a:ext>
            </a:extLst>
          </p:cNvPr>
          <p:cNvPicPr/>
          <p:nvPr/>
        </p:nvPicPr>
        <p:blipFill rotWithShape="1">
          <a:blip r:embed="rId3" cstate="screen">
            <a:extLst>
              <a:ext uri="{28A0092B-C50C-407E-A947-70E740481C1C}">
                <a14:useLocalDpi xmlns:a14="http://schemas.microsoft.com/office/drawing/2010/main"/>
              </a:ext>
            </a:extLst>
          </a:blip>
          <a:srcRect l="11111" t="5348" r="13830" b="1675"/>
          <a:stretch/>
        </p:blipFill>
        <p:spPr bwMode="auto">
          <a:xfrm>
            <a:off x="5114442" y="1087183"/>
            <a:ext cx="2730918" cy="560808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95552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58605-6BD2-4AA5-8D63-9F0822833A06}"/>
              </a:ext>
            </a:extLst>
          </p:cNvPr>
          <p:cNvSpPr>
            <a:spLocks noGrp="1"/>
          </p:cNvSpPr>
          <p:nvPr>
            <p:ph type="title"/>
          </p:nvPr>
        </p:nvSpPr>
        <p:spPr>
          <a:xfrm>
            <a:off x="376102" y="1053940"/>
            <a:ext cx="8139248" cy="600076"/>
          </a:xfrm>
        </p:spPr>
        <p:txBody>
          <a:bodyPr/>
          <a:lstStyle/>
          <a:p>
            <a:r>
              <a:rPr lang="en-GB" dirty="0"/>
              <a:t>What would St Edward think?</a:t>
            </a:r>
          </a:p>
        </p:txBody>
      </p:sp>
      <p:sp>
        <p:nvSpPr>
          <p:cNvPr id="7" name="Text Placeholder 5">
            <a:extLst>
              <a:ext uri="{FF2B5EF4-FFF2-40B4-BE49-F238E27FC236}">
                <a16:creationId xmlns:a16="http://schemas.microsoft.com/office/drawing/2014/main" id="{7DBC8258-DEDB-47D0-BF47-AC651EA9CE9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9F275A2-DE56-473E-95D3-5C736123CFD0}"/>
              </a:ext>
            </a:extLst>
          </p:cNvPr>
          <p:cNvSpPr txBox="1"/>
          <p:nvPr/>
        </p:nvSpPr>
        <p:spPr>
          <a:xfrm>
            <a:off x="496119" y="2509722"/>
            <a:ext cx="4556327" cy="2862322"/>
          </a:xfrm>
          <a:prstGeom prst="rect">
            <a:avLst/>
          </a:prstGeom>
          <a:solidFill>
            <a:schemeClr val="tx2"/>
          </a:solidFill>
        </p:spPr>
        <p:txBody>
          <a:bodyPr wrap="square" rtlCol="0">
            <a:spAutoFit/>
          </a:bodyPr>
          <a:lstStyle/>
          <a:p>
            <a:pPr algn="ctr"/>
            <a:r>
              <a:rPr lang="en-GB" dirty="0">
                <a:solidFill>
                  <a:schemeClr val="bg1"/>
                </a:solidFill>
              </a:rPr>
              <a:t>Do you think St Edward the Confessor would have been pleased with a highly decorated shrine? </a:t>
            </a:r>
          </a:p>
          <a:p>
            <a:pPr algn="ctr"/>
            <a:endParaRPr lang="en-GB" dirty="0">
              <a:solidFill>
                <a:schemeClr val="bg1"/>
              </a:solidFill>
            </a:endParaRPr>
          </a:p>
          <a:p>
            <a:pPr algn="ctr"/>
            <a:r>
              <a:rPr lang="en-GB" dirty="0">
                <a:solidFill>
                  <a:schemeClr val="bg1"/>
                </a:solidFill>
              </a:rPr>
              <a:t>What might he have used the money to build the shrine for instead?</a:t>
            </a:r>
          </a:p>
          <a:p>
            <a:pPr algn="ctr"/>
            <a:endParaRPr lang="en-GB" dirty="0">
              <a:solidFill>
                <a:schemeClr val="bg1"/>
              </a:solidFill>
            </a:endParaRPr>
          </a:p>
          <a:p>
            <a:pPr algn="ctr"/>
            <a:r>
              <a:rPr lang="en-GB" dirty="0">
                <a:solidFill>
                  <a:schemeClr val="bg1"/>
                </a:solidFill>
              </a:rPr>
              <a:t>How would he feel about pilgrims coming to pray there? </a:t>
            </a:r>
          </a:p>
          <a:p>
            <a:pPr algn="ctr"/>
            <a:endParaRPr lang="en-GB" dirty="0">
              <a:solidFill>
                <a:schemeClr val="bg1"/>
              </a:solidFill>
            </a:endParaRPr>
          </a:p>
        </p:txBody>
      </p:sp>
      <p:pic>
        <p:nvPicPr>
          <p:cNvPr id="4" name="Picture 3">
            <a:extLst>
              <a:ext uri="{FF2B5EF4-FFF2-40B4-BE49-F238E27FC236}">
                <a16:creationId xmlns:a16="http://schemas.microsoft.com/office/drawing/2014/main" id="{B7A612B1-E7CE-4E41-AC13-FF3918FD570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90504" y="1930423"/>
            <a:ext cx="2857500" cy="3657600"/>
          </a:xfrm>
          <a:prstGeom prst="rect">
            <a:avLst/>
          </a:prstGeom>
        </p:spPr>
      </p:pic>
    </p:spTree>
    <p:extLst>
      <p:ext uri="{BB962C8B-B14F-4D97-AF65-F5344CB8AC3E}">
        <p14:creationId xmlns:p14="http://schemas.microsoft.com/office/powerpoint/2010/main" val="1520523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370931" y="1131093"/>
            <a:ext cx="2604744" cy="550853"/>
          </a:xfrm>
        </p:spPr>
        <p:txBody>
          <a:bodyPr/>
          <a:lstStyle/>
          <a:p>
            <a:r>
              <a:rPr lang="en-GB" dirty="0"/>
              <a:t>Miracles</a:t>
            </a:r>
          </a:p>
        </p:txBody>
      </p:sp>
      <p:sp>
        <p:nvSpPr>
          <p:cNvPr id="3" name="Content Placeholder 2">
            <a:extLst>
              <a:ext uri="{FF2B5EF4-FFF2-40B4-BE49-F238E27FC236}">
                <a16:creationId xmlns:a16="http://schemas.microsoft.com/office/drawing/2014/main" id="{E6AE68C6-B6A2-494E-81E4-BC74AE8492F2}"/>
              </a:ext>
            </a:extLst>
          </p:cNvPr>
          <p:cNvSpPr>
            <a:spLocks noGrp="1"/>
          </p:cNvSpPr>
          <p:nvPr>
            <p:ph idx="1"/>
          </p:nvPr>
        </p:nvSpPr>
        <p:spPr>
          <a:xfrm>
            <a:off x="370931" y="2000635"/>
            <a:ext cx="3811905" cy="3594140"/>
          </a:xfrm>
        </p:spPr>
        <p:txBody>
          <a:bodyPr>
            <a:normAutofit/>
          </a:bodyPr>
          <a:lstStyle/>
          <a:p>
            <a:r>
              <a:rPr lang="en-GB" sz="1800" dirty="0"/>
              <a:t>Many pilgrims believed that praying at the Shrine would bring healing. They wanted to kneel as close as possible to pray that their illness would be made well. </a:t>
            </a:r>
          </a:p>
          <a:p>
            <a:r>
              <a:rPr lang="en-GB" sz="1800" dirty="0"/>
              <a:t>This King began the royal custom of touching sick people. Many believed they were then made well. </a:t>
            </a:r>
          </a:p>
          <a:p>
            <a:r>
              <a:rPr lang="en-GB" sz="1800" dirty="0"/>
              <a:t>Christians believe that God heals people, but that sometimes he uses other people to do this. </a:t>
            </a:r>
          </a:p>
        </p:txBody>
      </p:sp>
      <p:sp>
        <p:nvSpPr>
          <p:cNvPr id="5" name="Text Placeholder 5">
            <a:extLst>
              <a:ext uri="{FF2B5EF4-FFF2-40B4-BE49-F238E27FC236}">
                <a16:creationId xmlns:a16="http://schemas.microsoft.com/office/drawing/2014/main" id="{98F4946D-0ABC-4660-807A-EFBDC41F597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1" name="Picture 10">
            <a:extLst>
              <a:ext uri="{FF2B5EF4-FFF2-40B4-BE49-F238E27FC236}">
                <a16:creationId xmlns:a16="http://schemas.microsoft.com/office/drawing/2014/main" id="{9329935C-B128-4583-8139-0B91E1F1C62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28113" y="1937175"/>
            <a:ext cx="3562350" cy="3657600"/>
          </a:xfrm>
          <a:prstGeom prst="rect">
            <a:avLst/>
          </a:prstGeom>
        </p:spPr>
      </p:pic>
    </p:spTree>
    <p:extLst>
      <p:ext uri="{BB962C8B-B14F-4D97-AF65-F5344CB8AC3E}">
        <p14:creationId xmlns:p14="http://schemas.microsoft.com/office/powerpoint/2010/main" val="319956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72EE7-D018-4C79-8B9D-881B1373EF98}"/>
              </a:ext>
            </a:extLst>
          </p:cNvPr>
          <p:cNvSpPr>
            <a:spLocks noGrp="1"/>
          </p:cNvSpPr>
          <p:nvPr>
            <p:ph type="title"/>
          </p:nvPr>
        </p:nvSpPr>
        <p:spPr>
          <a:xfrm>
            <a:off x="461673" y="1131939"/>
            <a:ext cx="2684482" cy="608647"/>
          </a:xfrm>
        </p:spPr>
        <p:txBody>
          <a:bodyPr/>
          <a:lstStyle/>
          <a:p>
            <a:r>
              <a:rPr lang="en-GB" dirty="0"/>
              <a:t>Pilgrim badges</a:t>
            </a:r>
          </a:p>
        </p:txBody>
      </p:sp>
      <p:sp>
        <p:nvSpPr>
          <p:cNvPr id="3" name="Content Placeholder 2">
            <a:extLst>
              <a:ext uri="{FF2B5EF4-FFF2-40B4-BE49-F238E27FC236}">
                <a16:creationId xmlns:a16="http://schemas.microsoft.com/office/drawing/2014/main" id="{E6AE68C6-B6A2-494E-81E4-BC74AE8492F2}"/>
              </a:ext>
            </a:extLst>
          </p:cNvPr>
          <p:cNvSpPr>
            <a:spLocks noGrp="1"/>
          </p:cNvSpPr>
          <p:nvPr>
            <p:ph idx="1"/>
          </p:nvPr>
        </p:nvSpPr>
        <p:spPr>
          <a:xfrm>
            <a:off x="461674" y="1994524"/>
            <a:ext cx="4001841" cy="3538371"/>
          </a:xfrm>
        </p:spPr>
        <p:txBody>
          <a:bodyPr>
            <a:normAutofit/>
          </a:bodyPr>
          <a:lstStyle/>
          <a:p>
            <a:r>
              <a:rPr lang="en-US" sz="1800" dirty="0"/>
              <a:t>In medieval times pilgrims would try and take part of the shrine home with them, to bring the power of the saint into their house. </a:t>
            </a:r>
          </a:p>
          <a:p>
            <a:r>
              <a:rPr lang="en-US" sz="1800" dirty="0"/>
              <a:t>Because so many pilgrims visited and did this, the places of pilgrimage decided to produce souvenirs for them to take away instead. They made badges out of metal that showed symbols relating to the saint the pilgrim was visiting. Here is a St Edward the Confessor badge. </a:t>
            </a:r>
            <a:endParaRPr lang="en-US" dirty="0"/>
          </a:p>
        </p:txBody>
      </p:sp>
      <p:sp>
        <p:nvSpPr>
          <p:cNvPr id="6" name="Text Placeholder 5">
            <a:extLst>
              <a:ext uri="{FF2B5EF4-FFF2-40B4-BE49-F238E27FC236}">
                <a16:creationId xmlns:a16="http://schemas.microsoft.com/office/drawing/2014/main" id="{43F8C2FD-557E-419A-B0C9-BDA6B11F0C5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extBox 7">
            <a:extLst>
              <a:ext uri="{FF2B5EF4-FFF2-40B4-BE49-F238E27FC236}">
                <a16:creationId xmlns:a16="http://schemas.microsoft.com/office/drawing/2014/main" id="{9992F3B5-EE8F-49A4-AA61-B64776ADC5FD}"/>
              </a:ext>
            </a:extLst>
          </p:cNvPr>
          <p:cNvSpPr txBox="1"/>
          <p:nvPr/>
        </p:nvSpPr>
        <p:spPr>
          <a:xfrm>
            <a:off x="461673" y="5852937"/>
            <a:ext cx="6853527" cy="369332"/>
          </a:xfrm>
          <a:prstGeom prst="rect">
            <a:avLst/>
          </a:prstGeom>
          <a:solidFill>
            <a:schemeClr val="tx2"/>
          </a:solidFill>
        </p:spPr>
        <p:txBody>
          <a:bodyPr wrap="square" rtlCol="0">
            <a:spAutoFit/>
          </a:bodyPr>
          <a:lstStyle/>
          <a:p>
            <a:pPr algn="ctr"/>
            <a:r>
              <a:rPr lang="en-GB" dirty="0">
                <a:solidFill>
                  <a:schemeClr val="bg1"/>
                </a:solidFill>
              </a:rPr>
              <a:t>What might this badge tell us about St Edward the Confessor?</a:t>
            </a:r>
          </a:p>
        </p:txBody>
      </p:sp>
      <p:pic>
        <p:nvPicPr>
          <p:cNvPr id="5" name="Picture 4">
            <a:extLst>
              <a:ext uri="{FF2B5EF4-FFF2-40B4-BE49-F238E27FC236}">
                <a16:creationId xmlns:a16="http://schemas.microsoft.com/office/drawing/2014/main" id="{83B0CE84-59C6-499D-AC89-76139DE7CD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48448" y="1994524"/>
            <a:ext cx="3124636" cy="2829320"/>
          </a:xfrm>
          <a:prstGeom prst="rect">
            <a:avLst/>
          </a:prstGeom>
        </p:spPr>
      </p:pic>
    </p:spTree>
    <p:extLst>
      <p:ext uri="{BB962C8B-B14F-4D97-AF65-F5344CB8AC3E}">
        <p14:creationId xmlns:p14="http://schemas.microsoft.com/office/powerpoint/2010/main" val="19280080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BDA1B-2608-4B54-AC94-E6005742502B}"/>
              </a:ext>
            </a:extLst>
          </p:cNvPr>
          <p:cNvSpPr>
            <a:spLocks noGrp="1"/>
          </p:cNvSpPr>
          <p:nvPr>
            <p:ph type="title"/>
          </p:nvPr>
        </p:nvSpPr>
        <p:spPr>
          <a:xfrm>
            <a:off x="362752" y="1120529"/>
            <a:ext cx="4209248" cy="547914"/>
          </a:xfrm>
        </p:spPr>
        <p:txBody>
          <a:bodyPr/>
          <a:lstStyle/>
          <a:p>
            <a:r>
              <a:rPr lang="en-GB" dirty="0"/>
              <a:t>St Edward the Confessor</a:t>
            </a:r>
          </a:p>
        </p:txBody>
      </p:sp>
      <p:sp>
        <p:nvSpPr>
          <p:cNvPr id="3" name="Content Placeholder 2">
            <a:extLst>
              <a:ext uri="{FF2B5EF4-FFF2-40B4-BE49-F238E27FC236}">
                <a16:creationId xmlns:a16="http://schemas.microsoft.com/office/drawing/2014/main" id="{002C3E18-06EA-49C1-A4D1-A74774CEB6FC}"/>
              </a:ext>
            </a:extLst>
          </p:cNvPr>
          <p:cNvSpPr>
            <a:spLocks noGrp="1"/>
          </p:cNvSpPr>
          <p:nvPr>
            <p:ph idx="1"/>
          </p:nvPr>
        </p:nvSpPr>
        <p:spPr>
          <a:xfrm>
            <a:off x="445464" y="1928456"/>
            <a:ext cx="5180422" cy="1729144"/>
          </a:xfrm>
        </p:spPr>
        <p:txBody>
          <a:bodyPr>
            <a:noAutofit/>
          </a:bodyPr>
          <a:lstStyle/>
          <a:p>
            <a:r>
              <a:rPr lang="en-GB" sz="1800" dirty="0"/>
              <a:t>The shrine of St Edward the Confessor is the only shrine in the UK with the person’s body still buried there. </a:t>
            </a:r>
          </a:p>
          <a:p>
            <a:r>
              <a:rPr lang="en-GB" sz="1800" dirty="0"/>
              <a:t>He was a kind and generous king who loved Jesus and tried to live like him, and these reasons are why people still visit today.</a:t>
            </a:r>
          </a:p>
        </p:txBody>
      </p:sp>
      <p:sp>
        <p:nvSpPr>
          <p:cNvPr id="6" name="Text Placeholder 5">
            <a:extLst>
              <a:ext uri="{FF2B5EF4-FFF2-40B4-BE49-F238E27FC236}">
                <a16:creationId xmlns:a16="http://schemas.microsoft.com/office/drawing/2014/main" id="{3315619A-A89D-457D-ADDB-1D8F4A0F8C2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2" name="Picture 11">
            <a:extLst>
              <a:ext uri="{FF2B5EF4-FFF2-40B4-BE49-F238E27FC236}">
                <a16:creationId xmlns:a16="http://schemas.microsoft.com/office/drawing/2014/main" id="{601D1416-9E66-47B2-B39C-53E7F02036A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41036" y="1928456"/>
            <a:ext cx="2857500" cy="3657600"/>
          </a:xfrm>
          <a:prstGeom prst="rect">
            <a:avLst/>
          </a:prstGeom>
        </p:spPr>
      </p:pic>
      <p:pic>
        <p:nvPicPr>
          <p:cNvPr id="14" name="Picture 13">
            <a:extLst>
              <a:ext uri="{FF2B5EF4-FFF2-40B4-BE49-F238E27FC236}">
                <a16:creationId xmlns:a16="http://schemas.microsoft.com/office/drawing/2014/main" id="{E4946231-D227-437C-B50D-FF6377C10C3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53885" y="3917613"/>
            <a:ext cx="3657600" cy="2457450"/>
          </a:xfrm>
          <a:prstGeom prst="rect">
            <a:avLst/>
          </a:prstGeom>
        </p:spPr>
      </p:pic>
    </p:spTree>
    <p:extLst>
      <p:ext uri="{BB962C8B-B14F-4D97-AF65-F5344CB8AC3E}">
        <p14:creationId xmlns:p14="http://schemas.microsoft.com/office/powerpoint/2010/main" val="2373701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22772-8BCA-4501-9A51-733C50C63826}"/>
              </a:ext>
            </a:extLst>
          </p:cNvPr>
          <p:cNvSpPr>
            <a:spLocks noGrp="1"/>
          </p:cNvSpPr>
          <p:nvPr>
            <p:ph type="title"/>
          </p:nvPr>
        </p:nvSpPr>
        <p:spPr>
          <a:xfrm>
            <a:off x="381861" y="1117921"/>
            <a:ext cx="8139248" cy="550853"/>
          </a:xfrm>
        </p:spPr>
        <p:txBody>
          <a:bodyPr/>
          <a:lstStyle/>
          <a:p>
            <a:r>
              <a:rPr lang="en-GB" dirty="0"/>
              <a:t>Pilgrims at the Shrine of St Edward the Confessor</a:t>
            </a:r>
          </a:p>
        </p:txBody>
      </p:sp>
      <p:sp>
        <p:nvSpPr>
          <p:cNvPr id="3" name="Content Placeholder 2">
            <a:extLst>
              <a:ext uri="{FF2B5EF4-FFF2-40B4-BE49-F238E27FC236}">
                <a16:creationId xmlns:a16="http://schemas.microsoft.com/office/drawing/2014/main" id="{5C8625BB-2537-4840-917A-0C27CD396BEB}"/>
              </a:ext>
            </a:extLst>
          </p:cNvPr>
          <p:cNvSpPr>
            <a:spLocks noGrp="1"/>
          </p:cNvSpPr>
          <p:nvPr>
            <p:ph idx="1"/>
          </p:nvPr>
        </p:nvSpPr>
        <p:spPr>
          <a:xfrm>
            <a:off x="628649" y="2226470"/>
            <a:ext cx="4857751" cy="3513610"/>
          </a:xfrm>
        </p:spPr>
        <p:txBody>
          <a:bodyPr>
            <a:noAutofit/>
          </a:bodyPr>
          <a:lstStyle/>
          <a:p>
            <a:r>
              <a:rPr lang="en-GB" sz="1800" dirty="0"/>
              <a:t>In 2010, Pope Benedict XVI (16</a:t>
            </a:r>
            <a:r>
              <a:rPr lang="en-GB" sz="1800" baseline="30000" dirty="0"/>
              <a:t>th</a:t>
            </a:r>
            <a:r>
              <a:rPr lang="en-GB" sz="1800" dirty="0"/>
              <a:t>) came to visit the shrine of St Edward the Confessor. It was the first time a Pope had come on a pilgrimage to the shrine. </a:t>
            </a:r>
          </a:p>
          <a:p>
            <a:r>
              <a:rPr lang="en-GB" sz="1800" dirty="0"/>
              <a:t>Benedict said: “</a:t>
            </a:r>
            <a:r>
              <a:rPr lang="en-US" sz="1800" dirty="0"/>
              <a:t>I thank the Lord for allowing me, as the Successor of St Peter [as the Bishop of] Rome, to make this pilgrimage to the tomb of St Edward the Confessor.”</a:t>
            </a:r>
          </a:p>
          <a:p>
            <a:r>
              <a:rPr lang="en-US" sz="1800" dirty="0"/>
              <a:t>He explained that Edward was obedient, believed in Jesus dying on the Cross, and had hope that Jesus’ promises would come true. These are all things Christian pilgrims would like to be like. </a:t>
            </a:r>
            <a:endParaRPr lang="en-GB" sz="1800" dirty="0"/>
          </a:p>
        </p:txBody>
      </p:sp>
      <p:sp>
        <p:nvSpPr>
          <p:cNvPr id="5" name="Text Placeholder 5">
            <a:extLst>
              <a:ext uri="{FF2B5EF4-FFF2-40B4-BE49-F238E27FC236}">
                <a16:creationId xmlns:a16="http://schemas.microsoft.com/office/drawing/2014/main" id="{052783C8-A1A9-4A48-B73B-013ED1CEC4A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 name="Picture 9">
            <a:extLst>
              <a:ext uri="{FF2B5EF4-FFF2-40B4-BE49-F238E27FC236}">
                <a16:creationId xmlns:a16="http://schemas.microsoft.com/office/drawing/2014/main" id="{35A6EBBA-2237-4160-BC66-E33B1833D46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95951" y="2226470"/>
            <a:ext cx="2819400" cy="3657600"/>
          </a:xfrm>
          <a:prstGeom prst="rect">
            <a:avLst/>
          </a:prstGeom>
        </p:spPr>
      </p:pic>
    </p:spTree>
    <p:extLst>
      <p:ext uri="{BB962C8B-B14F-4D97-AF65-F5344CB8AC3E}">
        <p14:creationId xmlns:p14="http://schemas.microsoft.com/office/powerpoint/2010/main" val="3288288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ED701-3C22-47A2-8341-36B3F9C47BAE}"/>
              </a:ext>
            </a:extLst>
          </p:cNvPr>
          <p:cNvSpPr>
            <a:spLocks noGrp="1"/>
          </p:cNvSpPr>
          <p:nvPr>
            <p:ph type="title"/>
          </p:nvPr>
        </p:nvSpPr>
        <p:spPr>
          <a:xfrm>
            <a:off x="366363" y="1052686"/>
            <a:ext cx="1956909" cy="661073"/>
          </a:xfrm>
        </p:spPr>
        <p:txBody>
          <a:bodyPr/>
          <a:lstStyle/>
          <a:p>
            <a:r>
              <a:rPr lang="en-GB" dirty="0" err="1"/>
              <a:t>Edwardtide</a:t>
            </a:r>
            <a:r>
              <a:rPr lang="en-GB" dirty="0"/>
              <a:t> </a:t>
            </a:r>
          </a:p>
        </p:txBody>
      </p:sp>
      <p:sp>
        <p:nvSpPr>
          <p:cNvPr id="3" name="Content Placeholder 2">
            <a:extLst>
              <a:ext uri="{FF2B5EF4-FFF2-40B4-BE49-F238E27FC236}">
                <a16:creationId xmlns:a16="http://schemas.microsoft.com/office/drawing/2014/main" id="{61E76DCE-6408-4427-8023-3F419B43525D}"/>
              </a:ext>
            </a:extLst>
          </p:cNvPr>
          <p:cNvSpPr>
            <a:spLocks noGrp="1"/>
          </p:cNvSpPr>
          <p:nvPr>
            <p:ph idx="1"/>
          </p:nvPr>
        </p:nvSpPr>
        <p:spPr>
          <a:xfrm>
            <a:off x="366363" y="1968384"/>
            <a:ext cx="8312688" cy="1243072"/>
          </a:xfrm>
        </p:spPr>
        <p:txBody>
          <a:bodyPr>
            <a:noAutofit/>
          </a:bodyPr>
          <a:lstStyle/>
          <a:p>
            <a:r>
              <a:rPr lang="en-GB" sz="1800" dirty="0" err="1"/>
              <a:t>Edwardtide</a:t>
            </a:r>
            <a:r>
              <a:rPr lang="en-GB" sz="1800" dirty="0"/>
              <a:t> is a period during which the Abbey celebrates the life of St Edward the Confessor. It is in October, near to the 13</a:t>
            </a:r>
            <a:r>
              <a:rPr lang="en-GB" sz="1800" baseline="30000" dirty="0"/>
              <a:t>th</a:t>
            </a:r>
            <a:r>
              <a:rPr lang="en-GB" sz="1800" dirty="0"/>
              <a:t> which is the date that Edward’s body was moved into the Shrine where it is today. </a:t>
            </a:r>
          </a:p>
        </p:txBody>
      </p:sp>
      <p:sp>
        <p:nvSpPr>
          <p:cNvPr id="6" name="Content Placeholder 2">
            <a:extLst>
              <a:ext uri="{FF2B5EF4-FFF2-40B4-BE49-F238E27FC236}">
                <a16:creationId xmlns:a16="http://schemas.microsoft.com/office/drawing/2014/main" id="{9DEF59FC-EDCE-4203-BD9E-EBA403382C4D}"/>
              </a:ext>
            </a:extLst>
          </p:cNvPr>
          <p:cNvSpPr txBox="1">
            <a:spLocks/>
          </p:cNvSpPr>
          <p:nvPr/>
        </p:nvSpPr>
        <p:spPr>
          <a:xfrm>
            <a:off x="309323" y="3211456"/>
            <a:ext cx="4588141" cy="2290442"/>
          </a:xfrm>
          <a:prstGeom prst="rect">
            <a:avLst/>
          </a:prstGeom>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Special services are held in the Chapel of St Edward the Confessor and pilgrims travel to Westminster Abbey to be able to go to these services. The invitation is to ‘</a:t>
            </a:r>
            <a:r>
              <a:rPr lang="en-US" sz="1800" dirty="0"/>
              <a:t>join us to commemorate the life and work of St Edward, king and confessor, in prayer and praise.’</a:t>
            </a:r>
            <a:endParaRPr lang="en-GB" sz="1800" dirty="0"/>
          </a:p>
        </p:txBody>
      </p:sp>
      <p:sp>
        <p:nvSpPr>
          <p:cNvPr id="7" name="Text Placeholder 5">
            <a:extLst>
              <a:ext uri="{FF2B5EF4-FFF2-40B4-BE49-F238E27FC236}">
                <a16:creationId xmlns:a16="http://schemas.microsoft.com/office/drawing/2014/main" id="{2B29D09D-4B32-4B47-A081-B0B43F8EBC8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2" name="Picture 11">
            <a:extLst>
              <a:ext uri="{FF2B5EF4-FFF2-40B4-BE49-F238E27FC236}">
                <a16:creationId xmlns:a16="http://schemas.microsoft.com/office/drawing/2014/main" id="{DB59795D-F278-4AA7-ACD8-99E5A6E51AF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49982" y="2855563"/>
            <a:ext cx="2876550" cy="3657600"/>
          </a:xfrm>
          <a:prstGeom prst="rect">
            <a:avLst/>
          </a:prstGeom>
        </p:spPr>
      </p:pic>
    </p:spTree>
    <p:extLst>
      <p:ext uri="{BB962C8B-B14F-4D97-AF65-F5344CB8AC3E}">
        <p14:creationId xmlns:p14="http://schemas.microsoft.com/office/powerpoint/2010/main" val="28119666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ED701-3C22-47A2-8341-36B3F9C47BAE}"/>
              </a:ext>
            </a:extLst>
          </p:cNvPr>
          <p:cNvSpPr>
            <a:spLocks noGrp="1"/>
          </p:cNvSpPr>
          <p:nvPr>
            <p:ph type="title"/>
          </p:nvPr>
        </p:nvSpPr>
        <p:spPr>
          <a:xfrm>
            <a:off x="397359" y="1204252"/>
            <a:ext cx="2051373" cy="529166"/>
          </a:xfrm>
        </p:spPr>
        <p:txBody>
          <a:bodyPr/>
          <a:lstStyle/>
          <a:p>
            <a:r>
              <a:rPr lang="en-GB" dirty="0" err="1"/>
              <a:t>Edwardtide</a:t>
            </a:r>
            <a:r>
              <a:rPr lang="en-GB" dirty="0"/>
              <a:t> </a:t>
            </a:r>
          </a:p>
        </p:txBody>
      </p:sp>
      <p:sp>
        <p:nvSpPr>
          <p:cNvPr id="7" name="Content Placeholder 2">
            <a:extLst>
              <a:ext uri="{FF2B5EF4-FFF2-40B4-BE49-F238E27FC236}">
                <a16:creationId xmlns:a16="http://schemas.microsoft.com/office/drawing/2014/main" id="{A16F71FD-0EA1-4E87-BBE5-3E65F4966390}"/>
              </a:ext>
            </a:extLst>
          </p:cNvPr>
          <p:cNvSpPr txBox="1">
            <a:spLocks/>
          </p:cNvSpPr>
          <p:nvPr/>
        </p:nvSpPr>
        <p:spPr>
          <a:xfrm>
            <a:off x="314099" y="2081731"/>
            <a:ext cx="8225466" cy="2799661"/>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The closest Saturday is a ‘National Pilgrimage Day’ so that many pilgrims can gather together to visit the Shrine.</a:t>
            </a:r>
          </a:p>
          <a:p>
            <a:pPr marL="0" indent="0">
              <a:buNone/>
            </a:pPr>
            <a:endParaRPr lang="en-GB" sz="1800" dirty="0"/>
          </a:p>
          <a:p>
            <a:pPr marL="0" indent="0">
              <a:buNone/>
            </a:pPr>
            <a:r>
              <a:rPr lang="en-GB" sz="1800" dirty="0"/>
              <a:t>Why might Christians want to go on this pilgrimage together?  </a:t>
            </a:r>
          </a:p>
          <a:p>
            <a:pPr marL="0" indent="0">
              <a:buNone/>
            </a:pPr>
            <a:endParaRPr lang="en-GB" sz="1800" dirty="0"/>
          </a:p>
        </p:txBody>
      </p:sp>
      <p:sp>
        <p:nvSpPr>
          <p:cNvPr id="8" name="Text Placeholder 5">
            <a:extLst>
              <a:ext uri="{FF2B5EF4-FFF2-40B4-BE49-F238E27FC236}">
                <a16:creationId xmlns:a16="http://schemas.microsoft.com/office/drawing/2014/main" id="{AA1E74CE-0BE1-40C8-BBF1-B0D6BF015D9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1" name="TextBox 10">
            <a:extLst>
              <a:ext uri="{FF2B5EF4-FFF2-40B4-BE49-F238E27FC236}">
                <a16:creationId xmlns:a16="http://schemas.microsoft.com/office/drawing/2014/main" id="{808B3753-F202-4843-97DF-721E1483035F}"/>
              </a:ext>
            </a:extLst>
          </p:cNvPr>
          <p:cNvSpPr txBox="1"/>
          <p:nvPr/>
        </p:nvSpPr>
        <p:spPr>
          <a:xfrm>
            <a:off x="329598" y="4351903"/>
            <a:ext cx="3608909" cy="1200329"/>
          </a:xfrm>
          <a:prstGeom prst="rect">
            <a:avLst/>
          </a:prstGeom>
          <a:solidFill>
            <a:schemeClr val="tx2"/>
          </a:solidFill>
        </p:spPr>
        <p:txBody>
          <a:bodyPr wrap="square" rtlCol="0">
            <a:spAutoFit/>
          </a:bodyPr>
          <a:lstStyle/>
          <a:p>
            <a:r>
              <a:rPr lang="en-GB" dirty="0">
                <a:solidFill>
                  <a:schemeClr val="bg1"/>
                </a:solidFill>
              </a:rPr>
              <a:t>Do you think October is an easy time of year to go on a pilgrimage?</a:t>
            </a:r>
          </a:p>
          <a:p>
            <a:r>
              <a:rPr lang="en-GB" dirty="0">
                <a:solidFill>
                  <a:schemeClr val="bg1"/>
                </a:solidFill>
              </a:rPr>
              <a:t>Why or why not? </a:t>
            </a:r>
          </a:p>
        </p:txBody>
      </p:sp>
      <p:pic>
        <p:nvPicPr>
          <p:cNvPr id="4" name="Picture 3">
            <a:extLst>
              <a:ext uri="{FF2B5EF4-FFF2-40B4-BE49-F238E27FC236}">
                <a16:creationId xmlns:a16="http://schemas.microsoft.com/office/drawing/2014/main" id="{9145EDCB-6215-4694-B35E-75BD508134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8009" y="3754020"/>
            <a:ext cx="4427055" cy="2951370"/>
          </a:xfrm>
          <a:prstGeom prst="rect">
            <a:avLst/>
          </a:prstGeom>
        </p:spPr>
      </p:pic>
    </p:spTree>
    <p:extLst>
      <p:ext uri="{BB962C8B-B14F-4D97-AF65-F5344CB8AC3E}">
        <p14:creationId xmlns:p14="http://schemas.microsoft.com/office/powerpoint/2010/main" val="42813323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ED701-3C22-47A2-8341-36B3F9C47BAE}"/>
              </a:ext>
            </a:extLst>
          </p:cNvPr>
          <p:cNvSpPr>
            <a:spLocks noGrp="1"/>
          </p:cNvSpPr>
          <p:nvPr>
            <p:ph type="title"/>
          </p:nvPr>
        </p:nvSpPr>
        <p:spPr>
          <a:xfrm>
            <a:off x="366363" y="1039612"/>
            <a:ext cx="4205637" cy="661073"/>
          </a:xfrm>
        </p:spPr>
        <p:txBody>
          <a:bodyPr/>
          <a:lstStyle/>
          <a:p>
            <a:r>
              <a:rPr lang="en-GB" dirty="0"/>
              <a:t>How do pilgrims travel? </a:t>
            </a:r>
          </a:p>
        </p:txBody>
      </p:sp>
      <p:sp>
        <p:nvSpPr>
          <p:cNvPr id="3" name="Content Placeholder 2">
            <a:extLst>
              <a:ext uri="{FF2B5EF4-FFF2-40B4-BE49-F238E27FC236}">
                <a16:creationId xmlns:a16="http://schemas.microsoft.com/office/drawing/2014/main" id="{61E76DCE-6408-4427-8023-3F419B43525D}"/>
              </a:ext>
            </a:extLst>
          </p:cNvPr>
          <p:cNvSpPr>
            <a:spLocks noGrp="1"/>
          </p:cNvSpPr>
          <p:nvPr>
            <p:ph idx="1"/>
          </p:nvPr>
        </p:nvSpPr>
        <p:spPr>
          <a:xfrm>
            <a:off x="366363" y="2039458"/>
            <a:ext cx="4501334" cy="995145"/>
          </a:xfrm>
        </p:spPr>
        <p:txBody>
          <a:bodyPr>
            <a:normAutofit/>
          </a:bodyPr>
          <a:lstStyle/>
          <a:p>
            <a:r>
              <a:rPr lang="en-GB" sz="1800" dirty="0"/>
              <a:t>How do you think these pilgrims got to the Shrine of St Edward the Confessor? </a:t>
            </a:r>
          </a:p>
        </p:txBody>
      </p:sp>
      <p:sp>
        <p:nvSpPr>
          <p:cNvPr id="5" name="Content Placeholder 2">
            <a:extLst>
              <a:ext uri="{FF2B5EF4-FFF2-40B4-BE49-F238E27FC236}">
                <a16:creationId xmlns:a16="http://schemas.microsoft.com/office/drawing/2014/main" id="{82A7A0C1-3DFB-4EDD-9E33-96C08564A9FB}"/>
              </a:ext>
            </a:extLst>
          </p:cNvPr>
          <p:cNvSpPr txBox="1">
            <a:spLocks/>
          </p:cNvSpPr>
          <p:nvPr/>
        </p:nvSpPr>
        <p:spPr>
          <a:xfrm>
            <a:off x="4734645" y="5301213"/>
            <a:ext cx="4172622" cy="792291"/>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How do you think these pilgrims got to the Shrine of St Edward the Confessor? </a:t>
            </a:r>
          </a:p>
        </p:txBody>
      </p:sp>
      <p:sp>
        <p:nvSpPr>
          <p:cNvPr id="7" name="Text Placeholder 5">
            <a:extLst>
              <a:ext uri="{FF2B5EF4-FFF2-40B4-BE49-F238E27FC236}">
                <a16:creationId xmlns:a16="http://schemas.microsoft.com/office/drawing/2014/main" id="{CFF21DBD-D246-4FF8-9EF9-683809FCF63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1" name="Picture 10">
            <a:extLst>
              <a:ext uri="{FF2B5EF4-FFF2-40B4-BE49-F238E27FC236}">
                <a16:creationId xmlns:a16="http://schemas.microsoft.com/office/drawing/2014/main" id="{AC5732D6-147C-40C3-8AF6-93301124C7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0448" y="2927739"/>
            <a:ext cx="3657600" cy="2438400"/>
          </a:xfrm>
          <a:prstGeom prst="rect">
            <a:avLst/>
          </a:prstGeom>
        </p:spPr>
      </p:pic>
      <p:pic>
        <p:nvPicPr>
          <p:cNvPr id="13" name="Picture 12">
            <a:extLst>
              <a:ext uri="{FF2B5EF4-FFF2-40B4-BE49-F238E27FC236}">
                <a16:creationId xmlns:a16="http://schemas.microsoft.com/office/drawing/2014/main" id="{EF9EF533-8F1E-4DB6-85E2-6D255137C28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981782" y="1600200"/>
            <a:ext cx="3562350" cy="3657600"/>
          </a:xfrm>
          <a:prstGeom prst="rect">
            <a:avLst/>
          </a:prstGeom>
        </p:spPr>
      </p:pic>
    </p:spTree>
    <p:extLst>
      <p:ext uri="{BB962C8B-B14F-4D97-AF65-F5344CB8AC3E}">
        <p14:creationId xmlns:p14="http://schemas.microsoft.com/office/powerpoint/2010/main" val="2269954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C67B1-4802-44BF-B24C-E4C4BCDC452F}"/>
              </a:ext>
            </a:extLst>
          </p:cNvPr>
          <p:cNvSpPr>
            <a:spLocks noGrp="1"/>
          </p:cNvSpPr>
          <p:nvPr>
            <p:ph type="title"/>
          </p:nvPr>
        </p:nvSpPr>
        <p:spPr>
          <a:xfrm>
            <a:off x="381861" y="1160346"/>
            <a:ext cx="1477935" cy="557719"/>
          </a:xfrm>
        </p:spPr>
        <p:txBody>
          <a:bodyPr/>
          <a:lstStyle/>
          <a:p>
            <a:r>
              <a:rPr lang="en-GB" dirty="0"/>
              <a:t>Walking </a:t>
            </a:r>
          </a:p>
        </p:txBody>
      </p:sp>
      <p:sp>
        <p:nvSpPr>
          <p:cNvPr id="6" name="Rectangle 5">
            <a:extLst>
              <a:ext uri="{FF2B5EF4-FFF2-40B4-BE49-F238E27FC236}">
                <a16:creationId xmlns:a16="http://schemas.microsoft.com/office/drawing/2014/main" id="{56668518-E92F-4530-BC08-F8623B45E514}"/>
              </a:ext>
            </a:extLst>
          </p:cNvPr>
          <p:cNvSpPr/>
          <p:nvPr/>
        </p:nvSpPr>
        <p:spPr>
          <a:xfrm>
            <a:off x="431870" y="2066007"/>
            <a:ext cx="4481093" cy="3416320"/>
          </a:xfrm>
          <a:prstGeom prst="rect">
            <a:avLst/>
          </a:prstGeom>
        </p:spPr>
        <p:txBody>
          <a:bodyPr wrap="square">
            <a:spAutoFit/>
          </a:bodyPr>
          <a:lstStyle/>
          <a:p>
            <a:r>
              <a:rPr lang="en-GB" dirty="0"/>
              <a:t>Pilgrims often walk to the sites of pilgrimage. This gives them time to think and reflect on their journey – they have time for their spiritual journey too. </a:t>
            </a:r>
          </a:p>
          <a:p>
            <a:endParaRPr lang="en-GB" dirty="0"/>
          </a:p>
          <a:p>
            <a:r>
              <a:rPr lang="en-GB" dirty="0"/>
              <a:t>Pilgrims might thank God that they have got to their destination of pilgrimage. Sometimes if people walk to the place of pilgrimage, they take part in a special feet washing ceremony, like when Jesus washed the disciples feet to show he was just like them. </a:t>
            </a:r>
          </a:p>
        </p:txBody>
      </p:sp>
      <p:sp>
        <p:nvSpPr>
          <p:cNvPr id="7" name="Text Placeholder 5">
            <a:extLst>
              <a:ext uri="{FF2B5EF4-FFF2-40B4-BE49-F238E27FC236}">
                <a16:creationId xmlns:a16="http://schemas.microsoft.com/office/drawing/2014/main" id="{E910A076-D4E2-4D36-B859-10FA7CE6B74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B14F5936-42C0-4942-8864-DB85E1F2C447}"/>
              </a:ext>
            </a:extLst>
          </p:cNvPr>
          <p:cNvSpPr txBox="1"/>
          <p:nvPr/>
        </p:nvSpPr>
        <p:spPr>
          <a:xfrm>
            <a:off x="431870" y="6072215"/>
            <a:ext cx="7146801" cy="369332"/>
          </a:xfrm>
          <a:prstGeom prst="rect">
            <a:avLst/>
          </a:prstGeom>
          <a:solidFill>
            <a:schemeClr val="tx2"/>
          </a:solidFill>
        </p:spPr>
        <p:txBody>
          <a:bodyPr wrap="square" rtlCol="0">
            <a:spAutoFit/>
          </a:bodyPr>
          <a:lstStyle/>
          <a:p>
            <a:r>
              <a:rPr lang="en-GB" dirty="0">
                <a:solidFill>
                  <a:schemeClr val="bg1"/>
                </a:solidFill>
              </a:rPr>
              <a:t>Do you think it is easy to do a pilgrimage? Is it supposed to be easy? </a:t>
            </a:r>
          </a:p>
        </p:txBody>
      </p:sp>
      <p:pic>
        <p:nvPicPr>
          <p:cNvPr id="11" name="Picture 10">
            <a:extLst>
              <a:ext uri="{FF2B5EF4-FFF2-40B4-BE49-F238E27FC236}">
                <a16:creationId xmlns:a16="http://schemas.microsoft.com/office/drawing/2014/main" id="{E8BA5840-00D1-4243-9F57-D81E1447E9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0420" y="1160346"/>
            <a:ext cx="3107341" cy="4675622"/>
          </a:xfrm>
          <a:prstGeom prst="rect">
            <a:avLst/>
          </a:prstGeom>
        </p:spPr>
      </p:pic>
    </p:spTree>
    <p:extLst>
      <p:ext uri="{BB962C8B-B14F-4D97-AF65-F5344CB8AC3E}">
        <p14:creationId xmlns:p14="http://schemas.microsoft.com/office/powerpoint/2010/main" val="25562550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F2F43-B3C2-4B0B-BB66-86F69CFAC815}"/>
              </a:ext>
            </a:extLst>
          </p:cNvPr>
          <p:cNvSpPr>
            <a:spLocks noGrp="1"/>
          </p:cNvSpPr>
          <p:nvPr>
            <p:ph type="title"/>
          </p:nvPr>
        </p:nvSpPr>
        <p:spPr>
          <a:xfrm>
            <a:off x="397360" y="1156086"/>
            <a:ext cx="1787901" cy="428527"/>
          </a:xfrm>
        </p:spPr>
        <p:txBody>
          <a:bodyPr/>
          <a:lstStyle/>
          <a:p>
            <a:r>
              <a:rPr lang="en-GB" dirty="0"/>
              <a:t>Travelling</a:t>
            </a:r>
          </a:p>
        </p:txBody>
      </p:sp>
      <p:sp>
        <p:nvSpPr>
          <p:cNvPr id="3" name="Content Placeholder 2">
            <a:extLst>
              <a:ext uri="{FF2B5EF4-FFF2-40B4-BE49-F238E27FC236}">
                <a16:creationId xmlns:a16="http://schemas.microsoft.com/office/drawing/2014/main" id="{DB2A8583-59E0-4D16-A9AA-E6EE6E8559B8}"/>
              </a:ext>
            </a:extLst>
          </p:cNvPr>
          <p:cNvSpPr>
            <a:spLocks noGrp="1"/>
          </p:cNvSpPr>
          <p:nvPr>
            <p:ph idx="1"/>
          </p:nvPr>
        </p:nvSpPr>
        <p:spPr>
          <a:xfrm>
            <a:off x="420347" y="1928295"/>
            <a:ext cx="8095003" cy="2240749"/>
          </a:xfrm>
        </p:spPr>
        <p:txBody>
          <a:bodyPr>
            <a:normAutofit lnSpcReduction="10000"/>
          </a:bodyPr>
          <a:lstStyle/>
          <a:p>
            <a:r>
              <a:rPr lang="en-GB" sz="1800" dirty="0"/>
              <a:t>But not everyone walks! </a:t>
            </a:r>
          </a:p>
          <a:p>
            <a:r>
              <a:rPr lang="en-GB" sz="1800" dirty="0"/>
              <a:t>Sometimes the site of pilgrimage might be hard to get to on foot, or too far to travel all the way by walking. We are able to travel in these ways too.  </a:t>
            </a:r>
          </a:p>
          <a:p>
            <a:r>
              <a:rPr lang="en-GB" sz="1800" dirty="0"/>
              <a:t>We often travel alongside other pilgrims. What do we learn in the company of others?</a:t>
            </a:r>
          </a:p>
          <a:p>
            <a:r>
              <a:rPr lang="en-GB" sz="1800" dirty="0"/>
              <a:t>Imagine being a pilgrim in the time of St Edward. Would you have walked all the way to Rome? </a:t>
            </a:r>
          </a:p>
        </p:txBody>
      </p:sp>
      <p:sp>
        <p:nvSpPr>
          <p:cNvPr id="7" name="Text Placeholder 5">
            <a:extLst>
              <a:ext uri="{FF2B5EF4-FFF2-40B4-BE49-F238E27FC236}">
                <a16:creationId xmlns:a16="http://schemas.microsoft.com/office/drawing/2014/main" id="{867EC628-418B-470F-A7D6-C3C468EFC06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0" name="Picture 9">
            <a:extLst>
              <a:ext uri="{FF2B5EF4-FFF2-40B4-BE49-F238E27FC236}">
                <a16:creationId xmlns:a16="http://schemas.microsoft.com/office/drawing/2014/main" id="{0594E7B7-4B06-4D74-92F8-D4B8A44761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0347" y="4430395"/>
            <a:ext cx="2888393" cy="1717992"/>
          </a:xfrm>
          <a:prstGeom prst="rect">
            <a:avLst/>
          </a:prstGeom>
        </p:spPr>
      </p:pic>
      <p:pic>
        <p:nvPicPr>
          <p:cNvPr id="12" name="Picture 11">
            <a:extLst>
              <a:ext uri="{FF2B5EF4-FFF2-40B4-BE49-F238E27FC236}">
                <a16:creationId xmlns:a16="http://schemas.microsoft.com/office/drawing/2014/main" id="{01B9605C-54B9-4258-A2AF-ADAD60DDA0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80661" y="4412270"/>
            <a:ext cx="2622055" cy="1717992"/>
          </a:xfrm>
          <a:prstGeom prst="rect">
            <a:avLst/>
          </a:prstGeom>
        </p:spPr>
      </p:pic>
      <p:pic>
        <p:nvPicPr>
          <p:cNvPr id="6" name="Picture 5">
            <a:extLst>
              <a:ext uri="{FF2B5EF4-FFF2-40B4-BE49-F238E27FC236}">
                <a16:creationId xmlns:a16="http://schemas.microsoft.com/office/drawing/2014/main" id="{3EC78747-9BA5-4918-9541-411556EADC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68772" y="4430394"/>
            <a:ext cx="2266490" cy="1699868"/>
          </a:xfrm>
          <a:prstGeom prst="rect">
            <a:avLst/>
          </a:prstGeom>
        </p:spPr>
      </p:pic>
    </p:spTree>
    <p:extLst>
      <p:ext uri="{BB962C8B-B14F-4D97-AF65-F5344CB8AC3E}">
        <p14:creationId xmlns:p14="http://schemas.microsoft.com/office/powerpoint/2010/main" val="3770447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6" name="TextBox 5">
            <a:extLst>
              <a:ext uri="{FF2B5EF4-FFF2-40B4-BE49-F238E27FC236}">
                <a16:creationId xmlns:a16="http://schemas.microsoft.com/office/drawing/2014/main" id="{9A7173B3-3FF5-4F3A-9CF5-15151EA6C145}"/>
              </a:ext>
            </a:extLst>
          </p:cNvPr>
          <p:cNvSpPr txBox="1"/>
          <p:nvPr/>
        </p:nvSpPr>
        <p:spPr>
          <a:xfrm>
            <a:off x="626582" y="1222405"/>
            <a:ext cx="7886700" cy="830997"/>
          </a:xfrm>
          <a:prstGeom prst="rect">
            <a:avLst/>
          </a:prstGeom>
          <a:noFill/>
        </p:spPr>
        <p:txBody>
          <a:bodyPr wrap="square" rtlCol="0">
            <a:spAutoFit/>
          </a:bodyPr>
          <a:lstStyle/>
          <a:p>
            <a:pPr algn="ctr"/>
            <a:r>
              <a:rPr lang="en-US" sz="2800" b="1" dirty="0">
                <a:latin typeface="+mj-lt"/>
              </a:rPr>
              <a:t>Learning objective: </a:t>
            </a:r>
          </a:p>
          <a:p>
            <a:pPr algn="ctr"/>
            <a:r>
              <a:rPr lang="en-US" sz="2000" b="1" dirty="0"/>
              <a:t>To learn about where Christians go on pilgrimage</a:t>
            </a:r>
            <a:endParaRPr lang="en-GB" sz="2000" b="1" dirty="0"/>
          </a:p>
        </p:txBody>
      </p:sp>
      <p:sp>
        <p:nvSpPr>
          <p:cNvPr id="9" name="TextBox 8">
            <a:extLst>
              <a:ext uri="{FF2B5EF4-FFF2-40B4-BE49-F238E27FC236}">
                <a16:creationId xmlns:a16="http://schemas.microsoft.com/office/drawing/2014/main" id="{CFB0D83D-3A44-452D-A63D-47CFBFA8B0D8}"/>
              </a:ext>
            </a:extLst>
          </p:cNvPr>
          <p:cNvSpPr txBox="1"/>
          <p:nvPr/>
        </p:nvSpPr>
        <p:spPr>
          <a:xfrm>
            <a:off x="445114" y="2675884"/>
            <a:ext cx="8249636" cy="1754326"/>
          </a:xfrm>
          <a:prstGeom prst="rect">
            <a:avLst/>
          </a:prstGeom>
          <a:noFill/>
        </p:spPr>
        <p:txBody>
          <a:bodyPr wrap="square" rtlCol="0">
            <a:spAutoFit/>
          </a:bodyPr>
          <a:lstStyle/>
          <a:p>
            <a:r>
              <a:rPr lang="en-US" dirty="0"/>
              <a:t>Success criteria:</a:t>
            </a:r>
          </a:p>
          <a:p>
            <a:pPr marL="428625" indent="-428625">
              <a:buFont typeface="Arial" panose="020B0604020202020204" pitchFamily="34" charset="0"/>
              <a:buChar char="•"/>
            </a:pPr>
            <a:r>
              <a:rPr lang="en-US" dirty="0"/>
              <a:t>I can discuss how pilgrimage is different to a holiday</a:t>
            </a:r>
          </a:p>
          <a:p>
            <a:pPr marL="428625" indent="-428625">
              <a:buFont typeface="Arial" panose="020B0604020202020204" pitchFamily="34" charset="0"/>
              <a:buChar char="•"/>
            </a:pPr>
            <a:r>
              <a:rPr lang="en-US" dirty="0"/>
              <a:t>I can explain why pilgrims go to Westminster Abbey on pilgrimage</a:t>
            </a:r>
          </a:p>
          <a:p>
            <a:pPr marL="428625" indent="-428625">
              <a:buFont typeface="Arial" panose="020B0604020202020204" pitchFamily="34" charset="0"/>
              <a:buChar char="•"/>
            </a:pPr>
            <a:r>
              <a:rPr lang="en-US" dirty="0"/>
              <a:t>I can explain why the Shrine of St Edward the Confessor is a special place</a:t>
            </a:r>
          </a:p>
          <a:p>
            <a:pPr marL="428625" indent="-428625">
              <a:buFont typeface="Arial" panose="020B0604020202020204" pitchFamily="34" charset="0"/>
              <a:buChar char="•"/>
            </a:pPr>
            <a:r>
              <a:rPr lang="en-US" dirty="0"/>
              <a:t>I can talk about how Christians travel to pilgrim sites and where they might choose to go</a:t>
            </a:r>
          </a:p>
        </p:txBody>
      </p:sp>
    </p:spTree>
    <p:extLst>
      <p:ext uri="{BB962C8B-B14F-4D97-AF65-F5344CB8AC3E}">
        <p14:creationId xmlns:p14="http://schemas.microsoft.com/office/powerpoint/2010/main" val="26729237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1D0DA4-673B-4B92-BBA0-05135448041F}"/>
              </a:ext>
            </a:extLst>
          </p:cNvPr>
          <p:cNvSpPr>
            <a:spLocks noGrp="1"/>
          </p:cNvSpPr>
          <p:nvPr>
            <p:ph idx="1"/>
          </p:nvPr>
        </p:nvSpPr>
        <p:spPr>
          <a:xfrm>
            <a:off x="5197746" y="1768098"/>
            <a:ext cx="2845874" cy="1300566"/>
          </a:xfrm>
        </p:spPr>
        <p:txBody>
          <a:bodyPr>
            <a:normAutofit/>
          </a:bodyPr>
          <a:lstStyle/>
          <a:p>
            <a:r>
              <a:rPr lang="en-GB" sz="1800" dirty="0"/>
              <a:t>Today Christians can even get pilgrimage passports to keep a record of where they have been. </a:t>
            </a:r>
          </a:p>
        </p:txBody>
      </p:sp>
      <p:pic>
        <p:nvPicPr>
          <p:cNvPr id="8" name="Picture 7">
            <a:extLst>
              <a:ext uri="{FF2B5EF4-FFF2-40B4-BE49-F238E27FC236}">
                <a16:creationId xmlns:a16="http://schemas.microsoft.com/office/drawing/2014/main" id="{5E33DCF2-DC11-4A18-B9D9-E024B0AC25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2036" y="1229454"/>
            <a:ext cx="3835597" cy="5112013"/>
          </a:xfrm>
          <a:prstGeom prst="rect">
            <a:avLst/>
          </a:prstGeom>
        </p:spPr>
      </p:pic>
      <p:pic>
        <p:nvPicPr>
          <p:cNvPr id="4" name="Picture 3">
            <a:extLst>
              <a:ext uri="{FF2B5EF4-FFF2-40B4-BE49-F238E27FC236}">
                <a16:creationId xmlns:a16="http://schemas.microsoft.com/office/drawing/2014/main" id="{0BFF5A8D-FF07-4C9C-97AA-8A6DBC82FD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85574" y="3429000"/>
            <a:ext cx="3639971" cy="2648079"/>
          </a:xfrm>
          <a:prstGeom prst="rect">
            <a:avLst/>
          </a:prstGeom>
        </p:spPr>
      </p:pic>
    </p:spTree>
    <p:extLst>
      <p:ext uri="{BB962C8B-B14F-4D97-AF65-F5344CB8AC3E}">
        <p14:creationId xmlns:p14="http://schemas.microsoft.com/office/powerpoint/2010/main" val="1154626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BD077-567E-496D-BBF5-F14D7525A712}"/>
              </a:ext>
            </a:extLst>
          </p:cNvPr>
          <p:cNvSpPr>
            <a:spLocks noGrp="1"/>
          </p:cNvSpPr>
          <p:nvPr>
            <p:ph type="title"/>
          </p:nvPr>
        </p:nvSpPr>
        <p:spPr>
          <a:xfrm>
            <a:off x="376102" y="1036654"/>
            <a:ext cx="8139248" cy="490871"/>
          </a:xfrm>
        </p:spPr>
        <p:txBody>
          <a:bodyPr/>
          <a:lstStyle/>
          <a:p>
            <a:r>
              <a:rPr lang="en-GB" dirty="0"/>
              <a:t>Pilgrimage</a:t>
            </a:r>
          </a:p>
        </p:txBody>
      </p:sp>
      <p:sp>
        <p:nvSpPr>
          <p:cNvPr id="3" name="Content Placeholder 2">
            <a:extLst>
              <a:ext uri="{FF2B5EF4-FFF2-40B4-BE49-F238E27FC236}">
                <a16:creationId xmlns:a16="http://schemas.microsoft.com/office/drawing/2014/main" id="{52FECC9C-8FE9-4EE2-AF6B-C8648632A4E6}"/>
              </a:ext>
            </a:extLst>
          </p:cNvPr>
          <p:cNvSpPr>
            <a:spLocks noGrp="1"/>
          </p:cNvSpPr>
          <p:nvPr>
            <p:ph idx="1"/>
          </p:nvPr>
        </p:nvSpPr>
        <p:spPr>
          <a:xfrm>
            <a:off x="501287" y="4855659"/>
            <a:ext cx="7886700" cy="1482440"/>
          </a:xfrm>
        </p:spPr>
        <p:txBody>
          <a:bodyPr>
            <a:normAutofit/>
          </a:bodyPr>
          <a:lstStyle/>
          <a:p>
            <a:r>
              <a:rPr lang="en-GB" sz="1800" dirty="0"/>
              <a:t>Unlike some religions, Christians do not </a:t>
            </a:r>
            <a:r>
              <a:rPr lang="en-GB" sz="1800" b="1" dirty="0"/>
              <a:t>have</a:t>
            </a:r>
            <a:r>
              <a:rPr lang="en-GB" sz="1800" dirty="0"/>
              <a:t> to go on a pilgrimage. Lots of Christians choose to because they want to have their own spiritual journey. </a:t>
            </a:r>
          </a:p>
          <a:p>
            <a:r>
              <a:rPr lang="en-GB" sz="1800" dirty="0"/>
              <a:t>There are religious places in the UK that pilgrims might choose to </a:t>
            </a:r>
            <a:r>
              <a:rPr lang="en-GB" sz="1800"/>
              <a:t>visit. Perhaps </a:t>
            </a:r>
            <a:r>
              <a:rPr lang="en-GB" sz="1800" dirty="0"/>
              <a:t>you might want to visit one? </a:t>
            </a:r>
          </a:p>
        </p:txBody>
      </p:sp>
      <p:sp>
        <p:nvSpPr>
          <p:cNvPr id="7" name="Text Placeholder 5">
            <a:extLst>
              <a:ext uri="{FF2B5EF4-FFF2-40B4-BE49-F238E27FC236}">
                <a16:creationId xmlns:a16="http://schemas.microsoft.com/office/drawing/2014/main" id="{CE683EC1-1996-4262-B749-A998A4DE40C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9" name="TextBox 8">
            <a:extLst>
              <a:ext uri="{FF2B5EF4-FFF2-40B4-BE49-F238E27FC236}">
                <a16:creationId xmlns:a16="http://schemas.microsoft.com/office/drawing/2014/main" id="{242F354B-F43E-4074-83BA-AE10BC63879A}"/>
              </a:ext>
            </a:extLst>
          </p:cNvPr>
          <p:cNvSpPr txBox="1"/>
          <p:nvPr/>
        </p:nvSpPr>
        <p:spPr>
          <a:xfrm>
            <a:off x="376101" y="1658319"/>
            <a:ext cx="8011886" cy="369332"/>
          </a:xfrm>
          <a:prstGeom prst="rect">
            <a:avLst/>
          </a:prstGeom>
          <a:noFill/>
        </p:spPr>
        <p:txBody>
          <a:bodyPr wrap="square" rtlCol="0">
            <a:spAutoFit/>
          </a:bodyPr>
          <a:lstStyle/>
          <a:p>
            <a:r>
              <a:rPr lang="en-GB" dirty="0"/>
              <a:t>Lots of faiths take part in pilgrimages and have different pilgrimage sites. </a:t>
            </a:r>
          </a:p>
        </p:txBody>
      </p:sp>
      <p:pic>
        <p:nvPicPr>
          <p:cNvPr id="11" name="Picture 10">
            <a:extLst>
              <a:ext uri="{FF2B5EF4-FFF2-40B4-BE49-F238E27FC236}">
                <a16:creationId xmlns:a16="http://schemas.microsoft.com/office/drawing/2014/main" id="{17E0942D-90EE-4A36-995C-489547951F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6102" y="2473754"/>
            <a:ext cx="2405241" cy="1779317"/>
          </a:xfrm>
          <a:prstGeom prst="rect">
            <a:avLst/>
          </a:prstGeom>
        </p:spPr>
      </p:pic>
      <p:pic>
        <p:nvPicPr>
          <p:cNvPr id="13" name="Picture 12">
            <a:extLst>
              <a:ext uri="{FF2B5EF4-FFF2-40B4-BE49-F238E27FC236}">
                <a16:creationId xmlns:a16="http://schemas.microsoft.com/office/drawing/2014/main" id="{97DDF9FD-C0E4-411E-BAF9-747A1F8CF2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86234" y="2435444"/>
            <a:ext cx="2405241" cy="1803931"/>
          </a:xfrm>
          <a:prstGeom prst="rect">
            <a:avLst/>
          </a:prstGeom>
        </p:spPr>
      </p:pic>
      <p:pic>
        <p:nvPicPr>
          <p:cNvPr id="15" name="Picture 14">
            <a:extLst>
              <a:ext uri="{FF2B5EF4-FFF2-40B4-BE49-F238E27FC236}">
                <a16:creationId xmlns:a16="http://schemas.microsoft.com/office/drawing/2014/main" id="{41076CB0-102C-49F0-91F2-8D8FA0B52E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96366" y="2435444"/>
            <a:ext cx="2691843" cy="1784748"/>
          </a:xfrm>
          <a:prstGeom prst="rect">
            <a:avLst/>
          </a:prstGeom>
        </p:spPr>
      </p:pic>
    </p:spTree>
    <p:extLst>
      <p:ext uri="{BB962C8B-B14F-4D97-AF65-F5344CB8AC3E}">
        <p14:creationId xmlns:p14="http://schemas.microsoft.com/office/powerpoint/2010/main" val="39924312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E62F2-087B-41FC-86B5-8C82A5CC92C2}"/>
              </a:ext>
            </a:extLst>
          </p:cNvPr>
          <p:cNvSpPr>
            <a:spLocks noGrp="1"/>
          </p:cNvSpPr>
          <p:nvPr>
            <p:ph type="title"/>
          </p:nvPr>
        </p:nvSpPr>
        <p:spPr>
          <a:xfrm>
            <a:off x="362752" y="1069381"/>
            <a:ext cx="2082369" cy="643843"/>
          </a:xfrm>
        </p:spPr>
        <p:txBody>
          <a:bodyPr/>
          <a:lstStyle/>
          <a:p>
            <a:r>
              <a:rPr lang="en-GB" dirty="0"/>
              <a:t>Quick Quiz</a:t>
            </a:r>
          </a:p>
        </p:txBody>
      </p:sp>
      <p:sp>
        <p:nvSpPr>
          <p:cNvPr id="3" name="Content Placeholder 2">
            <a:extLst>
              <a:ext uri="{FF2B5EF4-FFF2-40B4-BE49-F238E27FC236}">
                <a16:creationId xmlns:a16="http://schemas.microsoft.com/office/drawing/2014/main" id="{5319CAD7-AF16-4AC3-BD10-9C9EAB96DA8C}"/>
              </a:ext>
            </a:extLst>
          </p:cNvPr>
          <p:cNvSpPr>
            <a:spLocks noGrp="1"/>
          </p:cNvSpPr>
          <p:nvPr>
            <p:ph idx="1"/>
          </p:nvPr>
        </p:nvSpPr>
        <p:spPr>
          <a:xfrm>
            <a:off x="362752" y="2394955"/>
            <a:ext cx="8139248" cy="2037560"/>
          </a:xfrm>
        </p:spPr>
        <p:txBody>
          <a:bodyPr>
            <a:normAutofit/>
          </a:bodyPr>
          <a:lstStyle/>
          <a:p>
            <a:r>
              <a:rPr lang="en-GB" sz="1800" dirty="0"/>
              <a:t>Why is Westminster Abbey a site of pilgrimage?  </a:t>
            </a:r>
          </a:p>
          <a:p>
            <a:r>
              <a:rPr lang="en-GB" sz="1800" dirty="0"/>
              <a:t>Why is Disneyland not a site of pilgrimage?</a:t>
            </a:r>
          </a:p>
          <a:p>
            <a:r>
              <a:rPr lang="en-GB" sz="1800" dirty="0"/>
              <a:t>Who was St Edward the Confessor? </a:t>
            </a:r>
          </a:p>
          <a:p>
            <a:r>
              <a:rPr lang="en-GB" sz="1800" dirty="0"/>
              <a:t>Why was he considered to be special? </a:t>
            </a:r>
          </a:p>
          <a:p>
            <a:r>
              <a:rPr lang="en-GB" sz="1800" dirty="0"/>
              <a:t>Why do pilgrims still visit his Shrine now?</a:t>
            </a:r>
          </a:p>
        </p:txBody>
      </p:sp>
      <p:sp>
        <p:nvSpPr>
          <p:cNvPr id="4" name="Text Placeholder 5">
            <a:extLst>
              <a:ext uri="{FF2B5EF4-FFF2-40B4-BE49-F238E27FC236}">
                <a16:creationId xmlns:a16="http://schemas.microsoft.com/office/drawing/2014/main" id="{CC6944AE-2E23-4968-924F-56FD3DEFA5E7}"/>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965D79E2-411D-4A8C-92C5-61DE31EA54A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23648" y="3943350"/>
            <a:ext cx="3657600" cy="2628900"/>
          </a:xfrm>
          <a:prstGeom prst="rect">
            <a:avLst/>
          </a:prstGeom>
        </p:spPr>
      </p:pic>
    </p:spTree>
    <p:extLst>
      <p:ext uri="{BB962C8B-B14F-4D97-AF65-F5344CB8AC3E}">
        <p14:creationId xmlns:p14="http://schemas.microsoft.com/office/powerpoint/2010/main" val="2277313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71A92-6AAF-4A29-90BE-1F4EF76CFE06}"/>
              </a:ext>
            </a:extLst>
          </p:cNvPr>
          <p:cNvSpPr>
            <a:spLocks noGrp="1"/>
          </p:cNvSpPr>
          <p:nvPr>
            <p:ph type="title"/>
          </p:nvPr>
        </p:nvSpPr>
        <p:spPr>
          <a:xfrm>
            <a:off x="372718" y="1057409"/>
            <a:ext cx="7886700" cy="471116"/>
          </a:xfrm>
        </p:spPr>
        <p:txBody>
          <a:bodyPr/>
          <a:lstStyle/>
          <a:p>
            <a:r>
              <a:rPr lang="en-GB" dirty="0"/>
              <a:t>Think and discuss</a:t>
            </a:r>
          </a:p>
        </p:txBody>
      </p:sp>
      <p:sp>
        <p:nvSpPr>
          <p:cNvPr id="3" name="Content Placeholder 2">
            <a:extLst>
              <a:ext uri="{FF2B5EF4-FFF2-40B4-BE49-F238E27FC236}">
                <a16:creationId xmlns:a16="http://schemas.microsoft.com/office/drawing/2014/main" id="{D93B46D3-E7AD-488A-9D0F-55BD850E145E}"/>
              </a:ext>
            </a:extLst>
          </p:cNvPr>
          <p:cNvSpPr>
            <a:spLocks noGrp="1"/>
          </p:cNvSpPr>
          <p:nvPr>
            <p:ph idx="1"/>
          </p:nvPr>
        </p:nvSpPr>
        <p:spPr>
          <a:xfrm>
            <a:off x="372718" y="1679460"/>
            <a:ext cx="4199282" cy="379307"/>
          </a:xfrm>
        </p:spPr>
        <p:txBody>
          <a:bodyPr>
            <a:noAutofit/>
          </a:bodyPr>
          <a:lstStyle/>
          <a:p>
            <a:r>
              <a:rPr lang="en-GB" sz="1800" dirty="0"/>
              <a:t>Have you been on any journeys today? </a:t>
            </a:r>
          </a:p>
          <a:p>
            <a:endParaRPr lang="en-GB" sz="1600" dirty="0"/>
          </a:p>
          <a:p>
            <a:endParaRPr lang="en-GB" dirty="0"/>
          </a:p>
          <a:p>
            <a:endParaRPr lang="en-GB" dirty="0"/>
          </a:p>
          <a:p>
            <a:endParaRPr lang="en-GB" dirty="0"/>
          </a:p>
          <a:p>
            <a:endParaRPr lang="en-GB" dirty="0"/>
          </a:p>
        </p:txBody>
      </p:sp>
      <p:sp>
        <p:nvSpPr>
          <p:cNvPr id="8" name="Text Placeholder 5">
            <a:extLst>
              <a:ext uri="{FF2B5EF4-FFF2-40B4-BE49-F238E27FC236}">
                <a16:creationId xmlns:a16="http://schemas.microsoft.com/office/drawing/2014/main" id="{28F820DD-4C15-43D2-9269-0D854DFE189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6C781558-35AE-4231-92E6-5D524912634C}"/>
              </a:ext>
            </a:extLst>
          </p:cNvPr>
          <p:cNvSpPr txBox="1"/>
          <p:nvPr/>
        </p:nvSpPr>
        <p:spPr>
          <a:xfrm>
            <a:off x="407663" y="6028896"/>
            <a:ext cx="3885368" cy="646331"/>
          </a:xfrm>
          <a:prstGeom prst="rect">
            <a:avLst/>
          </a:prstGeom>
          <a:noFill/>
        </p:spPr>
        <p:txBody>
          <a:bodyPr wrap="square" rtlCol="0">
            <a:spAutoFit/>
          </a:bodyPr>
          <a:lstStyle/>
          <a:p>
            <a:r>
              <a:rPr lang="en-GB" dirty="0"/>
              <a:t>What other journeys do we go on? </a:t>
            </a:r>
          </a:p>
          <a:p>
            <a:endParaRPr lang="en-GB" dirty="0"/>
          </a:p>
        </p:txBody>
      </p:sp>
      <p:pic>
        <p:nvPicPr>
          <p:cNvPr id="5" name="Picture 4">
            <a:extLst>
              <a:ext uri="{FF2B5EF4-FFF2-40B4-BE49-F238E27FC236}">
                <a16:creationId xmlns:a16="http://schemas.microsoft.com/office/drawing/2014/main" id="{57C91A2A-9DF4-410A-8BB2-D0F8658AF9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526" y="2259307"/>
            <a:ext cx="2309241" cy="3474720"/>
          </a:xfrm>
          <a:prstGeom prst="rect">
            <a:avLst/>
          </a:prstGeom>
        </p:spPr>
      </p:pic>
      <p:pic>
        <p:nvPicPr>
          <p:cNvPr id="7" name="Picture 6">
            <a:extLst>
              <a:ext uri="{FF2B5EF4-FFF2-40B4-BE49-F238E27FC236}">
                <a16:creationId xmlns:a16="http://schemas.microsoft.com/office/drawing/2014/main" id="{A70BC756-34B0-48E0-8C30-A2502B119F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07109" y="2807533"/>
            <a:ext cx="3273751" cy="2332548"/>
          </a:xfrm>
          <a:prstGeom prst="rect">
            <a:avLst/>
          </a:prstGeom>
        </p:spPr>
      </p:pic>
      <p:pic>
        <p:nvPicPr>
          <p:cNvPr id="12" name="Picture 11">
            <a:extLst>
              <a:ext uri="{FF2B5EF4-FFF2-40B4-BE49-F238E27FC236}">
                <a16:creationId xmlns:a16="http://schemas.microsoft.com/office/drawing/2014/main" id="{849D31BE-8677-40DB-9353-3C27C828BE4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64586" y="2259306"/>
            <a:ext cx="2571751" cy="3429001"/>
          </a:xfrm>
          <a:prstGeom prst="rect">
            <a:avLst/>
          </a:prstGeom>
        </p:spPr>
      </p:pic>
    </p:spTree>
    <p:extLst>
      <p:ext uri="{BB962C8B-B14F-4D97-AF65-F5344CB8AC3E}">
        <p14:creationId xmlns:p14="http://schemas.microsoft.com/office/powerpoint/2010/main" val="247940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7C0A9-5B56-46C2-BA95-4A48B905191F}"/>
              </a:ext>
            </a:extLst>
          </p:cNvPr>
          <p:cNvSpPr>
            <a:spLocks noGrp="1"/>
          </p:cNvSpPr>
          <p:nvPr>
            <p:ph type="title"/>
          </p:nvPr>
        </p:nvSpPr>
        <p:spPr>
          <a:xfrm>
            <a:off x="366606" y="1038955"/>
            <a:ext cx="7886700" cy="507089"/>
          </a:xfrm>
        </p:spPr>
        <p:txBody>
          <a:bodyPr/>
          <a:lstStyle/>
          <a:p>
            <a:r>
              <a:rPr lang="en-GB" dirty="0"/>
              <a:t>Think and discuss</a:t>
            </a:r>
          </a:p>
        </p:txBody>
      </p:sp>
      <p:sp>
        <p:nvSpPr>
          <p:cNvPr id="3" name="Content Placeholder 2">
            <a:extLst>
              <a:ext uri="{FF2B5EF4-FFF2-40B4-BE49-F238E27FC236}">
                <a16:creationId xmlns:a16="http://schemas.microsoft.com/office/drawing/2014/main" id="{A99423C9-2B2C-4445-B15E-B2B5B3876D41}"/>
              </a:ext>
            </a:extLst>
          </p:cNvPr>
          <p:cNvSpPr>
            <a:spLocks noGrp="1"/>
          </p:cNvSpPr>
          <p:nvPr>
            <p:ph idx="1"/>
          </p:nvPr>
        </p:nvSpPr>
        <p:spPr>
          <a:xfrm>
            <a:off x="366606" y="1799046"/>
            <a:ext cx="5183214" cy="399870"/>
          </a:xfrm>
        </p:spPr>
        <p:txBody>
          <a:bodyPr>
            <a:normAutofit lnSpcReduction="10000"/>
          </a:bodyPr>
          <a:lstStyle/>
          <a:p>
            <a:r>
              <a:rPr lang="en-GB" sz="1800" dirty="0"/>
              <a:t>Think about when you last went on a school trip. </a:t>
            </a:r>
          </a:p>
          <a:p>
            <a:endParaRPr lang="en-GB" dirty="0"/>
          </a:p>
          <a:p>
            <a:endParaRPr lang="en-GB" dirty="0"/>
          </a:p>
        </p:txBody>
      </p:sp>
      <p:sp>
        <p:nvSpPr>
          <p:cNvPr id="5" name="Speech Bubble: Rectangle with Corners Rounded 4">
            <a:extLst>
              <a:ext uri="{FF2B5EF4-FFF2-40B4-BE49-F238E27FC236}">
                <a16:creationId xmlns:a16="http://schemas.microsoft.com/office/drawing/2014/main" id="{8838D6BA-3B25-4849-B8A1-2396AE48C551}"/>
              </a:ext>
            </a:extLst>
          </p:cNvPr>
          <p:cNvSpPr/>
          <p:nvPr/>
        </p:nvSpPr>
        <p:spPr>
          <a:xfrm>
            <a:off x="705777" y="2355186"/>
            <a:ext cx="3038889" cy="1620338"/>
          </a:xfrm>
          <a:prstGeom prst="wedgeRoundRectCallout">
            <a:avLst>
              <a:gd name="adj1" fmla="val 75776"/>
              <a:gd name="adj2" fmla="val 5171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rPr>
              <a:t>How did you get there?</a:t>
            </a:r>
          </a:p>
        </p:txBody>
      </p:sp>
      <p:sp>
        <p:nvSpPr>
          <p:cNvPr id="6" name="Speech Bubble: Rectangle with Corners Rounded 5">
            <a:extLst>
              <a:ext uri="{FF2B5EF4-FFF2-40B4-BE49-F238E27FC236}">
                <a16:creationId xmlns:a16="http://schemas.microsoft.com/office/drawing/2014/main" id="{AEFAB490-1126-4A8D-ABB2-B462908DFA77}"/>
              </a:ext>
            </a:extLst>
          </p:cNvPr>
          <p:cNvSpPr/>
          <p:nvPr/>
        </p:nvSpPr>
        <p:spPr>
          <a:xfrm>
            <a:off x="5549820" y="2318901"/>
            <a:ext cx="3038889" cy="1620338"/>
          </a:xfrm>
          <a:prstGeom prst="wedgeRoundRectCallout">
            <a:avLst>
              <a:gd name="adj1" fmla="val -74092"/>
              <a:gd name="adj2" fmla="val -44280"/>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rPr>
              <a:t>Where did you go?</a:t>
            </a:r>
          </a:p>
        </p:txBody>
      </p:sp>
      <p:sp>
        <p:nvSpPr>
          <p:cNvPr id="7" name="Speech Bubble: Rectangle with Corners Rounded 6">
            <a:extLst>
              <a:ext uri="{FF2B5EF4-FFF2-40B4-BE49-F238E27FC236}">
                <a16:creationId xmlns:a16="http://schemas.microsoft.com/office/drawing/2014/main" id="{52CD102A-D8EB-43AE-802C-416AB9491922}"/>
              </a:ext>
            </a:extLst>
          </p:cNvPr>
          <p:cNvSpPr/>
          <p:nvPr/>
        </p:nvSpPr>
        <p:spPr>
          <a:xfrm>
            <a:off x="5433705" y="4387028"/>
            <a:ext cx="3038889" cy="1620338"/>
          </a:xfrm>
          <a:prstGeom prst="wedgeRoundRectCallout">
            <a:avLst>
              <a:gd name="adj1" fmla="val -49350"/>
              <a:gd name="adj2" fmla="val 74285"/>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dirty="0">
                <a:solidFill>
                  <a:schemeClr val="tx1"/>
                </a:solidFill>
              </a:rPr>
              <a:t>Why did you go on the trip?</a:t>
            </a:r>
          </a:p>
        </p:txBody>
      </p:sp>
      <p:sp>
        <p:nvSpPr>
          <p:cNvPr id="9" name="Text Placeholder 5">
            <a:extLst>
              <a:ext uri="{FF2B5EF4-FFF2-40B4-BE49-F238E27FC236}">
                <a16:creationId xmlns:a16="http://schemas.microsoft.com/office/drawing/2014/main" id="{293BE3BC-667B-4C8D-906F-8B87CEFA754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0C854FF4-C221-4145-88EA-F1981FAFDD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5777" y="4131794"/>
            <a:ext cx="3446650" cy="2584988"/>
          </a:xfrm>
          <a:prstGeom prst="rect">
            <a:avLst/>
          </a:prstGeom>
        </p:spPr>
      </p:pic>
    </p:spTree>
    <p:extLst>
      <p:ext uri="{BB962C8B-B14F-4D97-AF65-F5344CB8AC3E}">
        <p14:creationId xmlns:p14="http://schemas.microsoft.com/office/powerpoint/2010/main" val="3808297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0794B-D968-4893-881E-13D5B3D5A18B}"/>
              </a:ext>
            </a:extLst>
          </p:cNvPr>
          <p:cNvSpPr>
            <a:spLocks noGrp="1"/>
          </p:cNvSpPr>
          <p:nvPr>
            <p:ph type="title"/>
          </p:nvPr>
        </p:nvSpPr>
        <p:spPr>
          <a:xfrm>
            <a:off x="426354" y="1279773"/>
            <a:ext cx="8139248" cy="453687"/>
          </a:xfrm>
        </p:spPr>
        <p:txBody>
          <a:bodyPr/>
          <a:lstStyle/>
          <a:p>
            <a:r>
              <a:rPr lang="en-GB" dirty="0"/>
              <a:t>Pilgrimage</a:t>
            </a:r>
          </a:p>
        </p:txBody>
      </p:sp>
      <p:sp>
        <p:nvSpPr>
          <p:cNvPr id="3" name="Content Placeholder 2">
            <a:extLst>
              <a:ext uri="{FF2B5EF4-FFF2-40B4-BE49-F238E27FC236}">
                <a16:creationId xmlns:a16="http://schemas.microsoft.com/office/drawing/2014/main" id="{3E64E1A3-516C-49B6-8211-E28C00E8DE64}"/>
              </a:ext>
            </a:extLst>
          </p:cNvPr>
          <p:cNvSpPr>
            <a:spLocks noGrp="1"/>
          </p:cNvSpPr>
          <p:nvPr>
            <p:ph idx="1"/>
          </p:nvPr>
        </p:nvSpPr>
        <p:spPr>
          <a:xfrm>
            <a:off x="426354" y="2654517"/>
            <a:ext cx="3835597" cy="2118961"/>
          </a:xfrm>
        </p:spPr>
        <p:txBody>
          <a:bodyPr>
            <a:normAutofit/>
          </a:bodyPr>
          <a:lstStyle/>
          <a:p>
            <a:r>
              <a:rPr lang="en-GB" sz="1800" dirty="0"/>
              <a:t>Today we are going to find out about a special sort of journey called a ‘pilgrimage’. </a:t>
            </a:r>
          </a:p>
          <a:p>
            <a:endParaRPr lang="en-GB" sz="1800" dirty="0"/>
          </a:p>
          <a:p>
            <a:r>
              <a:rPr lang="en-GB" sz="1800" dirty="0"/>
              <a:t>Let’s use some pictures to help us work out what a pilgrimage might be.</a:t>
            </a:r>
          </a:p>
        </p:txBody>
      </p:sp>
      <p:sp>
        <p:nvSpPr>
          <p:cNvPr id="6" name="Text Placeholder 5">
            <a:extLst>
              <a:ext uri="{FF2B5EF4-FFF2-40B4-BE49-F238E27FC236}">
                <a16:creationId xmlns:a16="http://schemas.microsoft.com/office/drawing/2014/main" id="{BD3C74C2-D63E-4354-B9DE-90BCEEDB90C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CB72DD7F-CC78-43D1-B465-4BB06C38248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70014" y="1292592"/>
            <a:ext cx="3835597" cy="5112013"/>
          </a:xfrm>
          <a:prstGeom prst="rect">
            <a:avLst/>
          </a:prstGeom>
        </p:spPr>
      </p:pic>
    </p:spTree>
    <p:extLst>
      <p:ext uri="{BB962C8B-B14F-4D97-AF65-F5344CB8AC3E}">
        <p14:creationId xmlns:p14="http://schemas.microsoft.com/office/powerpoint/2010/main" val="3553497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線上媒體 7" title="Pilgrimage: a three-minute film">
            <a:hlinkClick r:id="" action="ppaction://media"/>
            <a:extLst>
              <a:ext uri="{FF2B5EF4-FFF2-40B4-BE49-F238E27FC236}">
                <a16:creationId xmlns:a16="http://schemas.microsoft.com/office/drawing/2014/main" id="{89B4CEA3-02EF-D300-5BD6-CD200E18776D}"/>
              </a:ext>
            </a:extLst>
          </p:cNvPr>
          <p:cNvPicPr>
            <a:picLocks noGrp="1" noRot="1" noChangeAspect="1"/>
          </p:cNvPicPr>
          <p:nvPr>
            <p:ph idx="1"/>
            <a:videoFile r:link="rId1"/>
          </p:nvPr>
        </p:nvPicPr>
        <p:blipFill>
          <a:blip r:embed="rId4"/>
          <a:stretch>
            <a:fillRect/>
          </a:stretch>
        </p:blipFill>
        <p:spPr>
          <a:xfrm>
            <a:off x="773242" y="994554"/>
            <a:ext cx="7601231" cy="5681216"/>
          </a:xfrm>
        </p:spPr>
      </p:pic>
      <p:sp>
        <p:nvSpPr>
          <p:cNvPr id="7" name="Text Placeholder 5">
            <a:extLst>
              <a:ext uri="{FF2B5EF4-FFF2-40B4-BE49-F238E27FC236}">
                <a16:creationId xmlns:a16="http://schemas.microsoft.com/office/drawing/2014/main" id="{5D4F00AF-74C1-013C-E439-CAF8F585E47A}"/>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40844057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BA0B0-72BE-4E58-A456-9827A59E1844}"/>
              </a:ext>
            </a:extLst>
          </p:cNvPr>
          <p:cNvSpPr>
            <a:spLocks noGrp="1"/>
          </p:cNvSpPr>
          <p:nvPr>
            <p:ph type="title"/>
          </p:nvPr>
        </p:nvSpPr>
        <p:spPr>
          <a:xfrm>
            <a:off x="238400" y="981913"/>
            <a:ext cx="8667199" cy="626309"/>
          </a:xfrm>
        </p:spPr>
        <p:txBody>
          <a:bodyPr>
            <a:normAutofit/>
          </a:bodyPr>
          <a:lstStyle/>
          <a:p>
            <a:r>
              <a:rPr lang="en-GB" dirty="0"/>
              <a:t>Why do Christians go to these places on pilgrimage?</a:t>
            </a:r>
          </a:p>
        </p:txBody>
      </p:sp>
      <p:sp>
        <p:nvSpPr>
          <p:cNvPr id="5" name="Rectangle 4">
            <a:extLst>
              <a:ext uri="{FF2B5EF4-FFF2-40B4-BE49-F238E27FC236}">
                <a16:creationId xmlns:a16="http://schemas.microsoft.com/office/drawing/2014/main" id="{DB69D023-1BEC-41E5-8D33-9E560FC25B6E}"/>
              </a:ext>
            </a:extLst>
          </p:cNvPr>
          <p:cNvSpPr/>
          <p:nvPr/>
        </p:nvSpPr>
        <p:spPr>
          <a:xfrm>
            <a:off x="417150" y="4453066"/>
            <a:ext cx="2731074" cy="18891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This is the Church of the Nativity, built on the place Jesus is believed to have been born.</a:t>
            </a:r>
          </a:p>
        </p:txBody>
      </p:sp>
      <p:sp>
        <p:nvSpPr>
          <p:cNvPr id="6" name="Rectangle 5">
            <a:extLst>
              <a:ext uri="{FF2B5EF4-FFF2-40B4-BE49-F238E27FC236}">
                <a16:creationId xmlns:a16="http://schemas.microsoft.com/office/drawing/2014/main" id="{1ECF0363-F385-44C8-AD77-EC7BCF6F4E4C}"/>
              </a:ext>
            </a:extLst>
          </p:cNvPr>
          <p:cNvSpPr/>
          <p:nvPr/>
        </p:nvSpPr>
        <p:spPr>
          <a:xfrm>
            <a:off x="3287646" y="4453066"/>
            <a:ext cx="2585415" cy="18891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It is the site where St Peter, Jesus’ friend and the first Bishop of Rome was executed and believed to be buried. It is where the Pope lives. </a:t>
            </a:r>
          </a:p>
        </p:txBody>
      </p:sp>
      <p:sp>
        <p:nvSpPr>
          <p:cNvPr id="7" name="Rectangle 6">
            <a:extLst>
              <a:ext uri="{FF2B5EF4-FFF2-40B4-BE49-F238E27FC236}">
                <a16:creationId xmlns:a16="http://schemas.microsoft.com/office/drawing/2014/main" id="{56B7C828-758B-4914-9660-08ACB8440EA7}"/>
              </a:ext>
            </a:extLst>
          </p:cNvPr>
          <p:cNvSpPr/>
          <p:nvPr/>
        </p:nvSpPr>
        <p:spPr>
          <a:xfrm>
            <a:off x="6141436" y="4453065"/>
            <a:ext cx="2585414" cy="18891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This is where St Edward the Confessor is buried. Christians go to pray at his shrine (grave). </a:t>
            </a:r>
          </a:p>
        </p:txBody>
      </p:sp>
      <p:sp>
        <p:nvSpPr>
          <p:cNvPr id="10" name="Text Placeholder 5">
            <a:extLst>
              <a:ext uri="{FF2B5EF4-FFF2-40B4-BE49-F238E27FC236}">
                <a16:creationId xmlns:a16="http://schemas.microsoft.com/office/drawing/2014/main" id="{37A38D9B-1C99-4380-A6A9-2C92EC8F675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1" name="TextBox 10">
            <a:extLst>
              <a:ext uri="{FF2B5EF4-FFF2-40B4-BE49-F238E27FC236}">
                <a16:creationId xmlns:a16="http://schemas.microsoft.com/office/drawing/2014/main" id="{DA4B6679-B958-4EDB-ABB5-FD7F96571C20}"/>
              </a:ext>
            </a:extLst>
          </p:cNvPr>
          <p:cNvSpPr txBox="1"/>
          <p:nvPr/>
        </p:nvSpPr>
        <p:spPr>
          <a:xfrm>
            <a:off x="263646" y="1777731"/>
            <a:ext cx="3626429" cy="369332"/>
          </a:xfrm>
          <a:prstGeom prst="rect">
            <a:avLst/>
          </a:prstGeom>
          <a:solidFill>
            <a:schemeClr val="tx2"/>
          </a:solidFill>
        </p:spPr>
        <p:txBody>
          <a:bodyPr wrap="square" rtlCol="0">
            <a:spAutoFit/>
          </a:bodyPr>
          <a:lstStyle/>
          <a:p>
            <a:r>
              <a:rPr lang="en-GB" dirty="0">
                <a:solidFill>
                  <a:schemeClr val="bg1"/>
                </a:solidFill>
              </a:rPr>
              <a:t>Match the image to the statement</a:t>
            </a:r>
          </a:p>
        </p:txBody>
      </p:sp>
      <p:pic>
        <p:nvPicPr>
          <p:cNvPr id="15" name="Picture 14">
            <a:extLst>
              <a:ext uri="{FF2B5EF4-FFF2-40B4-BE49-F238E27FC236}">
                <a16:creationId xmlns:a16="http://schemas.microsoft.com/office/drawing/2014/main" id="{846D02C1-407D-47BC-AA99-ECCB8F1E4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87646" y="2404934"/>
            <a:ext cx="2438400" cy="1618488"/>
          </a:xfrm>
          <a:prstGeom prst="rect">
            <a:avLst/>
          </a:prstGeom>
        </p:spPr>
      </p:pic>
      <p:pic>
        <p:nvPicPr>
          <p:cNvPr id="17" name="Picture 16">
            <a:extLst>
              <a:ext uri="{FF2B5EF4-FFF2-40B4-BE49-F238E27FC236}">
                <a16:creationId xmlns:a16="http://schemas.microsoft.com/office/drawing/2014/main" id="{1E69F5BC-A5CF-4C78-901B-3277A7FB0C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41436" y="2404934"/>
            <a:ext cx="2438401" cy="1631951"/>
          </a:xfrm>
          <a:prstGeom prst="rect">
            <a:avLst/>
          </a:prstGeom>
        </p:spPr>
      </p:pic>
      <p:pic>
        <p:nvPicPr>
          <p:cNvPr id="4" name="Picture 3">
            <a:extLst>
              <a:ext uri="{FF2B5EF4-FFF2-40B4-BE49-F238E27FC236}">
                <a16:creationId xmlns:a16="http://schemas.microsoft.com/office/drawing/2014/main" id="{B5841154-A65E-4323-BB04-90A76ABCEA7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17150" y="2404934"/>
            <a:ext cx="2455106" cy="1700673"/>
          </a:xfrm>
          <a:prstGeom prst="rect">
            <a:avLst/>
          </a:prstGeom>
        </p:spPr>
      </p:pic>
    </p:spTree>
    <p:extLst>
      <p:ext uri="{BB962C8B-B14F-4D97-AF65-F5344CB8AC3E}">
        <p14:creationId xmlns:p14="http://schemas.microsoft.com/office/powerpoint/2010/main" val="28803748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BE703-E082-438A-B1ED-075EBBA45BA1}"/>
              </a:ext>
            </a:extLst>
          </p:cNvPr>
          <p:cNvSpPr>
            <a:spLocks noGrp="1"/>
          </p:cNvSpPr>
          <p:nvPr>
            <p:ph type="title"/>
          </p:nvPr>
        </p:nvSpPr>
        <p:spPr>
          <a:xfrm>
            <a:off x="362752" y="1099176"/>
            <a:ext cx="1946495" cy="554840"/>
          </a:xfrm>
        </p:spPr>
        <p:txBody>
          <a:bodyPr/>
          <a:lstStyle/>
          <a:p>
            <a:r>
              <a:rPr lang="en-GB" dirty="0"/>
              <a:t>Pilgrimage</a:t>
            </a:r>
          </a:p>
        </p:txBody>
      </p:sp>
      <p:sp>
        <p:nvSpPr>
          <p:cNvPr id="5" name="Rectangle 4">
            <a:extLst>
              <a:ext uri="{FF2B5EF4-FFF2-40B4-BE49-F238E27FC236}">
                <a16:creationId xmlns:a16="http://schemas.microsoft.com/office/drawing/2014/main" id="{938993A0-52C2-4937-8505-02769EEC4C57}"/>
              </a:ext>
            </a:extLst>
          </p:cNvPr>
          <p:cNvSpPr/>
          <p:nvPr/>
        </p:nvSpPr>
        <p:spPr>
          <a:xfrm>
            <a:off x="5319754" y="3233495"/>
            <a:ext cx="3328300" cy="646331"/>
          </a:xfrm>
          <a:prstGeom prst="rect">
            <a:avLst/>
          </a:prstGeom>
        </p:spPr>
        <p:txBody>
          <a:bodyPr wrap="square">
            <a:spAutoFit/>
          </a:bodyPr>
          <a:lstStyle/>
          <a:p>
            <a:r>
              <a:rPr lang="en-GB" dirty="0"/>
              <a:t>Why isn’t a trip to Disneyland a pilgrimage? </a:t>
            </a:r>
          </a:p>
        </p:txBody>
      </p:sp>
      <p:sp>
        <p:nvSpPr>
          <p:cNvPr id="6" name="Text Placeholder 5">
            <a:extLst>
              <a:ext uri="{FF2B5EF4-FFF2-40B4-BE49-F238E27FC236}">
                <a16:creationId xmlns:a16="http://schemas.microsoft.com/office/drawing/2014/main" id="{D4B7F4A2-C075-426D-9D16-63C42F4BD7D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a:extLst>
              <a:ext uri="{FF2B5EF4-FFF2-40B4-BE49-F238E27FC236}">
                <a16:creationId xmlns:a16="http://schemas.microsoft.com/office/drawing/2014/main" id="{089AC219-9C88-4A6C-9539-4A027DD7C8D0}"/>
              </a:ext>
            </a:extLst>
          </p:cNvPr>
          <p:cNvSpPr txBox="1"/>
          <p:nvPr/>
        </p:nvSpPr>
        <p:spPr>
          <a:xfrm>
            <a:off x="362752" y="5870505"/>
            <a:ext cx="8285302" cy="646331"/>
          </a:xfrm>
          <a:prstGeom prst="rect">
            <a:avLst/>
          </a:prstGeom>
          <a:noFill/>
        </p:spPr>
        <p:txBody>
          <a:bodyPr wrap="square" rtlCol="0">
            <a:spAutoFit/>
          </a:bodyPr>
          <a:lstStyle/>
          <a:p>
            <a:r>
              <a:rPr lang="en-GB" dirty="0"/>
              <a:t>Pilgrimage is a journey to a holy place. A holy place is one dedicated to God, sometimes this is called ‘sacred’ too.  </a:t>
            </a:r>
          </a:p>
        </p:txBody>
      </p:sp>
      <p:pic>
        <p:nvPicPr>
          <p:cNvPr id="8" name="Picture 7">
            <a:extLst>
              <a:ext uri="{FF2B5EF4-FFF2-40B4-BE49-F238E27FC236}">
                <a16:creationId xmlns:a16="http://schemas.microsoft.com/office/drawing/2014/main" id="{D52BE529-1F3E-4EDB-A3AC-989F44394E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314" y="1940787"/>
            <a:ext cx="4579954" cy="3434965"/>
          </a:xfrm>
          <a:prstGeom prst="rect">
            <a:avLst/>
          </a:prstGeom>
        </p:spPr>
      </p:pic>
      <p:cxnSp>
        <p:nvCxnSpPr>
          <p:cNvPr id="12" name="Straight Connector 11">
            <a:extLst>
              <a:ext uri="{FF2B5EF4-FFF2-40B4-BE49-F238E27FC236}">
                <a16:creationId xmlns:a16="http://schemas.microsoft.com/office/drawing/2014/main" id="{EB600927-82B1-46A5-BD2A-A2C8AD04D1D0}"/>
              </a:ext>
            </a:extLst>
          </p:cNvPr>
          <p:cNvCxnSpPr>
            <a:cxnSpLocks/>
          </p:cNvCxnSpPr>
          <p:nvPr/>
        </p:nvCxnSpPr>
        <p:spPr>
          <a:xfrm>
            <a:off x="446314" y="1940787"/>
            <a:ext cx="4579954" cy="343496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39C00993-13FE-4401-A0D8-4B4ABD9C0A9F}"/>
              </a:ext>
            </a:extLst>
          </p:cNvPr>
          <p:cNvCxnSpPr>
            <a:cxnSpLocks/>
          </p:cNvCxnSpPr>
          <p:nvPr/>
        </p:nvCxnSpPr>
        <p:spPr>
          <a:xfrm flipH="1">
            <a:off x="495946" y="1940787"/>
            <a:ext cx="4530322" cy="343496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250879"/>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788502B-88DB-46F8-807A-C72E0533DC73}">
  <ds:schemaRefs>
    <ds:schemaRef ds:uri="http://schemas.microsoft.com/office/infopath/2007/PartnerControls"/>
    <ds:schemaRef ds:uri="http://purl.org/dc/dcmitype/"/>
    <ds:schemaRef ds:uri="http://schemas.microsoft.com/office/2006/documentManagement/types"/>
    <ds:schemaRef ds:uri="http://schemas.microsoft.com/office/2006/metadata/properties"/>
    <ds:schemaRef ds:uri="40e3bd4d-ad2a-475f-b877-b0398ba3b99b"/>
    <ds:schemaRef ds:uri="http://schemas.openxmlformats.org/package/2006/metadata/core-properties"/>
    <ds:schemaRef ds:uri="http://purl.org/dc/terms/"/>
    <ds:schemaRef ds:uri="cf8bedca-0699-49e1-97e1-14424d7eca52"/>
    <ds:schemaRef ds:uri="http://www.w3.org/XML/1998/namespace"/>
    <ds:schemaRef ds:uri="http://purl.org/dc/elements/1.1/"/>
  </ds:schemaRefs>
</ds:datastoreItem>
</file>

<file path=customXml/itemProps2.xml><?xml version="1.0" encoding="utf-8"?>
<ds:datastoreItem xmlns:ds="http://schemas.openxmlformats.org/officeDocument/2006/customXml" ds:itemID="{F75ABD8A-DB91-47F1-9B82-B1FEFFE1C06D}">
  <ds:schemaRefs>
    <ds:schemaRef ds:uri="http://schemas.microsoft.com/sharepoint/v3/contenttype/forms"/>
  </ds:schemaRefs>
</ds:datastoreItem>
</file>

<file path=customXml/itemProps3.xml><?xml version="1.0" encoding="utf-8"?>
<ds:datastoreItem xmlns:ds="http://schemas.openxmlformats.org/officeDocument/2006/customXml" ds:itemID="{4AA8DD0E-ED74-425F-B8C0-F5CAA9F253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2954</TotalTime>
  <Words>2474</Words>
  <Application>Microsoft Office PowerPoint</Application>
  <PresentationFormat>On-screen Show (4:3)</PresentationFormat>
  <Paragraphs>282</Paragraphs>
  <Slides>32</Slides>
  <Notes>31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Palatino</vt:lpstr>
      <vt:lpstr>Office Theme</vt:lpstr>
      <vt:lpstr>PowerPoint Presentation</vt:lpstr>
      <vt:lpstr>PowerPoint Presentation</vt:lpstr>
      <vt:lpstr>PowerPoint Presentation</vt:lpstr>
      <vt:lpstr>Think and discuss</vt:lpstr>
      <vt:lpstr>Think and discuss</vt:lpstr>
      <vt:lpstr>Pilgrimage</vt:lpstr>
      <vt:lpstr>PowerPoint Presentation</vt:lpstr>
      <vt:lpstr>Why do Christians go to these places on pilgrimage?</vt:lpstr>
      <vt:lpstr>Pilgrimage</vt:lpstr>
      <vt:lpstr>Why do people go on pilgrimage?</vt:lpstr>
      <vt:lpstr>PowerPoint Presentation</vt:lpstr>
      <vt:lpstr>Why Westminster Abbey was built</vt:lpstr>
      <vt:lpstr>Westminster Abbey </vt:lpstr>
      <vt:lpstr>Inside the Abbey</vt:lpstr>
      <vt:lpstr>Inside the Abbey</vt:lpstr>
      <vt:lpstr>Inside the Abbey</vt:lpstr>
      <vt:lpstr>Inside the Abbey</vt:lpstr>
      <vt:lpstr>Who else is buried nearby?</vt:lpstr>
      <vt:lpstr>The Shrine </vt:lpstr>
      <vt:lpstr>What would St Edward think?</vt:lpstr>
      <vt:lpstr>Miracles</vt:lpstr>
      <vt:lpstr>Pilgrim badges</vt:lpstr>
      <vt:lpstr>St Edward the Confessor</vt:lpstr>
      <vt:lpstr>Pilgrims at the Shrine of St Edward the Confessor</vt:lpstr>
      <vt:lpstr>Edwardtide </vt:lpstr>
      <vt:lpstr>Edwardtide </vt:lpstr>
      <vt:lpstr>How do pilgrims travel? </vt:lpstr>
      <vt:lpstr>Walking </vt:lpstr>
      <vt:lpstr>Travelling</vt:lpstr>
      <vt:lpstr>PowerPoint Presentation</vt:lpstr>
      <vt:lpstr>Pilgrimage</vt:lpstr>
      <vt:lpstr>Quick Quiz</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342</cp:revision>
  <dcterms:created xsi:type="dcterms:W3CDTF">2019-02-11T11:01:41Z</dcterms:created>
  <dcterms:modified xsi:type="dcterms:W3CDTF">2023-06-07T11:12:18Z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2482800</vt:r8>
  </property>
  <property fmtid="{D5CDD505-2E9C-101B-9397-08002B2CF9AE}" pid="4" name="MediaServiceImageTags">
    <vt:lpwstr/>
  </property>
</Properties>
</file>