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41" r:id="rId5"/>
    <p:sldId id="316" r:id="rId6"/>
    <p:sldId id="365" r:id="rId7"/>
    <p:sldId id="367" r:id="rId8"/>
    <p:sldId id="368" r:id="rId9"/>
    <p:sldId id="375" r:id="rId10"/>
    <p:sldId id="374" r:id="rId11"/>
    <p:sldId id="373" r:id="rId12"/>
    <p:sldId id="372" r:id="rId13"/>
    <p:sldId id="371" r:id="rId14"/>
    <p:sldId id="370" r:id="rId15"/>
    <p:sldId id="376" r:id="rId16"/>
    <p:sldId id="369" r:id="rId17"/>
    <p:sldId id="380" r:id="rId18"/>
    <p:sldId id="381" r:id="rId19"/>
    <p:sldId id="379" r:id="rId20"/>
    <p:sldId id="37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DDDB0E9A-1C1D-C22F-BBD1-6A2BF1D735DD}" name="Sophie Langsford" initials="SL" userId="S::sophie.langsford@westminster-abbey.org::2ea6d925-4a6e-425b-8569-87f33b9a79c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7CE738-9A80-529D-EEF6-3AC22927FDB4}" v="2" dt="2024-08-07T13:31:47.273"/>
    <p1510:client id="{19C94C98-EE23-68C2-0435-A9D65CE09352}" v="1" dt="2024-08-08T14:19:33.571"/>
    <p1510:client id="{3FC6B774-56AB-2BEE-C291-ABADE76A50D8}" v="3" dt="2024-08-08T11:47:08.639"/>
    <p1510:client id="{5C2AC04D-E37E-6E19-61B3-AAA763CFF137}" v="5" dt="2024-08-07T13:26:13.271"/>
    <p1510:client id="{833EBC6C-9A80-EEBC-AA28-CD6C965E1D9D}" v="5" dt="2024-08-08T14:10:11.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97" autoAdjust="0"/>
  </p:normalViewPr>
  <p:slideViewPr>
    <p:cSldViewPr snapToGrid="0">
      <p:cViewPr varScale="1">
        <p:scale>
          <a:sx n="90" d="100"/>
          <a:sy n="90" d="100"/>
        </p:scale>
        <p:origin x="221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sldChg chg="modSp">
        <pc:chgData name="Sophie Holland" userId="S::sophie.holland@westminster-abbey.org::973f5038-f617-450a-8546-88bc9d3463c3" providerId="AD" clId="Web-{1494A9C8-FE64-88C2-61DC-22CCA75B1651}" dt="2024-03-01T11:43:50.014" v="19" actId="20577"/>
        <pc:sldMkLst>
          <pc:docMk/>
          <pc:sldMk cId="3712833313" sldId="365"/>
        </pc:sldMkLst>
        <pc:spChg chg="mod">
          <ac:chgData name="Sophie Holland" userId="S::sophie.holland@westminster-abbey.org::973f5038-f617-450a-8546-88bc9d3463c3" providerId="AD" clId="Web-{1494A9C8-FE64-88C2-61DC-22CCA75B1651}" dt="2024-03-01T11:43:50.014" v="19" actId="20577"/>
          <ac:spMkLst>
            <pc:docMk/>
            <pc:sldMk cId="3712833313" sldId="365"/>
            <ac:spMk id="3" creationId="{74A5BF1B-AC89-545A-8446-99E1D699CE4F}"/>
          </ac:spMkLst>
        </pc:spChg>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modSp">
        <pc:chgData name="Sophie Holland" userId="S::sophie.holland@westminster-abbey.org::973f5038-f617-450a-8546-88bc9d3463c3" providerId="AD" clId="Web-{696FCA24-272D-6DD9-8575-C412ACF6D0FC}" dt="2024-03-01T13:48:06.203" v="659" actId="20577"/>
        <pc:sldMkLst>
          <pc:docMk/>
          <pc:sldMk cId="3712833313" sldId="365"/>
        </pc:sldMkLst>
        <pc:spChg chg="mod">
          <ac:chgData name="Sophie Holland" userId="S::sophie.holland@westminster-abbey.org::973f5038-f617-450a-8546-88bc9d3463c3" providerId="AD" clId="Web-{696FCA24-272D-6DD9-8575-C412ACF6D0FC}" dt="2024-03-01T13:48:06.203" v="659" actId="20577"/>
          <ac:spMkLst>
            <pc:docMk/>
            <pc:sldMk cId="3712833313" sldId="365"/>
            <ac:spMk id="3" creationId="{74A5BF1B-AC89-545A-8446-99E1D699CE4F}"/>
          </ac:spMkLst>
        </pc:spChg>
        <pc:spChg chg="mod">
          <ac:chgData name="Sophie Holland" userId="S::sophie.holland@westminster-abbey.org::973f5038-f617-450a-8546-88bc9d3463c3" providerId="AD" clId="Web-{696FCA24-272D-6DD9-8575-C412ACF6D0FC}" dt="2024-03-01T11:45:23.573" v="42" actId="20577"/>
          <ac:spMkLst>
            <pc:docMk/>
            <pc:sldMk cId="3712833313" sldId="365"/>
            <ac:spMk id="11" creationId="{C478436B-4B01-E44C-9310-D52D2C2537E3}"/>
          </ac:spMkLst>
        </pc:spChg>
      </pc:sldChg>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pChg chg="mod">
          <ac:chgData name="Sophie Holland" userId="S::sophie.holland@westminster-abbey.org::973f5038-f617-450a-8546-88bc9d3463c3" providerId="AD" clId="Web-{696FCA24-272D-6DD9-8575-C412ACF6D0FC}" dt="2024-03-01T11:46:19.873" v="69" actId="20577"/>
          <ac:spMkLst>
            <pc:docMk/>
            <pc:sldMk cId="2359225875" sldId="366"/>
            <ac:spMk id="3" creationId="{74A5BF1B-AC89-545A-8446-99E1D699CE4F}"/>
          </ac:spMkLst>
        </pc:spChg>
        <pc:spChg chg="add del mod">
          <ac:chgData name="Sophie Holland" userId="S::sophie.holland@westminster-abbey.org::973f5038-f617-450a-8546-88bc9d3463c3" providerId="AD" clId="Web-{696FCA24-272D-6DD9-8575-C412ACF6D0FC}" dt="2024-03-01T11:46:48.687" v="74"/>
          <ac:spMkLst>
            <pc:docMk/>
            <pc:sldMk cId="2359225875" sldId="366"/>
            <ac:spMk id="4" creationId="{06984E8C-7AA2-5A02-E699-15B168955C9D}"/>
          </ac:spMkLst>
        </pc:spChg>
        <pc:spChg chg="add del mod">
          <ac:chgData name="Sophie Holland" userId="S::sophie.holland@westminster-abbey.org::973f5038-f617-450a-8546-88bc9d3463c3" providerId="AD" clId="Web-{696FCA24-272D-6DD9-8575-C412ACF6D0FC}" dt="2024-03-01T11:47:44.066" v="99"/>
          <ac:spMkLst>
            <pc:docMk/>
            <pc:sldMk cId="2359225875" sldId="366"/>
            <ac:spMk id="5" creationId="{38D70992-4F4A-DB55-71A4-C4D5C7F08D29}"/>
          </ac:spMkLst>
        </pc:spChg>
        <pc:spChg chg="del">
          <ac:chgData name="Sophie Holland" userId="S::sophie.holland@westminster-abbey.org::973f5038-f617-450a-8546-88bc9d3463c3" providerId="AD" clId="Web-{696FCA24-272D-6DD9-8575-C412ACF6D0FC}" dt="2024-03-01T11:46:21.826" v="70"/>
          <ac:spMkLst>
            <pc:docMk/>
            <pc:sldMk cId="2359225875" sldId="366"/>
            <ac:spMk id="11" creationId="{C478436B-4B01-E44C-9310-D52D2C2537E3}"/>
          </ac:spMkLst>
        </pc:spChg>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pChg chg="mod">
          <ac:chgData name="Sophie Holland" userId="S::sophie.holland@westminster-abbey.org::973f5038-f617-450a-8546-88bc9d3463c3" providerId="AD" clId="Web-{696FCA24-272D-6DD9-8575-C412ACF6D0FC}" dt="2024-03-01T13:51:42.008" v="660" actId="20577"/>
          <ac:spMkLst>
            <pc:docMk/>
            <pc:sldMk cId="394851895" sldId="367"/>
            <ac:spMk id="3" creationId="{74A5BF1B-AC89-545A-8446-99E1D699CE4F}"/>
          </ac:spMkLst>
        </pc:spChg>
        <pc:spChg chg="mod">
          <ac:chgData name="Sophie Holland" userId="S::sophie.holland@westminster-abbey.org::973f5038-f617-450a-8546-88bc9d3463c3" providerId="AD" clId="Web-{696FCA24-272D-6DD9-8575-C412ACF6D0FC}" dt="2024-03-01T11:53:26.167" v="272" actId="20577"/>
          <ac:spMkLst>
            <pc:docMk/>
            <pc:sldMk cId="394851895" sldId="367"/>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pChg chg="mod">
          <ac:chgData name="Sophie Holland" userId="S::sophie.holland@westminster-abbey.org::973f5038-f617-450a-8546-88bc9d3463c3" providerId="AD" clId="Web-{696FCA24-272D-6DD9-8575-C412ACF6D0FC}" dt="2024-03-01T11:52:09.473" v="255" actId="20577"/>
          <ac:spMkLst>
            <pc:docMk/>
            <pc:sldMk cId="617494543" sldId="368"/>
            <ac:spMk id="3" creationId="{74A5BF1B-AC89-545A-8446-99E1D699CE4F}"/>
          </ac:spMkLst>
        </pc:spChg>
        <pc:spChg chg="add mod">
          <ac:chgData name="Sophie Holland" userId="S::sophie.holland@westminster-abbey.org::973f5038-f617-450a-8546-88bc9d3463c3" providerId="AD" clId="Web-{696FCA24-272D-6DD9-8575-C412ACF6D0FC}" dt="2024-03-01T11:52:18.677" v="258"/>
          <ac:spMkLst>
            <pc:docMk/>
            <pc:sldMk cId="617494543" sldId="368"/>
            <ac:spMk id="4" creationId="{F2B1704E-F582-50C0-31B8-2C8A0347439D}"/>
          </ac:spMkLst>
        </pc:spChg>
        <pc:spChg chg="del">
          <ac:chgData name="Sophie Holland" userId="S::sophie.holland@westminster-abbey.org::973f5038-f617-450a-8546-88bc9d3463c3" providerId="AD" clId="Web-{696FCA24-272D-6DD9-8575-C412ACF6D0FC}" dt="2024-03-01T11:52:18.677" v="258"/>
          <ac:spMkLst>
            <pc:docMk/>
            <pc:sldMk cId="617494543" sldId="368"/>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pChg chg="mod">
          <ac:chgData name="Sophie Holland" userId="S::sophie.holland@westminster-abbey.org::973f5038-f617-450a-8546-88bc9d3463c3" providerId="AD" clId="Web-{696FCA24-272D-6DD9-8575-C412ACF6D0FC}" dt="2024-03-01T11:55:53.331" v="407" actId="20577"/>
          <ac:spMkLst>
            <pc:docMk/>
            <pc:sldMk cId="351416535" sldId="369"/>
            <ac:spMk id="3" creationId="{74A5BF1B-AC89-545A-8446-99E1D699CE4F}"/>
          </ac:spMkLst>
        </pc:spChg>
        <pc:spChg chg="add mod">
          <ac:chgData name="Sophie Holland" userId="S::sophie.holland@westminster-abbey.org::973f5038-f617-450a-8546-88bc9d3463c3" providerId="AD" clId="Web-{696FCA24-272D-6DD9-8575-C412ACF6D0FC}" dt="2024-03-01T11:52:16.333" v="257"/>
          <ac:spMkLst>
            <pc:docMk/>
            <pc:sldMk cId="351416535" sldId="369"/>
            <ac:spMk id="4" creationId="{43E1FBEE-BC13-06BA-8433-B3593BC1F423}"/>
          </ac:spMkLst>
        </pc:spChg>
        <pc:spChg chg="del">
          <ac:chgData name="Sophie Holland" userId="S::sophie.holland@westminster-abbey.org::973f5038-f617-450a-8546-88bc9d3463c3" providerId="AD" clId="Web-{696FCA24-272D-6DD9-8575-C412ACF6D0FC}" dt="2024-03-01T11:52:16.333" v="257"/>
          <ac:spMkLst>
            <pc:docMk/>
            <pc:sldMk cId="351416535" sldId="369"/>
            <ac:spMk id="11" creationId="{C478436B-4B01-E44C-9310-D52D2C2537E3}"/>
          </ac:spMkLst>
        </pc:spChg>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pChg chg="mod">
          <ac:chgData name="Sophie Holland" userId="S::sophie.holland@westminster-abbey.org::973f5038-f617-450a-8546-88bc9d3463c3" providerId="AD" clId="Web-{696FCA24-272D-6DD9-8575-C412ACF6D0FC}" dt="2024-03-01T11:58:12.637" v="424" actId="20577"/>
          <ac:spMkLst>
            <pc:docMk/>
            <pc:sldMk cId="3817499845" sldId="371"/>
            <ac:spMk id="3" creationId="{74A5BF1B-AC89-545A-8446-99E1D699CE4F}"/>
          </ac:spMkLst>
        </pc:spChg>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pChg chg="mod">
          <ac:chgData name="Sophie Holland" userId="S::sophie.holland@westminster-abbey.org::973f5038-f617-450a-8546-88bc9d3463c3" providerId="AD" clId="Web-{696FCA24-272D-6DD9-8575-C412ACF6D0FC}" dt="2024-03-01T12:18:59.747" v="602" actId="20577"/>
          <ac:spMkLst>
            <pc:docMk/>
            <pc:sldMk cId="439086660" sldId="372"/>
            <ac:spMk id="3" creationId="{74A5BF1B-AC89-545A-8446-99E1D699CE4F}"/>
          </ac:spMkLst>
        </pc:spChg>
        <pc:spChg chg="mod">
          <ac:chgData name="Sophie Holland" userId="S::sophie.holland@westminster-abbey.org::973f5038-f617-450a-8546-88bc9d3463c3" providerId="AD" clId="Web-{696FCA24-272D-6DD9-8575-C412ACF6D0FC}" dt="2024-03-01T11:58:54.593" v="477" actId="20577"/>
          <ac:spMkLst>
            <pc:docMk/>
            <pc:sldMk cId="439086660" sldId="372"/>
            <ac:spMk id="11" creationId="{C478436B-4B01-E44C-9310-D52D2C2537E3}"/>
          </ac:spMkLst>
        </pc:spChg>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pChg chg="mod">
          <ac:chgData name="Sophie Holland" userId="S::sophie.holland@westminster-abbey.org::973f5038-f617-450a-8546-88bc9d3463c3" providerId="AD" clId="Web-{696FCA24-272D-6DD9-8575-C412ACF6D0FC}" dt="2024-03-01T12:19:13.841" v="608" actId="20577"/>
          <ac:spMkLst>
            <pc:docMk/>
            <pc:sldMk cId="3450102507" sldId="373"/>
            <ac:spMk id="3" creationId="{74A5BF1B-AC89-545A-8446-99E1D699CE4F}"/>
          </ac:spMkLst>
        </pc:spChg>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pChg chg="mod">
          <ac:chgData name="Sophie Holland" userId="S::sophie.holland@westminster-abbey.org::973f5038-f617-450a-8546-88bc9d3463c3" providerId="AD" clId="Web-{696FCA24-272D-6DD9-8575-C412ACF6D0FC}" dt="2024-03-01T12:20:02.860" v="636" actId="20577"/>
          <ac:spMkLst>
            <pc:docMk/>
            <pc:sldMk cId="979276676" sldId="374"/>
            <ac:spMk id="3" creationId="{74A5BF1B-AC89-545A-8446-99E1D699CE4F}"/>
          </ac:spMkLst>
        </pc:spChg>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pChg chg="mod">
          <ac:chgData name="Sophie Holland" userId="S::sophie.holland@westminster-abbey.org::973f5038-f617-450a-8546-88bc9d3463c3" providerId="AD" clId="Web-{110E2CA2-D83A-4630-4D18-88798CA8376A}" dt="2024-01-31T08:39:30.45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Lou Cash" userId="S::lou.cash@westminster-abbey.org::86be4a58-c22e-4e67-b9c9-cb87f0968146" providerId="AD" clId="Web-{91283CC6-E145-A233-2FA4-C99D8ECAE277}"/>
    <pc:docChg chg="addSld modSld">
      <pc:chgData name="Lou Cash" userId="S::lou.cash@westminster-abbey.org::86be4a58-c22e-4e67-b9c9-cb87f0968146" providerId="AD" clId="Web-{91283CC6-E145-A233-2FA4-C99D8ECAE277}" dt="2024-05-01T15:05:22.755" v="68"/>
      <pc:docMkLst>
        <pc:docMk/>
      </pc:docMkLst>
      <pc:sldChg chg="modSp">
        <pc:chgData name="Lou Cash" userId="S::lou.cash@westminster-abbey.org::86be4a58-c22e-4e67-b9c9-cb87f0968146" providerId="AD" clId="Web-{91283CC6-E145-A233-2FA4-C99D8ECAE277}" dt="2024-05-01T15:04:35.346" v="8" actId="20577"/>
        <pc:sldMkLst>
          <pc:docMk/>
          <pc:sldMk cId="2501947978" sldId="367"/>
        </pc:sldMkLst>
        <pc:spChg chg="mod">
          <ac:chgData name="Lou Cash" userId="S::lou.cash@westminster-abbey.org::86be4a58-c22e-4e67-b9c9-cb87f0968146" providerId="AD" clId="Web-{91283CC6-E145-A233-2FA4-C99D8ECAE277}" dt="2024-05-01T15:04:35.346" v="8" actId="20577"/>
          <ac:spMkLst>
            <pc:docMk/>
            <pc:sldMk cId="2501947978" sldId="367"/>
            <ac:spMk id="11" creationId="{C478436B-4B01-E44C-9310-D52D2C2537E3}"/>
          </ac:spMkLst>
        </pc:spChg>
      </pc:sldChg>
      <pc:sldChg chg="modSp">
        <pc:chgData name="Lou Cash" userId="S::lou.cash@westminster-abbey.org::86be4a58-c22e-4e67-b9c9-cb87f0968146" providerId="AD" clId="Web-{91283CC6-E145-A233-2FA4-C99D8ECAE277}" dt="2024-05-01T15:04:46.737" v="25" actId="20577"/>
        <pc:sldMkLst>
          <pc:docMk/>
          <pc:sldMk cId="1127083958" sldId="368"/>
        </pc:sldMkLst>
        <pc:spChg chg="mod">
          <ac:chgData name="Lou Cash" userId="S::lou.cash@westminster-abbey.org::86be4a58-c22e-4e67-b9c9-cb87f0968146" providerId="AD" clId="Web-{91283CC6-E145-A233-2FA4-C99D8ECAE277}" dt="2024-05-01T15:04:46.737" v="25" actId="20577"/>
          <ac:spMkLst>
            <pc:docMk/>
            <pc:sldMk cId="1127083958" sldId="368"/>
            <ac:spMk id="11" creationId="{C478436B-4B01-E44C-9310-D52D2C2537E3}"/>
          </ac:spMkLst>
        </pc:spChg>
      </pc:sldChg>
      <pc:sldChg chg="modSp">
        <pc:chgData name="Lou Cash" userId="S::lou.cash@westminster-abbey.org::86be4a58-c22e-4e67-b9c9-cb87f0968146" providerId="AD" clId="Web-{91283CC6-E145-A233-2FA4-C99D8ECAE277}" dt="2024-05-01T15:05:09.661" v="63" actId="20577"/>
        <pc:sldMkLst>
          <pc:docMk/>
          <pc:sldMk cId="2256884851" sldId="374"/>
        </pc:sldMkLst>
        <pc:spChg chg="mod">
          <ac:chgData name="Lou Cash" userId="S::lou.cash@westminster-abbey.org::86be4a58-c22e-4e67-b9c9-cb87f0968146" providerId="AD" clId="Web-{91283CC6-E145-A233-2FA4-C99D8ECAE277}" dt="2024-05-01T15:05:09.661" v="63" actId="20577"/>
          <ac:spMkLst>
            <pc:docMk/>
            <pc:sldMk cId="2256884851" sldId="374"/>
            <ac:spMk id="11" creationId="{C478436B-4B01-E44C-9310-D52D2C2537E3}"/>
          </ac:spMkLst>
        </pc:spChg>
      </pc:sldChg>
      <pc:sldChg chg="modSp">
        <pc:chgData name="Lou Cash" userId="S::lou.cash@westminster-abbey.org::86be4a58-c22e-4e67-b9c9-cb87f0968146" providerId="AD" clId="Web-{91283CC6-E145-A233-2FA4-C99D8ECAE277}" dt="2024-05-01T15:04:59.926" v="42" actId="20577"/>
        <pc:sldMkLst>
          <pc:docMk/>
          <pc:sldMk cId="1432822279" sldId="375"/>
        </pc:sldMkLst>
        <pc:spChg chg="mod">
          <ac:chgData name="Lou Cash" userId="S::lou.cash@westminster-abbey.org::86be4a58-c22e-4e67-b9c9-cb87f0968146" providerId="AD" clId="Web-{91283CC6-E145-A233-2FA4-C99D8ECAE277}" dt="2024-05-01T15:04:59.926" v="42" actId="20577"/>
          <ac:spMkLst>
            <pc:docMk/>
            <pc:sldMk cId="1432822279" sldId="375"/>
            <ac:spMk id="11" creationId="{C478436B-4B01-E44C-9310-D52D2C2537E3}"/>
          </ac:spMkLst>
        </pc:spChg>
      </pc:sldChg>
      <pc:sldChg chg="add replId">
        <pc:chgData name="Lou Cash" userId="S::lou.cash@westminster-abbey.org::86be4a58-c22e-4e67-b9c9-cb87f0968146" providerId="AD" clId="Web-{91283CC6-E145-A233-2FA4-C99D8ECAE277}" dt="2024-05-01T15:05:16.380" v="64"/>
        <pc:sldMkLst>
          <pc:docMk/>
          <pc:sldMk cId="2971629565" sldId="376"/>
        </pc:sldMkLst>
      </pc:sldChg>
      <pc:sldChg chg="add replId">
        <pc:chgData name="Lou Cash" userId="S::lou.cash@westminster-abbey.org::86be4a58-c22e-4e67-b9c9-cb87f0968146" providerId="AD" clId="Web-{91283CC6-E145-A233-2FA4-C99D8ECAE277}" dt="2024-05-01T15:05:17.974" v="65"/>
        <pc:sldMkLst>
          <pc:docMk/>
          <pc:sldMk cId="413497148" sldId="377"/>
        </pc:sldMkLst>
      </pc:sldChg>
      <pc:sldChg chg="add replId">
        <pc:chgData name="Lou Cash" userId="S::lou.cash@westminster-abbey.org::86be4a58-c22e-4e67-b9c9-cb87f0968146" providerId="AD" clId="Web-{91283CC6-E145-A233-2FA4-C99D8ECAE277}" dt="2024-05-01T15:05:19.521" v="66"/>
        <pc:sldMkLst>
          <pc:docMk/>
          <pc:sldMk cId="3655528256" sldId="378"/>
        </pc:sldMkLst>
      </pc:sldChg>
      <pc:sldChg chg="add replId">
        <pc:chgData name="Lou Cash" userId="S::lou.cash@westminster-abbey.org::86be4a58-c22e-4e67-b9c9-cb87f0968146" providerId="AD" clId="Web-{91283CC6-E145-A233-2FA4-C99D8ECAE277}" dt="2024-05-01T15:05:20.958" v="67"/>
        <pc:sldMkLst>
          <pc:docMk/>
          <pc:sldMk cId="4237119919" sldId="379"/>
        </pc:sldMkLst>
      </pc:sldChg>
      <pc:sldChg chg="add replId">
        <pc:chgData name="Lou Cash" userId="S::lou.cash@westminster-abbey.org::86be4a58-c22e-4e67-b9c9-cb87f0968146" providerId="AD" clId="Web-{91283CC6-E145-A233-2FA4-C99D8ECAE277}" dt="2024-05-01T15:05:22.755" v="68"/>
        <pc:sldMkLst>
          <pc:docMk/>
          <pc:sldMk cId="845850679" sldId="380"/>
        </pc:sldMkLst>
      </pc:sldChg>
    </pc:docChg>
  </pc:docChgLst>
  <pc:docChgLst>
    <pc:chgData name="Sophie Holland" userId="S::sophie.holland@westminster-abbey.org::973f5038-f617-450a-8546-88bc9d3463c3" providerId="AD" clId="Web-{1CA011A3-EC23-B0BF-DBB0-D3BEDEC9A324}"/>
    <pc:docChg chg="modSld">
      <pc:chgData name="Sophie Holland" userId="S::sophie.holland@westminster-abbey.org::973f5038-f617-450a-8546-88bc9d3463c3" providerId="AD" clId="Web-{1CA011A3-EC23-B0BF-DBB0-D3BEDEC9A324}" dt="2024-03-27T15:56:45.717" v="600" actId="20577"/>
      <pc:docMkLst>
        <pc:docMk/>
      </pc:docMkLst>
      <pc:sldChg chg="modSp modNotes">
        <pc:chgData name="Sophie Holland" userId="S::sophie.holland@westminster-abbey.org::973f5038-f617-450a-8546-88bc9d3463c3" providerId="AD" clId="Web-{1CA011A3-EC23-B0BF-DBB0-D3BEDEC9A324}" dt="2024-03-27T15:50:51.790" v="496" actId="20577"/>
        <pc:sldMkLst>
          <pc:docMk/>
          <pc:sldMk cId="3712833313" sldId="365"/>
        </pc:sldMkLst>
        <pc:spChg chg="mod">
          <ac:chgData name="Sophie Holland" userId="S::sophie.holland@westminster-abbey.org::973f5038-f617-450a-8546-88bc9d3463c3" providerId="AD" clId="Web-{1CA011A3-EC23-B0BF-DBB0-D3BEDEC9A324}" dt="2024-03-27T15:50:51.790" v="496" actId="20577"/>
          <ac:spMkLst>
            <pc:docMk/>
            <pc:sldMk cId="3712833313" sldId="365"/>
            <ac:spMk id="3" creationId="{74A5BF1B-AC89-545A-8446-99E1D699CE4F}"/>
          </ac:spMkLst>
        </pc:spChg>
        <pc:spChg chg="mod">
          <ac:chgData name="Sophie Holland" userId="S::sophie.holland@westminster-abbey.org::973f5038-f617-450a-8546-88bc9d3463c3" providerId="AD" clId="Web-{1CA011A3-EC23-B0BF-DBB0-D3BEDEC9A324}" dt="2024-03-27T15:16:54.297" v="469" actId="20577"/>
          <ac:spMkLst>
            <pc:docMk/>
            <pc:sldMk cId="3712833313" sldId="365"/>
            <ac:spMk id="11" creationId="{C478436B-4B01-E44C-9310-D52D2C2537E3}"/>
          </ac:spMkLst>
        </pc:spChg>
      </pc:sldChg>
      <pc:sldChg chg="addSp delSp modSp modNotes">
        <pc:chgData name="Sophie Holland" userId="S::sophie.holland@westminster-abbey.org::973f5038-f617-450a-8546-88bc9d3463c3" providerId="AD" clId="Web-{1CA011A3-EC23-B0BF-DBB0-D3BEDEC9A324}" dt="2024-03-27T15:51:39.809" v="499" actId="1076"/>
        <pc:sldMkLst>
          <pc:docMk/>
          <pc:sldMk cId="1222876594" sldId="375"/>
        </pc:sldMkLst>
        <pc:spChg chg="mod">
          <ac:chgData name="Sophie Holland" userId="S::sophie.holland@westminster-abbey.org::973f5038-f617-450a-8546-88bc9d3463c3" providerId="AD" clId="Web-{1CA011A3-EC23-B0BF-DBB0-D3BEDEC9A324}" dt="2024-03-27T14:31:06.139" v="402" actId="1076"/>
          <ac:spMkLst>
            <pc:docMk/>
            <pc:sldMk cId="1222876594" sldId="375"/>
            <ac:spMk id="3" creationId="{74A5BF1B-AC89-545A-8446-99E1D699CE4F}"/>
          </ac:spMkLst>
        </pc:spChg>
        <pc:spChg chg="add del mod">
          <ac:chgData name="Sophie Holland" userId="S::sophie.holland@westminster-abbey.org::973f5038-f617-450a-8546-88bc9d3463c3" providerId="AD" clId="Web-{1CA011A3-EC23-B0BF-DBB0-D3BEDEC9A324}" dt="2024-03-27T12:40:08.352" v="5"/>
          <ac:spMkLst>
            <pc:docMk/>
            <pc:sldMk cId="1222876594" sldId="375"/>
            <ac:spMk id="4" creationId="{79D94A81-BCAD-5885-C09D-033BBFD7D713}"/>
          </ac:spMkLst>
        </pc:spChg>
        <pc:spChg chg="mod">
          <ac:chgData name="Sophie Holland" userId="S::sophie.holland@westminster-abbey.org::973f5038-f617-450a-8546-88bc9d3463c3" providerId="AD" clId="Web-{1CA011A3-EC23-B0BF-DBB0-D3BEDEC9A324}" dt="2024-03-27T13:26:17.702" v="314" actId="20577"/>
          <ac:spMkLst>
            <pc:docMk/>
            <pc:sldMk cId="1222876594" sldId="375"/>
            <ac:spMk id="11" creationId="{C478436B-4B01-E44C-9310-D52D2C2537E3}"/>
          </ac:spMkLst>
        </pc:spChg>
        <pc:picChg chg="add mod">
          <ac:chgData name="Sophie Holland" userId="S::sophie.holland@westminster-abbey.org::973f5038-f617-450a-8546-88bc9d3463c3" providerId="AD" clId="Web-{1CA011A3-EC23-B0BF-DBB0-D3BEDEC9A324}" dt="2024-03-27T15:51:31.824" v="498" actId="1076"/>
          <ac:picMkLst>
            <pc:docMk/>
            <pc:sldMk cId="1222876594" sldId="375"/>
            <ac:picMk id="2" creationId="{0F3B067E-50BF-B022-B031-3A14B1DA6710}"/>
          </ac:picMkLst>
        </pc:picChg>
        <pc:picChg chg="add mod">
          <ac:chgData name="Sophie Holland" userId="S::sophie.holland@westminster-abbey.org::973f5038-f617-450a-8546-88bc9d3463c3" providerId="AD" clId="Web-{1CA011A3-EC23-B0BF-DBB0-D3BEDEC9A324}" dt="2024-03-27T13:06:01.531" v="248" actId="1076"/>
          <ac:picMkLst>
            <pc:docMk/>
            <pc:sldMk cId="1222876594" sldId="375"/>
            <ac:picMk id="5" creationId="{44ACBAF5-34EF-8DB6-86B9-14BCBE00BE61}"/>
          </ac:picMkLst>
        </pc:picChg>
        <pc:picChg chg="add mod">
          <ac:chgData name="Sophie Holland" userId="S::sophie.holland@westminster-abbey.org::973f5038-f617-450a-8546-88bc9d3463c3" providerId="AD" clId="Web-{1CA011A3-EC23-B0BF-DBB0-D3BEDEC9A324}" dt="2024-03-27T15:51:24.761" v="497" actId="1076"/>
          <ac:picMkLst>
            <pc:docMk/>
            <pc:sldMk cId="1222876594" sldId="375"/>
            <ac:picMk id="7" creationId="{110BB6CA-C10D-0F8C-25A9-324EC2F11AED}"/>
          </ac:picMkLst>
        </pc:picChg>
        <pc:picChg chg="add mod">
          <ac:chgData name="Sophie Holland" userId="S::sophie.holland@westminster-abbey.org::973f5038-f617-450a-8546-88bc9d3463c3" providerId="AD" clId="Web-{1CA011A3-EC23-B0BF-DBB0-D3BEDEC9A324}" dt="2024-03-27T13:06:00.734" v="246" actId="1076"/>
          <ac:picMkLst>
            <pc:docMk/>
            <pc:sldMk cId="1222876594" sldId="375"/>
            <ac:picMk id="8" creationId="{363820CA-C3FF-957B-43C3-6B4ED39FB5CA}"/>
          </ac:picMkLst>
        </pc:picChg>
        <pc:picChg chg="add mod">
          <ac:chgData name="Sophie Holland" userId="S::sophie.holland@westminster-abbey.org::973f5038-f617-450a-8546-88bc9d3463c3" providerId="AD" clId="Web-{1CA011A3-EC23-B0BF-DBB0-D3BEDEC9A324}" dt="2024-03-27T13:26:56.172" v="317" actId="1076"/>
          <ac:picMkLst>
            <pc:docMk/>
            <pc:sldMk cId="1222876594" sldId="375"/>
            <ac:picMk id="9" creationId="{989BC86B-D250-E75E-5F5E-8E59C12A0CC9}"/>
          </ac:picMkLst>
        </pc:picChg>
        <pc:picChg chg="add mod">
          <ac:chgData name="Sophie Holland" userId="S::sophie.holland@westminster-abbey.org::973f5038-f617-450a-8546-88bc9d3463c3" providerId="AD" clId="Web-{1CA011A3-EC23-B0BF-DBB0-D3BEDEC9A324}" dt="2024-03-27T15:51:39.809" v="499" actId="1076"/>
          <ac:picMkLst>
            <pc:docMk/>
            <pc:sldMk cId="1222876594" sldId="375"/>
            <ac:picMk id="10" creationId="{62D58A1B-2F1A-1BCC-4711-DEE2FE9567B3}"/>
          </ac:picMkLst>
        </pc:picChg>
      </pc:sldChg>
      <pc:sldChg chg="modSp modNotes">
        <pc:chgData name="Sophie Holland" userId="S::sophie.holland@westminster-abbey.org::973f5038-f617-450a-8546-88bc9d3463c3" providerId="AD" clId="Web-{1CA011A3-EC23-B0BF-DBB0-D3BEDEC9A324}" dt="2024-03-27T15:54:02.848" v="524" actId="20577"/>
        <pc:sldMkLst>
          <pc:docMk/>
          <pc:sldMk cId="2759133365" sldId="376"/>
        </pc:sldMkLst>
        <pc:spChg chg="mod">
          <ac:chgData name="Sophie Holland" userId="S::sophie.holland@westminster-abbey.org::973f5038-f617-450a-8546-88bc9d3463c3" providerId="AD" clId="Web-{1CA011A3-EC23-B0BF-DBB0-D3BEDEC9A324}" dt="2024-03-27T15:54:02.848" v="524" actId="20577"/>
          <ac:spMkLst>
            <pc:docMk/>
            <pc:sldMk cId="2759133365" sldId="376"/>
            <ac:spMk id="3" creationId="{74A5BF1B-AC89-545A-8446-99E1D699CE4F}"/>
          </ac:spMkLst>
        </pc:spChg>
      </pc:sldChg>
      <pc:sldChg chg="modSp modNotes">
        <pc:chgData name="Sophie Holland" userId="S::sophie.holland@westminster-abbey.org::973f5038-f617-450a-8546-88bc9d3463c3" providerId="AD" clId="Web-{1CA011A3-EC23-B0BF-DBB0-D3BEDEC9A324}" dt="2024-03-27T15:55:10.540" v="544" actId="20577"/>
        <pc:sldMkLst>
          <pc:docMk/>
          <pc:sldMk cId="1573368064" sldId="377"/>
        </pc:sldMkLst>
        <pc:spChg chg="mod">
          <ac:chgData name="Sophie Holland" userId="S::sophie.holland@westminster-abbey.org::973f5038-f617-450a-8546-88bc9d3463c3" providerId="AD" clId="Web-{1CA011A3-EC23-B0BF-DBB0-D3BEDEC9A324}" dt="2024-03-27T15:55:10.540" v="544" actId="20577"/>
          <ac:spMkLst>
            <pc:docMk/>
            <pc:sldMk cId="1573368064" sldId="377"/>
            <ac:spMk id="3" creationId="{74A5BF1B-AC89-545A-8446-99E1D699CE4F}"/>
          </ac:spMkLst>
        </pc:spChg>
      </pc:sldChg>
      <pc:sldChg chg="modSp modNotes">
        <pc:chgData name="Sophie Holland" userId="S::sophie.holland@westminster-abbey.org::973f5038-f617-450a-8546-88bc9d3463c3" providerId="AD" clId="Web-{1CA011A3-EC23-B0BF-DBB0-D3BEDEC9A324}" dt="2024-03-27T15:56:22.466" v="591" actId="20577"/>
        <pc:sldMkLst>
          <pc:docMk/>
          <pc:sldMk cId="616823757" sldId="378"/>
        </pc:sldMkLst>
        <pc:spChg chg="mod">
          <ac:chgData name="Sophie Holland" userId="S::sophie.holland@westminster-abbey.org::973f5038-f617-450a-8546-88bc9d3463c3" providerId="AD" clId="Web-{1CA011A3-EC23-B0BF-DBB0-D3BEDEC9A324}" dt="2024-03-27T15:56:22.466" v="591" actId="20577"/>
          <ac:spMkLst>
            <pc:docMk/>
            <pc:sldMk cId="616823757" sldId="378"/>
            <ac:spMk id="3" creationId="{74A5BF1B-AC89-545A-8446-99E1D699CE4F}"/>
          </ac:spMkLst>
        </pc:spChg>
      </pc:sldChg>
      <pc:sldChg chg="modSp modNotes">
        <pc:chgData name="Sophie Holland" userId="S::sophie.holland@westminster-abbey.org::973f5038-f617-450a-8546-88bc9d3463c3" providerId="AD" clId="Web-{1CA011A3-EC23-B0BF-DBB0-D3BEDEC9A324}" dt="2024-03-27T15:56:45.717" v="600" actId="20577"/>
        <pc:sldMkLst>
          <pc:docMk/>
          <pc:sldMk cId="145814539" sldId="379"/>
        </pc:sldMkLst>
        <pc:spChg chg="mod">
          <ac:chgData name="Sophie Holland" userId="S::sophie.holland@westminster-abbey.org::973f5038-f617-450a-8546-88bc9d3463c3" providerId="AD" clId="Web-{1CA011A3-EC23-B0BF-DBB0-D3BEDEC9A324}" dt="2024-03-27T15:56:45.717" v="600" actId="20577"/>
          <ac:spMkLst>
            <pc:docMk/>
            <pc:sldMk cId="145814539" sldId="379"/>
            <ac:spMk id="3" creationId="{74A5BF1B-AC89-545A-8446-99E1D699CE4F}"/>
          </ac:spMkLst>
        </pc:spChg>
        <pc:spChg chg="mod">
          <ac:chgData name="Sophie Holland" userId="S::sophie.holland@westminster-abbey.org::973f5038-f617-450a-8546-88bc9d3463c3" providerId="AD" clId="Web-{1CA011A3-EC23-B0BF-DBB0-D3BEDEC9A324}" dt="2024-03-27T14:15:28.336" v="401" actId="20577"/>
          <ac:spMkLst>
            <pc:docMk/>
            <pc:sldMk cId="145814539" sldId="379"/>
            <ac:spMk id="11" creationId="{C478436B-4B01-E44C-9310-D52D2C2537E3}"/>
          </ac:spMkLst>
        </pc:spChg>
      </pc:sldChg>
      <pc:sldChg chg="modNotes">
        <pc:chgData name="Sophie Holland" userId="S::sophie.holland@westminster-abbey.org::973f5038-f617-450a-8546-88bc9d3463c3" providerId="AD" clId="Web-{1CA011A3-EC23-B0BF-DBB0-D3BEDEC9A324}" dt="2024-03-27T15:10:51.150" v="417"/>
        <pc:sldMkLst>
          <pc:docMk/>
          <pc:sldMk cId="1089888186" sldId="380"/>
        </pc:sldMkLst>
      </pc:sldChg>
      <pc:sldChg chg="addSp delSp modSp modNotes">
        <pc:chgData name="Sophie Holland" userId="S::sophie.holland@westminster-abbey.org::973f5038-f617-450a-8546-88bc9d3463c3" providerId="AD" clId="Web-{1CA011A3-EC23-B0BF-DBB0-D3BEDEC9A324}" dt="2024-03-27T15:28:10.414" v="490" actId="20577"/>
        <pc:sldMkLst>
          <pc:docMk/>
          <pc:sldMk cId="2663979259" sldId="381"/>
        </pc:sldMkLst>
        <pc:spChg chg="mod">
          <ac:chgData name="Sophie Holland" userId="S::sophie.holland@westminster-abbey.org::973f5038-f617-450a-8546-88bc9d3463c3" providerId="AD" clId="Web-{1CA011A3-EC23-B0BF-DBB0-D3BEDEC9A324}" dt="2024-03-27T15:28:10.414" v="490" actId="20577"/>
          <ac:spMkLst>
            <pc:docMk/>
            <pc:sldMk cId="2663979259" sldId="381"/>
            <ac:spMk id="3" creationId="{74A5BF1B-AC89-545A-8446-99E1D699CE4F}"/>
          </ac:spMkLst>
        </pc:spChg>
        <pc:picChg chg="add del mod">
          <ac:chgData name="Sophie Holland" userId="S::sophie.holland@westminster-abbey.org::973f5038-f617-450a-8546-88bc9d3463c3" providerId="AD" clId="Web-{1CA011A3-EC23-B0BF-DBB0-D3BEDEC9A324}" dt="2024-03-27T15:08:42.830" v="404"/>
          <ac:picMkLst>
            <pc:docMk/>
            <pc:sldMk cId="2663979259" sldId="381"/>
            <ac:picMk id="2" creationId="{BCDF01F1-26DB-1146-31CF-32819F561B46}"/>
          </ac:picMkLst>
        </pc:picChg>
        <pc:picChg chg="add mod">
          <ac:chgData name="Sophie Holland" userId="S::sophie.holland@westminster-abbey.org::973f5038-f617-450a-8546-88bc9d3463c3" providerId="AD" clId="Web-{1CA011A3-EC23-B0BF-DBB0-D3BEDEC9A324}" dt="2024-03-27T15:09:59.632" v="410" actId="1076"/>
          <ac:picMkLst>
            <pc:docMk/>
            <pc:sldMk cId="2663979259" sldId="381"/>
            <ac:picMk id="4" creationId="{A61D13CB-19A0-649F-A7D9-4D7F77931A7C}"/>
          </ac:picMkLst>
        </pc:picChg>
      </pc:sldChg>
      <pc:sldChg chg="modSp modNotes">
        <pc:chgData name="Sophie Holland" userId="S::sophie.holland@westminster-abbey.org::973f5038-f617-450a-8546-88bc9d3463c3" providerId="AD" clId="Web-{1CA011A3-EC23-B0BF-DBB0-D3BEDEC9A324}" dt="2024-03-27T15:10:56.620" v="420"/>
        <pc:sldMkLst>
          <pc:docMk/>
          <pc:sldMk cId="164710391" sldId="382"/>
        </pc:sldMkLst>
        <pc:spChg chg="mod">
          <ac:chgData name="Sophie Holland" userId="S::sophie.holland@westminster-abbey.org::973f5038-f617-450a-8546-88bc9d3463c3" providerId="AD" clId="Web-{1CA011A3-EC23-B0BF-DBB0-D3BEDEC9A324}" dt="2024-03-27T12:52:48.276" v="106" actId="20577"/>
          <ac:spMkLst>
            <pc:docMk/>
            <pc:sldMk cId="164710391" sldId="382"/>
            <ac:spMk id="3" creationId="{74A5BF1B-AC89-545A-8446-99E1D699CE4F}"/>
          </ac:spMkLst>
        </pc:spChg>
      </pc:sldChg>
    </pc:docChg>
  </pc:docChgLst>
  <pc:docChgLst>
    <pc:chgData name="Lou Cash" userId="S::lou.cash@westminster-abbey.org::86be4a58-c22e-4e67-b9c9-cb87f0968146" providerId="AD" clId="Web-{D7DAB86F-6E54-1BBB-84F0-D9646DD73D4A}"/>
    <pc:docChg chg="delSld modSld">
      <pc:chgData name="Lou Cash" userId="S::lou.cash@westminster-abbey.org::86be4a58-c22e-4e67-b9c9-cb87f0968146" providerId="AD" clId="Web-{D7DAB86F-6E54-1BBB-84F0-D9646DD73D4A}" dt="2024-05-01T15:02:20.428" v="22"/>
      <pc:docMkLst>
        <pc:docMk/>
      </pc:docMkLst>
      <pc:sldChg chg="modSp">
        <pc:chgData name="Lou Cash" userId="S::lou.cash@westminster-abbey.org::86be4a58-c22e-4e67-b9c9-cb87f0968146" providerId="AD" clId="Web-{D7DAB86F-6E54-1BBB-84F0-D9646DD73D4A}" dt="2024-05-01T15:01:25.739" v="3" actId="20577"/>
        <pc:sldMkLst>
          <pc:docMk/>
          <pc:sldMk cId="4213500498" sldId="341"/>
        </pc:sldMkLst>
        <pc:spChg chg="mod">
          <ac:chgData name="Lou Cash" userId="S::lou.cash@westminster-abbey.org::86be4a58-c22e-4e67-b9c9-cb87f0968146" providerId="AD" clId="Web-{D7DAB86F-6E54-1BBB-84F0-D9646DD73D4A}" dt="2024-05-01T15:01:25.739" v="3" actId="20577"/>
          <ac:spMkLst>
            <pc:docMk/>
            <pc:sldMk cId="4213500498" sldId="341"/>
            <ac:spMk id="9" creationId="{00000000-0000-0000-0000-000000000000}"/>
          </ac:spMkLst>
        </pc:spChg>
      </pc:sldChg>
      <pc:sldChg chg="modSp">
        <pc:chgData name="Lou Cash" userId="S::lou.cash@westminster-abbey.org::86be4a58-c22e-4e67-b9c9-cb87f0968146" providerId="AD" clId="Web-{D7DAB86F-6E54-1BBB-84F0-D9646DD73D4A}" dt="2024-05-01T15:01:57.427" v="12" actId="20577"/>
        <pc:sldMkLst>
          <pc:docMk/>
          <pc:sldMk cId="3712833313" sldId="365"/>
        </pc:sldMkLst>
        <pc:spChg chg="mod">
          <ac:chgData name="Lou Cash" userId="S::lou.cash@westminster-abbey.org::86be4a58-c22e-4e67-b9c9-cb87f0968146" providerId="AD" clId="Web-{D7DAB86F-6E54-1BBB-84F0-D9646DD73D4A}" dt="2024-05-01T15:01:35.739" v="4" actId="20577"/>
          <ac:spMkLst>
            <pc:docMk/>
            <pc:sldMk cId="3712833313" sldId="365"/>
            <ac:spMk id="3" creationId="{74A5BF1B-AC89-545A-8446-99E1D699CE4F}"/>
          </ac:spMkLst>
        </pc:spChg>
        <pc:spChg chg="mod">
          <ac:chgData name="Lou Cash" userId="S::lou.cash@westminster-abbey.org::86be4a58-c22e-4e67-b9c9-cb87f0968146" providerId="AD" clId="Web-{D7DAB86F-6E54-1BBB-84F0-D9646DD73D4A}" dt="2024-05-01T15:01:57.427" v="12" actId="20577"/>
          <ac:spMkLst>
            <pc:docMk/>
            <pc:sldMk cId="3712833313" sldId="365"/>
            <ac:spMk id="11" creationId="{C478436B-4B01-E44C-9310-D52D2C2537E3}"/>
          </ac:spMkLst>
        </pc:spChg>
      </pc:sldChg>
      <pc:sldChg chg="del">
        <pc:chgData name="Lou Cash" userId="S::lou.cash@westminster-abbey.org::86be4a58-c22e-4e67-b9c9-cb87f0968146" providerId="AD" clId="Web-{D7DAB86F-6E54-1BBB-84F0-D9646DD73D4A}" dt="2024-05-01T15:02:01.224" v="13"/>
        <pc:sldMkLst>
          <pc:docMk/>
          <pc:sldMk cId="1222876594" sldId="375"/>
        </pc:sldMkLst>
      </pc:sldChg>
      <pc:sldChg chg="del">
        <pc:chgData name="Lou Cash" userId="S::lou.cash@westminster-abbey.org::86be4a58-c22e-4e67-b9c9-cb87f0968146" providerId="AD" clId="Web-{D7DAB86F-6E54-1BBB-84F0-D9646DD73D4A}" dt="2024-05-01T15:02:03.568" v="14"/>
        <pc:sldMkLst>
          <pc:docMk/>
          <pc:sldMk cId="2759133365" sldId="376"/>
        </pc:sldMkLst>
      </pc:sldChg>
      <pc:sldChg chg="del">
        <pc:chgData name="Lou Cash" userId="S::lou.cash@westminster-abbey.org::86be4a58-c22e-4e67-b9c9-cb87f0968146" providerId="AD" clId="Web-{D7DAB86F-6E54-1BBB-84F0-D9646DD73D4A}" dt="2024-05-01T15:02:05.662" v="15"/>
        <pc:sldMkLst>
          <pc:docMk/>
          <pc:sldMk cId="1573368064" sldId="377"/>
        </pc:sldMkLst>
      </pc:sldChg>
      <pc:sldChg chg="del">
        <pc:chgData name="Lou Cash" userId="S::lou.cash@westminster-abbey.org::86be4a58-c22e-4e67-b9c9-cb87f0968146" providerId="AD" clId="Web-{D7DAB86F-6E54-1BBB-84F0-D9646DD73D4A}" dt="2024-05-01T15:02:07.662" v="16"/>
        <pc:sldMkLst>
          <pc:docMk/>
          <pc:sldMk cId="616823757" sldId="378"/>
        </pc:sldMkLst>
      </pc:sldChg>
      <pc:sldChg chg="del">
        <pc:chgData name="Lou Cash" userId="S::lou.cash@westminster-abbey.org::86be4a58-c22e-4e67-b9c9-cb87f0968146" providerId="AD" clId="Web-{D7DAB86F-6E54-1BBB-84F0-D9646DD73D4A}" dt="2024-05-01T15:02:09.412" v="17"/>
        <pc:sldMkLst>
          <pc:docMk/>
          <pc:sldMk cId="145814539" sldId="379"/>
        </pc:sldMkLst>
      </pc:sldChg>
      <pc:sldChg chg="del">
        <pc:chgData name="Lou Cash" userId="S::lou.cash@westminster-abbey.org::86be4a58-c22e-4e67-b9c9-cb87f0968146" providerId="AD" clId="Web-{D7DAB86F-6E54-1BBB-84F0-D9646DD73D4A}" dt="2024-05-01T15:02:11.225" v="18"/>
        <pc:sldMkLst>
          <pc:docMk/>
          <pc:sldMk cId="1089888186" sldId="380"/>
        </pc:sldMkLst>
      </pc:sldChg>
      <pc:sldChg chg="del">
        <pc:chgData name="Lou Cash" userId="S::lou.cash@westminster-abbey.org::86be4a58-c22e-4e67-b9c9-cb87f0968146" providerId="AD" clId="Web-{D7DAB86F-6E54-1BBB-84F0-D9646DD73D4A}" dt="2024-05-01T15:02:13.709" v="19"/>
        <pc:sldMkLst>
          <pc:docMk/>
          <pc:sldMk cId="2663979259" sldId="381"/>
        </pc:sldMkLst>
      </pc:sldChg>
      <pc:sldChg chg="del">
        <pc:chgData name="Lou Cash" userId="S::lou.cash@westminster-abbey.org::86be4a58-c22e-4e67-b9c9-cb87f0968146" providerId="AD" clId="Web-{D7DAB86F-6E54-1BBB-84F0-D9646DD73D4A}" dt="2024-05-01T15:02:20.428" v="22"/>
        <pc:sldMkLst>
          <pc:docMk/>
          <pc:sldMk cId="3641375729" sldId="383"/>
        </pc:sldMkLst>
      </pc:sldChg>
      <pc:sldChg chg="del">
        <pc:chgData name="Lou Cash" userId="S::lou.cash@westminster-abbey.org::86be4a58-c22e-4e67-b9c9-cb87f0968146" providerId="AD" clId="Web-{D7DAB86F-6E54-1BBB-84F0-D9646DD73D4A}" dt="2024-05-01T15:02:15.741" v="20"/>
        <pc:sldMkLst>
          <pc:docMk/>
          <pc:sldMk cId="335759159" sldId="386"/>
        </pc:sldMkLst>
      </pc:sldChg>
      <pc:sldChg chg="del">
        <pc:chgData name="Lou Cash" userId="S::lou.cash@westminster-abbey.org::86be4a58-c22e-4e67-b9c9-cb87f0968146" providerId="AD" clId="Web-{D7DAB86F-6E54-1BBB-84F0-D9646DD73D4A}" dt="2024-05-01T15:02:17.944" v="21"/>
        <pc:sldMkLst>
          <pc:docMk/>
          <pc:sldMk cId="3094434956" sldId="387"/>
        </pc:sldMkLst>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pChg chg="mod">
          <ac:chgData name="Sian Shaw" userId="S::sian.shaw@westminster-abbey.org::cf930bf7-ba7f-4ec0-9225-526cb0af2be3" providerId="AD" clId="Web-{70E6DEAD-E92E-8B76-D8FC-9F25F10F171D}" dt="2024-01-31T16:21:20.462" v="64" actId="20577"/>
          <ac:spMkLst>
            <pc:docMk/>
            <pc:sldMk cId="2504170983" sldId="359"/>
            <ac:spMk id="3" creationId="{7A05E08D-0B00-1145-84A5-9897F2C65236}"/>
          </ac:spMkLst>
        </pc:spChg>
        <pc:picChg chg="mod">
          <ac:chgData name="Sian Shaw" userId="S::sian.shaw@westminster-abbey.org::cf930bf7-ba7f-4ec0-9225-526cb0af2be3" providerId="AD" clId="Web-{70E6DEAD-E92E-8B76-D8FC-9F25F10F171D}" dt="2024-01-31T16:15:26.838" v="50" actId="14100"/>
          <ac:picMkLst>
            <pc:docMk/>
            <pc:sldMk cId="2504170983" sldId="359"/>
            <ac:picMk id="7" creationId="{00000000-0000-0000-0000-000000000000}"/>
          </ac:picMkLst>
        </pc:picChg>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pChg chg="mod">
          <ac:chgData name="Sian Shaw" userId="S::sian.shaw@westminster-abbey.org::cf930bf7-ba7f-4ec0-9225-526cb0af2be3" providerId="AD" clId="Web-{70E6DEAD-E92E-8B76-D8FC-9F25F10F171D}" dt="2024-01-31T16:25:03.112" v="70" actId="20577"/>
          <ac:spMkLst>
            <pc:docMk/>
            <pc:sldMk cId="2530999865" sldId="361"/>
            <ac:spMk id="2" creationId="{845911DD-FDEA-2740-986A-76597EF88EE0}"/>
          </ac:spMkLst>
        </pc:spChg>
        <pc:spChg chg="mod">
          <ac:chgData name="Sian Shaw" userId="S::sian.shaw@westminster-abbey.org::cf930bf7-ba7f-4ec0-9225-526cb0af2be3" providerId="AD" clId="Web-{70E6DEAD-E92E-8B76-D8FC-9F25F10F171D}" dt="2024-01-31T16:25:15.800" v="75" actId="20577"/>
          <ac:spMkLst>
            <pc:docMk/>
            <pc:sldMk cId="2530999865" sldId="361"/>
            <ac:spMk id="3" creationId="{63AAA43C-BF02-804E-BBDA-1E68D31053F2}"/>
          </ac:spMkLst>
        </pc:spChg>
        <pc:picChg chg="mod modCrop">
          <ac:chgData name="Sian Shaw" userId="S::sian.shaw@westminster-abbey.org::cf930bf7-ba7f-4ec0-9225-526cb0af2be3" providerId="AD" clId="Web-{70E6DEAD-E92E-8B76-D8FC-9F25F10F171D}" dt="2024-01-31T16:09:18.588" v="17" actId="14100"/>
          <ac:picMkLst>
            <pc:docMk/>
            <pc:sldMk cId="2530999865" sldId="361"/>
            <ac:picMk id="5" creationId="{00000000-0000-0000-0000-000000000000}"/>
          </ac:picMkLst>
        </pc:picChg>
        <pc:picChg chg="add mod">
          <ac:chgData name="Sian Shaw" userId="S::sian.shaw@westminster-abbey.org::cf930bf7-ba7f-4ec0-9225-526cb0af2be3" providerId="AD" clId="Web-{70E6DEAD-E92E-8B76-D8FC-9F25F10F171D}" dt="2024-01-31T16:09:08.666" v="14" actId="1076"/>
          <ac:picMkLst>
            <pc:docMk/>
            <pc:sldMk cId="2530999865" sldId="361"/>
            <ac:picMk id="7" creationId="{4628C01A-EE14-BC93-8346-C6F297660916}"/>
          </ac:picMkLst>
        </pc:picChg>
      </pc:sldChg>
      <pc:sldChg chg="modSp del">
        <pc:chgData name="Sian Shaw" userId="S::sian.shaw@westminster-abbey.org::cf930bf7-ba7f-4ec0-9225-526cb0af2be3" providerId="AD" clId="Web-{70E6DEAD-E92E-8B76-D8FC-9F25F10F171D}" dt="2024-01-31T16:54:36.959" v="76"/>
        <pc:sldMkLst>
          <pc:docMk/>
          <pc:sldMk cId="1099871868" sldId="362"/>
        </pc:sldMkLst>
        <pc:spChg chg="mod">
          <ac:chgData name="Sian Shaw" userId="S::sian.shaw@westminster-abbey.org::cf930bf7-ba7f-4ec0-9225-526cb0af2be3" providerId="AD" clId="Web-{70E6DEAD-E92E-8B76-D8FC-9F25F10F171D}" dt="2024-01-31T16:24:47.689" v="67" actId="20577"/>
          <ac:spMkLst>
            <pc:docMk/>
            <pc:sldMk cId="1099871868" sldId="362"/>
            <ac:spMk id="2" creationId="{4AA7539D-47A9-BF43-9C4C-1BD1B363CA32}"/>
          </ac:spMkLst>
        </pc:spChg>
      </pc:sldChg>
      <pc:sldChg chg="modSp">
        <pc:chgData name="Sian Shaw" userId="S::sian.shaw@westminster-abbey.org::cf930bf7-ba7f-4ec0-9225-526cb0af2be3" providerId="AD" clId="Web-{70E6DEAD-E92E-8B76-D8FC-9F25F10F171D}" dt="2024-01-31T15:34:35.617" v="4" actId="20577"/>
        <pc:sldMkLst>
          <pc:docMk/>
          <pc:sldMk cId="3712833313" sldId="365"/>
        </pc:sldMkLst>
        <pc:spChg chg="mod">
          <ac:chgData name="Sian Shaw" userId="S::sian.shaw@westminster-abbey.org::cf930bf7-ba7f-4ec0-9225-526cb0af2be3" providerId="AD" clId="Web-{70E6DEAD-E92E-8B76-D8FC-9F25F10F171D}" dt="2024-01-31T15:34:35.617" v="4" actId="20577"/>
          <ac:spMkLst>
            <pc:docMk/>
            <pc:sldMk cId="3712833313" sldId="365"/>
            <ac:spMk id="10" creationId="{CF47EDB7-E2B6-304F-8E49-1C030DA302A6}"/>
          </ac:spMkLst>
        </pc:spChg>
      </pc:sldChg>
    </pc:docChg>
  </pc:docChgLst>
  <pc:docChgLst>
    <pc:chgData name="Sophie Langsford" userId="S::sophie.langsford@westminster-abbey.org::2ea6d925-4a6e-425b-8569-87f33b9a79c6" providerId="AD" clId="Web-{6B4439EE-073C-E0FC-6978-0FEE5FC7C2D8}"/>
    <pc:docChg chg="modSld">
      <pc:chgData name="Sophie Langsford" userId="S::sophie.langsford@westminster-abbey.org::2ea6d925-4a6e-425b-8569-87f33b9a79c6" providerId="AD" clId="Web-{6B4439EE-073C-E0FC-6978-0FEE5FC7C2D8}" dt="2024-07-30T13:59:58.533" v="358" actId="20577"/>
      <pc:docMkLst>
        <pc:docMk/>
      </pc:docMkLst>
      <pc:sldChg chg="modSp">
        <pc:chgData name="Sophie Langsford" userId="S::sophie.langsford@westminster-abbey.org::2ea6d925-4a6e-425b-8569-87f33b9a79c6" providerId="AD" clId="Web-{6B4439EE-073C-E0FC-6978-0FEE5FC7C2D8}" dt="2024-07-30T13:57:22.958" v="341" actId="1076"/>
        <pc:sldMkLst>
          <pc:docMk/>
          <pc:sldMk cId="2501947978" sldId="367"/>
        </pc:sldMkLst>
        <pc:spChg chg="mod">
          <ac:chgData name="Sophie Langsford" userId="S::sophie.langsford@westminster-abbey.org::2ea6d925-4a6e-425b-8569-87f33b9a79c6" providerId="AD" clId="Web-{6B4439EE-073C-E0FC-6978-0FEE5FC7C2D8}" dt="2024-07-30T13:57:22.958" v="341" actId="1076"/>
          <ac:spMkLst>
            <pc:docMk/>
            <pc:sldMk cId="2501947978" sldId="367"/>
            <ac:spMk id="3" creationId="{74A5BF1B-AC89-545A-8446-99E1D699CE4F}"/>
          </ac:spMkLst>
        </pc:spChg>
      </pc:sldChg>
      <pc:sldChg chg="modSp">
        <pc:chgData name="Sophie Langsford" userId="S::sophie.langsford@westminster-abbey.org::2ea6d925-4a6e-425b-8569-87f33b9a79c6" providerId="AD" clId="Web-{6B4439EE-073C-E0FC-6978-0FEE5FC7C2D8}" dt="2024-07-30T13:59:03.075" v="349" actId="14100"/>
        <pc:sldMkLst>
          <pc:docMk/>
          <pc:sldMk cId="1127083958" sldId="368"/>
        </pc:sldMkLst>
        <pc:spChg chg="mod">
          <ac:chgData name="Sophie Langsford" userId="S::sophie.langsford@westminster-abbey.org::2ea6d925-4a6e-425b-8569-87f33b9a79c6" providerId="AD" clId="Web-{6B4439EE-073C-E0FC-6978-0FEE5FC7C2D8}" dt="2024-07-30T13:59:03.075" v="349" actId="14100"/>
          <ac:spMkLst>
            <pc:docMk/>
            <pc:sldMk cId="1127083958" sldId="368"/>
            <ac:spMk id="4" creationId="{8067DDEB-1490-4D2A-4C91-3ED0129D6ED3}"/>
          </ac:spMkLst>
        </pc:spChg>
      </pc:sldChg>
      <pc:sldChg chg="modSp">
        <pc:chgData name="Sophie Langsford" userId="S::sophie.langsford@westminster-abbey.org::2ea6d925-4a6e-425b-8569-87f33b9a79c6" providerId="AD" clId="Web-{6B4439EE-073C-E0FC-6978-0FEE5FC7C2D8}" dt="2024-07-30T13:52:12.919" v="326" actId="1076"/>
        <pc:sldMkLst>
          <pc:docMk/>
          <pc:sldMk cId="1432822279" sldId="375"/>
        </pc:sldMkLst>
        <pc:spChg chg="mod">
          <ac:chgData name="Sophie Langsford" userId="S::sophie.langsford@westminster-abbey.org::2ea6d925-4a6e-425b-8569-87f33b9a79c6" providerId="AD" clId="Web-{6B4439EE-073C-E0FC-6978-0FEE5FC7C2D8}" dt="2024-07-30T13:52:12.919" v="326" actId="1076"/>
          <ac:spMkLst>
            <pc:docMk/>
            <pc:sldMk cId="1432822279" sldId="375"/>
            <ac:spMk id="2" creationId="{94561D15-9D83-1DA8-D4B8-FE0809ECD57F}"/>
          </ac:spMkLst>
        </pc:spChg>
      </pc:sldChg>
      <pc:sldChg chg="modSp">
        <pc:chgData name="Sophie Langsford" userId="S::sophie.langsford@westminster-abbey.org::2ea6d925-4a6e-425b-8569-87f33b9a79c6" providerId="AD" clId="Web-{6B4439EE-073C-E0FC-6978-0FEE5FC7C2D8}" dt="2024-07-30T08:41:00.425" v="2" actId="20577"/>
        <pc:sldMkLst>
          <pc:docMk/>
          <pc:sldMk cId="2971629565" sldId="376"/>
        </pc:sldMkLst>
        <pc:spChg chg="mod">
          <ac:chgData name="Sophie Langsford" userId="S::sophie.langsford@westminster-abbey.org::2ea6d925-4a6e-425b-8569-87f33b9a79c6" providerId="AD" clId="Web-{6B4439EE-073C-E0FC-6978-0FEE5FC7C2D8}" dt="2024-07-30T08:41:00.425" v="2" actId="20577"/>
          <ac:spMkLst>
            <pc:docMk/>
            <pc:sldMk cId="2971629565" sldId="376"/>
            <ac:spMk id="2" creationId="{C6285E9B-2973-4632-AEEF-148E6AB39235}"/>
          </ac:spMkLst>
        </pc:spChg>
      </pc:sldChg>
      <pc:sldChg chg="modSp">
        <pc:chgData name="Sophie Langsford" userId="S::sophie.langsford@westminster-abbey.org::2ea6d925-4a6e-425b-8569-87f33b9a79c6" providerId="AD" clId="Web-{6B4439EE-073C-E0FC-6978-0FEE5FC7C2D8}" dt="2024-07-30T13:44:05.194" v="299" actId="1076"/>
        <pc:sldMkLst>
          <pc:docMk/>
          <pc:sldMk cId="3655528256" sldId="378"/>
        </pc:sldMkLst>
        <pc:spChg chg="mod">
          <ac:chgData name="Sophie Langsford" userId="S::sophie.langsford@westminster-abbey.org::2ea6d925-4a6e-425b-8569-87f33b9a79c6" providerId="AD" clId="Web-{6B4439EE-073C-E0FC-6978-0FEE5FC7C2D8}" dt="2024-07-30T13:07:17.226" v="177" actId="20577"/>
          <ac:spMkLst>
            <pc:docMk/>
            <pc:sldMk cId="3655528256" sldId="378"/>
            <ac:spMk id="3" creationId="{74A5BF1B-AC89-545A-8446-99E1D699CE4F}"/>
          </ac:spMkLst>
        </pc:spChg>
        <pc:spChg chg="mod">
          <ac:chgData name="Sophie Langsford" userId="S::sophie.langsford@westminster-abbey.org::2ea6d925-4a6e-425b-8569-87f33b9a79c6" providerId="AD" clId="Web-{6B4439EE-073C-E0FC-6978-0FEE5FC7C2D8}" dt="2024-07-30T13:44:05.131" v="298" actId="1076"/>
          <ac:spMkLst>
            <pc:docMk/>
            <pc:sldMk cId="3655528256" sldId="378"/>
            <ac:spMk id="4" creationId="{C1022C71-C5EE-1D9D-40BA-7993B5A23C9A}"/>
          </ac:spMkLst>
        </pc:spChg>
        <pc:spChg chg="mod">
          <ac:chgData name="Sophie Langsford" userId="S::sophie.langsford@westminster-abbey.org::2ea6d925-4a6e-425b-8569-87f33b9a79c6" providerId="AD" clId="Web-{6B4439EE-073C-E0FC-6978-0FEE5FC7C2D8}" dt="2024-07-30T13:25:08.591" v="206" actId="20577"/>
          <ac:spMkLst>
            <pc:docMk/>
            <pc:sldMk cId="3655528256" sldId="378"/>
            <ac:spMk id="11" creationId="{C478436B-4B01-E44C-9310-D52D2C2537E3}"/>
          </ac:spMkLst>
        </pc:spChg>
        <pc:picChg chg="mod modCrop">
          <ac:chgData name="Sophie Langsford" userId="S::sophie.langsford@westminster-abbey.org::2ea6d925-4a6e-425b-8569-87f33b9a79c6" providerId="AD" clId="Web-{6B4439EE-073C-E0FC-6978-0FEE5FC7C2D8}" dt="2024-07-30T13:44:05.194" v="299" actId="1076"/>
          <ac:picMkLst>
            <pc:docMk/>
            <pc:sldMk cId="3655528256" sldId="378"/>
            <ac:picMk id="5" creationId="{DD9B60B4-328B-C81B-19EB-B9AAF78D9AA5}"/>
          </ac:picMkLst>
        </pc:picChg>
      </pc:sldChg>
      <pc:sldChg chg="modSp">
        <pc:chgData name="Sophie Langsford" userId="S::sophie.langsford@westminster-abbey.org::2ea6d925-4a6e-425b-8569-87f33b9a79c6" providerId="AD" clId="Web-{6B4439EE-073C-E0FC-6978-0FEE5FC7C2D8}" dt="2024-07-30T13:59:58.533" v="358" actId="20577"/>
        <pc:sldMkLst>
          <pc:docMk/>
          <pc:sldMk cId="845850679" sldId="380"/>
        </pc:sldMkLst>
        <pc:spChg chg="mod">
          <ac:chgData name="Sophie Langsford" userId="S::sophie.langsford@westminster-abbey.org::2ea6d925-4a6e-425b-8569-87f33b9a79c6" providerId="AD" clId="Web-{6B4439EE-073C-E0FC-6978-0FEE5FC7C2D8}" dt="2024-07-30T13:59:58.533" v="358" actId="20577"/>
          <ac:spMkLst>
            <pc:docMk/>
            <pc:sldMk cId="845850679" sldId="380"/>
            <ac:spMk id="3" creationId="{74A5BF1B-AC89-545A-8446-99E1D699CE4F}"/>
          </ac:spMkLst>
        </pc:spChg>
      </pc:sldChg>
      <pc:sldChg chg="modSp">
        <pc:chgData name="Sophie Langsford" userId="S::sophie.langsford@westminster-abbey.org::2ea6d925-4a6e-425b-8569-87f33b9a79c6" providerId="AD" clId="Web-{6B4439EE-073C-E0FC-6978-0FEE5FC7C2D8}" dt="2024-07-30T13:59:31.140" v="354" actId="20577"/>
        <pc:sldMkLst>
          <pc:docMk/>
          <pc:sldMk cId="2510360859" sldId="381"/>
        </pc:sldMkLst>
        <pc:spChg chg="mod">
          <ac:chgData name="Sophie Langsford" userId="S::sophie.langsford@westminster-abbey.org::2ea6d925-4a6e-425b-8569-87f33b9a79c6" providerId="AD" clId="Web-{6B4439EE-073C-E0FC-6978-0FEE5FC7C2D8}" dt="2024-07-30T13:59:31.140" v="354" actId="20577"/>
          <ac:spMkLst>
            <pc:docMk/>
            <pc:sldMk cId="2510360859" sldId="381"/>
            <ac:spMk id="3" creationId="{74A5BF1B-AC89-545A-8446-99E1D699CE4F}"/>
          </ac:spMkLst>
        </pc:spChg>
      </pc:sldChg>
    </pc:docChg>
  </pc:docChgLst>
  <pc:docChgLst>
    <pc:chgData name="Sophie Holland" userId="S::sophie.holland@westminster-abbey.org::973f5038-f617-450a-8546-88bc9d3463c3" providerId="AD" clId="Web-{ED2F7D20-E3FD-E11E-C1E4-9C257043E517}"/>
    <pc:docChg chg="modSld">
      <pc:chgData name="Sophie Holland" userId="S::sophie.holland@westminster-abbey.org::973f5038-f617-450a-8546-88bc9d3463c3" providerId="AD" clId="Web-{ED2F7D20-E3FD-E11E-C1E4-9C257043E517}" dt="2024-03-27T17:02:10.578" v="103" actId="1076"/>
      <pc:docMkLst>
        <pc:docMk/>
      </pc:docMkLst>
      <pc:sldChg chg="addSp delSp modSp">
        <pc:chgData name="Sophie Holland" userId="S::sophie.holland@westminster-abbey.org::973f5038-f617-450a-8546-88bc9d3463c3" providerId="AD" clId="Web-{ED2F7D20-E3FD-E11E-C1E4-9C257043E517}" dt="2024-03-27T17:02:10.578" v="103" actId="1076"/>
        <pc:sldMkLst>
          <pc:docMk/>
          <pc:sldMk cId="164710391" sldId="382"/>
        </pc:sldMkLst>
        <pc:spChg chg="mod">
          <ac:chgData name="Sophie Holland" userId="S::sophie.holland@westminster-abbey.org::973f5038-f617-450a-8546-88bc9d3463c3" providerId="AD" clId="Web-{ED2F7D20-E3FD-E11E-C1E4-9C257043E517}" dt="2024-03-27T16:59:59.356" v="67" actId="20577"/>
          <ac:spMkLst>
            <pc:docMk/>
            <pc:sldMk cId="164710391" sldId="382"/>
            <ac:spMk id="3" creationId="{74A5BF1B-AC89-545A-8446-99E1D699CE4F}"/>
          </ac:spMkLst>
        </pc:spChg>
        <pc:spChg chg="add del">
          <ac:chgData name="Sophie Holland" userId="S::sophie.holland@westminster-abbey.org::973f5038-f617-450a-8546-88bc9d3463c3" providerId="AD" clId="Web-{ED2F7D20-E3FD-E11E-C1E4-9C257043E517}" dt="2024-03-27T16:58:59.510" v="23"/>
          <ac:spMkLst>
            <pc:docMk/>
            <pc:sldMk cId="164710391" sldId="382"/>
            <ac:spMk id="5" creationId="{4091E1EA-1ACF-B2AC-7714-D328034B71D6}"/>
          </ac:spMkLst>
        </pc:spChg>
        <pc:spChg chg="add mod">
          <ac:chgData name="Sophie Holland" userId="S::sophie.holland@westminster-abbey.org::973f5038-f617-450a-8546-88bc9d3463c3" providerId="AD" clId="Web-{ED2F7D20-E3FD-E11E-C1E4-9C257043E517}" dt="2024-03-27T17:02:10.578" v="103" actId="1076"/>
          <ac:spMkLst>
            <pc:docMk/>
            <pc:sldMk cId="164710391" sldId="382"/>
            <ac:spMk id="10" creationId="{90E8ADFD-1C70-0D22-8BCF-04316659D81B}"/>
          </ac:spMkLst>
        </pc:spChg>
        <pc:picChg chg="mod">
          <ac:chgData name="Sophie Holland" userId="S::sophie.holland@westminster-abbey.org::973f5038-f617-450a-8546-88bc9d3463c3" providerId="AD" clId="Web-{ED2F7D20-E3FD-E11E-C1E4-9C257043E517}" dt="2024-03-27T17:02:06.203" v="102" actId="1076"/>
          <ac:picMkLst>
            <pc:docMk/>
            <pc:sldMk cId="164710391" sldId="382"/>
            <ac:picMk id="2" creationId="{0088C6E3-7A42-4657-D0A8-54298CC08E23}"/>
          </ac:picMkLst>
        </pc:picChg>
        <pc:picChg chg="add del mod">
          <ac:chgData name="Sophie Holland" userId="S::sophie.holland@westminster-abbey.org::973f5038-f617-450a-8546-88bc9d3463c3" providerId="AD" clId="Web-{ED2F7D20-E3FD-E11E-C1E4-9C257043E517}" dt="2024-03-27T16:57:45.164" v="8"/>
          <ac:picMkLst>
            <pc:docMk/>
            <pc:sldMk cId="164710391" sldId="382"/>
            <ac:picMk id="4" creationId="{6B0FBFDF-2C37-3D51-5E04-11AEE02C74DC}"/>
          </ac:picMkLst>
        </pc:picChg>
        <pc:picChg chg="add del mod">
          <ac:chgData name="Sophie Holland" userId="S::sophie.holland@westminster-abbey.org::973f5038-f617-450a-8546-88bc9d3463c3" providerId="AD" clId="Web-{ED2F7D20-E3FD-E11E-C1E4-9C257043E517}" dt="2024-03-27T16:58:56.635" v="22"/>
          <ac:picMkLst>
            <pc:docMk/>
            <pc:sldMk cId="164710391" sldId="382"/>
            <ac:picMk id="7" creationId="{1C3FE2F0-C40E-10E2-DC8F-9B3C729EBBC2}"/>
          </ac:picMkLst>
        </pc:picChg>
        <pc:picChg chg="add del mod">
          <ac:chgData name="Sophie Holland" userId="S::sophie.holland@westminster-abbey.org::973f5038-f617-450a-8546-88bc9d3463c3" providerId="AD" clId="Web-{ED2F7D20-E3FD-E11E-C1E4-9C257043E517}" dt="2024-03-27T16:59:27.355" v="31"/>
          <ac:picMkLst>
            <pc:docMk/>
            <pc:sldMk cId="164710391" sldId="382"/>
            <ac:picMk id="8" creationId="{276BFDA6-BF41-00A0-8D56-8CA1716DD05B}"/>
          </ac:picMkLst>
        </pc:picChg>
      </pc:sldChg>
    </pc:docChg>
  </pc:docChgLst>
  <pc:docChgLst>
    <pc:chgData name="Sophie Holland" userId="S::sophie.holland@westminster-abbey.org::973f5038-f617-450a-8546-88bc9d3463c3" providerId="AD" clId="Web-{6F67CFFA-F6CD-B63F-E4CF-C40CE6F2303E}"/>
    <pc:docChg chg="addSld modSld">
      <pc:chgData name="Sophie Holland" userId="S::sophie.holland@westminster-abbey.org::973f5038-f617-450a-8546-88bc9d3463c3" providerId="AD" clId="Web-{6F67CFFA-F6CD-B63F-E4CF-C40CE6F2303E}" dt="2024-03-28T11:27:38.575" v="348"/>
      <pc:docMkLst>
        <pc:docMk/>
      </pc:docMkLst>
      <pc:sldChg chg="modSp">
        <pc:chgData name="Sophie Holland" userId="S::sophie.holland@westminster-abbey.org::973f5038-f617-450a-8546-88bc9d3463c3" providerId="AD" clId="Web-{6F67CFFA-F6CD-B63F-E4CF-C40CE6F2303E}" dt="2024-03-28T11:06:21.288" v="195" actId="14100"/>
        <pc:sldMkLst>
          <pc:docMk/>
          <pc:sldMk cId="4213500498" sldId="341"/>
        </pc:sldMkLst>
        <pc:picChg chg="mod">
          <ac:chgData name="Sophie Holland" userId="S::sophie.holland@westminster-abbey.org::973f5038-f617-450a-8546-88bc9d3463c3" providerId="AD" clId="Web-{6F67CFFA-F6CD-B63F-E4CF-C40CE6F2303E}" dt="2024-03-28T11:06:21.288" v="195" actId="14100"/>
          <ac:picMkLst>
            <pc:docMk/>
            <pc:sldMk cId="4213500498" sldId="341"/>
            <ac:picMk id="2" creationId="{81516BB1-9BE2-C3DD-7833-E1F548AA1FBF}"/>
          </ac:picMkLst>
        </pc:picChg>
      </pc:sldChg>
      <pc:sldChg chg="addSp delSp modSp modNotes">
        <pc:chgData name="Sophie Holland" userId="S::sophie.holland@westminster-abbey.org::973f5038-f617-450a-8546-88bc9d3463c3" providerId="AD" clId="Web-{6F67CFFA-F6CD-B63F-E4CF-C40CE6F2303E}" dt="2024-03-28T11:18:06.637" v="286" actId="1076"/>
        <pc:sldMkLst>
          <pc:docMk/>
          <pc:sldMk cId="1222876594" sldId="375"/>
        </pc:sldMkLst>
        <pc:spChg chg="mod">
          <ac:chgData name="Sophie Holland" userId="S::sophie.holland@westminster-abbey.org::973f5038-f617-450a-8546-88bc9d3463c3" providerId="AD" clId="Web-{6F67CFFA-F6CD-B63F-E4CF-C40CE6F2303E}" dt="2024-03-28T11:18:06.637" v="286" actId="1076"/>
          <ac:spMkLst>
            <pc:docMk/>
            <pc:sldMk cId="1222876594" sldId="375"/>
            <ac:spMk id="3" creationId="{74A5BF1B-AC89-545A-8446-99E1D699CE4F}"/>
          </ac:spMkLst>
        </pc:spChg>
        <pc:spChg chg="add mod">
          <ac:chgData name="Sophie Holland" userId="S::sophie.holland@westminster-abbey.org::973f5038-f617-450a-8546-88bc9d3463c3" providerId="AD" clId="Web-{6F67CFFA-F6CD-B63F-E4CF-C40CE6F2303E}" dt="2024-03-28T11:16:54.666" v="285" actId="1076"/>
          <ac:spMkLst>
            <pc:docMk/>
            <pc:sldMk cId="1222876594" sldId="375"/>
            <ac:spMk id="4" creationId="{62850E0D-18CE-A7EB-045F-099E0732F183}"/>
          </ac:spMkLst>
        </pc:spChg>
        <pc:spChg chg="add mod">
          <ac:chgData name="Sophie Holland" userId="S::sophie.holland@westminster-abbey.org::973f5038-f617-450a-8546-88bc9d3463c3" providerId="AD" clId="Web-{6F67CFFA-F6CD-B63F-E4CF-C40CE6F2303E}" dt="2024-03-28T11:16:48.791" v="283" actId="1076"/>
          <ac:spMkLst>
            <pc:docMk/>
            <pc:sldMk cId="1222876594" sldId="375"/>
            <ac:spMk id="12" creationId="{FC9981DB-B09D-6105-D89B-46A47BA8885F}"/>
          </ac:spMkLst>
        </pc:spChg>
        <pc:spChg chg="add mod">
          <ac:chgData name="Sophie Holland" userId="S::sophie.holland@westminster-abbey.org::973f5038-f617-450a-8546-88bc9d3463c3" providerId="AD" clId="Web-{6F67CFFA-F6CD-B63F-E4CF-C40CE6F2303E}" dt="2024-03-28T11:16:05.977" v="275" actId="1076"/>
          <ac:spMkLst>
            <pc:docMk/>
            <pc:sldMk cId="1222876594" sldId="375"/>
            <ac:spMk id="13" creationId="{958C691E-5E9C-A95C-83A4-7DEE889BE6A5}"/>
          </ac:spMkLst>
        </pc:spChg>
        <pc:spChg chg="add del mod">
          <ac:chgData name="Sophie Holland" userId="S::sophie.holland@westminster-abbey.org::973f5038-f617-450a-8546-88bc9d3463c3" providerId="AD" clId="Web-{6F67CFFA-F6CD-B63F-E4CF-C40CE6F2303E}" dt="2024-03-28T11:16:19.883" v="278" actId="1076"/>
          <ac:spMkLst>
            <pc:docMk/>
            <pc:sldMk cId="1222876594" sldId="375"/>
            <ac:spMk id="14" creationId="{5C670AF8-A5BC-D9CA-CEA3-F657D77C4753}"/>
          </ac:spMkLst>
        </pc:spChg>
        <pc:spChg chg="add mod">
          <ac:chgData name="Sophie Holland" userId="S::sophie.holland@westminster-abbey.org::973f5038-f617-450a-8546-88bc9d3463c3" providerId="AD" clId="Web-{6F67CFFA-F6CD-B63F-E4CF-C40CE6F2303E}" dt="2024-03-28T11:16:29.274" v="279" actId="1076"/>
          <ac:spMkLst>
            <pc:docMk/>
            <pc:sldMk cId="1222876594" sldId="375"/>
            <ac:spMk id="15" creationId="{9B2FB508-A9AA-7102-CE72-0DCF20D2079C}"/>
          </ac:spMkLst>
        </pc:spChg>
        <pc:spChg chg="add del">
          <ac:chgData name="Sophie Holland" userId="S::sophie.holland@westminster-abbey.org::973f5038-f617-450a-8546-88bc9d3463c3" providerId="AD" clId="Web-{6F67CFFA-F6CD-B63F-E4CF-C40CE6F2303E}" dt="2024-03-28T11:02:09.546" v="151"/>
          <ac:spMkLst>
            <pc:docMk/>
            <pc:sldMk cId="1222876594" sldId="375"/>
            <ac:spMk id="16" creationId="{82FEE876-CCE9-3842-D6F4-B6BA5A1AF6BD}"/>
          </ac:spMkLst>
        </pc:spChg>
        <pc:spChg chg="add mod">
          <ac:chgData name="Sophie Holland" userId="S::sophie.holland@westminster-abbey.org::973f5038-f617-450a-8546-88bc9d3463c3" providerId="AD" clId="Web-{6F67CFFA-F6CD-B63F-E4CF-C40CE6F2303E}" dt="2024-03-28T11:16:38.337" v="281" actId="1076"/>
          <ac:spMkLst>
            <pc:docMk/>
            <pc:sldMk cId="1222876594" sldId="375"/>
            <ac:spMk id="17" creationId="{F355DAE1-9417-2632-1C82-4AC119AC6E83}"/>
          </ac:spMkLst>
        </pc:spChg>
        <pc:picChg chg="del mod">
          <ac:chgData name="Sophie Holland" userId="S::sophie.holland@westminster-abbey.org::973f5038-f617-450a-8546-88bc9d3463c3" providerId="AD" clId="Web-{6F67CFFA-F6CD-B63F-E4CF-C40CE6F2303E}" dt="2024-03-28T11:11:16.218" v="246"/>
          <ac:picMkLst>
            <pc:docMk/>
            <pc:sldMk cId="1222876594" sldId="375"/>
            <ac:picMk id="2" creationId="{0F3B067E-50BF-B022-B031-3A14B1DA6710}"/>
          </ac:picMkLst>
        </pc:picChg>
        <pc:picChg chg="del mod">
          <ac:chgData name="Sophie Holland" userId="S::sophie.holland@westminster-abbey.org::973f5038-f617-450a-8546-88bc9d3463c3" providerId="AD" clId="Web-{6F67CFFA-F6CD-B63F-E4CF-C40CE6F2303E}" dt="2024-03-28T11:11:15.734" v="245"/>
          <ac:picMkLst>
            <pc:docMk/>
            <pc:sldMk cId="1222876594" sldId="375"/>
            <ac:picMk id="5" creationId="{44ACBAF5-34EF-8DB6-86B9-14BCBE00BE61}"/>
          </ac:picMkLst>
        </pc:picChg>
        <pc:picChg chg="del mod">
          <ac:chgData name="Sophie Holland" userId="S::sophie.holland@westminster-abbey.org::973f5038-f617-450a-8546-88bc9d3463c3" providerId="AD" clId="Web-{6F67CFFA-F6CD-B63F-E4CF-C40CE6F2303E}" dt="2024-03-28T11:11:14.609" v="242"/>
          <ac:picMkLst>
            <pc:docMk/>
            <pc:sldMk cId="1222876594" sldId="375"/>
            <ac:picMk id="7" creationId="{110BB6CA-C10D-0F8C-25A9-324EC2F11AED}"/>
          </ac:picMkLst>
        </pc:picChg>
        <pc:picChg chg="del mod">
          <ac:chgData name="Sophie Holland" userId="S::sophie.holland@westminster-abbey.org::973f5038-f617-450a-8546-88bc9d3463c3" providerId="AD" clId="Web-{6F67CFFA-F6CD-B63F-E4CF-C40CE6F2303E}" dt="2024-03-28T11:11:15" v="243"/>
          <ac:picMkLst>
            <pc:docMk/>
            <pc:sldMk cId="1222876594" sldId="375"/>
            <ac:picMk id="8" creationId="{363820CA-C3FF-957B-43C3-6B4ED39FB5CA}"/>
          </ac:picMkLst>
        </pc:picChg>
        <pc:picChg chg="del mod">
          <ac:chgData name="Sophie Holland" userId="S::sophie.holland@westminster-abbey.org::973f5038-f617-450a-8546-88bc9d3463c3" providerId="AD" clId="Web-{6F67CFFA-F6CD-B63F-E4CF-C40CE6F2303E}" dt="2024-03-28T11:11:15.375" v="244"/>
          <ac:picMkLst>
            <pc:docMk/>
            <pc:sldMk cId="1222876594" sldId="375"/>
            <ac:picMk id="9" creationId="{989BC86B-D250-E75E-5F5E-8E59C12A0CC9}"/>
          </ac:picMkLst>
        </pc:picChg>
        <pc:picChg chg="del mod">
          <ac:chgData name="Sophie Holland" userId="S::sophie.holland@westminster-abbey.org::973f5038-f617-450a-8546-88bc9d3463c3" providerId="AD" clId="Web-{6F67CFFA-F6CD-B63F-E4CF-C40CE6F2303E}" dt="2024-03-28T11:11:16.562" v="247"/>
          <ac:picMkLst>
            <pc:docMk/>
            <pc:sldMk cId="1222876594" sldId="375"/>
            <ac:picMk id="10" creationId="{62D58A1B-2F1A-1BCC-4711-DEE2FE9567B3}"/>
          </ac:picMkLst>
        </pc:picChg>
        <pc:picChg chg="add mod">
          <ac:chgData name="Sophie Holland" userId="S::sophie.holland@westminster-abbey.org::973f5038-f617-450a-8546-88bc9d3463c3" providerId="AD" clId="Web-{6F67CFFA-F6CD-B63F-E4CF-C40CE6F2303E}" dt="2024-03-28T11:15:52.336" v="268" actId="1076"/>
          <ac:picMkLst>
            <pc:docMk/>
            <pc:sldMk cId="1222876594" sldId="375"/>
            <ac:picMk id="19" creationId="{39BC9344-4530-3959-DF52-4D456C43EFF6}"/>
          </ac:picMkLst>
        </pc:picChg>
        <pc:picChg chg="add mod">
          <ac:chgData name="Sophie Holland" userId="S::sophie.holland@westminster-abbey.org::973f5038-f617-450a-8546-88bc9d3463c3" providerId="AD" clId="Web-{6F67CFFA-F6CD-B63F-E4CF-C40CE6F2303E}" dt="2024-03-28T11:15:52.336" v="269" actId="1076"/>
          <ac:picMkLst>
            <pc:docMk/>
            <pc:sldMk cId="1222876594" sldId="375"/>
            <ac:picMk id="21" creationId="{DA9BFA43-7CB4-B90A-1DA2-BAD05503B716}"/>
          </ac:picMkLst>
        </pc:picChg>
        <pc:picChg chg="add mod">
          <ac:chgData name="Sophie Holland" userId="S::sophie.holland@westminster-abbey.org::973f5038-f617-450a-8546-88bc9d3463c3" providerId="AD" clId="Web-{6F67CFFA-F6CD-B63F-E4CF-C40CE6F2303E}" dt="2024-03-28T11:15:52.351" v="270" actId="1076"/>
          <ac:picMkLst>
            <pc:docMk/>
            <pc:sldMk cId="1222876594" sldId="375"/>
            <ac:picMk id="23" creationId="{96E762A8-F6F0-8D81-B81C-BE15A6AB259C}"/>
          </ac:picMkLst>
        </pc:picChg>
        <pc:picChg chg="add mod">
          <ac:chgData name="Sophie Holland" userId="S::sophie.holland@westminster-abbey.org::973f5038-f617-450a-8546-88bc9d3463c3" providerId="AD" clId="Web-{6F67CFFA-F6CD-B63F-E4CF-C40CE6F2303E}" dt="2024-03-28T11:15:52.367" v="271" actId="1076"/>
          <ac:picMkLst>
            <pc:docMk/>
            <pc:sldMk cId="1222876594" sldId="375"/>
            <ac:picMk id="25" creationId="{5BF7882E-99D6-8648-8317-951AD482537F}"/>
          </ac:picMkLst>
        </pc:picChg>
        <pc:picChg chg="add mod">
          <ac:chgData name="Sophie Holland" userId="S::sophie.holland@westminster-abbey.org::973f5038-f617-450a-8546-88bc9d3463c3" providerId="AD" clId="Web-{6F67CFFA-F6CD-B63F-E4CF-C40CE6F2303E}" dt="2024-03-28T11:15:52.383" v="272" actId="1076"/>
          <ac:picMkLst>
            <pc:docMk/>
            <pc:sldMk cId="1222876594" sldId="375"/>
            <ac:picMk id="27" creationId="{DC61E311-C3F6-5E5E-A90A-8B4168C1B41D}"/>
          </ac:picMkLst>
        </pc:picChg>
        <pc:picChg chg="add mod">
          <ac:chgData name="Sophie Holland" userId="S::sophie.holland@westminster-abbey.org::973f5038-f617-450a-8546-88bc9d3463c3" providerId="AD" clId="Web-{6F67CFFA-F6CD-B63F-E4CF-C40CE6F2303E}" dt="2024-03-28T11:15:52.398" v="273"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6F67CFFA-F6CD-B63F-E4CF-C40CE6F2303E}" dt="2024-03-28T11:11:27.078" v="261"/>
        <pc:sldMkLst>
          <pc:docMk/>
          <pc:sldMk cId="1089888186" sldId="380"/>
        </pc:sldMkLst>
        <pc:spChg chg="add del">
          <ac:chgData name="Sophie Holland" userId="S::sophie.holland@westminster-abbey.org::973f5038-f617-450a-8546-88bc9d3463c3" providerId="AD" clId="Web-{6F67CFFA-F6CD-B63F-E4CF-C40CE6F2303E}" dt="2024-03-28T11:11:27.078" v="255"/>
          <ac:spMkLst>
            <pc:docMk/>
            <pc:sldMk cId="1089888186" sldId="380"/>
            <ac:spMk id="3" creationId="{74A5BF1B-AC89-545A-8446-99E1D699CE4F}"/>
          </ac:spMkLst>
        </pc:spChg>
        <pc:spChg chg="add del mod">
          <ac:chgData name="Sophie Holland" userId="S::sophie.holland@westminster-abbey.org::973f5038-f617-450a-8546-88bc9d3463c3" providerId="AD" clId="Web-{6F67CFFA-F6CD-B63F-E4CF-C40CE6F2303E}" dt="2024-03-28T11:11:27.078" v="255"/>
          <ac:spMkLst>
            <pc:docMk/>
            <pc:sldMk cId="1089888186" sldId="380"/>
            <ac:spMk id="19" creationId="{7C807E38-105A-7E12-D411-C0A77FE65F03}"/>
          </ac:spMkLst>
        </pc:spChg>
        <pc:picChg chg="add del mod">
          <ac:chgData name="Sophie Holland" userId="S::sophie.holland@westminster-abbey.org::973f5038-f617-450a-8546-88bc9d3463c3" providerId="AD" clId="Web-{6F67CFFA-F6CD-B63F-E4CF-C40CE6F2303E}" dt="2024-03-28T11:11:27.078" v="256"/>
          <ac:picMkLst>
            <pc:docMk/>
            <pc:sldMk cId="1089888186" sldId="380"/>
            <ac:picMk id="4" creationId="{17A13C0A-1524-CD66-0AAE-6D9FA1AEC645}"/>
          </ac:picMkLst>
        </pc:picChg>
        <pc:picChg chg="add del mod">
          <ac:chgData name="Sophie Holland" userId="S::sophie.holland@westminster-abbey.org::973f5038-f617-450a-8546-88bc9d3463c3" providerId="AD" clId="Web-{6F67CFFA-F6CD-B63F-E4CF-C40CE6F2303E}" dt="2024-03-28T11:11:27.078" v="257"/>
          <ac:picMkLst>
            <pc:docMk/>
            <pc:sldMk cId="1089888186" sldId="380"/>
            <ac:picMk id="7" creationId="{539CD6CF-0D7A-CD27-5E69-1E8CFA98FAED}"/>
          </ac:picMkLst>
        </pc:picChg>
        <pc:picChg chg="add del mod">
          <ac:chgData name="Sophie Holland" userId="S::sophie.holland@westminster-abbey.org::973f5038-f617-450a-8546-88bc9d3463c3" providerId="AD" clId="Web-{6F67CFFA-F6CD-B63F-E4CF-C40CE6F2303E}" dt="2024-03-28T11:11:27.078" v="258"/>
          <ac:picMkLst>
            <pc:docMk/>
            <pc:sldMk cId="1089888186" sldId="380"/>
            <ac:picMk id="9" creationId="{3DC37982-FFB2-0362-20F8-29841061F286}"/>
          </ac:picMkLst>
        </pc:picChg>
        <pc:picChg chg="add del mod">
          <ac:chgData name="Sophie Holland" userId="S::sophie.holland@westminster-abbey.org::973f5038-f617-450a-8546-88bc9d3463c3" providerId="AD" clId="Web-{6F67CFFA-F6CD-B63F-E4CF-C40CE6F2303E}" dt="2024-03-28T11:11:27.078" v="259"/>
          <ac:picMkLst>
            <pc:docMk/>
            <pc:sldMk cId="1089888186" sldId="380"/>
            <ac:picMk id="12" creationId="{DE0C8F7A-57EF-794E-B803-AEED7D4AA16E}"/>
          </ac:picMkLst>
        </pc:picChg>
        <pc:picChg chg="add del mod">
          <ac:chgData name="Sophie Holland" userId="S::sophie.holland@westminster-abbey.org::973f5038-f617-450a-8546-88bc9d3463c3" providerId="AD" clId="Web-{6F67CFFA-F6CD-B63F-E4CF-C40CE6F2303E}" dt="2024-03-28T11:11:27.078" v="260"/>
          <ac:picMkLst>
            <pc:docMk/>
            <pc:sldMk cId="1089888186" sldId="380"/>
            <ac:picMk id="14" creationId="{2294B704-B258-773F-9143-7BC9CF58F3AB}"/>
          </ac:picMkLst>
        </pc:picChg>
        <pc:picChg chg="add del mod">
          <ac:chgData name="Sophie Holland" userId="S::sophie.holland@westminster-abbey.org::973f5038-f617-450a-8546-88bc9d3463c3" providerId="AD" clId="Web-{6F67CFFA-F6CD-B63F-E4CF-C40CE6F2303E}" dt="2024-03-28T11:11:27.078" v="261"/>
          <ac:picMkLst>
            <pc:docMk/>
            <pc:sldMk cId="1089888186" sldId="380"/>
            <ac:picMk id="16" creationId="{A00A563C-86D4-13C5-0C5A-970C25B75064}"/>
          </ac:picMkLst>
        </pc:picChg>
        <pc:picChg chg="add del mod modCrop">
          <ac:chgData name="Sophie Holland" userId="S::sophie.holland@westminster-abbey.org::973f5038-f617-450a-8546-88bc9d3463c3" providerId="AD" clId="Web-{6F67CFFA-F6CD-B63F-E4CF-C40CE6F2303E}" dt="2024-03-28T10:48:36.414" v="26"/>
          <ac:picMkLst>
            <pc:docMk/>
            <pc:sldMk cId="1089888186" sldId="380"/>
            <ac:picMk id="17" creationId="{D8BAF30F-9F18-29CE-C927-E0F72CAB3F9B}"/>
          </ac:picMkLst>
        </pc:picChg>
      </pc:sldChg>
      <pc:sldChg chg="addSp delSp modSp add replId">
        <pc:chgData name="Sophie Holland" userId="S::sophie.holland@westminster-abbey.org::973f5038-f617-450a-8546-88bc9d3463c3" providerId="AD" clId="Web-{6F67CFFA-F6CD-B63F-E4CF-C40CE6F2303E}" dt="2024-03-28T11:25:04.289" v="335" actId="1076"/>
        <pc:sldMkLst>
          <pc:docMk/>
          <pc:sldMk cId="3641375729" sldId="383"/>
        </pc:sldMkLst>
        <pc:spChg chg="del">
          <ac:chgData name="Sophie Holland" userId="S::sophie.holland@westminster-abbey.org::973f5038-f617-450a-8546-88bc9d3463c3" providerId="AD" clId="Web-{6F67CFFA-F6CD-B63F-E4CF-C40CE6F2303E}" dt="2024-03-28T11:19:07.373" v="293"/>
          <ac:spMkLst>
            <pc:docMk/>
            <pc:sldMk cId="3641375729" sldId="383"/>
            <ac:spMk id="3" creationId="{74A5BF1B-AC89-545A-8446-99E1D699CE4F}"/>
          </ac:spMkLst>
        </pc:spChg>
        <pc:spChg chg="add del mod">
          <ac:chgData name="Sophie Holland" userId="S::sophie.holland@westminster-abbey.org::973f5038-f617-450a-8546-88bc9d3463c3" providerId="AD" clId="Web-{6F67CFFA-F6CD-B63F-E4CF-C40CE6F2303E}" dt="2024-03-28T11:20:23.078" v="304"/>
          <ac:spMkLst>
            <pc:docMk/>
            <pc:sldMk cId="3641375729" sldId="383"/>
            <ac:spMk id="5" creationId="{D1813DA5-7EE7-D416-07DE-F75E4B28A704}"/>
          </ac:spMkLst>
        </pc:spChg>
        <pc:spChg chg="add del mod">
          <ac:chgData name="Sophie Holland" userId="S::sophie.holland@westminster-abbey.org::973f5038-f617-450a-8546-88bc9d3463c3" providerId="AD" clId="Web-{6F67CFFA-F6CD-B63F-E4CF-C40CE6F2303E}" dt="2024-03-28T11:24:24.647" v="325"/>
          <ac:spMkLst>
            <pc:docMk/>
            <pc:sldMk cId="3641375729" sldId="383"/>
            <ac:spMk id="10" creationId="{0E14DE66-3ADA-E5C1-3FCD-C64BE19F8125}"/>
          </ac:spMkLst>
        </pc:spChg>
        <pc:spChg chg="del mod">
          <ac:chgData name="Sophie Holland" userId="S::sophie.holland@westminster-abbey.org::973f5038-f617-450a-8546-88bc9d3463c3" providerId="AD" clId="Web-{6F67CFFA-F6CD-B63F-E4CF-C40CE6F2303E}" dt="2024-03-28T11:24:20.429" v="324"/>
          <ac:spMkLst>
            <pc:docMk/>
            <pc:sldMk cId="3641375729" sldId="383"/>
            <ac:spMk id="11" creationId="{C478436B-4B01-E44C-9310-D52D2C2537E3}"/>
          </ac:spMkLst>
        </pc:spChg>
        <pc:picChg chg="del">
          <ac:chgData name="Sophie Holland" userId="S::sophie.holland@westminster-abbey.org::973f5038-f617-450a-8546-88bc9d3463c3" providerId="AD" clId="Web-{6F67CFFA-F6CD-B63F-E4CF-C40CE6F2303E}" dt="2024-03-28T11:20:20.109" v="303"/>
          <ac:picMkLst>
            <pc:docMk/>
            <pc:sldMk cId="3641375729" sldId="383"/>
            <ac:picMk id="4" creationId="{A61D13CB-19A0-649F-A7D9-4D7F77931A7C}"/>
          </ac:picMkLst>
        </pc:picChg>
        <pc:picChg chg="add del mod">
          <ac:chgData name="Sophie Holland" userId="S::sophie.holland@westminster-abbey.org::973f5038-f617-450a-8546-88bc9d3463c3" providerId="AD" clId="Web-{6F67CFFA-F6CD-B63F-E4CF-C40CE6F2303E}" dt="2024-03-28T11:23:34.443" v="318"/>
          <ac:picMkLst>
            <pc:docMk/>
            <pc:sldMk cId="3641375729" sldId="383"/>
            <ac:picMk id="7" creationId="{81403552-A99A-35CF-1A73-22EE8DF93CC5}"/>
          </ac:picMkLst>
        </pc:picChg>
        <pc:picChg chg="add mod">
          <ac:chgData name="Sophie Holland" userId="S::sophie.holland@westminster-abbey.org::973f5038-f617-450a-8546-88bc9d3463c3" providerId="AD" clId="Web-{6F67CFFA-F6CD-B63F-E4CF-C40CE6F2303E}" dt="2024-03-28T11:25:04.289" v="335" actId="1076"/>
          <ac:picMkLst>
            <pc:docMk/>
            <pc:sldMk cId="3641375729" sldId="383"/>
            <ac:picMk id="8" creationId="{3B60AFEB-02F8-47A8-3A8C-ECCFC175FF2A}"/>
          </ac:picMkLst>
        </pc:picChg>
      </pc:sldChg>
      <pc:sldChg chg="addSp delSp modSp add replId">
        <pc:chgData name="Sophie Holland" userId="S::sophie.holland@westminster-abbey.org::973f5038-f617-450a-8546-88bc9d3463c3" providerId="AD" clId="Web-{6F67CFFA-F6CD-B63F-E4CF-C40CE6F2303E}" dt="2024-03-28T11:27:38.575" v="348"/>
        <pc:sldMkLst>
          <pc:docMk/>
          <pc:sldMk cId="384624548" sldId="384"/>
        </pc:sldMkLst>
        <pc:spChg chg="del">
          <ac:chgData name="Sophie Holland" userId="S::sophie.holland@westminster-abbey.org::973f5038-f617-450a-8546-88bc9d3463c3" providerId="AD" clId="Web-{6F67CFFA-F6CD-B63F-E4CF-C40CE6F2303E}" dt="2024-03-28T11:25:36.431" v="337"/>
          <ac:spMkLst>
            <pc:docMk/>
            <pc:sldMk cId="384624548" sldId="384"/>
            <ac:spMk id="5" creationId="{D1813DA5-7EE7-D416-07DE-F75E4B28A704}"/>
          </ac:spMkLst>
        </pc:spChg>
        <pc:spChg chg="add del mod">
          <ac:chgData name="Sophie Holland" userId="S::sophie.holland@westminster-abbey.org::973f5038-f617-450a-8546-88bc9d3463c3" providerId="AD" clId="Web-{6F67CFFA-F6CD-B63F-E4CF-C40CE6F2303E}" dt="2024-03-28T11:25:48.962" v="342"/>
          <ac:spMkLst>
            <pc:docMk/>
            <pc:sldMk cId="384624548" sldId="384"/>
            <ac:spMk id="7" creationId="{14A95775-C539-6F7A-12B4-10007A62CF48}"/>
          </ac:spMkLst>
        </pc:spChg>
        <pc:spChg chg="del">
          <ac:chgData name="Sophie Holland" userId="S::sophie.holland@westminster-abbey.org::973f5038-f617-450a-8546-88bc9d3463c3" providerId="AD" clId="Web-{6F67CFFA-F6CD-B63F-E4CF-C40CE6F2303E}" dt="2024-03-28T11:25:46.587" v="340"/>
          <ac:spMkLst>
            <pc:docMk/>
            <pc:sldMk cId="384624548" sldId="384"/>
            <ac:spMk id="11" creationId="{C478436B-4B01-E44C-9310-D52D2C2537E3}"/>
          </ac:spMkLst>
        </pc:spChg>
        <pc:picChg chg="add mod">
          <ac:chgData name="Sophie Holland" userId="S::sophie.holland@westminster-abbey.org::973f5038-f617-450a-8546-88bc9d3463c3" providerId="AD" clId="Web-{6F67CFFA-F6CD-B63F-E4CF-C40CE6F2303E}" dt="2024-03-28T11:26:15.744" v="346" actId="1076"/>
          <ac:picMkLst>
            <pc:docMk/>
            <pc:sldMk cId="384624548" sldId="384"/>
            <ac:picMk id="2" creationId="{BD2B8501-ABC3-263D-F942-BB84DE3A23DB}"/>
          </ac:picMkLst>
        </pc:picChg>
        <pc:picChg chg="del">
          <ac:chgData name="Sophie Holland" userId="S::sophie.holland@westminster-abbey.org::973f5038-f617-450a-8546-88bc9d3463c3" providerId="AD" clId="Web-{6F67CFFA-F6CD-B63F-E4CF-C40CE6F2303E}" dt="2024-03-28T11:25:34.634" v="336"/>
          <ac:picMkLst>
            <pc:docMk/>
            <pc:sldMk cId="384624548" sldId="384"/>
            <ac:picMk id="4" creationId="{A61D13CB-19A0-649F-A7D9-4D7F77931A7C}"/>
          </ac:picMkLst>
        </pc:picChg>
        <pc:picChg chg="add del mod">
          <ac:chgData name="Sophie Holland" userId="S::sophie.holland@westminster-abbey.org::973f5038-f617-450a-8546-88bc9d3463c3" providerId="AD" clId="Web-{6F67CFFA-F6CD-B63F-E4CF-C40CE6F2303E}" dt="2024-03-28T11:27:38.575" v="348"/>
          <ac:picMkLst>
            <pc:docMk/>
            <pc:sldMk cId="384624548" sldId="384"/>
            <ac:picMk id="8" creationId="{577BEA83-31A4-DF94-6CCE-85D01C378FF2}"/>
          </ac:picMkLst>
        </pc:picChg>
      </pc:sldChg>
      <pc:sldChg chg="add replId">
        <pc:chgData name="Sophie Holland" userId="S::sophie.holland@westminster-abbey.org::973f5038-f617-450a-8546-88bc9d3463c3" providerId="AD" clId="Web-{6F67CFFA-F6CD-B63F-E4CF-C40CE6F2303E}" dt="2024-03-28T11:19:26.701" v="295"/>
        <pc:sldMkLst>
          <pc:docMk/>
          <pc:sldMk cId="1954523333" sldId="385"/>
        </pc:sldMkLst>
      </pc:sldChg>
      <pc:sldChg chg="add replId">
        <pc:chgData name="Sophie Holland" userId="S::sophie.holland@westminster-abbey.org::973f5038-f617-450a-8546-88bc9d3463c3" providerId="AD" clId="Web-{6F67CFFA-F6CD-B63F-E4CF-C40CE6F2303E}" dt="2024-03-28T11:19:29.326" v="296"/>
        <pc:sldMkLst>
          <pc:docMk/>
          <pc:sldMk cId="335759159" sldId="386"/>
        </pc:sldMkLst>
      </pc:sldChg>
      <pc:sldChg chg="add replId">
        <pc:chgData name="Sophie Holland" userId="S::sophie.holland@westminster-abbey.org::973f5038-f617-450a-8546-88bc9d3463c3" providerId="AD" clId="Web-{6F67CFFA-F6CD-B63F-E4CF-C40CE6F2303E}" dt="2024-03-28T11:19:33.452" v="297"/>
        <pc:sldMkLst>
          <pc:docMk/>
          <pc:sldMk cId="3094434956" sldId="387"/>
        </pc:sldMkLst>
      </pc:sldChg>
      <pc:sldChg chg="add replId">
        <pc:chgData name="Sophie Holland" userId="S::sophie.holland@westminster-abbey.org::973f5038-f617-450a-8546-88bc9d3463c3" providerId="AD" clId="Web-{6F67CFFA-F6CD-B63F-E4CF-C40CE6F2303E}" dt="2024-03-28T11:19:35.358" v="298"/>
        <pc:sldMkLst>
          <pc:docMk/>
          <pc:sldMk cId="556748090" sldId="388"/>
        </pc:sldMkLst>
      </pc:sldChg>
    </pc:docChg>
  </pc:docChgLst>
  <pc:docChgLst>
    <pc:chgData name="Sian Shaw" userId="S::sian.shaw@westminster-abbey.org::cf930bf7-ba7f-4ec0-9225-526cb0af2be3" providerId="AD" clId="Web-{3FC6B774-56AB-2BEE-C291-ABADE76A50D8}"/>
    <pc:docChg chg="modSld">
      <pc:chgData name="Sian Shaw" userId="S::sian.shaw@westminster-abbey.org::cf930bf7-ba7f-4ec0-9225-526cb0af2be3" providerId="AD" clId="Web-{3FC6B774-56AB-2BEE-C291-ABADE76A50D8}" dt="2024-08-08T11:47:05.748" v="22"/>
      <pc:docMkLst>
        <pc:docMk/>
      </pc:docMkLst>
      <pc:sldChg chg="modNotes">
        <pc:chgData name="Sian Shaw" userId="S::sian.shaw@westminster-abbey.org::cf930bf7-ba7f-4ec0-9225-526cb0af2be3" providerId="AD" clId="Web-{3FC6B774-56AB-2BEE-C291-ABADE76A50D8}" dt="2024-08-08T11:46:21.294" v="17"/>
        <pc:sldMkLst>
          <pc:docMk/>
          <pc:sldMk cId="797830222" sldId="371"/>
        </pc:sldMkLst>
      </pc:sldChg>
      <pc:sldChg chg="modNotes">
        <pc:chgData name="Sian Shaw" userId="S::sian.shaw@westminster-abbey.org::cf930bf7-ba7f-4ec0-9225-526cb0af2be3" providerId="AD" clId="Web-{3FC6B774-56AB-2BEE-C291-ABADE76A50D8}" dt="2024-08-08T11:47:05.748" v="22"/>
        <pc:sldMkLst>
          <pc:docMk/>
          <pc:sldMk cId="2971629565" sldId="376"/>
        </pc:sldMkLst>
      </pc:sldChg>
    </pc:docChg>
  </pc:docChgLst>
  <pc:docChgLst>
    <pc:chgData name="Sophie Holland" userId="S::sophie.holland@westminster-abbey.org::973f5038-f617-450a-8546-88bc9d3463c3" providerId="AD" clId="Web-{47936817-69D7-37A0-5344-2141CCA0319D}"/>
    <pc:docChg chg="modSld">
      <pc:chgData name="Sophie Holland" userId="S::sophie.holland@westminster-abbey.org::973f5038-f617-450a-8546-88bc9d3463c3" providerId="AD" clId="Web-{47936817-69D7-37A0-5344-2141CCA0319D}" dt="2024-04-29T14:40:05.094" v="148" actId="1076"/>
      <pc:docMkLst>
        <pc:docMk/>
      </pc:docMkLst>
      <pc:sldChg chg="addSp delSp modSp">
        <pc:chgData name="Sophie Holland" userId="S::sophie.holland@westminster-abbey.org::973f5038-f617-450a-8546-88bc9d3463c3" providerId="AD" clId="Web-{47936817-69D7-37A0-5344-2141CCA0319D}" dt="2024-04-29T14:38:26.185" v="136" actId="20577"/>
        <pc:sldMkLst>
          <pc:docMk/>
          <pc:sldMk cId="1573368064" sldId="377"/>
        </pc:sldMkLst>
        <pc:spChg chg="mod">
          <ac:chgData name="Sophie Holland" userId="S::sophie.holland@westminster-abbey.org::973f5038-f617-450a-8546-88bc9d3463c3" providerId="AD" clId="Web-{47936817-69D7-37A0-5344-2141CCA0319D}" dt="2024-04-29T14:38:26.185" v="136" actId="20577"/>
          <ac:spMkLst>
            <pc:docMk/>
            <pc:sldMk cId="1573368064" sldId="377"/>
            <ac:spMk id="3" creationId="{74A5BF1B-AC89-545A-8446-99E1D699CE4F}"/>
          </ac:spMkLst>
        </pc:spChg>
        <pc:spChg chg="add del mod">
          <ac:chgData name="Sophie Holland" userId="S::sophie.holland@westminster-abbey.org::973f5038-f617-450a-8546-88bc9d3463c3" providerId="AD" clId="Web-{47936817-69D7-37A0-5344-2141CCA0319D}" dt="2024-04-29T14:38:21.529" v="133"/>
          <ac:spMkLst>
            <pc:docMk/>
            <pc:sldMk cId="1573368064" sldId="377"/>
            <ac:spMk id="5" creationId="{36859E76-1FD5-F329-1363-AD3A85EB5C3B}"/>
          </ac:spMkLst>
        </pc:spChg>
        <pc:picChg chg="add del mod">
          <ac:chgData name="Sophie Holland" userId="S::sophie.holland@westminster-abbey.org::973f5038-f617-450a-8546-88bc9d3463c3" providerId="AD" clId="Web-{47936817-69D7-37A0-5344-2141CCA0319D}" dt="2024-04-29T14:38:11.810" v="130"/>
          <ac:picMkLst>
            <pc:docMk/>
            <pc:sldMk cId="1573368064" sldId="377"/>
            <ac:picMk id="2" creationId="{533E5A6E-7ABE-73E4-6C1C-2F39DB7F0BE5}"/>
          </ac:picMkLst>
        </pc:picChg>
      </pc:sldChg>
      <pc:sldChg chg="addSp delSp modSp">
        <pc:chgData name="Sophie Holland" userId="S::sophie.holland@westminster-abbey.org::973f5038-f617-450a-8546-88bc9d3463c3" providerId="AD" clId="Web-{47936817-69D7-37A0-5344-2141CCA0319D}" dt="2024-04-29T14:40:05.094" v="148" actId="1076"/>
        <pc:sldMkLst>
          <pc:docMk/>
          <pc:sldMk cId="616823757" sldId="378"/>
        </pc:sldMkLst>
        <pc:picChg chg="add del mod">
          <ac:chgData name="Sophie Holland" userId="S::sophie.holland@westminster-abbey.org::973f5038-f617-450a-8546-88bc9d3463c3" providerId="AD" clId="Web-{47936817-69D7-37A0-5344-2141CCA0319D}" dt="2024-04-29T14:38:51.951" v="139"/>
          <ac:picMkLst>
            <pc:docMk/>
            <pc:sldMk cId="616823757" sldId="378"/>
            <ac:picMk id="2" creationId="{984DD8B0-60C3-CC0B-6CFC-DA4D0C3F17D9}"/>
          </ac:picMkLst>
        </pc:picChg>
        <pc:picChg chg="add mod ord">
          <ac:chgData name="Sophie Holland" userId="S::sophie.holland@westminster-abbey.org::973f5038-f617-450a-8546-88bc9d3463c3" providerId="AD" clId="Web-{47936817-69D7-37A0-5344-2141CCA0319D}" dt="2024-04-29T14:40:05.094" v="148" actId="1076"/>
          <ac:picMkLst>
            <pc:docMk/>
            <pc:sldMk cId="616823757" sldId="378"/>
            <ac:picMk id="4" creationId="{3918F8A9-E6A0-F6E1-40E1-2EE40574F4AD}"/>
          </ac:picMkLst>
        </pc:picChg>
      </pc:sldChg>
    </pc:docChg>
  </pc:docChgLst>
  <pc:docChgLst>
    <pc:chgData name="Sophie Holland" userId="S::sophie.holland@westminster-abbey.org::973f5038-f617-450a-8546-88bc9d3463c3" providerId="AD" clId="Web-{9D3713A6-E315-FF0A-DC7E-C2096B1902E1}"/>
    <pc:docChg chg="modSld sldOrd">
      <pc:chgData name="Sophie Holland" userId="S::sophie.holland@westminster-abbey.org::973f5038-f617-450a-8546-88bc9d3463c3" providerId="AD" clId="Web-{9D3713A6-E315-FF0A-DC7E-C2096B1902E1}" dt="2024-03-28T11:56:38.145" v="150"/>
      <pc:docMkLst>
        <pc:docMk/>
      </pc:docMkLst>
      <pc:sldChg chg="modSp">
        <pc:chgData name="Sophie Holland" userId="S::sophie.holland@westminster-abbey.org::973f5038-f617-450a-8546-88bc9d3463c3" providerId="AD" clId="Web-{9D3713A6-E315-FF0A-DC7E-C2096B1902E1}" dt="2024-03-28T11:47:08.383" v="115" actId="1076"/>
        <pc:sldMkLst>
          <pc:docMk/>
          <pc:sldMk cId="1222876594" sldId="375"/>
        </pc:sldMkLst>
        <pc:spChg chg="mod">
          <ac:chgData name="Sophie Holland" userId="S::sophie.holland@westminster-abbey.org::973f5038-f617-450a-8546-88bc9d3463c3" providerId="AD" clId="Web-{9D3713A6-E315-FF0A-DC7E-C2096B1902E1}" dt="2024-03-28T11:46:32.789" v="106" actId="1076"/>
          <ac:spMkLst>
            <pc:docMk/>
            <pc:sldMk cId="1222876594" sldId="375"/>
            <ac:spMk id="12" creationId="{FC9981DB-B09D-6105-D89B-46A47BA8885F}"/>
          </ac:spMkLst>
        </pc:spChg>
        <pc:spChg chg="mod">
          <ac:chgData name="Sophie Holland" userId="S::sophie.holland@westminster-abbey.org::973f5038-f617-450a-8546-88bc9d3463c3" providerId="AD" clId="Web-{9D3713A6-E315-FF0A-DC7E-C2096B1902E1}" dt="2024-03-28T11:46:43.039" v="108" actId="1076"/>
          <ac:spMkLst>
            <pc:docMk/>
            <pc:sldMk cId="1222876594" sldId="375"/>
            <ac:spMk id="13" creationId="{958C691E-5E9C-A95C-83A4-7DEE889BE6A5}"/>
          </ac:spMkLst>
        </pc:spChg>
        <pc:spChg chg="mod">
          <ac:chgData name="Sophie Holland" userId="S::sophie.holland@westminster-abbey.org::973f5038-f617-450a-8546-88bc9d3463c3" providerId="AD" clId="Web-{9D3713A6-E315-FF0A-DC7E-C2096B1902E1}" dt="2024-03-28T11:47:01.336" v="113" actId="1076"/>
          <ac:spMkLst>
            <pc:docMk/>
            <pc:sldMk cId="1222876594" sldId="375"/>
            <ac:spMk id="14" creationId="{5C670AF8-A5BC-D9CA-CEA3-F657D77C4753}"/>
          </ac:spMkLst>
        </pc:spChg>
        <pc:spChg chg="mod">
          <ac:chgData name="Sophie Holland" userId="S::sophie.holland@westminster-abbey.org::973f5038-f617-450a-8546-88bc9d3463c3" providerId="AD" clId="Web-{9D3713A6-E315-FF0A-DC7E-C2096B1902E1}" dt="2024-03-28T11:47:08.383" v="115" actId="1076"/>
          <ac:spMkLst>
            <pc:docMk/>
            <pc:sldMk cId="1222876594" sldId="375"/>
            <ac:spMk id="15" creationId="{9B2FB508-A9AA-7102-CE72-0DCF20D2079C}"/>
          </ac:spMkLst>
        </pc:spChg>
        <pc:spChg chg="mod">
          <ac:chgData name="Sophie Holland" userId="S::sophie.holland@westminster-abbey.org::973f5038-f617-450a-8546-88bc9d3463c3" providerId="AD" clId="Web-{9D3713A6-E315-FF0A-DC7E-C2096B1902E1}" dt="2024-03-28T11:46:52.414" v="110" actId="1076"/>
          <ac:spMkLst>
            <pc:docMk/>
            <pc:sldMk cId="1222876594" sldId="375"/>
            <ac:spMk id="17" creationId="{F355DAE1-9417-2632-1C82-4AC119AC6E83}"/>
          </ac:spMkLst>
        </pc:spChg>
        <pc:picChg chg="mod">
          <ac:chgData name="Sophie Holland" userId="S::sophie.holland@westminster-abbey.org::973f5038-f617-450a-8546-88bc9d3463c3" providerId="AD" clId="Web-{9D3713A6-E315-FF0A-DC7E-C2096B1902E1}" dt="2024-03-28T11:46:02.429" v="95" actId="1076"/>
          <ac:picMkLst>
            <pc:docMk/>
            <pc:sldMk cId="1222876594" sldId="375"/>
            <ac:picMk id="19" creationId="{39BC9344-4530-3959-DF52-4D456C43EFF6}"/>
          </ac:picMkLst>
        </pc:picChg>
        <pc:picChg chg="mod">
          <ac:chgData name="Sophie Holland" userId="S::sophie.holland@westminster-abbey.org::973f5038-f617-450a-8546-88bc9d3463c3" providerId="AD" clId="Web-{9D3713A6-E315-FF0A-DC7E-C2096B1902E1}" dt="2024-03-28T11:46:18.101" v="102" actId="1076"/>
          <ac:picMkLst>
            <pc:docMk/>
            <pc:sldMk cId="1222876594" sldId="375"/>
            <ac:picMk id="21" creationId="{DA9BFA43-7CB4-B90A-1DA2-BAD05503B716}"/>
          </ac:picMkLst>
        </pc:picChg>
        <pc:picChg chg="mod">
          <ac:chgData name="Sophie Holland" userId="S::sophie.holland@westminster-abbey.org::973f5038-f617-450a-8546-88bc9d3463c3" providerId="AD" clId="Web-{9D3713A6-E315-FF0A-DC7E-C2096B1902E1}" dt="2024-03-28T11:46:03.304" v="96" actId="1076"/>
          <ac:picMkLst>
            <pc:docMk/>
            <pc:sldMk cId="1222876594" sldId="375"/>
            <ac:picMk id="23" creationId="{96E762A8-F6F0-8D81-B81C-BE15A6AB259C}"/>
          </ac:picMkLst>
        </pc:picChg>
        <pc:picChg chg="mod">
          <ac:chgData name="Sophie Holland" userId="S::sophie.holland@westminster-abbey.org::973f5038-f617-450a-8546-88bc9d3463c3" providerId="AD" clId="Web-{9D3713A6-E315-FF0A-DC7E-C2096B1902E1}" dt="2024-03-28T11:46:04.976" v="98" actId="1076"/>
          <ac:picMkLst>
            <pc:docMk/>
            <pc:sldMk cId="1222876594" sldId="375"/>
            <ac:picMk id="25" creationId="{5BF7882E-99D6-8648-8317-951AD482537F}"/>
          </ac:picMkLst>
        </pc:picChg>
        <pc:picChg chg="mod">
          <ac:chgData name="Sophie Holland" userId="S::sophie.holland@westminster-abbey.org::973f5038-f617-450a-8546-88bc9d3463c3" providerId="AD" clId="Web-{9D3713A6-E315-FF0A-DC7E-C2096B1902E1}" dt="2024-03-28T11:46:04.163" v="97" actId="1076"/>
          <ac:picMkLst>
            <pc:docMk/>
            <pc:sldMk cId="1222876594" sldId="375"/>
            <ac:picMk id="27" creationId="{DC61E311-C3F6-5E5E-A90A-8B4168C1B41D}"/>
          </ac:picMkLst>
        </pc:picChg>
        <pc:picChg chg="mod">
          <ac:chgData name="Sophie Holland" userId="S::sophie.holland@westminster-abbey.org::973f5038-f617-450a-8546-88bc9d3463c3" providerId="AD" clId="Web-{9D3713A6-E315-FF0A-DC7E-C2096B1902E1}" dt="2024-03-28T11:46:06.241" v="99"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9D3713A6-E315-FF0A-DC7E-C2096B1902E1}" dt="2024-03-28T11:47:53.103" v="133" actId="1076"/>
        <pc:sldMkLst>
          <pc:docMk/>
          <pc:sldMk cId="1089888186" sldId="380"/>
        </pc:sldMkLst>
        <pc:picChg chg="del">
          <ac:chgData name="Sophie Holland" userId="S::sophie.holland@westminster-abbey.org::973f5038-f617-450a-8546-88bc9d3463c3" providerId="AD" clId="Web-{9D3713A6-E315-FF0A-DC7E-C2096B1902E1}" dt="2024-03-28T11:47:37.649" v="118"/>
          <ac:picMkLst>
            <pc:docMk/>
            <pc:sldMk cId="1089888186" sldId="380"/>
            <ac:picMk id="4" creationId="{17A13C0A-1524-CD66-0AAE-6D9FA1AEC645}"/>
          </ac:picMkLst>
        </pc:picChg>
        <pc:picChg chg="add mod">
          <ac:chgData name="Sophie Holland" userId="S::sophie.holland@westminster-abbey.org::973f5038-f617-450a-8546-88bc9d3463c3" providerId="AD" clId="Web-{9D3713A6-E315-FF0A-DC7E-C2096B1902E1}" dt="2024-03-28T11:47:53.072" v="128" actId="1076"/>
          <ac:picMkLst>
            <pc:docMk/>
            <pc:sldMk cId="1089888186" sldId="380"/>
            <ac:picMk id="5" creationId="{6B268FDB-A733-2367-0E2F-2A4BD04902F0}"/>
          </ac:picMkLst>
        </pc:picChg>
        <pc:picChg chg="del">
          <ac:chgData name="Sophie Holland" userId="S::sophie.holland@westminster-abbey.org::973f5038-f617-450a-8546-88bc9d3463c3" providerId="AD" clId="Web-{9D3713A6-E315-FF0A-DC7E-C2096B1902E1}" dt="2024-03-28T11:47:37.352" v="117"/>
          <ac:picMkLst>
            <pc:docMk/>
            <pc:sldMk cId="1089888186" sldId="380"/>
            <ac:picMk id="7" creationId="{539CD6CF-0D7A-CD27-5E69-1E8CFA98FAED}"/>
          </ac:picMkLst>
        </pc:picChg>
        <pc:picChg chg="del">
          <ac:chgData name="Sophie Holland" userId="S::sophie.holland@westminster-abbey.org::973f5038-f617-450a-8546-88bc9d3463c3" providerId="AD" clId="Web-{9D3713A6-E315-FF0A-DC7E-C2096B1902E1}" dt="2024-03-28T11:47:38.774" v="121"/>
          <ac:picMkLst>
            <pc:docMk/>
            <pc:sldMk cId="1089888186" sldId="380"/>
            <ac:picMk id="9" creationId="{3DC37982-FFB2-0362-20F8-29841061F286}"/>
          </ac:picMkLst>
        </pc:picChg>
        <pc:picChg chg="add mod">
          <ac:chgData name="Sophie Holland" userId="S::sophie.holland@westminster-abbey.org::973f5038-f617-450a-8546-88bc9d3463c3" providerId="AD" clId="Web-{9D3713A6-E315-FF0A-DC7E-C2096B1902E1}" dt="2024-03-28T11:47:53.072" v="129" actId="1076"/>
          <ac:picMkLst>
            <pc:docMk/>
            <pc:sldMk cId="1089888186" sldId="380"/>
            <ac:picMk id="10" creationId="{8C6D0907-52B2-B15B-6B9F-26DC2BDD5DBC}"/>
          </ac:picMkLst>
        </pc:picChg>
        <pc:picChg chg="del">
          <ac:chgData name="Sophie Holland" userId="S::sophie.holland@westminster-abbey.org::973f5038-f617-450a-8546-88bc9d3463c3" providerId="AD" clId="Web-{9D3713A6-E315-FF0A-DC7E-C2096B1902E1}" dt="2024-03-28T11:47:38.462" v="120"/>
          <ac:picMkLst>
            <pc:docMk/>
            <pc:sldMk cId="1089888186" sldId="380"/>
            <ac:picMk id="12" creationId="{DE0C8F7A-57EF-794E-B803-AEED7D4AA16E}"/>
          </ac:picMkLst>
        </pc:picChg>
        <pc:picChg chg="del">
          <ac:chgData name="Sophie Holland" userId="S::sophie.holland@westminster-abbey.org::973f5038-f617-450a-8546-88bc9d3463c3" providerId="AD" clId="Web-{9D3713A6-E315-FF0A-DC7E-C2096B1902E1}" dt="2024-03-28T11:47:36.915" v="116"/>
          <ac:picMkLst>
            <pc:docMk/>
            <pc:sldMk cId="1089888186" sldId="380"/>
            <ac:picMk id="14" creationId="{2294B704-B258-773F-9143-7BC9CF58F3AB}"/>
          </ac:picMkLst>
        </pc:picChg>
        <pc:picChg chg="add mod">
          <ac:chgData name="Sophie Holland" userId="S::sophie.holland@westminster-abbey.org::973f5038-f617-450a-8546-88bc9d3463c3" providerId="AD" clId="Web-{9D3713A6-E315-FF0A-DC7E-C2096B1902E1}" dt="2024-03-28T11:47:53.087" v="130" actId="1076"/>
          <ac:picMkLst>
            <pc:docMk/>
            <pc:sldMk cId="1089888186" sldId="380"/>
            <ac:picMk id="15" creationId="{35EFAC65-2099-A20E-FF8B-7355D8D05B3C}"/>
          </ac:picMkLst>
        </pc:picChg>
        <pc:picChg chg="del">
          <ac:chgData name="Sophie Holland" userId="S::sophie.holland@westminster-abbey.org::973f5038-f617-450a-8546-88bc9d3463c3" providerId="AD" clId="Web-{9D3713A6-E315-FF0A-DC7E-C2096B1902E1}" dt="2024-03-28T11:47:37.899" v="119"/>
          <ac:picMkLst>
            <pc:docMk/>
            <pc:sldMk cId="1089888186" sldId="380"/>
            <ac:picMk id="16" creationId="{A00A563C-86D4-13C5-0C5A-970C25B75064}"/>
          </ac:picMkLst>
        </pc:picChg>
        <pc:picChg chg="add mod">
          <ac:chgData name="Sophie Holland" userId="S::sophie.holland@westminster-abbey.org::973f5038-f617-450a-8546-88bc9d3463c3" providerId="AD" clId="Web-{9D3713A6-E315-FF0A-DC7E-C2096B1902E1}" dt="2024-03-28T11:47:53.087" v="131" actId="1076"/>
          <ac:picMkLst>
            <pc:docMk/>
            <pc:sldMk cId="1089888186" sldId="380"/>
            <ac:picMk id="18" creationId="{A69264C0-39EC-E21F-3EE2-34E9F1AA67AB}"/>
          </ac:picMkLst>
        </pc:picChg>
        <pc:picChg chg="add mod">
          <ac:chgData name="Sophie Holland" userId="S::sophie.holland@westminster-abbey.org::973f5038-f617-450a-8546-88bc9d3463c3" providerId="AD" clId="Web-{9D3713A6-E315-FF0A-DC7E-C2096B1902E1}" dt="2024-03-28T11:47:53.103" v="132" actId="1076"/>
          <ac:picMkLst>
            <pc:docMk/>
            <pc:sldMk cId="1089888186" sldId="380"/>
            <ac:picMk id="20" creationId="{686B23FF-A8C9-7F61-1401-03EAFC273864}"/>
          </ac:picMkLst>
        </pc:picChg>
        <pc:picChg chg="add mod">
          <ac:chgData name="Sophie Holland" userId="S::sophie.holland@westminster-abbey.org::973f5038-f617-450a-8546-88bc9d3463c3" providerId="AD" clId="Web-{9D3713A6-E315-FF0A-DC7E-C2096B1902E1}" dt="2024-03-28T11:47:53.103" v="133" actId="1076"/>
          <ac:picMkLst>
            <pc:docMk/>
            <pc:sldMk cId="1089888186" sldId="380"/>
            <ac:picMk id="22" creationId="{05294F06-6A29-0A37-D8E5-75C7235CDB7D}"/>
          </ac:picMkLst>
        </pc:picChg>
      </pc:sldChg>
      <pc:sldChg chg="addSp delSp modSp">
        <pc:chgData name="Sophie Holland" userId="S::sophie.holland@westminster-abbey.org::973f5038-f617-450a-8546-88bc9d3463c3" providerId="AD" clId="Web-{9D3713A6-E315-FF0A-DC7E-C2096B1902E1}" dt="2024-03-28T11:29:35.955" v="5"/>
        <pc:sldMkLst>
          <pc:docMk/>
          <pc:sldMk cId="384624548" sldId="384"/>
        </pc:sldMkLst>
        <pc:picChg chg="add del mod">
          <ac:chgData name="Sophie Holland" userId="S::sophie.holland@westminster-abbey.org::973f5038-f617-450a-8546-88bc9d3463c3" providerId="AD" clId="Web-{9D3713A6-E315-FF0A-DC7E-C2096B1902E1}" dt="2024-03-28T11:29:08.752" v="1"/>
          <ac:picMkLst>
            <pc:docMk/>
            <pc:sldMk cId="384624548" sldId="384"/>
            <ac:picMk id="3" creationId="{A78ADC85-A2F6-D86C-C8DA-0E12651954C9}"/>
          </ac:picMkLst>
        </pc:picChg>
        <pc:picChg chg="add del mod">
          <ac:chgData name="Sophie Holland" userId="S::sophie.holland@westminster-abbey.org::973f5038-f617-450a-8546-88bc9d3463c3" providerId="AD" clId="Web-{9D3713A6-E315-FF0A-DC7E-C2096B1902E1}" dt="2024-03-28T11:29:35.955" v="5"/>
          <ac:picMkLst>
            <pc:docMk/>
            <pc:sldMk cId="384624548" sldId="384"/>
            <ac:picMk id="4" creationId="{E6AC5C41-B619-3351-CC28-32C0DC6C487B}"/>
          </ac:picMkLst>
        </pc:picChg>
      </pc:sldChg>
      <pc:sldChg chg="addSp delSp modSp ord">
        <pc:chgData name="Sophie Holland" userId="S::sophie.holland@westminster-abbey.org::973f5038-f617-450a-8546-88bc9d3463c3" providerId="AD" clId="Web-{9D3713A6-E315-FF0A-DC7E-C2096B1902E1}" dt="2024-03-28T11:50:36.997" v="139" actId="14100"/>
        <pc:sldMkLst>
          <pc:docMk/>
          <pc:sldMk cId="1954523333" sldId="385"/>
        </pc:sldMkLst>
        <pc:spChg chg="add del mod">
          <ac:chgData name="Sophie Holland" userId="S::sophie.holland@westminster-abbey.org::973f5038-f617-450a-8546-88bc9d3463c3" providerId="AD" clId="Web-{9D3713A6-E315-FF0A-DC7E-C2096B1902E1}" dt="2024-03-28T11:31:37.552" v="9"/>
          <ac:spMkLst>
            <pc:docMk/>
            <pc:sldMk cId="1954523333" sldId="385"/>
            <ac:spMk id="3" creationId="{01809C53-E30E-8F9B-3890-53385879B70B}"/>
          </ac:spMkLst>
        </pc:spChg>
        <pc:spChg chg="del">
          <ac:chgData name="Sophie Holland" userId="S::sophie.holland@westminster-abbey.org::973f5038-f617-450a-8546-88bc9d3463c3" providerId="AD" clId="Web-{9D3713A6-E315-FF0A-DC7E-C2096B1902E1}" dt="2024-03-28T11:31:35.145" v="8"/>
          <ac:spMkLst>
            <pc:docMk/>
            <pc:sldMk cId="1954523333" sldId="385"/>
            <ac:spMk id="5" creationId="{D1813DA5-7EE7-D416-07DE-F75E4B28A704}"/>
          </ac:spMkLst>
        </pc:spChg>
        <pc:spChg chg="del">
          <ac:chgData name="Sophie Holland" userId="S::sophie.holland@westminster-abbey.org::973f5038-f617-450a-8546-88bc9d3463c3" providerId="AD" clId="Web-{9D3713A6-E315-FF0A-DC7E-C2096B1902E1}" dt="2024-03-28T11:31:33.083" v="7"/>
          <ac:spMkLst>
            <pc:docMk/>
            <pc:sldMk cId="1954523333" sldId="385"/>
            <ac:spMk id="11" creationId="{C478436B-4B01-E44C-9310-D52D2C2537E3}"/>
          </ac:spMkLst>
        </pc:spChg>
        <pc:picChg chg="del">
          <ac:chgData name="Sophie Holland" userId="S::sophie.holland@westminster-abbey.org::973f5038-f617-450a-8546-88bc9d3463c3" providerId="AD" clId="Web-{9D3713A6-E315-FF0A-DC7E-C2096B1902E1}" dt="2024-03-28T11:31:31.536" v="6"/>
          <ac:picMkLst>
            <pc:docMk/>
            <pc:sldMk cId="1954523333" sldId="385"/>
            <ac:picMk id="4" creationId="{A61D13CB-19A0-649F-A7D9-4D7F77931A7C}"/>
          </ac:picMkLst>
        </pc:picChg>
        <pc:picChg chg="add mod">
          <ac:chgData name="Sophie Holland" userId="S::sophie.holland@westminster-abbey.org::973f5038-f617-450a-8546-88bc9d3463c3" providerId="AD" clId="Web-{9D3713A6-E315-FF0A-DC7E-C2096B1902E1}" dt="2024-03-28T11:50:34.356" v="138" actId="14100"/>
          <ac:picMkLst>
            <pc:docMk/>
            <pc:sldMk cId="1954523333" sldId="385"/>
            <ac:picMk id="7" creationId="{2CC8D251-EE8A-B139-5013-6C132A71F7C1}"/>
          </ac:picMkLst>
        </pc:picChg>
        <pc:picChg chg="add mod">
          <ac:chgData name="Sophie Holland" userId="S::sophie.holland@westminster-abbey.org::973f5038-f617-450a-8546-88bc9d3463c3" providerId="AD" clId="Web-{9D3713A6-E315-FF0A-DC7E-C2096B1902E1}" dt="2024-03-28T11:50:36.997" v="139" actId="14100"/>
          <ac:picMkLst>
            <pc:docMk/>
            <pc:sldMk cId="1954523333" sldId="385"/>
            <ac:picMk id="8" creationId="{4D6FB469-0A62-ECDD-78C6-7783241EC000}"/>
          </ac:picMkLst>
        </pc:picChg>
      </pc:sldChg>
      <pc:sldChg chg="addSp delSp modSp ord">
        <pc:chgData name="Sophie Holland" userId="S::sophie.holland@westminster-abbey.org::973f5038-f617-450a-8546-88bc9d3463c3" providerId="AD" clId="Web-{9D3713A6-E315-FF0A-DC7E-C2096B1902E1}" dt="2024-03-28T11:48:59.870" v="137"/>
        <pc:sldMkLst>
          <pc:docMk/>
          <pc:sldMk cId="335759159" sldId="386"/>
        </pc:sldMkLst>
        <pc:spChg chg="add del mod">
          <ac:chgData name="Sophie Holland" userId="S::sophie.holland@westminster-abbey.org::973f5038-f617-450a-8546-88bc9d3463c3" providerId="AD" clId="Web-{9D3713A6-E315-FF0A-DC7E-C2096B1902E1}" dt="2024-03-28T11:38:55.639" v="42"/>
          <ac:spMkLst>
            <pc:docMk/>
            <pc:sldMk cId="335759159" sldId="386"/>
            <ac:spMk id="3" creationId="{06D85888-756F-95E3-DFCE-669EEC230463}"/>
          </ac:spMkLst>
        </pc:spChg>
        <pc:spChg chg="del">
          <ac:chgData name="Sophie Holland" userId="S::sophie.holland@westminster-abbey.org::973f5038-f617-450a-8546-88bc9d3463c3" providerId="AD" clId="Web-{9D3713A6-E315-FF0A-DC7E-C2096B1902E1}" dt="2024-03-28T11:38:45.498" v="36"/>
          <ac:spMkLst>
            <pc:docMk/>
            <pc:sldMk cId="335759159" sldId="386"/>
            <ac:spMk id="5" creationId="{D1813DA5-7EE7-D416-07DE-F75E4B28A704}"/>
          </ac:spMkLst>
        </pc:spChg>
        <pc:spChg chg="add del mod">
          <ac:chgData name="Sophie Holland" userId="S::sophie.holland@westminster-abbey.org::973f5038-f617-450a-8546-88bc9d3463c3" providerId="AD" clId="Web-{9D3713A6-E315-FF0A-DC7E-C2096B1902E1}" dt="2024-03-28T11:38:51.154" v="41"/>
          <ac:spMkLst>
            <pc:docMk/>
            <pc:sldMk cId="335759159" sldId="386"/>
            <ac:spMk id="7" creationId="{CC211E3C-0A9E-8587-0048-96EF837F7968}"/>
          </ac:spMkLst>
        </pc:spChg>
        <pc:spChg chg="del">
          <ac:chgData name="Sophie Holland" userId="S::sophie.holland@westminster-abbey.org::973f5038-f617-450a-8546-88bc9d3463c3" providerId="AD" clId="Web-{9D3713A6-E315-FF0A-DC7E-C2096B1902E1}" dt="2024-03-28T11:38:46.201" v="37"/>
          <ac:spMkLst>
            <pc:docMk/>
            <pc:sldMk cId="335759159" sldId="386"/>
            <ac:spMk id="11" creationId="{C478436B-4B01-E44C-9310-D52D2C2537E3}"/>
          </ac:spMkLst>
        </pc:spChg>
        <pc:picChg chg="del">
          <ac:chgData name="Sophie Holland" userId="S::sophie.holland@westminster-abbey.org::973f5038-f617-450a-8546-88bc9d3463c3" providerId="AD" clId="Web-{9D3713A6-E315-FF0A-DC7E-C2096B1902E1}" dt="2024-03-28T11:38:44.779" v="35"/>
          <ac:picMkLst>
            <pc:docMk/>
            <pc:sldMk cId="335759159" sldId="386"/>
            <ac:picMk id="4" creationId="{A61D13CB-19A0-649F-A7D9-4D7F77931A7C}"/>
          </ac:picMkLst>
        </pc:picChg>
        <pc:picChg chg="add del mod">
          <ac:chgData name="Sophie Holland" userId="S::sophie.holland@westminster-abbey.org::973f5038-f617-450a-8546-88bc9d3463c3" providerId="AD" clId="Web-{9D3713A6-E315-FF0A-DC7E-C2096B1902E1}" dt="2024-03-28T11:48:59.870" v="137"/>
          <ac:picMkLst>
            <pc:docMk/>
            <pc:sldMk cId="335759159" sldId="386"/>
            <ac:picMk id="8" creationId="{0DA24057-E9F9-9FCE-EB74-71F6DF7EAFE4}"/>
          </ac:picMkLst>
        </pc:picChg>
        <pc:picChg chg="add mod">
          <ac:chgData name="Sophie Holland" userId="S::sophie.holland@westminster-abbey.org::973f5038-f617-450a-8546-88bc9d3463c3" providerId="AD" clId="Web-{9D3713A6-E315-FF0A-DC7E-C2096B1902E1}" dt="2024-03-28T11:39:58.390" v="51" actId="1076"/>
          <ac:picMkLst>
            <pc:docMk/>
            <pc:sldMk cId="335759159" sldId="386"/>
            <ac:picMk id="9" creationId="{00286C01-13D5-F18B-1178-3BCE4147C872}"/>
          </ac:picMkLst>
        </pc:picChg>
      </pc:sldChg>
      <pc:sldChg chg="addSp delSp modSp ord">
        <pc:chgData name="Sophie Holland" userId="S::sophie.holland@westminster-abbey.org::973f5038-f617-450a-8546-88bc9d3463c3" providerId="AD" clId="Web-{9D3713A6-E315-FF0A-DC7E-C2096B1902E1}" dt="2024-03-28T11:48:21.900" v="135"/>
        <pc:sldMkLst>
          <pc:docMk/>
          <pc:sldMk cId="3094434956" sldId="387"/>
        </pc:sldMkLst>
        <pc:spChg chg="add del mod">
          <ac:chgData name="Sophie Holland" userId="S::sophie.holland@westminster-abbey.org::973f5038-f617-450a-8546-88bc9d3463c3" providerId="AD" clId="Web-{9D3713A6-E315-FF0A-DC7E-C2096B1902E1}" dt="2024-03-28T11:35:22.619" v="24"/>
          <ac:spMkLst>
            <pc:docMk/>
            <pc:sldMk cId="3094434956" sldId="387"/>
            <ac:spMk id="3" creationId="{E090EEB3-F942-FC0E-0A14-216DE3EC63A1}"/>
          </ac:spMkLst>
        </pc:spChg>
        <pc:spChg chg="del">
          <ac:chgData name="Sophie Holland" userId="S::sophie.holland@westminster-abbey.org::973f5038-f617-450a-8546-88bc9d3463c3" providerId="AD" clId="Web-{9D3713A6-E315-FF0A-DC7E-C2096B1902E1}" dt="2024-03-28T11:35:21.353" v="23"/>
          <ac:spMkLst>
            <pc:docMk/>
            <pc:sldMk cId="3094434956" sldId="387"/>
            <ac:spMk id="5" creationId="{D1813DA5-7EE7-D416-07DE-F75E4B28A704}"/>
          </ac:spMkLst>
        </pc:spChg>
        <pc:spChg chg="del">
          <ac:chgData name="Sophie Holland" userId="S::sophie.holland@westminster-abbey.org::973f5038-f617-450a-8546-88bc9d3463c3" providerId="AD" clId="Web-{9D3713A6-E315-FF0A-DC7E-C2096B1902E1}" dt="2024-03-28T11:35:19.509" v="22"/>
          <ac:spMkLst>
            <pc:docMk/>
            <pc:sldMk cId="3094434956" sldId="387"/>
            <ac:spMk id="11" creationId="{C478436B-4B01-E44C-9310-D52D2C2537E3}"/>
          </ac:spMkLst>
        </pc:spChg>
        <pc:picChg chg="del">
          <ac:chgData name="Sophie Holland" userId="S::sophie.holland@westminster-abbey.org::973f5038-f617-450a-8546-88bc9d3463c3" providerId="AD" clId="Web-{9D3713A6-E315-FF0A-DC7E-C2096B1902E1}" dt="2024-03-28T11:35:16.900" v="21"/>
          <ac:picMkLst>
            <pc:docMk/>
            <pc:sldMk cId="3094434956" sldId="387"/>
            <ac:picMk id="4" creationId="{A61D13CB-19A0-649F-A7D9-4D7F77931A7C}"/>
          </ac:picMkLst>
        </pc:picChg>
        <pc:picChg chg="add mod modCrop">
          <ac:chgData name="Sophie Holland" userId="S::sophie.holland@westminster-abbey.org::973f5038-f617-450a-8546-88bc9d3463c3" providerId="AD" clId="Web-{9D3713A6-E315-FF0A-DC7E-C2096B1902E1}" dt="2024-03-28T11:37:26.653" v="32" actId="1076"/>
          <ac:picMkLst>
            <pc:docMk/>
            <pc:sldMk cId="3094434956" sldId="387"/>
            <ac:picMk id="7" creationId="{EEEF91B8-BF10-02D5-AA51-AEEB61F22A91}"/>
          </ac:picMkLst>
        </pc:picChg>
      </pc:sldChg>
      <pc:sldChg chg="addSp delSp modSp modNotes">
        <pc:chgData name="Sophie Holland" userId="S::sophie.holland@westminster-abbey.org::973f5038-f617-450a-8546-88bc9d3463c3" providerId="AD" clId="Web-{9D3713A6-E315-FF0A-DC7E-C2096B1902E1}" dt="2024-03-28T11:56:38.145" v="150"/>
        <pc:sldMkLst>
          <pc:docMk/>
          <pc:sldMk cId="556748090" sldId="388"/>
        </pc:sldMkLst>
        <pc:spChg chg="add del mod">
          <ac:chgData name="Sophie Holland" userId="S::sophie.holland@westminster-abbey.org::973f5038-f617-450a-8546-88bc9d3463c3" providerId="AD" clId="Web-{9D3713A6-E315-FF0A-DC7E-C2096B1902E1}" dt="2024-03-28T11:41:25.001" v="53"/>
          <ac:spMkLst>
            <pc:docMk/>
            <pc:sldMk cId="556748090" sldId="388"/>
            <ac:spMk id="3" creationId="{C5BAD695-61D0-C855-D249-4E8856D3274E}"/>
          </ac:spMkLst>
        </pc:spChg>
        <pc:spChg chg="del">
          <ac:chgData name="Sophie Holland" userId="S::sophie.holland@westminster-abbey.org::973f5038-f617-450a-8546-88bc9d3463c3" providerId="AD" clId="Web-{9D3713A6-E315-FF0A-DC7E-C2096B1902E1}" dt="2024-03-28T11:37:41.668" v="34"/>
          <ac:spMkLst>
            <pc:docMk/>
            <pc:sldMk cId="556748090" sldId="388"/>
            <ac:spMk id="5" creationId="{D1813DA5-7EE7-D416-07DE-F75E4B28A704}"/>
          </ac:spMkLst>
        </pc:spChg>
        <pc:spChg chg="del">
          <ac:chgData name="Sophie Holland" userId="S::sophie.holland@westminster-abbey.org::973f5038-f617-450a-8546-88bc9d3463c3" providerId="AD" clId="Web-{9D3713A6-E315-FF0A-DC7E-C2096B1902E1}" dt="2024-03-28T11:37:41.012" v="33"/>
          <ac:spMkLst>
            <pc:docMk/>
            <pc:sldMk cId="556748090" sldId="388"/>
            <ac:spMk id="11" creationId="{C478436B-4B01-E44C-9310-D52D2C2537E3}"/>
          </ac:spMkLst>
        </pc:spChg>
        <pc:picChg chg="mod">
          <ac:chgData name="Sophie Holland" userId="S::sophie.holland@westminster-abbey.org::973f5038-f617-450a-8546-88bc9d3463c3" providerId="AD" clId="Web-{9D3713A6-E315-FF0A-DC7E-C2096B1902E1}" dt="2024-03-28T11:42:52.128" v="75" actId="1076"/>
          <ac:picMkLst>
            <pc:docMk/>
            <pc:sldMk cId="556748090" sldId="388"/>
            <ac:picMk id="4" creationId="{A61D13CB-19A0-649F-A7D9-4D7F77931A7C}"/>
          </ac:picMkLst>
        </pc:picChg>
        <pc:picChg chg="add mod">
          <ac:chgData name="Sophie Holland" userId="S::sophie.holland@westminster-abbey.org::973f5038-f617-450a-8546-88bc9d3463c3" providerId="AD" clId="Web-{9D3713A6-E315-FF0A-DC7E-C2096B1902E1}" dt="2024-03-28T11:42:49.940" v="74" actId="1076"/>
          <ac:picMkLst>
            <pc:docMk/>
            <pc:sldMk cId="556748090" sldId="388"/>
            <ac:picMk id="7" creationId="{D236E396-46E5-3F7C-FCE6-E644FD866D25}"/>
          </ac:picMkLst>
        </pc:picChg>
        <pc:picChg chg="add mod">
          <ac:chgData name="Sophie Holland" userId="S::sophie.holland@westminster-abbey.org::973f5038-f617-450a-8546-88bc9d3463c3" providerId="AD" clId="Web-{9D3713A6-E315-FF0A-DC7E-C2096B1902E1}" dt="2024-03-28T11:42:54.925" v="76" actId="1076"/>
          <ac:picMkLst>
            <pc:docMk/>
            <pc:sldMk cId="556748090" sldId="388"/>
            <ac:picMk id="8" creationId="{2A3B2792-E827-DFA3-87E7-B2BCAF195376}"/>
          </ac:picMkLst>
        </pc:picChg>
      </pc:sldChg>
    </pc:docChg>
  </pc:docChgLst>
  <pc:docChgLst>
    <pc:chgData name="Sophie Holland" userId="S::sophie.holland@westminster-abbey.org::973f5038-f617-450a-8546-88bc9d3463c3" providerId="AD" clId="Web-{E483C561-8567-CBC1-D858-F529870E3A3B}"/>
    <pc:docChg chg="modSld">
      <pc:chgData name="Sophie Holland" userId="S::sophie.holland@westminster-abbey.org::973f5038-f617-450a-8546-88bc9d3463c3" providerId="AD" clId="Web-{E483C561-8567-CBC1-D858-F529870E3A3B}" dt="2024-04-16T12:58:27.394" v="12" actId="20577"/>
      <pc:docMkLst>
        <pc:docMk/>
      </pc:docMkLst>
      <pc:sldChg chg="modSp">
        <pc:chgData name="Sophie Holland" userId="S::sophie.holland@westminster-abbey.org::973f5038-f617-450a-8546-88bc9d3463c3" providerId="AD" clId="Web-{E483C561-8567-CBC1-D858-F529870E3A3B}" dt="2024-04-16T12:58:27.394" v="12" actId="20577"/>
        <pc:sldMkLst>
          <pc:docMk/>
          <pc:sldMk cId="1222876594" sldId="375"/>
        </pc:sldMkLst>
        <pc:spChg chg="mod">
          <ac:chgData name="Sophie Holland" userId="S::sophie.holland@westminster-abbey.org::973f5038-f617-450a-8546-88bc9d3463c3" providerId="AD" clId="Web-{E483C561-8567-CBC1-D858-F529870E3A3B}" dt="2024-04-16T12:58:27.394" v="12" actId="20577"/>
          <ac:spMkLst>
            <pc:docMk/>
            <pc:sldMk cId="1222876594" sldId="375"/>
            <ac:spMk id="3" creationId="{74A5BF1B-AC89-545A-8446-99E1D699CE4F}"/>
          </ac:spMkLst>
        </pc:spChg>
      </pc:sldChg>
    </pc:docChg>
  </pc:docChgLst>
  <pc:docChgLst>
    <pc:chgData name="Sian Shaw" userId="S::sian.shaw@westminster-abbey.org::cf930bf7-ba7f-4ec0-9225-526cb0af2be3" providerId="AD" clId="Web-{6E692004-BB21-82A4-C016-9C9B28A9FB1B}"/>
    <pc:docChg chg="modSld">
      <pc:chgData name="Sian Shaw" userId="S::sian.shaw@westminster-abbey.org::cf930bf7-ba7f-4ec0-9225-526cb0af2be3" providerId="AD" clId="Web-{6E692004-BB21-82A4-C016-9C9B28A9FB1B}" dt="2024-07-24T13:34:34.244" v="432"/>
      <pc:docMkLst>
        <pc:docMk/>
      </pc:docMkLst>
      <pc:sldChg chg="modSp mod setBg">
        <pc:chgData name="Sian Shaw" userId="S::sian.shaw@westminster-abbey.org::cf930bf7-ba7f-4ec0-9225-526cb0af2be3" providerId="AD" clId="Web-{6E692004-BB21-82A4-C016-9C9B28A9FB1B}" dt="2024-07-24T13:10:52.697" v="430" actId="14100"/>
        <pc:sldMkLst>
          <pc:docMk/>
          <pc:sldMk cId="4213500498" sldId="341"/>
        </pc:sldMkLst>
        <pc:spChg chg="mod">
          <ac:chgData name="Sian Shaw" userId="S::sian.shaw@westminster-abbey.org::cf930bf7-ba7f-4ec0-9225-526cb0af2be3" providerId="AD" clId="Web-{6E692004-BB21-82A4-C016-9C9B28A9FB1B}" dt="2024-07-24T13:10:52.697" v="430" actId="14100"/>
          <ac:spMkLst>
            <pc:docMk/>
            <pc:sldMk cId="4213500498" sldId="341"/>
            <ac:spMk id="9" creationId="{00000000-0000-0000-0000-000000000000}"/>
          </ac:spMkLst>
        </pc:spChg>
      </pc:sldChg>
      <pc:sldChg chg="addSp modSp">
        <pc:chgData name="Sian Shaw" userId="S::sian.shaw@westminster-abbey.org::cf930bf7-ba7f-4ec0-9225-526cb0af2be3" providerId="AD" clId="Web-{6E692004-BB21-82A4-C016-9C9B28A9FB1B}" dt="2024-07-24T13:34:34.244" v="432"/>
        <pc:sldMkLst>
          <pc:docMk/>
          <pc:sldMk cId="2299116030" sldId="366"/>
        </pc:sldMkLst>
        <pc:spChg chg="add">
          <ac:chgData name="Sian Shaw" userId="S::sian.shaw@westminster-abbey.org::cf930bf7-ba7f-4ec0-9225-526cb0af2be3" providerId="AD" clId="Web-{6E692004-BB21-82A4-C016-9C9B28A9FB1B}" dt="2024-07-24T13:34:34.244" v="432"/>
          <ac:spMkLst>
            <pc:docMk/>
            <pc:sldMk cId="2299116030" sldId="366"/>
            <ac:spMk id="2" creationId="{636698BB-98ED-EB17-22B3-175426EB8788}"/>
          </ac:spMkLst>
        </pc:spChg>
        <pc:spChg chg="mod">
          <ac:chgData name="Sian Shaw" userId="S::sian.shaw@westminster-abbey.org::cf930bf7-ba7f-4ec0-9225-526cb0af2be3" providerId="AD" clId="Web-{6E692004-BB21-82A4-C016-9C9B28A9FB1B}" dt="2024-07-24T13:34:28.181" v="431" actId="20577"/>
          <ac:spMkLst>
            <pc:docMk/>
            <pc:sldMk cId="2299116030" sldId="366"/>
            <ac:spMk id="11" creationId="{C478436B-4B01-E44C-9310-D52D2C2537E3}"/>
          </ac:spMkLst>
        </pc:spChg>
      </pc:sldChg>
      <pc:sldChg chg="addSp modSp">
        <pc:chgData name="Sian Shaw" userId="S::sian.shaw@westminster-abbey.org::cf930bf7-ba7f-4ec0-9225-526cb0af2be3" providerId="AD" clId="Web-{6E692004-BB21-82A4-C016-9C9B28A9FB1B}" dt="2024-07-24T10:36:57.260" v="378" actId="20577"/>
        <pc:sldMkLst>
          <pc:docMk/>
          <pc:sldMk cId="3596633764" sldId="369"/>
        </pc:sldMkLst>
        <pc:spChg chg="add mod">
          <ac:chgData name="Sian Shaw" userId="S::sian.shaw@westminster-abbey.org::cf930bf7-ba7f-4ec0-9225-526cb0af2be3" providerId="AD" clId="Web-{6E692004-BB21-82A4-C016-9C9B28A9FB1B}" dt="2024-07-24T10:36:57.260" v="378" actId="20577"/>
          <ac:spMkLst>
            <pc:docMk/>
            <pc:sldMk cId="3596633764" sldId="369"/>
            <ac:spMk id="4" creationId="{6CE681B6-4D63-10C4-BB33-7204F4C69209}"/>
          </ac:spMkLst>
        </pc:spChg>
      </pc:sldChg>
      <pc:sldChg chg="addSp modSp">
        <pc:chgData name="Sian Shaw" userId="S::sian.shaw@westminster-abbey.org::cf930bf7-ba7f-4ec0-9225-526cb0af2be3" providerId="AD" clId="Web-{6E692004-BB21-82A4-C016-9C9B28A9FB1B}" dt="2024-07-24T10:35:21.258" v="311" actId="20577"/>
        <pc:sldMkLst>
          <pc:docMk/>
          <pc:sldMk cId="3051632917" sldId="370"/>
        </pc:sldMkLst>
        <pc:spChg chg="add mod">
          <ac:chgData name="Sian Shaw" userId="S::sian.shaw@westminster-abbey.org::cf930bf7-ba7f-4ec0-9225-526cb0af2be3" providerId="AD" clId="Web-{6E692004-BB21-82A4-C016-9C9B28A9FB1B}" dt="2024-07-24T10:35:21.258" v="311" actId="20577"/>
          <ac:spMkLst>
            <pc:docMk/>
            <pc:sldMk cId="3051632917" sldId="370"/>
            <ac:spMk id="4" creationId="{A67918BC-01A0-5923-6E41-2E2385F7E12A}"/>
          </ac:spMkLst>
        </pc:spChg>
      </pc:sldChg>
      <pc:sldChg chg="addSp delSp modSp">
        <pc:chgData name="Sian Shaw" userId="S::sian.shaw@westminster-abbey.org::cf930bf7-ba7f-4ec0-9225-526cb0af2be3" providerId="AD" clId="Web-{6E692004-BB21-82A4-C016-9C9B28A9FB1B}" dt="2024-07-24T10:29:12.641" v="59" actId="20577"/>
        <pc:sldMkLst>
          <pc:docMk/>
          <pc:sldMk cId="1133971357" sldId="372"/>
        </pc:sldMkLst>
        <pc:spChg chg="del mod">
          <ac:chgData name="Sian Shaw" userId="S::sian.shaw@westminster-abbey.org::cf930bf7-ba7f-4ec0-9225-526cb0af2be3" providerId="AD" clId="Web-{6E692004-BB21-82A4-C016-9C9B28A9FB1B}" dt="2024-07-24T10:24:25.228" v="2"/>
          <ac:spMkLst>
            <pc:docMk/>
            <pc:sldMk cId="1133971357" sldId="372"/>
            <ac:spMk id="2" creationId="{B484184A-62C9-5B3A-140D-29551B33035A}"/>
          </ac:spMkLst>
        </pc:spChg>
        <pc:spChg chg="add mod">
          <ac:chgData name="Sian Shaw" userId="S::sian.shaw@westminster-abbey.org::cf930bf7-ba7f-4ec0-9225-526cb0af2be3" providerId="AD" clId="Web-{6E692004-BB21-82A4-C016-9C9B28A9FB1B}" dt="2024-07-24T10:29:12.641" v="59" actId="20577"/>
          <ac:spMkLst>
            <pc:docMk/>
            <pc:sldMk cId="1133971357" sldId="372"/>
            <ac:spMk id="4" creationId="{26E0CB72-992C-949D-8454-EF5169E1F896}"/>
          </ac:spMkLst>
        </pc:spChg>
      </pc:sldChg>
      <pc:sldChg chg="addSp modSp">
        <pc:chgData name="Sian Shaw" userId="S::sian.shaw@westminster-abbey.org::cf930bf7-ba7f-4ec0-9225-526cb0af2be3" providerId="AD" clId="Web-{6E692004-BB21-82A4-C016-9C9B28A9FB1B}" dt="2024-07-24T12:55:42.093" v="418" actId="14100"/>
        <pc:sldMkLst>
          <pc:docMk/>
          <pc:sldMk cId="3655528256" sldId="378"/>
        </pc:sldMkLst>
        <pc:spChg chg="add mod">
          <ac:chgData name="Sian Shaw" userId="S::sian.shaw@westminster-abbey.org::cf930bf7-ba7f-4ec0-9225-526cb0af2be3" providerId="AD" clId="Web-{6E692004-BB21-82A4-C016-9C9B28A9FB1B}" dt="2024-07-24T12:55:42.093" v="418" actId="14100"/>
          <ac:spMkLst>
            <pc:docMk/>
            <pc:sldMk cId="3655528256" sldId="378"/>
            <ac:spMk id="4" creationId="{C1022C71-C5EE-1D9D-40BA-7993B5A23C9A}"/>
          </ac:spMkLst>
        </pc:spChg>
      </pc:sldChg>
    </pc:docChg>
  </pc:docChgLst>
  <pc:docChgLst>
    <pc:chgData name="Sophie Holland" userId="S::sophie.holland@westminster-abbey.org::973f5038-f617-450a-8546-88bc9d3463c3" providerId="AD" clId="Web-{4CEF4F84-DDC8-2C3E-601E-AF2F5A54C3FA}"/>
    <pc:docChg chg="modSld">
      <pc:chgData name="Sophie Holland" userId="S::sophie.holland@westminster-abbey.org::973f5038-f617-450a-8546-88bc9d3463c3" providerId="AD" clId="Web-{4CEF4F84-DDC8-2C3E-601E-AF2F5A54C3FA}" dt="2024-04-08T09:43:10.523" v="23" actId="20577"/>
      <pc:docMkLst>
        <pc:docMk/>
      </pc:docMkLst>
      <pc:sldChg chg="modSp">
        <pc:chgData name="Sophie Holland" userId="S::sophie.holland@westminster-abbey.org::973f5038-f617-450a-8546-88bc9d3463c3" providerId="AD" clId="Web-{4CEF4F84-DDC8-2C3E-601E-AF2F5A54C3FA}" dt="2024-04-08T09:37:30.110" v="8" actId="20577"/>
        <pc:sldMkLst>
          <pc:docMk/>
          <pc:sldMk cId="3712833313" sldId="365"/>
        </pc:sldMkLst>
        <pc:spChg chg="mod">
          <ac:chgData name="Sophie Holland" userId="S::sophie.holland@westminster-abbey.org::973f5038-f617-450a-8546-88bc9d3463c3" providerId="AD" clId="Web-{4CEF4F84-DDC8-2C3E-601E-AF2F5A54C3FA}" dt="2024-04-08T09:37:30.110" v="8"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4CEF4F84-DDC8-2C3E-601E-AF2F5A54C3FA}" dt="2024-04-08T09:41:31.251" v="14" actId="1076"/>
        <pc:sldMkLst>
          <pc:docMk/>
          <pc:sldMk cId="1222876594" sldId="375"/>
        </pc:sldMkLst>
        <pc:spChg chg="mod">
          <ac:chgData name="Sophie Holland" userId="S::sophie.holland@westminster-abbey.org::973f5038-f617-450a-8546-88bc9d3463c3" providerId="AD" clId="Web-{4CEF4F84-DDC8-2C3E-601E-AF2F5A54C3FA}" dt="2024-04-08T09:41:31.188" v="9" actId="1076"/>
          <ac:spMkLst>
            <pc:docMk/>
            <pc:sldMk cId="1222876594" sldId="375"/>
            <ac:spMk id="4" creationId="{62850E0D-18CE-A7EB-045F-099E0732F183}"/>
          </ac:spMkLst>
        </pc:spChg>
        <pc:spChg chg="mod">
          <ac:chgData name="Sophie Holland" userId="S::sophie.holland@westminster-abbey.org::973f5038-f617-450a-8546-88bc9d3463c3" providerId="AD" clId="Web-{4CEF4F84-DDC8-2C3E-601E-AF2F5A54C3FA}" dt="2024-04-08T09:41:31.204" v="10" actId="1076"/>
          <ac:spMkLst>
            <pc:docMk/>
            <pc:sldMk cId="1222876594" sldId="375"/>
            <ac:spMk id="12" creationId="{FC9981DB-B09D-6105-D89B-46A47BA8885F}"/>
          </ac:spMkLst>
        </pc:spChg>
        <pc:spChg chg="mod">
          <ac:chgData name="Sophie Holland" userId="S::sophie.holland@westminster-abbey.org::973f5038-f617-450a-8546-88bc9d3463c3" providerId="AD" clId="Web-{4CEF4F84-DDC8-2C3E-601E-AF2F5A54C3FA}" dt="2024-04-08T09:41:31.204" v="11" actId="1076"/>
          <ac:spMkLst>
            <pc:docMk/>
            <pc:sldMk cId="1222876594" sldId="375"/>
            <ac:spMk id="13" creationId="{958C691E-5E9C-A95C-83A4-7DEE889BE6A5}"/>
          </ac:spMkLst>
        </pc:spChg>
        <pc:spChg chg="mod">
          <ac:chgData name="Sophie Holland" userId="S::sophie.holland@westminster-abbey.org::973f5038-f617-450a-8546-88bc9d3463c3" providerId="AD" clId="Web-{4CEF4F84-DDC8-2C3E-601E-AF2F5A54C3FA}" dt="2024-04-08T09:41:31.219" v="12" actId="1076"/>
          <ac:spMkLst>
            <pc:docMk/>
            <pc:sldMk cId="1222876594" sldId="375"/>
            <ac:spMk id="14" creationId="{5C670AF8-A5BC-D9CA-CEA3-F657D77C4753}"/>
          </ac:spMkLst>
        </pc:spChg>
        <pc:spChg chg="mod">
          <ac:chgData name="Sophie Holland" userId="S::sophie.holland@westminster-abbey.org::973f5038-f617-450a-8546-88bc9d3463c3" providerId="AD" clId="Web-{4CEF4F84-DDC8-2C3E-601E-AF2F5A54C3FA}" dt="2024-04-08T09:41:31.235" v="13" actId="1076"/>
          <ac:spMkLst>
            <pc:docMk/>
            <pc:sldMk cId="1222876594" sldId="375"/>
            <ac:spMk id="15" creationId="{9B2FB508-A9AA-7102-CE72-0DCF20D2079C}"/>
          </ac:spMkLst>
        </pc:spChg>
        <pc:spChg chg="mod">
          <ac:chgData name="Sophie Holland" userId="S::sophie.holland@westminster-abbey.org::973f5038-f617-450a-8546-88bc9d3463c3" providerId="AD" clId="Web-{4CEF4F84-DDC8-2C3E-601E-AF2F5A54C3FA}" dt="2024-04-08T09:41:31.251" v="14" actId="1076"/>
          <ac:spMkLst>
            <pc:docMk/>
            <pc:sldMk cId="1222876594" sldId="375"/>
            <ac:spMk id="17" creationId="{F355DAE1-9417-2632-1C82-4AC119AC6E83}"/>
          </ac:spMkLst>
        </pc:spChg>
      </pc:sldChg>
      <pc:sldChg chg="modSp">
        <pc:chgData name="Sophie Holland" userId="S::sophie.holland@westminster-abbey.org::973f5038-f617-450a-8546-88bc9d3463c3" providerId="AD" clId="Web-{4CEF4F84-DDC8-2C3E-601E-AF2F5A54C3FA}" dt="2024-04-08T09:42:34.770" v="19" actId="20577"/>
        <pc:sldMkLst>
          <pc:docMk/>
          <pc:sldMk cId="1573368064" sldId="377"/>
        </pc:sldMkLst>
        <pc:spChg chg="mod">
          <ac:chgData name="Sophie Holland" userId="S::sophie.holland@westminster-abbey.org::973f5038-f617-450a-8546-88bc9d3463c3" providerId="AD" clId="Web-{4CEF4F84-DDC8-2C3E-601E-AF2F5A54C3FA}" dt="2024-04-08T09:42:34.770" v="19"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4CEF4F84-DDC8-2C3E-601E-AF2F5A54C3FA}" dt="2024-04-08T09:43:10.523" v="23" actId="20577"/>
        <pc:sldMkLst>
          <pc:docMk/>
          <pc:sldMk cId="1089888186" sldId="380"/>
        </pc:sldMkLst>
        <pc:spChg chg="mod">
          <ac:chgData name="Sophie Holland" userId="S::sophie.holland@westminster-abbey.org::973f5038-f617-450a-8546-88bc9d3463c3" providerId="AD" clId="Web-{4CEF4F84-DDC8-2C3E-601E-AF2F5A54C3FA}" dt="2024-04-08T09:43:10.523" v="23" actId="20577"/>
          <ac:spMkLst>
            <pc:docMk/>
            <pc:sldMk cId="1089888186" sldId="380"/>
            <ac:spMk id="3" creationId="{74A5BF1B-AC89-545A-8446-99E1D699CE4F}"/>
          </ac:spMkLst>
        </pc:spChg>
      </pc:sldChg>
    </pc:docChg>
  </pc:docChgLst>
  <pc:docChgLst>
    <pc:chgData name="Sophie Langsford" userId="S::sophie.langsford@westminster-abbey.org::2ea6d925-4a6e-425b-8569-87f33b9a79c6" providerId="AD" clId="Web-{13B5A3C6-8615-AE5C-7A10-18FC79AC8301}"/>
    <pc:docChg chg="modSld">
      <pc:chgData name="Sophie Langsford" userId="S::sophie.langsford@westminster-abbey.org::2ea6d925-4a6e-425b-8569-87f33b9a79c6" providerId="AD" clId="Web-{13B5A3C6-8615-AE5C-7A10-18FC79AC8301}" dt="2024-06-05T14:32:19.578" v="26" actId="20577"/>
      <pc:docMkLst>
        <pc:docMk/>
      </pc:docMkLst>
      <pc:sldChg chg="modSp">
        <pc:chgData name="Sophie Langsford" userId="S::sophie.langsford@westminster-abbey.org::2ea6d925-4a6e-425b-8569-87f33b9a79c6" providerId="AD" clId="Web-{13B5A3C6-8615-AE5C-7A10-18FC79AC8301}" dt="2024-06-05T14:32:19.578" v="26" actId="20577"/>
        <pc:sldMkLst>
          <pc:docMk/>
          <pc:sldMk cId="1432822279" sldId="375"/>
        </pc:sldMkLst>
        <pc:spChg chg="mod">
          <ac:chgData name="Sophie Langsford" userId="S::sophie.langsford@westminster-abbey.org::2ea6d925-4a6e-425b-8569-87f33b9a79c6" providerId="AD" clId="Web-{13B5A3C6-8615-AE5C-7A10-18FC79AC8301}" dt="2024-06-05T14:32:19.578" v="26" actId="20577"/>
          <ac:spMkLst>
            <pc:docMk/>
            <pc:sldMk cId="1432822279" sldId="375"/>
            <ac:spMk id="2" creationId="{94561D15-9D83-1DA8-D4B8-FE0809ECD57F}"/>
          </ac:spMkLst>
        </pc:spChg>
        <pc:spChg chg="mod">
          <ac:chgData name="Sophie Langsford" userId="S::sophie.langsford@westminster-abbey.org::2ea6d925-4a6e-425b-8569-87f33b9a79c6" providerId="AD" clId="Web-{13B5A3C6-8615-AE5C-7A10-18FC79AC8301}" dt="2024-06-05T14:30:44.826" v="0" actId="20577"/>
          <ac:spMkLst>
            <pc:docMk/>
            <pc:sldMk cId="1432822279" sldId="375"/>
            <ac:spMk id="11" creationId="{C478436B-4B01-E44C-9310-D52D2C2537E3}"/>
          </ac:spMkLst>
        </pc:spChg>
      </pc:sldChg>
    </pc:docChg>
  </pc:docChgLst>
  <pc:docChgLst>
    <pc:chgData name="Sophie Holland" userId="S::sophie.holland@westminster-abbey.org::973f5038-f617-450a-8546-88bc9d3463c3" providerId="AD" clId="Web-{4E07009B-7BE7-AFD3-78FE-1A63F74A7541}"/>
    <pc:docChg chg="modSld">
      <pc:chgData name="Sophie Holland" userId="S::sophie.holland@westminster-abbey.org::973f5038-f617-450a-8546-88bc9d3463c3" providerId="AD" clId="Web-{4E07009B-7BE7-AFD3-78FE-1A63F74A7541}" dt="2024-04-16T13:01:30.911" v="6" actId="20577"/>
      <pc:docMkLst>
        <pc:docMk/>
      </pc:docMkLst>
      <pc:sldChg chg="modSp">
        <pc:chgData name="Sophie Holland" userId="S::sophie.holland@westminster-abbey.org::973f5038-f617-450a-8546-88bc9d3463c3" providerId="AD" clId="Web-{4E07009B-7BE7-AFD3-78FE-1A63F74A7541}" dt="2024-04-16T13:01:30.911" v="6" actId="20577"/>
        <pc:sldMkLst>
          <pc:docMk/>
          <pc:sldMk cId="1222876594" sldId="375"/>
        </pc:sldMkLst>
        <pc:spChg chg="mod">
          <ac:chgData name="Sophie Holland" userId="S::sophie.holland@westminster-abbey.org::973f5038-f617-450a-8546-88bc9d3463c3" providerId="AD" clId="Web-{4E07009B-7BE7-AFD3-78FE-1A63F74A7541}" dt="2024-04-16T13:01:30.911" v="6" actId="20577"/>
          <ac:spMkLst>
            <pc:docMk/>
            <pc:sldMk cId="1222876594" sldId="375"/>
            <ac:spMk id="3" creationId="{74A5BF1B-AC89-545A-8446-99E1D699CE4F}"/>
          </ac:spMkLst>
        </pc:spChg>
      </pc:sldChg>
    </pc:docChg>
  </pc:docChgLst>
  <pc:docChgLst>
    <pc:chgData name="Sophie Holland" userId="S::sophie.holland@westminster-abbey.org::973f5038-f617-450a-8546-88bc9d3463c3" providerId="AD" clId="Web-{FDA7BD94-11C0-990F-766F-114A6420CC48}"/>
    <pc:docChg chg="modSld">
      <pc:chgData name="Sophie Holland" userId="S::sophie.holland@westminster-abbey.org::973f5038-f617-450a-8546-88bc9d3463c3" providerId="AD" clId="Web-{FDA7BD94-11C0-990F-766F-114A6420CC48}" dt="2024-04-30T15:46:18.045" v="1136" actId="20577"/>
      <pc:docMkLst>
        <pc:docMk/>
      </pc:docMkLst>
      <pc:sldChg chg="addSp delSp modSp">
        <pc:chgData name="Sophie Holland" userId="S::sophie.holland@westminster-abbey.org::973f5038-f617-450a-8546-88bc9d3463c3" providerId="AD" clId="Web-{FDA7BD94-11C0-990F-766F-114A6420CC48}" dt="2024-04-30T15:45:08.934" v="1129"/>
        <pc:sldMkLst>
          <pc:docMk/>
          <pc:sldMk cId="2759133365" sldId="376"/>
        </pc:sldMkLst>
        <pc:spChg chg="add del mod">
          <ac:chgData name="Sophie Holland" userId="S::sophie.holland@westminster-abbey.org::973f5038-f617-450a-8546-88bc9d3463c3" providerId="AD" clId="Web-{FDA7BD94-11C0-990F-766F-114A6420CC48}" dt="2024-04-30T15:42:26.056" v="973"/>
          <ac:spMkLst>
            <pc:docMk/>
            <pc:sldMk cId="2759133365" sldId="376"/>
            <ac:spMk id="2" creationId="{3BE19E29-5EA9-443E-2895-CF39005DCF4B}"/>
          </ac:spMkLst>
        </pc:spChg>
        <pc:spChg chg="mod">
          <ac:chgData name="Sophie Holland" userId="S::sophie.holland@westminster-abbey.org::973f5038-f617-450a-8546-88bc9d3463c3" providerId="AD" clId="Web-{FDA7BD94-11C0-990F-766F-114A6420CC48}" dt="2024-04-30T15:44:05.277" v="1113" actId="20577"/>
          <ac:spMkLst>
            <pc:docMk/>
            <pc:sldMk cId="2759133365" sldId="376"/>
            <ac:spMk id="3" creationId="{74A5BF1B-AC89-545A-8446-99E1D699CE4F}"/>
          </ac:spMkLst>
        </pc:spChg>
        <pc:spChg chg="add del">
          <ac:chgData name="Sophie Holland" userId="S::sophie.holland@westminster-abbey.org::973f5038-f617-450a-8546-88bc9d3463c3" providerId="AD" clId="Web-{FDA7BD94-11C0-990F-766F-114A6420CC48}" dt="2024-04-30T15:25:53.033" v="164"/>
          <ac:spMkLst>
            <pc:docMk/>
            <pc:sldMk cId="2759133365" sldId="376"/>
            <ac:spMk id="4" creationId="{4879B37C-C358-37DD-B710-70C1A540E5C1}"/>
          </ac:spMkLst>
        </pc:spChg>
        <pc:graphicFrameChg chg="add del mod modGraphic">
          <ac:chgData name="Sophie Holland" userId="S::sophie.holland@westminster-abbey.org::973f5038-f617-450a-8546-88bc9d3463c3" providerId="AD" clId="Web-{FDA7BD94-11C0-990F-766F-114A6420CC48}" dt="2024-04-30T15:26:29.425" v="182"/>
          <ac:graphicFrameMkLst>
            <pc:docMk/>
            <pc:sldMk cId="2759133365" sldId="376"/>
            <ac:graphicFrameMk id="5" creationId="{B95D0A69-B19D-975D-C1E3-06A6B0403DB4}"/>
          </ac:graphicFrameMkLst>
        </pc:graphicFrameChg>
        <pc:graphicFrameChg chg="add mod modGraphic">
          <ac:chgData name="Sophie Holland" userId="S::sophie.holland@westminster-abbey.org::973f5038-f617-450a-8546-88bc9d3463c3" providerId="AD" clId="Web-{FDA7BD94-11C0-990F-766F-114A6420CC48}" dt="2024-04-30T15:45:08.934" v="1129"/>
          <ac:graphicFrameMkLst>
            <pc:docMk/>
            <pc:sldMk cId="2759133365" sldId="376"/>
            <ac:graphicFrameMk id="7" creationId="{A93ED63A-4B8D-3076-2259-456202D4BE47}"/>
          </ac:graphicFrameMkLst>
        </pc:graphicFrameChg>
      </pc:sldChg>
      <pc:sldChg chg="modSp">
        <pc:chgData name="Sophie Holland" userId="S::sophie.holland@westminster-abbey.org::973f5038-f617-450a-8546-88bc9d3463c3" providerId="AD" clId="Web-{FDA7BD94-11C0-990F-766F-114A6420CC48}" dt="2024-04-30T15:46:18.045" v="1136" actId="20577"/>
        <pc:sldMkLst>
          <pc:docMk/>
          <pc:sldMk cId="1573368064" sldId="377"/>
        </pc:sldMkLst>
        <pc:spChg chg="mod">
          <ac:chgData name="Sophie Holland" userId="S::sophie.holland@westminster-abbey.org::973f5038-f617-450a-8546-88bc9d3463c3" providerId="AD" clId="Web-{FDA7BD94-11C0-990F-766F-114A6420CC48}" dt="2024-04-30T15:46:18.045" v="1136" actId="20577"/>
          <ac:spMkLst>
            <pc:docMk/>
            <pc:sldMk cId="1573368064" sldId="377"/>
            <ac:spMk id="3" creationId="{74A5BF1B-AC89-545A-8446-99E1D699CE4F}"/>
          </ac:spMkLst>
        </pc:spChg>
      </pc:sldChg>
      <pc:sldChg chg="modNotes">
        <pc:chgData name="Sophie Holland" userId="S::sophie.holland@westminster-abbey.org::973f5038-f617-450a-8546-88bc9d3463c3" providerId="AD" clId="Web-{FDA7BD94-11C0-990F-766F-114A6420CC48}" dt="2024-04-30T15:45:56.139" v="1131"/>
        <pc:sldMkLst>
          <pc:docMk/>
          <pc:sldMk cId="616823757" sldId="378"/>
        </pc:sldMkLst>
      </pc:sldChg>
    </pc:docChg>
  </pc:docChgLst>
  <pc:docChgLst>
    <pc:chgData name="Sophie Langsford" userId="S::sophie.langsford@westminster-abbey.org::2ea6d925-4a6e-425b-8569-87f33b9a79c6" providerId="AD" clId="Web-{DCB3C1EF-5625-6537-06FD-0126DF694521}"/>
    <pc:docChg chg="modSld">
      <pc:chgData name="Sophie Langsford" userId="S::sophie.langsford@westminster-abbey.org::2ea6d925-4a6e-425b-8569-87f33b9a79c6" providerId="AD" clId="Web-{DCB3C1EF-5625-6537-06FD-0126DF694521}" dt="2024-07-25T15:30:26.384" v="1636" actId="20577"/>
      <pc:docMkLst>
        <pc:docMk/>
      </pc:docMkLst>
      <pc:sldChg chg="modSp">
        <pc:chgData name="Sophie Langsford" userId="S::sophie.langsford@westminster-abbey.org::2ea6d925-4a6e-425b-8569-87f33b9a79c6" providerId="AD" clId="Web-{DCB3C1EF-5625-6537-06FD-0126DF694521}" dt="2024-07-25T15:19:12.062" v="1612" actId="20577"/>
        <pc:sldMkLst>
          <pc:docMk/>
          <pc:sldMk cId="1127083958" sldId="368"/>
        </pc:sldMkLst>
        <pc:spChg chg="mod">
          <ac:chgData name="Sophie Langsford" userId="S::sophie.langsford@westminster-abbey.org::2ea6d925-4a6e-425b-8569-87f33b9a79c6" providerId="AD" clId="Web-{DCB3C1EF-5625-6537-06FD-0126DF694521}" dt="2024-07-25T15:19:12.062" v="1612" actId="20577"/>
          <ac:spMkLst>
            <pc:docMk/>
            <pc:sldMk cId="1127083958" sldId="368"/>
            <ac:spMk id="4" creationId="{8067DDEB-1490-4D2A-4C91-3ED0129D6ED3}"/>
          </ac:spMkLst>
        </pc:spChg>
        <pc:spChg chg="mod">
          <ac:chgData name="Sophie Langsford" userId="S::sophie.langsford@westminster-abbey.org::2ea6d925-4a6e-425b-8569-87f33b9a79c6" providerId="AD" clId="Web-{DCB3C1EF-5625-6537-06FD-0126DF694521}" dt="2024-07-25T12:06:15.667" v="5" actId="20577"/>
          <ac:spMkLst>
            <pc:docMk/>
            <pc:sldMk cId="1127083958" sldId="368"/>
            <ac:spMk id="11" creationId="{C478436B-4B01-E44C-9310-D52D2C2537E3}"/>
          </ac:spMkLst>
        </pc:spChg>
      </pc:sldChg>
      <pc:sldChg chg="modSp">
        <pc:chgData name="Sophie Langsford" userId="S::sophie.langsford@westminster-abbey.org::2ea6d925-4a6e-425b-8569-87f33b9a79c6" providerId="AD" clId="Web-{DCB3C1EF-5625-6537-06FD-0126DF694521}" dt="2024-07-25T12:51:22.281" v="255" actId="20577"/>
        <pc:sldMkLst>
          <pc:docMk/>
          <pc:sldMk cId="3596633764" sldId="369"/>
        </pc:sldMkLst>
        <pc:spChg chg="mod">
          <ac:chgData name="Sophie Langsford" userId="S::sophie.langsford@westminster-abbey.org::2ea6d925-4a6e-425b-8569-87f33b9a79c6" providerId="AD" clId="Web-{DCB3C1EF-5625-6537-06FD-0126DF694521}" dt="2024-07-25T12:22:54.929" v="232"/>
          <ac:spMkLst>
            <pc:docMk/>
            <pc:sldMk cId="3596633764" sldId="369"/>
            <ac:spMk id="4" creationId="{6CE681B6-4D63-10C4-BB33-7204F4C69209}"/>
          </ac:spMkLst>
        </pc:spChg>
        <pc:spChg chg="mod">
          <ac:chgData name="Sophie Langsford" userId="S::sophie.langsford@westminster-abbey.org::2ea6d925-4a6e-425b-8569-87f33b9a79c6" providerId="AD" clId="Web-{DCB3C1EF-5625-6537-06FD-0126DF694521}" dt="2024-07-25T12:51:22.281" v="255" actId="20577"/>
          <ac:spMkLst>
            <pc:docMk/>
            <pc:sldMk cId="3596633764" sldId="369"/>
            <ac:spMk id="11" creationId="{C478436B-4B01-E44C-9310-D52D2C2537E3}"/>
          </ac:spMkLst>
        </pc:spChg>
      </pc:sldChg>
      <pc:sldChg chg="addSp delSp modSp">
        <pc:chgData name="Sophie Langsford" userId="S::sophie.langsford@westminster-abbey.org::2ea6d925-4a6e-425b-8569-87f33b9a79c6" providerId="AD" clId="Web-{DCB3C1EF-5625-6537-06FD-0126DF694521}" dt="2024-07-25T14:29:43.699" v="950" actId="20577"/>
        <pc:sldMkLst>
          <pc:docMk/>
          <pc:sldMk cId="3051632917" sldId="370"/>
        </pc:sldMkLst>
        <pc:spChg chg="add del mod">
          <ac:chgData name="Sophie Langsford" userId="S::sophie.langsford@westminster-abbey.org::2ea6d925-4a6e-425b-8569-87f33b9a79c6" providerId="AD" clId="Web-{DCB3C1EF-5625-6537-06FD-0126DF694521}" dt="2024-07-25T14:26:48.970" v="919"/>
          <ac:spMkLst>
            <pc:docMk/>
            <pc:sldMk cId="3051632917" sldId="370"/>
            <ac:spMk id="2" creationId="{8C02015B-DD95-2ED8-AD03-257541160122}"/>
          </ac:spMkLst>
        </pc:spChg>
        <pc:spChg chg="del mod">
          <ac:chgData name="Sophie Langsford" userId="S::sophie.langsford@westminster-abbey.org::2ea6d925-4a6e-425b-8569-87f33b9a79c6" providerId="AD" clId="Web-{DCB3C1EF-5625-6537-06FD-0126DF694521}" dt="2024-07-25T14:26:15.452" v="902"/>
          <ac:spMkLst>
            <pc:docMk/>
            <pc:sldMk cId="3051632917" sldId="370"/>
            <ac:spMk id="4" creationId="{A67918BC-01A0-5923-6E41-2E2385F7E12A}"/>
          </ac:spMkLst>
        </pc:spChg>
        <pc:spChg chg="add del mod">
          <ac:chgData name="Sophie Langsford" userId="S::sophie.langsford@westminster-abbey.org::2ea6d925-4a6e-425b-8569-87f33b9a79c6" providerId="AD" clId="Web-{DCB3C1EF-5625-6537-06FD-0126DF694521}" dt="2024-07-25T14:26:54.236" v="922"/>
          <ac:spMkLst>
            <pc:docMk/>
            <pc:sldMk cId="3051632917" sldId="370"/>
            <ac:spMk id="5" creationId="{7C7A66AA-25E5-54E5-E854-10FA33ED2035}"/>
          </ac:spMkLst>
        </pc:spChg>
        <pc:spChg chg="add mod">
          <ac:chgData name="Sophie Langsford" userId="S::sophie.langsford@westminster-abbey.org::2ea6d925-4a6e-425b-8569-87f33b9a79c6" providerId="AD" clId="Web-{DCB3C1EF-5625-6537-06FD-0126DF694521}" dt="2024-07-25T14:28:08.568" v="947" actId="1076"/>
          <ac:spMkLst>
            <pc:docMk/>
            <pc:sldMk cId="3051632917" sldId="370"/>
            <ac:spMk id="7" creationId="{612B308F-9A84-8F2B-421D-0F574609A60E}"/>
          </ac:spMkLst>
        </pc:spChg>
        <pc:spChg chg="mod">
          <ac:chgData name="Sophie Langsford" userId="S::sophie.langsford@westminster-abbey.org::2ea6d925-4a6e-425b-8569-87f33b9a79c6" providerId="AD" clId="Web-{DCB3C1EF-5625-6537-06FD-0126DF694521}" dt="2024-07-25T14:29:43.699" v="950" actId="20577"/>
          <ac:spMkLst>
            <pc:docMk/>
            <pc:sldMk cId="3051632917" sldId="370"/>
            <ac:spMk id="11" creationId="{C478436B-4B01-E44C-9310-D52D2C2537E3}"/>
          </ac:spMkLst>
        </pc:spChg>
      </pc:sldChg>
      <pc:sldChg chg="modSp">
        <pc:chgData name="Sophie Langsford" userId="S::sophie.langsford@westminster-abbey.org::2ea6d925-4a6e-425b-8569-87f33b9a79c6" providerId="AD" clId="Web-{DCB3C1EF-5625-6537-06FD-0126DF694521}" dt="2024-07-25T12:20:14.435" v="204" actId="1076"/>
        <pc:sldMkLst>
          <pc:docMk/>
          <pc:sldMk cId="797830222" sldId="371"/>
        </pc:sldMkLst>
        <pc:spChg chg="mod">
          <ac:chgData name="Sophie Langsford" userId="S::sophie.langsford@westminster-abbey.org::2ea6d925-4a6e-425b-8569-87f33b9a79c6" providerId="AD" clId="Web-{DCB3C1EF-5625-6537-06FD-0126DF694521}" dt="2024-07-25T12:20:14.435" v="204" actId="1076"/>
          <ac:spMkLst>
            <pc:docMk/>
            <pc:sldMk cId="797830222" sldId="371"/>
            <ac:spMk id="2" creationId="{85D53AF2-4F7D-62EC-DCC5-2E75E3629C37}"/>
          </ac:spMkLst>
        </pc:spChg>
        <pc:spChg chg="mod">
          <ac:chgData name="Sophie Langsford" userId="S::sophie.langsford@westminster-abbey.org::2ea6d925-4a6e-425b-8569-87f33b9a79c6" providerId="AD" clId="Web-{DCB3C1EF-5625-6537-06FD-0126DF694521}" dt="2024-07-25T12:20:05.575" v="201" actId="1076"/>
          <ac:spMkLst>
            <pc:docMk/>
            <pc:sldMk cId="797830222" sldId="371"/>
            <ac:spMk id="3" creationId="{74A5BF1B-AC89-545A-8446-99E1D699CE4F}"/>
          </ac:spMkLst>
        </pc:spChg>
        <pc:spChg chg="mod">
          <ac:chgData name="Sophie Langsford" userId="S::sophie.langsford@westminster-abbey.org::2ea6d925-4a6e-425b-8569-87f33b9a79c6" providerId="AD" clId="Web-{DCB3C1EF-5625-6537-06FD-0126DF694521}" dt="2024-07-25T12:19:57.419" v="200" actId="20577"/>
          <ac:spMkLst>
            <pc:docMk/>
            <pc:sldMk cId="797830222" sldId="371"/>
            <ac:spMk id="4" creationId="{AE517AE6-E207-4242-8812-09F9D6568BB8}"/>
          </ac:spMkLst>
        </pc:spChg>
        <pc:picChg chg="mod modCrop">
          <ac:chgData name="Sophie Langsford" userId="S::sophie.langsford@westminster-abbey.org::2ea6d925-4a6e-425b-8569-87f33b9a79c6" providerId="AD" clId="Web-{DCB3C1EF-5625-6537-06FD-0126DF694521}" dt="2024-07-25T12:17:14.347" v="147" actId="1076"/>
          <ac:picMkLst>
            <pc:docMk/>
            <pc:sldMk cId="797830222" sldId="371"/>
            <ac:picMk id="5" creationId="{323F971D-1279-54DB-41D3-09F0DB9CB3D9}"/>
          </ac:picMkLst>
        </pc:picChg>
      </pc:sldChg>
      <pc:sldChg chg="modSp">
        <pc:chgData name="Sophie Langsford" userId="S::sophie.langsford@westminster-abbey.org::2ea6d925-4a6e-425b-8569-87f33b9a79c6" providerId="AD" clId="Web-{DCB3C1EF-5625-6537-06FD-0126DF694521}" dt="2024-07-25T12:51:13.561" v="252" actId="20577"/>
        <pc:sldMkLst>
          <pc:docMk/>
          <pc:sldMk cId="1133971357" sldId="372"/>
        </pc:sldMkLst>
        <pc:spChg chg="mod">
          <ac:chgData name="Sophie Langsford" userId="S::sophie.langsford@westminster-abbey.org::2ea6d925-4a6e-425b-8569-87f33b9a79c6" providerId="AD" clId="Web-{DCB3C1EF-5625-6537-06FD-0126DF694521}" dt="2024-07-25T12:24:18.715" v="247" actId="20577"/>
          <ac:spMkLst>
            <pc:docMk/>
            <pc:sldMk cId="1133971357" sldId="372"/>
            <ac:spMk id="4" creationId="{26E0CB72-992C-949D-8454-EF5169E1F896}"/>
          </ac:spMkLst>
        </pc:spChg>
        <pc:spChg chg="mod">
          <ac:chgData name="Sophie Langsford" userId="S::sophie.langsford@westminster-abbey.org::2ea6d925-4a6e-425b-8569-87f33b9a79c6" providerId="AD" clId="Web-{DCB3C1EF-5625-6537-06FD-0126DF694521}" dt="2024-07-25T12:51:13.561" v="252" actId="20577"/>
          <ac:spMkLst>
            <pc:docMk/>
            <pc:sldMk cId="1133971357" sldId="372"/>
            <ac:spMk id="11" creationId="{C478436B-4B01-E44C-9310-D52D2C2537E3}"/>
          </ac:spMkLst>
        </pc:spChg>
      </pc:sldChg>
      <pc:sldChg chg="modSp">
        <pc:chgData name="Sophie Langsford" userId="S::sophie.langsford@westminster-abbey.org::2ea6d925-4a6e-425b-8569-87f33b9a79c6" providerId="AD" clId="Web-{DCB3C1EF-5625-6537-06FD-0126DF694521}" dt="2024-07-25T12:14:35.556" v="133" actId="1076"/>
        <pc:sldMkLst>
          <pc:docMk/>
          <pc:sldMk cId="582489287" sldId="373"/>
        </pc:sldMkLst>
        <pc:spChg chg="mod">
          <ac:chgData name="Sophie Langsford" userId="S::sophie.langsford@westminster-abbey.org::2ea6d925-4a6e-425b-8569-87f33b9a79c6" providerId="AD" clId="Web-{DCB3C1EF-5625-6537-06FD-0126DF694521}" dt="2024-07-25T12:14:35.556" v="133" actId="1076"/>
          <ac:spMkLst>
            <pc:docMk/>
            <pc:sldMk cId="582489287" sldId="373"/>
            <ac:spMk id="2" creationId="{98115184-6D20-DC30-CDC5-C6C187821AA4}"/>
          </ac:spMkLst>
        </pc:spChg>
      </pc:sldChg>
      <pc:sldChg chg="modSp">
        <pc:chgData name="Sophie Langsford" userId="S::sophie.langsford@westminster-abbey.org::2ea6d925-4a6e-425b-8569-87f33b9a79c6" providerId="AD" clId="Web-{DCB3C1EF-5625-6537-06FD-0126DF694521}" dt="2024-07-25T12:14:30.462" v="131" actId="20577"/>
        <pc:sldMkLst>
          <pc:docMk/>
          <pc:sldMk cId="2256884851" sldId="374"/>
        </pc:sldMkLst>
        <pc:spChg chg="mod">
          <ac:chgData name="Sophie Langsford" userId="S::sophie.langsford@westminster-abbey.org::2ea6d925-4a6e-425b-8569-87f33b9a79c6" providerId="AD" clId="Web-{DCB3C1EF-5625-6537-06FD-0126DF694521}" dt="2024-07-25T12:14:30.462" v="131" actId="20577"/>
          <ac:spMkLst>
            <pc:docMk/>
            <pc:sldMk cId="2256884851" sldId="374"/>
            <ac:spMk id="2" creationId="{2E2B2627-74E3-AFB0-5271-5859E6DECF84}"/>
          </ac:spMkLst>
        </pc:spChg>
        <pc:spChg chg="mod">
          <ac:chgData name="Sophie Langsford" userId="S::sophie.langsford@westminster-abbey.org::2ea6d925-4a6e-425b-8569-87f33b9a79c6" providerId="AD" clId="Web-{DCB3C1EF-5625-6537-06FD-0126DF694521}" dt="2024-07-25T12:10:34.510" v="39" actId="20577"/>
          <ac:spMkLst>
            <pc:docMk/>
            <pc:sldMk cId="2256884851" sldId="374"/>
            <ac:spMk id="11" creationId="{C478436B-4B01-E44C-9310-D52D2C2537E3}"/>
          </ac:spMkLst>
        </pc:spChg>
      </pc:sldChg>
      <pc:sldChg chg="modSp">
        <pc:chgData name="Sophie Langsford" userId="S::sophie.langsford@westminster-abbey.org::2ea6d925-4a6e-425b-8569-87f33b9a79c6" providerId="AD" clId="Web-{DCB3C1EF-5625-6537-06FD-0126DF694521}" dt="2024-07-25T12:10:29.385" v="37" actId="20577"/>
        <pc:sldMkLst>
          <pc:docMk/>
          <pc:sldMk cId="1432822279" sldId="375"/>
        </pc:sldMkLst>
        <pc:spChg chg="mod">
          <ac:chgData name="Sophie Langsford" userId="S::sophie.langsford@westminster-abbey.org::2ea6d925-4a6e-425b-8569-87f33b9a79c6" providerId="AD" clId="Web-{DCB3C1EF-5625-6537-06FD-0126DF694521}" dt="2024-07-25T12:10:29.385" v="37" actId="20577"/>
          <ac:spMkLst>
            <pc:docMk/>
            <pc:sldMk cId="1432822279" sldId="375"/>
            <ac:spMk id="2" creationId="{94561D15-9D83-1DA8-D4B8-FE0809ECD57F}"/>
          </ac:spMkLst>
        </pc:spChg>
        <pc:spChg chg="mod">
          <ac:chgData name="Sophie Langsford" userId="S::sophie.langsford@westminster-abbey.org::2ea6d925-4a6e-425b-8569-87f33b9a79c6" providerId="AD" clId="Web-{DCB3C1EF-5625-6537-06FD-0126DF694521}" dt="2024-07-25T12:08:24.409" v="7" actId="20577"/>
          <ac:spMkLst>
            <pc:docMk/>
            <pc:sldMk cId="1432822279" sldId="375"/>
            <ac:spMk id="11" creationId="{C478436B-4B01-E44C-9310-D52D2C2537E3}"/>
          </ac:spMkLst>
        </pc:spChg>
      </pc:sldChg>
      <pc:sldChg chg="modSp">
        <pc:chgData name="Sophie Langsford" userId="S::sophie.langsford@westminster-abbey.org::2ea6d925-4a6e-425b-8569-87f33b9a79c6" providerId="AD" clId="Web-{DCB3C1EF-5625-6537-06FD-0126DF694521}" dt="2024-07-25T12:54:47.715" v="256" actId="20577"/>
        <pc:sldMkLst>
          <pc:docMk/>
          <pc:sldMk cId="2971629565" sldId="376"/>
        </pc:sldMkLst>
        <pc:spChg chg="mod">
          <ac:chgData name="Sophie Langsford" userId="S::sophie.langsford@westminster-abbey.org::2ea6d925-4a6e-425b-8569-87f33b9a79c6" providerId="AD" clId="Web-{DCB3C1EF-5625-6537-06FD-0126DF694521}" dt="2024-07-25T12:54:47.715" v="256" actId="20577"/>
          <ac:spMkLst>
            <pc:docMk/>
            <pc:sldMk cId="2971629565" sldId="376"/>
            <ac:spMk id="2" creationId="{C6285E9B-2973-4632-AEEF-148E6AB39235}"/>
          </ac:spMkLst>
        </pc:spChg>
        <pc:spChg chg="mod">
          <ac:chgData name="Sophie Langsford" userId="S::sophie.langsford@westminster-abbey.org::2ea6d925-4a6e-425b-8569-87f33b9a79c6" providerId="AD" clId="Web-{DCB3C1EF-5625-6537-06FD-0126DF694521}" dt="2024-07-25T12:21:22.221" v="208" actId="1076"/>
          <ac:spMkLst>
            <pc:docMk/>
            <pc:sldMk cId="2971629565" sldId="376"/>
            <ac:spMk id="5" creationId="{B6076117-8002-478E-90B4-2928468307E6}"/>
          </ac:spMkLst>
        </pc:spChg>
      </pc:sldChg>
      <pc:sldChg chg="modSp">
        <pc:chgData name="Sophie Langsford" userId="S::sophie.langsford@westminster-abbey.org::2ea6d925-4a6e-425b-8569-87f33b9a79c6" providerId="AD" clId="Web-{DCB3C1EF-5625-6537-06FD-0126DF694521}" dt="2024-07-25T14:57:35.439" v="1417" actId="20577"/>
        <pc:sldMkLst>
          <pc:docMk/>
          <pc:sldMk cId="3655528256" sldId="378"/>
        </pc:sldMkLst>
        <pc:spChg chg="mod">
          <ac:chgData name="Sophie Langsford" userId="S::sophie.langsford@westminster-abbey.org::2ea6d925-4a6e-425b-8569-87f33b9a79c6" providerId="AD" clId="Web-{DCB3C1EF-5625-6537-06FD-0126DF694521}" dt="2024-07-25T14:57:35.439" v="1417" actId="20577"/>
          <ac:spMkLst>
            <pc:docMk/>
            <pc:sldMk cId="3655528256" sldId="378"/>
            <ac:spMk id="3" creationId="{74A5BF1B-AC89-545A-8446-99E1D699CE4F}"/>
          </ac:spMkLst>
        </pc:spChg>
      </pc:sldChg>
      <pc:sldChg chg="modSp">
        <pc:chgData name="Sophie Langsford" userId="S::sophie.langsford@westminster-abbey.org::2ea6d925-4a6e-425b-8569-87f33b9a79c6" providerId="AD" clId="Web-{DCB3C1EF-5625-6537-06FD-0126DF694521}" dt="2024-07-25T15:30:26.384" v="1636" actId="20577"/>
        <pc:sldMkLst>
          <pc:docMk/>
          <pc:sldMk cId="4237119919" sldId="379"/>
        </pc:sldMkLst>
        <pc:spChg chg="mod">
          <ac:chgData name="Sophie Langsford" userId="S::sophie.langsford@westminster-abbey.org::2ea6d925-4a6e-425b-8569-87f33b9a79c6" providerId="AD" clId="Web-{DCB3C1EF-5625-6537-06FD-0126DF694521}" dt="2024-07-25T15:30:26.384" v="1636" actId="20577"/>
          <ac:spMkLst>
            <pc:docMk/>
            <pc:sldMk cId="4237119919" sldId="379"/>
            <ac:spMk id="2" creationId="{2E839805-FE59-470A-909D-9B003624D112}"/>
          </ac:spMkLst>
        </pc:spChg>
        <pc:spChg chg="mod">
          <ac:chgData name="Sophie Langsford" userId="S::sophie.langsford@westminster-abbey.org::2ea6d925-4a6e-425b-8569-87f33b9a79c6" providerId="AD" clId="Web-{DCB3C1EF-5625-6537-06FD-0126DF694521}" dt="2024-07-25T14:30:38.936" v="965" actId="20577"/>
          <ac:spMkLst>
            <pc:docMk/>
            <pc:sldMk cId="4237119919" sldId="379"/>
            <ac:spMk id="11" creationId="{C478436B-4B01-E44C-9310-D52D2C2537E3}"/>
          </ac:spMkLst>
        </pc:spChg>
      </pc:sldChg>
      <pc:sldChg chg="modSp">
        <pc:chgData name="Sophie Langsford" userId="S::sophie.langsford@westminster-abbey.org::2ea6d925-4a6e-425b-8569-87f33b9a79c6" providerId="AD" clId="Web-{DCB3C1EF-5625-6537-06FD-0126DF694521}" dt="2024-07-25T15:29:20.739" v="1631" actId="20577"/>
        <pc:sldMkLst>
          <pc:docMk/>
          <pc:sldMk cId="845850679" sldId="380"/>
        </pc:sldMkLst>
        <pc:spChg chg="mod">
          <ac:chgData name="Sophie Langsford" userId="S::sophie.langsford@westminster-abbey.org::2ea6d925-4a6e-425b-8569-87f33b9a79c6" providerId="AD" clId="Web-{DCB3C1EF-5625-6537-06FD-0126DF694521}" dt="2024-07-25T15:29:20.739" v="1631" actId="20577"/>
          <ac:spMkLst>
            <pc:docMk/>
            <pc:sldMk cId="845850679" sldId="380"/>
            <ac:spMk id="3" creationId="{74A5BF1B-AC89-545A-8446-99E1D699CE4F}"/>
          </ac:spMkLst>
        </pc:spChg>
        <pc:spChg chg="mod">
          <ac:chgData name="Sophie Langsford" userId="S::sophie.langsford@westminster-abbey.org::2ea6d925-4a6e-425b-8569-87f33b9a79c6" providerId="AD" clId="Web-{DCB3C1EF-5625-6537-06FD-0126DF694521}" dt="2024-07-25T13:33:22.493" v="257" actId="20577"/>
          <ac:spMkLst>
            <pc:docMk/>
            <pc:sldMk cId="845850679" sldId="380"/>
            <ac:spMk id="11" creationId="{C478436B-4B01-E44C-9310-D52D2C2537E3}"/>
          </ac:spMkLst>
        </pc:spChg>
      </pc:sldChg>
    </pc:docChg>
  </pc:docChgLst>
  <pc:docChgLst>
    <pc:chgData name="Sophie Langsford" userId="S::sophie.langsford@westminster-abbey.org::2ea6d925-4a6e-425b-8569-87f33b9a79c6" providerId="AD" clId="Web-{057CE738-9A80-529D-EEF6-3AC22927FDB4}"/>
    <pc:docChg chg="mod">
      <pc:chgData name="Sophie Langsford" userId="S::sophie.langsford@westminster-abbey.org::2ea6d925-4a6e-425b-8569-87f33b9a79c6" providerId="AD" clId="Web-{057CE738-9A80-529D-EEF6-3AC22927FDB4}" dt="2024-08-07T13:31:47.273" v="0"/>
      <pc:docMkLst>
        <pc:docMk/>
      </pc:docMkLst>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pChg chg="mod">
          <ac:chgData name="Lou Cash" userId="S::lou.cash@westminster-abbey.org::86be4a58-c22e-4e67-b9c9-cb87f0968146" providerId="AD" clId="Web-{652D7E04-C4F6-832B-E402-8A475623374D}" dt="2021-11-26T11:48:58.033" v="44" actId="20577"/>
          <ac:spMkLst>
            <pc:docMk/>
            <pc:sldMk cId="927207849" sldId="316"/>
            <ac:spMk id="11" creationId="{9DC6E8CD-F385-1742-8A3A-93E1A6C062FE}"/>
          </ac:spMkLst>
        </pc:spChg>
      </pc:sldChg>
    </pc:docChg>
  </pc:docChgLst>
  <pc:docChgLst>
    <pc:chgData name="Lou Cash" userId="S::lou.cash@westminster-abbey.org::86be4a58-c22e-4e67-b9c9-cb87f0968146" providerId="AD" clId="Web-{368DA26E-D2C6-13C7-76B7-BAF88C81C4BF}"/>
    <pc:docChg chg="addSld delSld modSld">
      <pc:chgData name="Lou Cash" userId="S::lou.cash@westminster-abbey.org::86be4a58-c22e-4e67-b9c9-cb87f0968146" providerId="AD" clId="Web-{368DA26E-D2C6-13C7-76B7-BAF88C81C4BF}" dt="2024-05-01T15:03:55.186" v="25" actId="20577"/>
      <pc:docMkLst>
        <pc:docMk/>
      </pc:docMkLst>
      <pc:sldChg chg="modSp">
        <pc:chgData name="Lou Cash" userId="S::lou.cash@westminster-abbey.org::86be4a58-c22e-4e67-b9c9-cb87f0968146" providerId="AD" clId="Web-{368DA26E-D2C6-13C7-76B7-BAF88C81C4BF}" dt="2024-05-01T15:03:40.076" v="15" actId="20577"/>
        <pc:sldMkLst>
          <pc:docMk/>
          <pc:sldMk cId="3712833313" sldId="365"/>
        </pc:sldMkLst>
        <pc:spChg chg="mod">
          <ac:chgData name="Lou Cash" userId="S::lou.cash@westminster-abbey.org::86be4a58-c22e-4e67-b9c9-cb87f0968146" providerId="AD" clId="Web-{368DA26E-D2C6-13C7-76B7-BAF88C81C4BF}" dt="2024-05-01T15:03:40.076" v="15" actId="20577"/>
          <ac:spMkLst>
            <pc:docMk/>
            <pc:sldMk cId="3712833313" sldId="365"/>
            <ac:spMk id="11" creationId="{C478436B-4B01-E44C-9310-D52D2C2537E3}"/>
          </ac:spMkLst>
        </pc:spChg>
      </pc:sldChg>
      <pc:sldChg chg="modSp add replId">
        <pc:chgData name="Lou Cash" userId="S::lou.cash@westminster-abbey.org::86be4a58-c22e-4e67-b9c9-cb87f0968146" providerId="AD" clId="Web-{368DA26E-D2C6-13C7-76B7-BAF88C81C4BF}" dt="2024-05-01T15:03:47.170" v="18" actId="20577"/>
        <pc:sldMkLst>
          <pc:docMk/>
          <pc:sldMk cId="2299116030" sldId="366"/>
        </pc:sldMkLst>
        <pc:spChg chg="mod">
          <ac:chgData name="Lou Cash" userId="S::lou.cash@westminster-abbey.org::86be4a58-c22e-4e67-b9c9-cb87f0968146" providerId="AD" clId="Web-{368DA26E-D2C6-13C7-76B7-BAF88C81C4BF}" dt="2024-05-01T15:03:47.170" v="18" actId="20577"/>
          <ac:spMkLst>
            <pc:docMk/>
            <pc:sldMk cId="2299116030" sldId="366"/>
            <ac:spMk id="11" creationId="{C478436B-4B01-E44C-9310-D52D2C2537E3}"/>
          </ac:spMkLst>
        </pc:spChg>
      </pc:sldChg>
      <pc:sldChg chg="modSp add replId">
        <pc:chgData name="Lou Cash" userId="S::lou.cash@westminster-abbey.org::86be4a58-c22e-4e67-b9c9-cb87f0968146" providerId="AD" clId="Web-{368DA26E-D2C6-13C7-76B7-BAF88C81C4BF}" dt="2024-05-01T15:03:55.186" v="25" actId="20577"/>
        <pc:sldMkLst>
          <pc:docMk/>
          <pc:sldMk cId="2501947978" sldId="367"/>
        </pc:sldMkLst>
        <pc:spChg chg="mod">
          <ac:chgData name="Lou Cash" userId="S::lou.cash@westminster-abbey.org::86be4a58-c22e-4e67-b9c9-cb87f0968146" providerId="AD" clId="Web-{368DA26E-D2C6-13C7-76B7-BAF88C81C4BF}" dt="2024-05-01T15:03:55.186" v="25" actId="20577"/>
          <ac:spMkLst>
            <pc:docMk/>
            <pc:sldMk cId="2501947978" sldId="367"/>
            <ac:spMk id="11" creationId="{C478436B-4B01-E44C-9310-D52D2C2537E3}"/>
          </ac:spMkLst>
        </pc:spChg>
      </pc:sldChg>
      <pc:sldChg chg="add replId">
        <pc:chgData name="Lou Cash" userId="S::lou.cash@westminster-abbey.org::86be4a58-c22e-4e67-b9c9-cb87f0968146" providerId="AD" clId="Web-{368DA26E-D2C6-13C7-76B7-BAF88C81C4BF}" dt="2024-05-01T15:03:13.856" v="6"/>
        <pc:sldMkLst>
          <pc:docMk/>
          <pc:sldMk cId="1127083958" sldId="368"/>
        </pc:sldMkLst>
      </pc:sldChg>
      <pc:sldChg chg="add replId">
        <pc:chgData name="Lou Cash" userId="S::lou.cash@westminster-abbey.org::86be4a58-c22e-4e67-b9c9-cb87f0968146" providerId="AD" clId="Web-{368DA26E-D2C6-13C7-76B7-BAF88C81C4BF}" dt="2024-05-01T15:03:16.591" v="7"/>
        <pc:sldMkLst>
          <pc:docMk/>
          <pc:sldMk cId="3596633764" sldId="369"/>
        </pc:sldMkLst>
      </pc:sldChg>
      <pc:sldChg chg="add replId">
        <pc:chgData name="Lou Cash" userId="S::lou.cash@westminster-abbey.org::86be4a58-c22e-4e67-b9c9-cb87f0968146" providerId="AD" clId="Web-{368DA26E-D2C6-13C7-76B7-BAF88C81C4BF}" dt="2024-05-01T15:03:18.669" v="8"/>
        <pc:sldMkLst>
          <pc:docMk/>
          <pc:sldMk cId="3051632917" sldId="370"/>
        </pc:sldMkLst>
      </pc:sldChg>
      <pc:sldChg chg="add replId">
        <pc:chgData name="Lou Cash" userId="S::lou.cash@westminster-abbey.org::86be4a58-c22e-4e67-b9c9-cb87f0968146" providerId="AD" clId="Web-{368DA26E-D2C6-13C7-76B7-BAF88C81C4BF}" dt="2024-05-01T15:03:20.529" v="9"/>
        <pc:sldMkLst>
          <pc:docMk/>
          <pc:sldMk cId="797830222" sldId="371"/>
        </pc:sldMkLst>
      </pc:sldChg>
      <pc:sldChg chg="add replId">
        <pc:chgData name="Lou Cash" userId="S::lou.cash@westminster-abbey.org::86be4a58-c22e-4e67-b9c9-cb87f0968146" providerId="AD" clId="Web-{368DA26E-D2C6-13C7-76B7-BAF88C81C4BF}" dt="2024-05-01T15:03:22.560" v="10"/>
        <pc:sldMkLst>
          <pc:docMk/>
          <pc:sldMk cId="1133971357" sldId="372"/>
        </pc:sldMkLst>
      </pc:sldChg>
      <pc:sldChg chg="add replId">
        <pc:chgData name="Lou Cash" userId="S::lou.cash@westminster-abbey.org::86be4a58-c22e-4e67-b9c9-cb87f0968146" providerId="AD" clId="Web-{368DA26E-D2C6-13C7-76B7-BAF88C81C4BF}" dt="2024-05-01T15:03:24.482" v="11"/>
        <pc:sldMkLst>
          <pc:docMk/>
          <pc:sldMk cId="582489287" sldId="373"/>
        </pc:sldMkLst>
      </pc:sldChg>
      <pc:sldChg chg="add replId">
        <pc:chgData name="Lou Cash" userId="S::lou.cash@westminster-abbey.org::86be4a58-c22e-4e67-b9c9-cb87f0968146" providerId="AD" clId="Web-{368DA26E-D2C6-13C7-76B7-BAF88C81C4BF}" dt="2024-05-01T15:03:26.560" v="12"/>
        <pc:sldMkLst>
          <pc:docMk/>
          <pc:sldMk cId="2256884851" sldId="374"/>
        </pc:sldMkLst>
      </pc:sldChg>
      <pc:sldChg chg="add replId">
        <pc:chgData name="Lou Cash" userId="S::lou.cash@westminster-abbey.org::86be4a58-c22e-4e67-b9c9-cb87f0968146" providerId="AD" clId="Web-{368DA26E-D2C6-13C7-76B7-BAF88C81C4BF}" dt="2024-05-01T15:03:28.623" v="13"/>
        <pc:sldMkLst>
          <pc:docMk/>
          <pc:sldMk cId="1432822279" sldId="375"/>
        </pc:sldMkLst>
      </pc:sldChg>
      <pc:sldChg chg="del">
        <pc:chgData name="Lou Cash" userId="S::lou.cash@westminster-abbey.org::86be4a58-c22e-4e67-b9c9-cb87f0968146" providerId="AD" clId="Web-{368DA26E-D2C6-13C7-76B7-BAF88C81C4BF}" dt="2024-05-01T15:03:04.262" v="3"/>
        <pc:sldMkLst>
          <pc:docMk/>
          <pc:sldMk cId="164710391" sldId="382"/>
        </pc:sldMkLst>
      </pc:sldChg>
      <pc:sldChg chg="del">
        <pc:chgData name="Lou Cash" userId="S::lou.cash@westminster-abbey.org::86be4a58-c22e-4e67-b9c9-cb87f0968146" providerId="AD" clId="Web-{368DA26E-D2C6-13C7-76B7-BAF88C81C4BF}" dt="2024-05-01T15:02:58.997" v="1"/>
        <pc:sldMkLst>
          <pc:docMk/>
          <pc:sldMk cId="384624548" sldId="384"/>
        </pc:sldMkLst>
      </pc:sldChg>
      <pc:sldChg chg="del">
        <pc:chgData name="Lou Cash" userId="S::lou.cash@westminster-abbey.org::86be4a58-c22e-4e67-b9c9-cb87f0968146" providerId="AD" clId="Web-{368DA26E-D2C6-13C7-76B7-BAF88C81C4BF}" dt="2024-05-01T15:02:55.325" v="0"/>
        <pc:sldMkLst>
          <pc:docMk/>
          <pc:sldMk cId="1954523333" sldId="385"/>
        </pc:sldMkLst>
      </pc:sldChg>
      <pc:sldChg chg="del">
        <pc:chgData name="Lou Cash" userId="S::lou.cash@westminster-abbey.org::86be4a58-c22e-4e67-b9c9-cb87f0968146" providerId="AD" clId="Web-{368DA26E-D2C6-13C7-76B7-BAF88C81C4BF}" dt="2024-05-01T15:03:02.122" v="2"/>
        <pc:sldMkLst>
          <pc:docMk/>
          <pc:sldMk cId="556748090" sldId="388"/>
        </pc:sldMkLst>
      </pc:sldChg>
    </pc:docChg>
  </pc:docChgLst>
  <pc:docChgLst>
    <pc:chgData name="Sophie Langsford" userId="S::sophie.langsford@westminster-abbey.org::2ea6d925-4a6e-425b-8569-87f33b9a79c6" providerId="AD" clId="Web-{34F39228-4C5B-4D46-7545-A8ED488A0C30}"/>
    <pc:docChg chg="modSld">
      <pc:chgData name="Sophie Langsford" userId="S::sophie.langsford@westminster-abbey.org::2ea6d925-4a6e-425b-8569-87f33b9a79c6" providerId="AD" clId="Web-{34F39228-4C5B-4D46-7545-A8ED488A0C30}" dt="2024-08-01T09:44:58.488" v="40" actId="20577"/>
      <pc:docMkLst>
        <pc:docMk/>
      </pc:docMkLst>
      <pc:sldChg chg="modSp">
        <pc:chgData name="Sophie Langsford" userId="S::sophie.langsford@westminster-abbey.org::2ea6d925-4a6e-425b-8569-87f33b9a79c6" providerId="AD" clId="Web-{34F39228-4C5B-4D46-7545-A8ED488A0C30}" dt="2024-08-01T09:33:44.819" v="1" actId="20577"/>
        <pc:sldMkLst>
          <pc:docMk/>
          <pc:sldMk cId="2501947978" sldId="367"/>
        </pc:sldMkLst>
        <pc:spChg chg="mod">
          <ac:chgData name="Sophie Langsford" userId="S::sophie.langsford@westminster-abbey.org::2ea6d925-4a6e-425b-8569-87f33b9a79c6" providerId="AD" clId="Web-{34F39228-4C5B-4D46-7545-A8ED488A0C30}" dt="2024-08-01T09:33:44.819" v="1" actId="20577"/>
          <ac:spMkLst>
            <pc:docMk/>
            <pc:sldMk cId="2501947978" sldId="367"/>
            <ac:spMk id="2" creationId="{9286A5B4-B5D8-9964-0A8D-B3731BAF8EE1}"/>
          </ac:spMkLst>
        </pc:spChg>
      </pc:sldChg>
      <pc:sldChg chg="modSp">
        <pc:chgData name="Sophie Langsford" userId="S::sophie.langsford@westminster-abbey.org::2ea6d925-4a6e-425b-8569-87f33b9a79c6" providerId="AD" clId="Web-{34F39228-4C5B-4D46-7545-A8ED488A0C30}" dt="2024-08-01T09:38:34.465" v="14" actId="20577"/>
        <pc:sldMkLst>
          <pc:docMk/>
          <pc:sldMk cId="797830222" sldId="371"/>
        </pc:sldMkLst>
        <pc:spChg chg="mod">
          <ac:chgData name="Sophie Langsford" userId="S::sophie.langsford@westminster-abbey.org::2ea6d925-4a6e-425b-8569-87f33b9a79c6" providerId="AD" clId="Web-{34F39228-4C5B-4D46-7545-A8ED488A0C30}" dt="2024-08-01T09:38:07.105" v="9" actId="20577"/>
          <ac:spMkLst>
            <pc:docMk/>
            <pc:sldMk cId="797830222" sldId="371"/>
            <ac:spMk id="2" creationId="{85D53AF2-4F7D-62EC-DCC5-2E75E3629C37}"/>
          </ac:spMkLst>
        </pc:spChg>
        <pc:spChg chg="mod">
          <ac:chgData name="Sophie Langsford" userId="S::sophie.langsford@westminster-abbey.org::2ea6d925-4a6e-425b-8569-87f33b9a79c6" providerId="AD" clId="Web-{34F39228-4C5B-4D46-7545-A8ED488A0C30}" dt="2024-08-01T09:38:34.465" v="14" actId="20577"/>
          <ac:spMkLst>
            <pc:docMk/>
            <pc:sldMk cId="797830222" sldId="371"/>
            <ac:spMk id="4" creationId="{AE517AE6-E207-4242-8812-09F9D6568BB8}"/>
          </ac:spMkLst>
        </pc:spChg>
      </pc:sldChg>
      <pc:sldChg chg="modSp">
        <pc:chgData name="Sophie Langsford" userId="S::sophie.langsford@westminster-abbey.org::2ea6d925-4a6e-425b-8569-87f33b9a79c6" providerId="AD" clId="Web-{34F39228-4C5B-4D46-7545-A8ED488A0C30}" dt="2024-08-01T09:36:44.619" v="5" actId="20577"/>
        <pc:sldMkLst>
          <pc:docMk/>
          <pc:sldMk cId="2256884851" sldId="374"/>
        </pc:sldMkLst>
        <pc:spChg chg="mod">
          <ac:chgData name="Sophie Langsford" userId="S::sophie.langsford@westminster-abbey.org::2ea6d925-4a6e-425b-8569-87f33b9a79c6" providerId="AD" clId="Web-{34F39228-4C5B-4D46-7545-A8ED488A0C30}" dt="2024-08-01T09:36:44.619" v="5" actId="20577"/>
          <ac:spMkLst>
            <pc:docMk/>
            <pc:sldMk cId="2256884851" sldId="374"/>
            <ac:spMk id="2" creationId="{2E2B2627-74E3-AFB0-5271-5859E6DECF84}"/>
          </ac:spMkLst>
        </pc:spChg>
      </pc:sldChg>
      <pc:sldChg chg="modSp">
        <pc:chgData name="Sophie Langsford" userId="S::sophie.langsford@westminster-abbey.org::2ea6d925-4a6e-425b-8569-87f33b9a79c6" providerId="AD" clId="Web-{34F39228-4C5B-4D46-7545-A8ED488A0C30}" dt="2024-08-01T09:39:08.559" v="15" actId="1076"/>
        <pc:sldMkLst>
          <pc:docMk/>
          <pc:sldMk cId="2971629565" sldId="376"/>
        </pc:sldMkLst>
        <pc:spChg chg="mod">
          <ac:chgData name="Sophie Langsford" userId="S::sophie.langsford@westminster-abbey.org::2ea6d925-4a6e-425b-8569-87f33b9a79c6" providerId="AD" clId="Web-{34F39228-4C5B-4D46-7545-A8ED488A0C30}" dt="2024-08-01T09:39:08.559" v="15" actId="1076"/>
          <ac:spMkLst>
            <pc:docMk/>
            <pc:sldMk cId="2971629565" sldId="376"/>
            <ac:spMk id="5" creationId="{B6076117-8002-478E-90B4-2928468307E6}"/>
          </ac:spMkLst>
        </pc:spChg>
      </pc:sldChg>
      <pc:sldChg chg="modSp">
        <pc:chgData name="Sophie Langsford" userId="S::sophie.langsford@westminster-abbey.org::2ea6d925-4a6e-425b-8569-87f33b9a79c6" providerId="AD" clId="Web-{34F39228-4C5B-4D46-7545-A8ED488A0C30}" dt="2024-08-01T09:43:24.564" v="28" actId="20577"/>
        <pc:sldMkLst>
          <pc:docMk/>
          <pc:sldMk cId="845850679" sldId="380"/>
        </pc:sldMkLst>
        <pc:spChg chg="mod">
          <ac:chgData name="Sophie Langsford" userId="S::sophie.langsford@westminster-abbey.org::2ea6d925-4a6e-425b-8569-87f33b9a79c6" providerId="AD" clId="Web-{34F39228-4C5B-4D46-7545-A8ED488A0C30}" dt="2024-08-01T09:43:24.564" v="28" actId="20577"/>
          <ac:spMkLst>
            <pc:docMk/>
            <pc:sldMk cId="845850679" sldId="380"/>
            <ac:spMk id="3" creationId="{74A5BF1B-AC89-545A-8446-99E1D699CE4F}"/>
          </ac:spMkLst>
        </pc:spChg>
      </pc:sldChg>
      <pc:sldChg chg="modSp">
        <pc:chgData name="Sophie Langsford" userId="S::sophie.langsford@westminster-abbey.org::2ea6d925-4a6e-425b-8569-87f33b9a79c6" providerId="AD" clId="Web-{34F39228-4C5B-4D46-7545-A8ED488A0C30}" dt="2024-08-01T09:44:58.488" v="40" actId="20577"/>
        <pc:sldMkLst>
          <pc:docMk/>
          <pc:sldMk cId="2510360859" sldId="381"/>
        </pc:sldMkLst>
        <pc:spChg chg="mod">
          <ac:chgData name="Sophie Langsford" userId="S::sophie.langsford@westminster-abbey.org::2ea6d925-4a6e-425b-8569-87f33b9a79c6" providerId="AD" clId="Web-{34F39228-4C5B-4D46-7545-A8ED488A0C30}" dt="2024-08-01T09:44:58.488" v="40" actId="20577"/>
          <ac:spMkLst>
            <pc:docMk/>
            <pc:sldMk cId="2510360859" sldId="381"/>
            <ac:spMk id="3" creationId="{74A5BF1B-AC89-545A-8446-99E1D699CE4F}"/>
          </ac:spMkLst>
        </pc:spChg>
      </pc:sldChg>
    </pc:docChg>
  </pc:docChgLst>
  <pc:docChgLst>
    <pc:chgData name="Lou Cash" userId="S::lou.cash@westminster-abbey.org::86be4a58-c22e-4e67-b9c9-cb87f0968146" providerId="AD" clId="Web-{B6D85654-4B0E-3987-F381-B4691E31AAD7}"/>
    <pc:docChg chg="modSld">
      <pc:chgData name="Lou Cash" userId="S::lou.cash@westminster-abbey.org::86be4a58-c22e-4e67-b9c9-cb87f0968146" providerId="AD" clId="Web-{B6D85654-4B0E-3987-F381-B4691E31AAD7}" dt="2024-05-01T15:07:07.116" v="79" actId="20577"/>
      <pc:docMkLst>
        <pc:docMk/>
      </pc:docMkLst>
      <pc:sldChg chg="modSp">
        <pc:chgData name="Lou Cash" userId="S::lou.cash@westminster-abbey.org::86be4a58-c22e-4e67-b9c9-cb87f0968146" providerId="AD" clId="Web-{B6D85654-4B0E-3987-F381-B4691E31AAD7}" dt="2024-05-01T15:07:07.116" v="79" actId="20577"/>
        <pc:sldMkLst>
          <pc:docMk/>
          <pc:sldMk cId="3596633764" sldId="369"/>
        </pc:sldMkLst>
        <pc:spChg chg="mod">
          <ac:chgData name="Lou Cash" userId="S::lou.cash@westminster-abbey.org::86be4a58-c22e-4e67-b9c9-cb87f0968146" providerId="AD" clId="Web-{B6D85654-4B0E-3987-F381-B4691E31AAD7}" dt="2024-05-01T15:07:07.116" v="79" actId="20577"/>
          <ac:spMkLst>
            <pc:docMk/>
            <pc:sldMk cId="3596633764" sldId="369"/>
            <ac:spMk id="11" creationId="{C478436B-4B01-E44C-9310-D52D2C2537E3}"/>
          </ac:spMkLst>
        </pc:spChg>
      </pc:sldChg>
      <pc:sldChg chg="modSp">
        <pc:chgData name="Lou Cash" userId="S::lou.cash@westminster-abbey.org::86be4a58-c22e-4e67-b9c9-cb87f0968146" providerId="AD" clId="Web-{B6D85654-4B0E-3987-F381-B4691E31AAD7}" dt="2024-05-01T15:06:41.897" v="50" actId="20577"/>
        <pc:sldMkLst>
          <pc:docMk/>
          <pc:sldMk cId="3051632917" sldId="370"/>
        </pc:sldMkLst>
        <pc:spChg chg="mod">
          <ac:chgData name="Lou Cash" userId="S::lou.cash@westminster-abbey.org::86be4a58-c22e-4e67-b9c9-cb87f0968146" providerId="AD" clId="Web-{B6D85654-4B0E-3987-F381-B4691E31AAD7}" dt="2024-05-01T15:06:41.897" v="50" actId="20577"/>
          <ac:spMkLst>
            <pc:docMk/>
            <pc:sldMk cId="3051632917" sldId="370"/>
            <ac:spMk id="11" creationId="{C478436B-4B01-E44C-9310-D52D2C2537E3}"/>
          </ac:spMkLst>
        </pc:spChg>
      </pc:sldChg>
      <pc:sldChg chg="modSp">
        <pc:chgData name="Lou Cash" userId="S::lou.cash@westminster-abbey.org::86be4a58-c22e-4e67-b9c9-cb87f0968146" providerId="AD" clId="Web-{B6D85654-4B0E-3987-F381-B4691E31AAD7}" dt="2024-05-01T15:06:29.880" v="40" actId="20577"/>
        <pc:sldMkLst>
          <pc:docMk/>
          <pc:sldMk cId="797830222" sldId="371"/>
        </pc:sldMkLst>
        <pc:spChg chg="mod">
          <ac:chgData name="Lou Cash" userId="S::lou.cash@westminster-abbey.org::86be4a58-c22e-4e67-b9c9-cb87f0968146" providerId="AD" clId="Web-{B6D85654-4B0E-3987-F381-B4691E31AAD7}" dt="2024-05-01T15:06:29.880" v="40" actId="20577"/>
          <ac:spMkLst>
            <pc:docMk/>
            <pc:sldMk cId="797830222" sldId="371"/>
            <ac:spMk id="11" creationId="{C478436B-4B01-E44C-9310-D52D2C2537E3}"/>
          </ac:spMkLst>
        </pc:spChg>
      </pc:sldChg>
      <pc:sldChg chg="modSp">
        <pc:chgData name="Lou Cash" userId="S::lou.cash@westminster-abbey.org::86be4a58-c22e-4e67-b9c9-cb87f0968146" providerId="AD" clId="Web-{B6D85654-4B0E-3987-F381-B4691E31AAD7}" dt="2024-05-01T15:06:13.114" v="25" actId="20577"/>
        <pc:sldMkLst>
          <pc:docMk/>
          <pc:sldMk cId="1133971357" sldId="372"/>
        </pc:sldMkLst>
        <pc:spChg chg="mod">
          <ac:chgData name="Lou Cash" userId="S::lou.cash@westminster-abbey.org::86be4a58-c22e-4e67-b9c9-cb87f0968146" providerId="AD" clId="Web-{B6D85654-4B0E-3987-F381-B4691E31AAD7}" dt="2024-05-01T15:06:13.114" v="25" actId="20577"/>
          <ac:spMkLst>
            <pc:docMk/>
            <pc:sldMk cId="1133971357" sldId="372"/>
            <ac:spMk id="11" creationId="{C478436B-4B01-E44C-9310-D52D2C2537E3}"/>
          </ac:spMkLst>
        </pc:spChg>
      </pc:sldChg>
      <pc:sldChg chg="modSp">
        <pc:chgData name="Lou Cash" userId="S::lou.cash@westminster-abbey.org::86be4a58-c22e-4e67-b9c9-cb87f0968146" providerId="AD" clId="Web-{B6D85654-4B0E-3987-F381-B4691E31AAD7}" dt="2024-05-01T15:05:59.801" v="15" actId="20577"/>
        <pc:sldMkLst>
          <pc:docMk/>
          <pc:sldMk cId="582489287" sldId="373"/>
        </pc:sldMkLst>
        <pc:spChg chg="mod">
          <ac:chgData name="Lou Cash" userId="S::lou.cash@westminster-abbey.org::86be4a58-c22e-4e67-b9c9-cb87f0968146" providerId="AD" clId="Web-{B6D85654-4B0E-3987-F381-B4691E31AAD7}" dt="2024-05-01T15:05:59.801" v="15" actId="20577"/>
          <ac:spMkLst>
            <pc:docMk/>
            <pc:sldMk cId="582489287" sldId="373"/>
            <ac:spMk id="11" creationId="{C478436B-4B01-E44C-9310-D52D2C2537E3}"/>
          </ac:spMkLst>
        </pc:spChg>
      </pc:sldChg>
      <pc:sldChg chg="modSp">
        <pc:chgData name="Lou Cash" userId="S::lou.cash@westminster-abbey.org::86be4a58-c22e-4e67-b9c9-cb87f0968146" providerId="AD" clId="Web-{B6D85654-4B0E-3987-F381-B4691E31AAD7}" dt="2024-05-01T15:06:56.944" v="66" actId="20577"/>
        <pc:sldMkLst>
          <pc:docMk/>
          <pc:sldMk cId="2971629565" sldId="376"/>
        </pc:sldMkLst>
        <pc:spChg chg="mod">
          <ac:chgData name="Lou Cash" userId="S::lou.cash@westminster-abbey.org::86be4a58-c22e-4e67-b9c9-cb87f0968146" providerId="AD" clId="Web-{B6D85654-4B0E-3987-F381-B4691E31AAD7}" dt="2024-05-01T15:06:56.944" v="66" actId="20577"/>
          <ac:spMkLst>
            <pc:docMk/>
            <pc:sldMk cId="2971629565" sldId="376"/>
            <ac:spMk id="11" creationId="{C478436B-4B01-E44C-9310-D52D2C2537E3}"/>
          </ac:spMkLst>
        </pc:spChg>
      </pc:sldChg>
    </pc:docChg>
  </pc:docChgLst>
  <pc:docChgLst>
    <pc:chgData name="Sophie Langsford" userId="S::sophie.langsford@westminster-abbey.org::2ea6d925-4a6e-425b-8569-87f33b9a79c6" providerId="AD" clId="Web-{833EBC6C-9A80-EEBC-AA28-CD6C965E1D9D}"/>
    <pc:docChg chg="modSld">
      <pc:chgData name="Sophie Langsford" userId="S::sophie.langsford@westminster-abbey.org::2ea6d925-4a6e-425b-8569-87f33b9a79c6" providerId="AD" clId="Web-{833EBC6C-9A80-EEBC-AA28-CD6C965E1D9D}" dt="2024-08-08T14:10:07.299" v="47"/>
      <pc:docMkLst>
        <pc:docMk/>
      </pc:docMkLst>
      <pc:sldChg chg="addSp delSp modSp modNotes">
        <pc:chgData name="Sophie Langsford" userId="S::sophie.langsford@westminster-abbey.org::2ea6d925-4a6e-425b-8569-87f33b9a79c6" providerId="AD" clId="Web-{833EBC6C-9A80-EEBC-AA28-CD6C965E1D9D}" dt="2024-08-08T14:10:07.299" v="47"/>
        <pc:sldMkLst>
          <pc:docMk/>
          <pc:sldMk cId="582489287" sldId="373"/>
        </pc:sldMkLst>
        <pc:picChg chg="add mod">
          <ac:chgData name="Sophie Langsford" userId="S::sophie.langsford@westminster-abbey.org::2ea6d925-4a6e-425b-8569-87f33b9a79c6" providerId="AD" clId="Web-{833EBC6C-9A80-EEBC-AA28-CD6C965E1D9D}" dt="2024-08-08T14:05:40.081" v="3" actId="14100"/>
          <ac:picMkLst>
            <pc:docMk/>
            <pc:sldMk cId="582489287" sldId="373"/>
            <ac:picMk id="3" creationId="{F3EC3AE3-59B7-1BEC-BC3D-10B9B348DF4D}"/>
          </ac:picMkLst>
        </pc:picChg>
        <pc:picChg chg="del">
          <ac:chgData name="Sophie Langsford" userId="S::sophie.langsford@westminster-abbey.org::2ea6d925-4a6e-425b-8569-87f33b9a79c6" providerId="AD" clId="Web-{833EBC6C-9A80-EEBC-AA28-CD6C965E1D9D}" dt="2024-08-08T14:05:34.456" v="1"/>
          <ac:picMkLst>
            <pc:docMk/>
            <pc:sldMk cId="582489287" sldId="373"/>
            <ac:picMk id="4" creationId="{B5E7EC99-9E0D-B766-33FE-F1569839B35D}"/>
          </ac:picMkLst>
        </pc:picChg>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pChg chg="mod">
          <ac:chgData name="Laura Arends" userId="a1c91e67-eed6-4549-a4b2-f1951bd78e56" providerId="ADAL" clId="{510A49CD-57CE-4DB3-9674-A4A9E01C8A5B}" dt="2024-01-31T12:09:27.806" v="0" actId="14100"/>
          <ac:spMkLst>
            <pc:docMk/>
            <pc:sldMk cId="4213500498" sldId="341"/>
            <ac:spMk id="10" creationId="{F89B5B11-7758-448D-AC81-23E46063A519}"/>
          </ac:spMkLst>
        </pc:spChg>
      </pc:sldChg>
      <pc:sldChg chg="modSp mod">
        <pc:chgData name="Laura Arends" userId="a1c91e67-eed6-4549-a4b2-f1951bd78e56" providerId="ADAL" clId="{510A49CD-57CE-4DB3-9674-A4A9E01C8A5B}" dt="2024-01-31T12:35:22.007" v="218" actId="20577"/>
        <pc:sldMkLst>
          <pc:docMk/>
          <pc:sldMk cId="511511028" sldId="355"/>
        </pc:sldMkLst>
        <pc:spChg chg="mod">
          <ac:chgData name="Laura Arends" userId="a1c91e67-eed6-4549-a4b2-f1951bd78e56" providerId="ADAL" clId="{510A49CD-57CE-4DB3-9674-A4A9E01C8A5B}" dt="2024-01-31T12:35:22.007" v="218" actId="20577"/>
          <ac:spMkLst>
            <pc:docMk/>
            <pc:sldMk cId="511511028" sldId="355"/>
            <ac:spMk id="3" creationId="{B99F8B6E-3CF7-C044-A5EB-9C539EB087A2}"/>
          </ac:spMkLst>
        </pc:spChg>
      </pc:sldChg>
      <pc:sldChg chg="modSp mod">
        <pc:chgData name="Laura Arends" userId="a1c91e67-eed6-4549-a4b2-f1951bd78e56" providerId="ADAL" clId="{510A49CD-57CE-4DB3-9674-A4A9E01C8A5B}" dt="2024-01-31T12:19:31.556" v="181" actId="20577"/>
        <pc:sldMkLst>
          <pc:docMk/>
          <pc:sldMk cId="3500591833" sldId="358"/>
        </pc:sldMkLst>
        <pc:spChg chg="mod">
          <ac:chgData name="Laura Arends" userId="a1c91e67-eed6-4549-a4b2-f1951bd78e56" providerId="ADAL" clId="{510A49CD-57CE-4DB3-9674-A4A9E01C8A5B}" dt="2024-01-31T12:13:58.438" v="47" actId="14100"/>
          <ac:spMkLst>
            <pc:docMk/>
            <pc:sldMk cId="3500591833" sldId="358"/>
            <ac:spMk id="3" creationId="{BE8610C2-B440-9E4D-A710-C9C06FB366F5}"/>
          </ac:spMkLst>
        </pc:spChg>
        <pc:spChg chg="mod">
          <ac:chgData name="Laura Arends" userId="a1c91e67-eed6-4549-a4b2-f1951bd78e56" providerId="ADAL" clId="{510A49CD-57CE-4DB3-9674-A4A9E01C8A5B}" dt="2024-01-31T12:19:31.556" v="181" actId="20577"/>
          <ac:spMkLst>
            <pc:docMk/>
            <pc:sldMk cId="3500591833" sldId="358"/>
            <ac:spMk id="4" creationId="{F3825712-1F61-8E4A-A0C2-35D946C435C5}"/>
          </ac:spMkLst>
        </pc:spChg>
      </pc:sldChg>
      <pc:sldChg chg="modSp mod">
        <pc:chgData name="Laura Arends" userId="a1c91e67-eed6-4549-a4b2-f1951bd78e56" providerId="ADAL" clId="{510A49CD-57CE-4DB3-9674-A4A9E01C8A5B}" dt="2024-01-31T12:23:03.116" v="184" actId="20577"/>
        <pc:sldMkLst>
          <pc:docMk/>
          <pc:sldMk cId="2504170983" sldId="359"/>
        </pc:sldMkLst>
        <pc:spChg chg="mod">
          <ac:chgData name="Laura Arends" userId="a1c91e67-eed6-4549-a4b2-f1951bd78e56" providerId="ADAL" clId="{510A49CD-57CE-4DB3-9674-A4A9E01C8A5B}" dt="2024-01-31T12:23:03.116" v="184" actId="20577"/>
          <ac:spMkLst>
            <pc:docMk/>
            <pc:sldMk cId="2504170983" sldId="359"/>
            <ac:spMk id="3" creationId="{7A05E08D-0B00-1145-84A5-9897F2C65236}"/>
          </ac:spMkLst>
        </pc:spChg>
      </pc:sldChg>
      <pc:sldChg chg="modSp mod">
        <pc:chgData name="Laura Arends" userId="a1c91e67-eed6-4549-a4b2-f1951bd78e56" providerId="ADAL" clId="{510A49CD-57CE-4DB3-9674-A4A9E01C8A5B}" dt="2024-01-31T12:29:42.393" v="217"/>
        <pc:sldMkLst>
          <pc:docMk/>
          <pc:sldMk cId="4039375566" sldId="360"/>
        </pc:sldMkLst>
        <pc:spChg chg="mod">
          <ac:chgData name="Laura Arends" userId="a1c91e67-eed6-4549-a4b2-f1951bd78e56" providerId="ADAL" clId="{510A49CD-57CE-4DB3-9674-A4A9E01C8A5B}" dt="2024-01-31T12:29:42.393" v="217"/>
          <ac:spMkLst>
            <pc:docMk/>
            <pc:sldMk cId="4039375566" sldId="360"/>
            <ac:spMk id="3" creationId="{2CC14859-7D2B-C146-A874-8A16B12EE623}"/>
          </ac:spMkLst>
        </pc:spChg>
        <pc:picChg chg="mod">
          <ac:chgData name="Laura Arends" userId="a1c91e67-eed6-4549-a4b2-f1951bd78e56" providerId="ADAL" clId="{510A49CD-57CE-4DB3-9674-A4A9E01C8A5B}" dt="2024-01-31T12:26:39.245" v="213" actId="1076"/>
          <ac:picMkLst>
            <pc:docMk/>
            <pc:sldMk cId="4039375566" sldId="360"/>
            <ac:picMk id="5" creationId="{00000000-0000-0000-0000-000000000000}"/>
          </ac:picMkLst>
        </pc:picChg>
        <pc:picChg chg="mod">
          <ac:chgData name="Laura Arends" userId="a1c91e67-eed6-4549-a4b2-f1951bd78e56" providerId="ADAL" clId="{510A49CD-57CE-4DB3-9674-A4A9E01C8A5B}" dt="2024-01-31T12:26:30.605" v="212" actId="14100"/>
          <ac:picMkLst>
            <pc:docMk/>
            <pc:sldMk cId="4039375566" sldId="360"/>
            <ac:picMk id="6" creationId="{00000000-0000-0000-0000-000000000000}"/>
          </ac:picMkLst>
        </pc:picChg>
      </pc:sldChg>
      <pc:sldChg chg="addSp modSp mod">
        <pc:chgData name="Laura Arends" userId="a1c91e67-eed6-4549-a4b2-f1951bd78e56" providerId="ADAL" clId="{510A49CD-57CE-4DB3-9674-A4A9E01C8A5B}" dt="2024-01-31T12:45:36.653" v="427" actId="1076"/>
        <pc:sldMkLst>
          <pc:docMk/>
          <pc:sldMk cId="2530999865" sldId="361"/>
        </pc:sldMkLst>
        <pc:spChg chg="mod">
          <ac:chgData name="Laura Arends" userId="a1c91e67-eed6-4549-a4b2-f1951bd78e56" providerId="ADAL" clId="{510A49CD-57CE-4DB3-9674-A4A9E01C8A5B}" dt="2024-01-31T12:45:36.653" v="427" actId="1076"/>
          <ac:spMkLst>
            <pc:docMk/>
            <pc:sldMk cId="2530999865" sldId="361"/>
            <ac:spMk id="3" creationId="{63AAA43C-BF02-804E-BBDA-1E68D31053F2}"/>
          </ac:spMkLst>
        </pc:spChg>
        <pc:spChg chg="add mod">
          <ac:chgData name="Laura Arends" userId="a1c91e67-eed6-4549-a4b2-f1951bd78e56" providerId="ADAL" clId="{510A49CD-57CE-4DB3-9674-A4A9E01C8A5B}" dt="2024-01-31T12:36:17.534" v="221" actId="1076"/>
          <ac:spMkLst>
            <pc:docMk/>
            <pc:sldMk cId="2530999865" sldId="361"/>
            <ac:spMk id="6" creationId="{8F7CED89-355A-406C-976D-3FCD98C2DE08}"/>
          </ac:spMkLst>
        </pc:spChg>
      </pc:sldChg>
      <pc:sldChg chg="modSp mod">
        <pc:chgData name="Laura Arends" userId="a1c91e67-eed6-4549-a4b2-f1951bd78e56" providerId="ADAL" clId="{510A49CD-57CE-4DB3-9674-A4A9E01C8A5B}" dt="2024-01-31T12:19:30.727" v="180" actId="20577"/>
        <pc:sldMkLst>
          <pc:docMk/>
          <pc:sldMk cId="3712833313" sldId="365"/>
        </pc:sldMkLst>
        <pc:spChg chg="mod">
          <ac:chgData name="Laura Arends" userId="a1c91e67-eed6-4549-a4b2-f1951bd78e56" providerId="ADAL" clId="{510A49CD-57CE-4DB3-9674-A4A9E01C8A5B}" dt="2024-01-31T12:19:30.727" v="180" actId="20577"/>
          <ac:spMkLst>
            <pc:docMk/>
            <pc:sldMk cId="3712833313" sldId="365"/>
            <ac:spMk id="10" creationId="{CF47EDB7-E2B6-304F-8E49-1C030DA302A6}"/>
          </ac:spMkLst>
        </pc:spChg>
      </pc:sldChg>
    </pc:docChg>
  </pc:docChgLst>
  <pc:docChgLst>
    <pc:chgData name="Sophie Langsford" userId="2ea6d925-4a6e-425b-8569-87f33b9a79c6" providerId="ADAL" clId="{F95F8BE5-5E2A-4256-97AD-EA1E75F28F7A}"/>
    <pc:docChg chg="undo custSel modSld">
      <pc:chgData name="Sophie Langsford" userId="2ea6d925-4a6e-425b-8569-87f33b9a79c6" providerId="ADAL" clId="{F95F8BE5-5E2A-4256-97AD-EA1E75F28F7A}" dt="2024-07-24T15:51:53.355" v="3154" actId="14100"/>
      <pc:docMkLst>
        <pc:docMk/>
      </pc:docMkLst>
      <pc:sldChg chg="addSp modSp mod">
        <pc:chgData name="Sophie Langsford" userId="2ea6d925-4a6e-425b-8569-87f33b9a79c6" providerId="ADAL" clId="{F95F8BE5-5E2A-4256-97AD-EA1E75F28F7A}" dt="2024-07-24T15:38:39.833" v="1324" actId="1076"/>
        <pc:sldMkLst>
          <pc:docMk/>
          <pc:sldMk cId="797830222" sldId="371"/>
        </pc:sldMkLst>
        <pc:spChg chg="mod">
          <ac:chgData name="Sophie Langsford" userId="2ea6d925-4a6e-425b-8569-87f33b9a79c6" providerId="ADAL" clId="{F95F8BE5-5E2A-4256-97AD-EA1E75F28F7A}" dt="2024-07-24T15:37:54.224" v="1321"/>
          <ac:spMkLst>
            <pc:docMk/>
            <pc:sldMk cId="797830222" sldId="371"/>
            <ac:spMk id="2" creationId="{85D53AF2-4F7D-62EC-DCC5-2E75E3629C37}"/>
          </ac:spMkLst>
        </pc:spChg>
        <pc:spChg chg="add mod">
          <ac:chgData name="Sophie Langsford" userId="2ea6d925-4a6e-425b-8569-87f33b9a79c6" providerId="ADAL" clId="{F95F8BE5-5E2A-4256-97AD-EA1E75F28F7A}" dt="2024-07-24T15:38:39.833" v="1324" actId="1076"/>
          <ac:spMkLst>
            <pc:docMk/>
            <pc:sldMk cId="797830222" sldId="371"/>
            <ac:spMk id="4" creationId="{AE517AE6-E207-4242-8812-09F9D6568BB8}"/>
          </ac:spMkLst>
        </pc:spChg>
        <pc:spChg chg="mod">
          <ac:chgData name="Sophie Langsford" userId="2ea6d925-4a6e-425b-8569-87f33b9a79c6" providerId="ADAL" clId="{F95F8BE5-5E2A-4256-97AD-EA1E75F28F7A}" dt="2024-07-24T13:23:49.244" v="124" actId="1035"/>
          <ac:spMkLst>
            <pc:docMk/>
            <pc:sldMk cId="797830222" sldId="371"/>
            <ac:spMk id="11" creationId="{C478436B-4B01-E44C-9310-D52D2C2537E3}"/>
          </ac:spMkLst>
        </pc:spChg>
        <pc:picChg chg="mod modCrop">
          <ac:chgData name="Sophie Langsford" userId="2ea6d925-4a6e-425b-8569-87f33b9a79c6" providerId="ADAL" clId="{F95F8BE5-5E2A-4256-97AD-EA1E75F28F7A}" dt="2024-07-24T13:23:51.229" v="125" actId="1076"/>
          <ac:picMkLst>
            <pc:docMk/>
            <pc:sldMk cId="797830222" sldId="371"/>
            <ac:picMk id="5" creationId="{323F971D-1279-54DB-41D3-09F0DB9CB3D9}"/>
          </ac:picMkLst>
        </pc:picChg>
      </pc:sldChg>
      <pc:sldChg chg="addSp delSp modSp mod">
        <pc:chgData name="Sophie Langsford" userId="2ea6d925-4a6e-425b-8569-87f33b9a79c6" providerId="ADAL" clId="{F95F8BE5-5E2A-4256-97AD-EA1E75F28F7A}" dt="2024-07-24T15:51:53.355" v="3154" actId="14100"/>
        <pc:sldMkLst>
          <pc:docMk/>
          <pc:sldMk cId="582489287" sldId="373"/>
        </pc:sldMkLst>
        <pc:spChg chg="mod">
          <ac:chgData name="Sophie Langsford" userId="2ea6d925-4a6e-425b-8569-87f33b9a79c6" providerId="ADAL" clId="{F95F8BE5-5E2A-4256-97AD-EA1E75F28F7A}" dt="2024-07-24T15:51:47.132" v="3152" actId="1076"/>
          <ac:spMkLst>
            <pc:docMk/>
            <pc:sldMk cId="582489287" sldId="373"/>
            <ac:spMk id="2" creationId="{98115184-6D20-DC30-CDC5-C6C187821AA4}"/>
          </ac:spMkLst>
        </pc:spChg>
        <pc:spChg chg="del">
          <ac:chgData name="Sophie Langsford" userId="2ea6d925-4a6e-425b-8569-87f33b9a79c6" providerId="ADAL" clId="{F95F8BE5-5E2A-4256-97AD-EA1E75F28F7A}" dt="2024-07-24T11:55:25.299" v="7" actId="478"/>
          <ac:spMkLst>
            <pc:docMk/>
            <pc:sldMk cId="582489287" sldId="373"/>
            <ac:spMk id="3" creationId="{74A5BF1B-AC89-545A-8446-99E1D699CE4F}"/>
          </ac:spMkLst>
        </pc:spChg>
        <pc:spChg chg="add del mod">
          <ac:chgData name="Sophie Langsford" userId="2ea6d925-4a6e-425b-8569-87f33b9a79c6" providerId="ADAL" clId="{F95F8BE5-5E2A-4256-97AD-EA1E75F28F7A}" dt="2024-07-24T11:55:48.819" v="11" actId="478"/>
          <ac:spMkLst>
            <pc:docMk/>
            <pc:sldMk cId="582489287" sldId="373"/>
            <ac:spMk id="8" creationId="{E43741C4-D64B-4F8F-9BAE-9A44AEE68136}"/>
          </ac:spMkLst>
        </pc:spChg>
        <pc:spChg chg="add mod">
          <ac:chgData name="Sophie Langsford" userId="2ea6d925-4a6e-425b-8569-87f33b9a79c6" providerId="ADAL" clId="{F95F8BE5-5E2A-4256-97AD-EA1E75F28F7A}" dt="2024-07-24T15:51:53.355" v="3154" actId="14100"/>
          <ac:spMkLst>
            <pc:docMk/>
            <pc:sldMk cId="582489287" sldId="373"/>
            <ac:spMk id="9" creationId="{A7B57EB6-D8B3-422D-80AB-4B32C4B97404}"/>
          </ac:spMkLst>
        </pc:spChg>
        <pc:spChg chg="mod">
          <ac:chgData name="Sophie Langsford" userId="2ea6d925-4a6e-425b-8569-87f33b9a79c6" providerId="ADAL" clId="{F95F8BE5-5E2A-4256-97AD-EA1E75F28F7A}" dt="2024-07-24T15:51:40.467" v="3150" actId="1076"/>
          <ac:spMkLst>
            <pc:docMk/>
            <pc:sldMk cId="582489287" sldId="373"/>
            <ac:spMk id="11" creationId="{C478436B-4B01-E44C-9310-D52D2C2537E3}"/>
          </ac:spMkLst>
        </pc:spChg>
        <pc:picChg chg="mod">
          <ac:chgData name="Sophie Langsford" userId="2ea6d925-4a6e-425b-8569-87f33b9a79c6" providerId="ADAL" clId="{F95F8BE5-5E2A-4256-97AD-EA1E75F28F7A}" dt="2024-07-24T15:51:43.937" v="3151" actId="1076"/>
          <ac:picMkLst>
            <pc:docMk/>
            <pc:sldMk cId="582489287" sldId="373"/>
            <ac:picMk id="4" creationId="{B5E7EC99-9E0D-B766-33FE-F1569839B35D}"/>
          </ac:picMkLst>
        </pc:picChg>
        <pc:picChg chg="add del mod">
          <ac:chgData name="Sophie Langsford" userId="2ea6d925-4a6e-425b-8569-87f33b9a79c6" providerId="ADAL" clId="{F95F8BE5-5E2A-4256-97AD-EA1E75F28F7A}" dt="2024-07-24T11:54:43.353" v="5" actId="478"/>
          <ac:picMkLst>
            <pc:docMk/>
            <pc:sldMk cId="582489287" sldId="373"/>
            <ac:picMk id="7" creationId="{7676C742-4DD7-469C-A3BB-8D918A2866CA}"/>
          </ac:picMkLst>
        </pc:picChg>
      </pc:sldChg>
      <pc:sldChg chg="addSp modSp mod">
        <pc:chgData name="Sophie Langsford" userId="2ea6d925-4a6e-425b-8569-87f33b9a79c6" providerId="ADAL" clId="{F95F8BE5-5E2A-4256-97AD-EA1E75F28F7A}" dt="2024-07-24T15:36:57.539" v="1307" actId="1076"/>
        <pc:sldMkLst>
          <pc:docMk/>
          <pc:sldMk cId="2971629565" sldId="376"/>
        </pc:sldMkLst>
        <pc:spChg chg="add mod">
          <ac:chgData name="Sophie Langsford" userId="2ea6d925-4a6e-425b-8569-87f33b9a79c6" providerId="ADAL" clId="{F95F8BE5-5E2A-4256-97AD-EA1E75F28F7A}" dt="2024-07-24T15:33:17.170" v="1303" actId="20577"/>
          <ac:spMkLst>
            <pc:docMk/>
            <pc:sldMk cId="2971629565" sldId="376"/>
            <ac:spMk id="2" creationId="{C6285E9B-2973-4632-AEEF-148E6AB39235}"/>
          </ac:spMkLst>
        </pc:spChg>
        <pc:spChg chg="add mod">
          <ac:chgData name="Sophie Langsford" userId="2ea6d925-4a6e-425b-8569-87f33b9a79c6" providerId="ADAL" clId="{F95F8BE5-5E2A-4256-97AD-EA1E75F28F7A}" dt="2024-07-24T15:36:57.539" v="1307" actId="1076"/>
          <ac:spMkLst>
            <pc:docMk/>
            <pc:sldMk cId="2971629565" sldId="376"/>
            <ac:spMk id="5" creationId="{B6076117-8002-478E-90B4-2928468307E6}"/>
          </ac:spMkLst>
        </pc:spChg>
        <pc:spChg chg="mod">
          <ac:chgData name="Sophie Langsford" userId="2ea6d925-4a6e-425b-8569-87f33b9a79c6" providerId="ADAL" clId="{F95F8BE5-5E2A-4256-97AD-EA1E75F28F7A}" dt="2024-07-24T15:29:56.516" v="1191" actId="1035"/>
          <ac:spMkLst>
            <pc:docMk/>
            <pc:sldMk cId="2971629565" sldId="376"/>
            <ac:spMk id="11" creationId="{C478436B-4B01-E44C-9310-D52D2C2537E3}"/>
          </ac:spMkLst>
        </pc:spChg>
        <pc:picChg chg="add mod">
          <ac:chgData name="Sophie Langsford" userId="2ea6d925-4a6e-425b-8569-87f33b9a79c6" providerId="ADAL" clId="{F95F8BE5-5E2A-4256-97AD-EA1E75F28F7A}" dt="2024-07-24T15:30:00.483" v="1196" actId="1035"/>
          <ac:picMkLst>
            <pc:docMk/>
            <pc:sldMk cId="2971629565" sldId="376"/>
            <ac:picMk id="4" creationId="{51B8597E-7EBE-4CD7-B94B-2FFB0378B152}"/>
          </ac:picMkLst>
        </pc:picChg>
      </pc:sldChg>
      <pc:sldChg chg="addSp modSp mod">
        <pc:chgData name="Sophie Langsford" userId="2ea6d925-4a6e-425b-8569-87f33b9a79c6" providerId="ADAL" clId="{F95F8BE5-5E2A-4256-97AD-EA1E75F28F7A}" dt="2024-07-24T15:49:12.543" v="2902" actId="20577"/>
        <pc:sldMkLst>
          <pc:docMk/>
          <pc:sldMk cId="4237119919" sldId="379"/>
        </pc:sldMkLst>
        <pc:spChg chg="add mod">
          <ac:chgData name="Sophie Langsford" userId="2ea6d925-4a6e-425b-8569-87f33b9a79c6" providerId="ADAL" clId="{F95F8BE5-5E2A-4256-97AD-EA1E75F28F7A}" dt="2024-07-24T15:49:12.543" v="2902" actId="20577"/>
          <ac:spMkLst>
            <pc:docMk/>
            <pc:sldMk cId="4237119919" sldId="379"/>
            <ac:spMk id="2" creationId="{2E839805-FE59-470A-909D-9B003624D112}"/>
          </ac:spMkLst>
        </pc:spChg>
      </pc:sldChg>
      <pc:sldChg chg="modSp mod">
        <pc:chgData name="Sophie Langsford" userId="2ea6d925-4a6e-425b-8569-87f33b9a79c6" providerId="ADAL" clId="{F95F8BE5-5E2A-4256-97AD-EA1E75F28F7A}" dt="2024-07-24T15:50:30.610" v="3149" actId="20577"/>
        <pc:sldMkLst>
          <pc:docMk/>
          <pc:sldMk cId="845850679" sldId="380"/>
        </pc:sldMkLst>
        <pc:spChg chg="mod">
          <ac:chgData name="Sophie Langsford" userId="2ea6d925-4a6e-425b-8569-87f33b9a79c6" providerId="ADAL" clId="{F95F8BE5-5E2A-4256-97AD-EA1E75F28F7A}" dt="2024-07-24T15:50:30.610" v="3149" actId="20577"/>
          <ac:spMkLst>
            <pc:docMk/>
            <pc:sldMk cId="845850679" sldId="380"/>
            <ac:spMk id="3" creationId="{74A5BF1B-AC89-545A-8446-99E1D699CE4F}"/>
          </ac:spMkLst>
        </pc:spChg>
      </pc:sldChg>
    </pc:docChg>
  </pc:docChgLst>
  <pc:docChgLst>
    <pc:chgData name="Sophie Holland" userId="S::sophie.holland@westminster-abbey.org::973f5038-f617-450a-8546-88bc9d3463c3" providerId="AD" clId="Web-{C8014D9F-4CB2-AD05-50BD-902926972014}"/>
    <pc:docChg chg="modSld">
      <pc:chgData name="Sophie Holland" userId="S::sophie.holland@westminster-abbey.org::973f5038-f617-450a-8546-88bc9d3463c3" providerId="AD" clId="Web-{C8014D9F-4CB2-AD05-50BD-902926972014}" dt="2024-05-01T10:59:04.783" v="4" actId="20577"/>
      <pc:docMkLst>
        <pc:docMk/>
      </pc:docMkLst>
      <pc:sldChg chg="modSp">
        <pc:chgData name="Sophie Holland" userId="S::sophie.holland@westminster-abbey.org::973f5038-f617-450a-8546-88bc9d3463c3" providerId="AD" clId="Web-{C8014D9F-4CB2-AD05-50BD-902926972014}" dt="2024-05-01T10:59:04.783" v="4" actId="20577"/>
        <pc:sldMkLst>
          <pc:docMk/>
          <pc:sldMk cId="2759133365" sldId="376"/>
        </pc:sldMkLst>
        <pc:spChg chg="mod">
          <ac:chgData name="Sophie Holland" userId="S::sophie.holland@westminster-abbey.org::973f5038-f617-450a-8546-88bc9d3463c3" providerId="AD" clId="Web-{C8014D9F-4CB2-AD05-50BD-902926972014}" dt="2024-05-01T10:59:04.783" v="4" actId="20577"/>
          <ac:spMkLst>
            <pc:docMk/>
            <pc:sldMk cId="2759133365" sldId="376"/>
            <ac:spMk id="3" creationId="{74A5BF1B-AC89-545A-8446-99E1D699CE4F}"/>
          </ac:spMkLst>
        </pc:spChg>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pChg chg="mod">
          <ac:chgData name="Lou Cash" userId="S::lou.cash@westminster-abbey.org::86be4a58-c22e-4e67-b9c9-cb87f0968146" providerId="AD" clId="Web-{B3B1499F-A879-C57D-B6EF-52B4A42EC5C3}" dt="2021-11-26T11:53:14.142" v="4" actId="20577"/>
          <ac:spMkLst>
            <pc:docMk/>
            <pc:sldMk cId="927207849" sldId="316"/>
            <ac:spMk id="11" creationId="{9DC6E8CD-F385-1742-8A3A-93E1A6C062FE}"/>
          </ac:spMkLst>
        </pc:spChg>
      </pc:sldChg>
    </pc:docChg>
  </pc:docChgLst>
  <pc:docChgLst>
    <pc:chgData name="Sophie Langsford" userId="S::sophie.langsford@westminster-abbey.org::2ea6d925-4a6e-425b-8569-87f33b9a79c6" providerId="AD" clId="Web-{628E9CA2-FCD0-FACF-62E1-78FAF40C8FA0}"/>
    <pc:docChg chg="modSld">
      <pc:chgData name="Sophie Langsford" userId="S::sophie.langsford@westminster-abbey.org::2ea6d925-4a6e-425b-8569-87f33b9a79c6" providerId="AD" clId="Web-{628E9CA2-FCD0-FACF-62E1-78FAF40C8FA0}" dt="2024-07-29T11:37:07.487" v="19" actId="1076"/>
      <pc:docMkLst>
        <pc:docMk/>
      </pc:docMkLst>
      <pc:sldChg chg="modSp">
        <pc:chgData name="Sophie Langsford" userId="S::sophie.langsford@westminster-abbey.org::2ea6d925-4a6e-425b-8569-87f33b9a79c6" providerId="AD" clId="Web-{628E9CA2-FCD0-FACF-62E1-78FAF40C8FA0}" dt="2024-07-29T11:34:19.982" v="14" actId="20577"/>
        <pc:sldMkLst>
          <pc:docMk/>
          <pc:sldMk cId="1127083958" sldId="368"/>
        </pc:sldMkLst>
        <pc:spChg chg="mod">
          <ac:chgData name="Sophie Langsford" userId="S::sophie.langsford@westminster-abbey.org::2ea6d925-4a6e-425b-8569-87f33b9a79c6" providerId="AD" clId="Web-{628E9CA2-FCD0-FACF-62E1-78FAF40C8FA0}" dt="2024-07-29T11:34:19.982" v="14" actId="20577"/>
          <ac:spMkLst>
            <pc:docMk/>
            <pc:sldMk cId="1127083958" sldId="368"/>
            <ac:spMk id="4" creationId="{8067DDEB-1490-4D2A-4C91-3ED0129D6ED3}"/>
          </ac:spMkLst>
        </pc:spChg>
      </pc:sldChg>
      <pc:sldChg chg="modSp">
        <pc:chgData name="Sophie Langsford" userId="S::sophie.langsford@westminster-abbey.org::2ea6d925-4a6e-425b-8569-87f33b9a79c6" providerId="AD" clId="Web-{628E9CA2-FCD0-FACF-62E1-78FAF40C8FA0}" dt="2024-07-29T11:37:07.487" v="19" actId="1076"/>
        <pc:sldMkLst>
          <pc:docMk/>
          <pc:sldMk cId="2971629565" sldId="376"/>
        </pc:sldMkLst>
        <pc:spChg chg="mod">
          <ac:chgData name="Sophie Langsford" userId="S::sophie.langsford@westminster-abbey.org::2ea6d925-4a6e-425b-8569-87f33b9a79c6" providerId="AD" clId="Web-{628E9CA2-FCD0-FACF-62E1-78FAF40C8FA0}" dt="2024-07-29T11:37:04.018" v="18" actId="14100"/>
          <ac:spMkLst>
            <pc:docMk/>
            <pc:sldMk cId="2971629565" sldId="376"/>
            <ac:spMk id="2" creationId="{C6285E9B-2973-4632-AEEF-148E6AB39235}"/>
          </ac:spMkLst>
        </pc:spChg>
        <pc:spChg chg="mod">
          <ac:chgData name="Sophie Langsford" userId="S::sophie.langsford@westminster-abbey.org::2ea6d925-4a6e-425b-8569-87f33b9a79c6" providerId="AD" clId="Web-{628E9CA2-FCD0-FACF-62E1-78FAF40C8FA0}" dt="2024-07-29T11:37:07.487" v="19" actId="1076"/>
          <ac:spMkLst>
            <pc:docMk/>
            <pc:sldMk cId="2971629565" sldId="376"/>
            <ac:spMk id="5" creationId="{B6076117-8002-478E-90B4-2928468307E6}"/>
          </ac:spMkLst>
        </pc:spChg>
      </pc:sldChg>
    </pc:docChg>
  </pc:docChgLst>
  <pc:docChgLst>
    <pc:chgData name="Sophie Holland" userId="S::sophie.holland@westminster-abbey.org::973f5038-f617-450a-8546-88bc9d3463c3" providerId="AD" clId="Web-{35A9C5C4-12C8-09C4-1AFD-F6BB943D8C9B}"/>
    <pc:docChg chg="modSld">
      <pc:chgData name="Sophie Holland" userId="S::sophie.holland@westminster-abbey.org::973f5038-f617-450a-8546-88bc9d3463c3" providerId="AD" clId="Web-{35A9C5C4-12C8-09C4-1AFD-F6BB943D8C9B}" dt="2024-04-08T12:18:37.887" v="89" actId="1076"/>
      <pc:docMkLst>
        <pc:docMk/>
      </pc:docMkLst>
      <pc:sldChg chg="modSp">
        <pc:chgData name="Sophie Holland" userId="S::sophie.holland@westminster-abbey.org::973f5038-f617-450a-8546-88bc9d3463c3" providerId="AD" clId="Web-{35A9C5C4-12C8-09C4-1AFD-F6BB943D8C9B}" dt="2024-04-08T12:13:22.641" v="19" actId="20577"/>
        <pc:sldMkLst>
          <pc:docMk/>
          <pc:sldMk cId="2759133365" sldId="376"/>
        </pc:sldMkLst>
        <pc:spChg chg="mod">
          <ac:chgData name="Sophie Holland" userId="S::sophie.holland@westminster-abbey.org::973f5038-f617-450a-8546-88bc9d3463c3" providerId="AD" clId="Web-{35A9C5C4-12C8-09C4-1AFD-F6BB943D8C9B}" dt="2024-04-08T12:13:22.641" v="19" actId="20577"/>
          <ac:spMkLst>
            <pc:docMk/>
            <pc:sldMk cId="2759133365" sldId="376"/>
            <ac:spMk id="3" creationId="{74A5BF1B-AC89-545A-8446-99E1D699CE4F}"/>
          </ac:spMkLst>
        </pc:spChg>
      </pc:sldChg>
      <pc:sldChg chg="modSp">
        <pc:chgData name="Sophie Holland" userId="S::sophie.holland@westminster-abbey.org::973f5038-f617-450a-8546-88bc9d3463c3" providerId="AD" clId="Web-{35A9C5C4-12C8-09C4-1AFD-F6BB943D8C9B}" dt="2024-04-08T12:13:39.860" v="20" actId="20577"/>
        <pc:sldMkLst>
          <pc:docMk/>
          <pc:sldMk cId="1573368064" sldId="377"/>
        </pc:sldMkLst>
        <pc:spChg chg="mod">
          <ac:chgData name="Sophie Holland" userId="S::sophie.holland@westminster-abbey.org::973f5038-f617-450a-8546-88bc9d3463c3" providerId="AD" clId="Web-{35A9C5C4-12C8-09C4-1AFD-F6BB943D8C9B}" dt="2024-04-08T12:13:39.860" v="20"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35A9C5C4-12C8-09C4-1AFD-F6BB943D8C9B}" dt="2024-04-08T12:16:14.803" v="87" actId="20577"/>
        <pc:sldMkLst>
          <pc:docMk/>
          <pc:sldMk cId="2663979259" sldId="381"/>
        </pc:sldMkLst>
        <pc:spChg chg="mod">
          <ac:chgData name="Sophie Holland" userId="S::sophie.holland@westminster-abbey.org::973f5038-f617-450a-8546-88bc9d3463c3" providerId="AD" clId="Web-{35A9C5C4-12C8-09C4-1AFD-F6BB943D8C9B}" dt="2024-04-08T12:16:14.803" v="87" actId="20577"/>
          <ac:spMkLst>
            <pc:docMk/>
            <pc:sldMk cId="2663979259" sldId="381"/>
            <ac:spMk id="3" creationId="{74A5BF1B-AC89-545A-8446-99E1D699CE4F}"/>
          </ac:spMkLst>
        </pc:spChg>
      </pc:sldChg>
      <pc:sldChg chg="modSp">
        <pc:chgData name="Sophie Holland" userId="S::sophie.holland@westminster-abbey.org::973f5038-f617-450a-8546-88bc9d3463c3" providerId="AD" clId="Web-{35A9C5C4-12C8-09C4-1AFD-F6BB943D8C9B}" dt="2024-04-08T12:18:37.887" v="89" actId="1076"/>
        <pc:sldMkLst>
          <pc:docMk/>
          <pc:sldMk cId="164710391" sldId="382"/>
        </pc:sldMkLst>
        <pc:spChg chg="mod">
          <ac:chgData name="Sophie Holland" userId="S::sophie.holland@westminster-abbey.org::973f5038-f617-450a-8546-88bc9d3463c3" providerId="AD" clId="Web-{35A9C5C4-12C8-09C4-1AFD-F6BB943D8C9B}" dt="2024-04-08T12:18:34.840" v="88" actId="1076"/>
          <ac:spMkLst>
            <pc:docMk/>
            <pc:sldMk cId="164710391" sldId="382"/>
            <ac:spMk id="10" creationId="{90E8ADFD-1C70-0D22-8BCF-04316659D81B}"/>
          </ac:spMkLst>
        </pc:spChg>
        <pc:picChg chg="mod">
          <ac:chgData name="Sophie Holland" userId="S::sophie.holland@westminster-abbey.org::973f5038-f617-450a-8546-88bc9d3463c3" providerId="AD" clId="Web-{35A9C5C4-12C8-09C4-1AFD-F6BB943D8C9B}" dt="2024-04-08T12:18:37.887" v="89" actId="1076"/>
          <ac:picMkLst>
            <pc:docMk/>
            <pc:sldMk cId="164710391" sldId="382"/>
            <ac:picMk id="2" creationId="{0088C6E3-7A42-4657-D0A8-54298CC08E23}"/>
          </ac:picMkLst>
        </pc:picChg>
      </pc:sldChg>
    </pc:docChg>
  </pc:docChgLst>
  <pc:docChgLst>
    <pc:chgData name="Sophie Holland" userId="S::sophie.holland@westminster-abbey.org::973f5038-f617-450a-8546-88bc9d3463c3" providerId="AD" clId="Web-{9E196FBB-FB81-CEDF-CDAC-9E3E5D1660F4}"/>
    <pc:docChg chg="modSld">
      <pc:chgData name="Sophie Holland" userId="S::sophie.holland@westminster-abbey.org::973f5038-f617-450a-8546-88bc9d3463c3" providerId="AD" clId="Web-{9E196FBB-FB81-CEDF-CDAC-9E3E5D1660F4}" dt="2024-04-22T13:06:04.910" v="18" actId="1076"/>
      <pc:docMkLst>
        <pc:docMk/>
      </pc:docMkLst>
      <pc:sldChg chg="modSp">
        <pc:chgData name="Sophie Holland" userId="S::sophie.holland@westminster-abbey.org::973f5038-f617-450a-8546-88bc9d3463c3" providerId="AD" clId="Web-{9E196FBB-FB81-CEDF-CDAC-9E3E5D1660F4}" dt="2024-04-22T13:01:33.495" v="2" actId="20577"/>
        <pc:sldMkLst>
          <pc:docMk/>
          <pc:sldMk cId="1222876594" sldId="375"/>
        </pc:sldMkLst>
        <pc:spChg chg="mod">
          <ac:chgData name="Sophie Holland" userId="S::sophie.holland@westminster-abbey.org::973f5038-f617-450a-8546-88bc9d3463c3" providerId="AD" clId="Web-{9E196FBB-FB81-CEDF-CDAC-9E3E5D1660F4}" dt="2024-04-22T13:01:33.495" v="2" actId="20577"/>
          <ac:spMkLst>
            <pc:docMk/>
            <pc:sldMk cId="1222876594" sldId="375"/>
            <ac:spMk id="3" creationId="{74A5BF1B-AC89-545A-8446-99E1D699CE4F}"/>
          </ac:spMkLst>
        </pc:spChg>
      </pc:sldChg>
      <pc:sldChg chg="modSp">
        <pc:chgData name="Sophie Holland" userId="S::sophie.holland@westminster-abbey.org::973f5038-f617-450a-8546-88bc9d3463c3" providerId="AD" clId="Web-{9E196FBB-FB81-CEDF-CDAC-9E3E5D1660F4}" dt="2024-04-22T13:03:17.233" v="6" actId="20577"/>
        <pc:sldMkLst>
          <pc:docMk/>
          <pc:sldMk cId="1573368064" sldId="377"/>
        </pc:sldMkLst>
        <pc:spChg chg="mod">
          <ac:chgData name="Sophie Holland" userId="S::sophie.holland@westminster-abbey.org::973f5038-f617-450a-8546-88bc9d3463c3" providerId="AD" clId="Web-{9E196FBB-FB81-CEDF-CDAC-9E3E5D1660F4}" dt="2024-04-22T13:03:17.233" v="6"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9E196FBB-FB81-CEDF-CDAC-9E3E5D1660F4}" dt="2024-04-22T13:06:04.910" v="18" actId="1076"/>
        <pc:sldMkLst>
          <pc:docMk/>
          <pc:sldMk cId="164710391" sldId="382"/>
        </pc:sldMkLst>
        <pc:spChg chg="mod">
          <ac:chgData name="Sophie Holland" userId="S::sophie.holland@westminster-abbey.org::973f5038-f617-450a-8546-88bc9d3463c3" providerId="AD" clId="Web-{9E196FBB-FB81-CEDF-CDAC-9E3E5D1660F4}" dt="2024-04-22T13:06:04.910" v="18" actId="1076"/>
          <ac:spMkLst>
            <pc:docMk/>
            <pc:sldMk cId="164710391" sldId="382"/>
            <ac:spMk id="3" creationId="{74A5BF1B-AC89-545A-8446-99E1D699CE4F}"/>
          </ac:spMkLst>
        </pc:spChg>
        <pc:spChg chg="mod">
          <ac:chgData name="Sophie Holland" userId="S::sophie.holland@westminster-abbey.org::973f5038-f617-450a-8546-88bc9d3463c3" providerId="AD" clId="Web-{9E196FBB-FB81-CEDF-CDAC-9E3E5D1660F4}" dt="2024-04-22T13:05:55.988" v="14" actId="1076"/>
          <ac:spMkLst>
            <pc:docMk/>
            <pc:sldMk cId="164710391" sldId="382"/>
            <ac:spMk id="10" creationId="{90E8ADFD-1C70-0D22-8BCF-04316659D81B}"/>
          </ac:spMkLst>
        </pc:spChg>
      </pc:sldChg>
    </pc:docChg>
  </pc:docChgLst>
  <pc:docChgLst>
    <pc:chgData name="Laura Arends" userId="a1c91e67-eed6-4549-a4b2-f1951bd78e56" providerId="ADAL" clId="{9D6C5889-0131-41E7-8656-2EE570266264}"/>
    <pc:docChg chg="">
      <pc:chgData name="Laura Arends" userId="a1c91e67-eed6-4549-a4b2-f1951bd78e56" providerId="ADAL" clId="{9D6C5889-0131-41E7-8656-2EE570266264}" dt="2024-04-16T11:08:46.973" v="0"/>
      <pc:docMkLst>
        <pc:docMk/>
      </pc:docMkLst>
      <pc:sldChg chg="modCm">
        <pc:chgData name="Laura Arends" userId="a1c91e67-eed6-4549-a4b2-f1951bd78e56" providerId="ADAL" clId="{9D6C5889-0131-41E7-8656-2EE570266264}" dt="2024-04-16T11:08:46.973" v="0"/>
        <pc:sldMkLst>
          <pc:docMk/>
          <pc:sldMk cId="335759159" sldId="386"/>
        </pc:sldMkLst>
      </pc:sldChg>
    </pc:docChg>
  </pc:docChgLst>
  <pc:docChgLst>
    <pc:chgData name="Lou Cash" userId="S::lou.cash@westminster-abbey.org::86be4a58-c22e-4e67-b9c9-cb87f0968146" providerId="AD" clId="Web-{90AB4BF0-B166-8BC5-1574-8322F658E8EF}"/>
    <pc:docChg chg="modSld">
      <pc:chgData name="Lou Cash" userId="S::lou.cash@westminster-abbey.org::86be4a58-c22e-4e67-b9c9-cb87f0968146" providerId="AD" clId="Web-{90AB4BF0-B166-8BC5-1574-8322F658E8EF}" dt="2024-05-01T15:10:18.400" v="34" actId="20577"/>
      <pc:docMkLst>
        <pc:docMk/>
      </pc:docMkLst>
      <pc:sldChg chg="modSp">
        <pc:chgData name="Lou Cash" userId="S::lou.cash@westminster-abbey.org::86be4a58-c22e-4e67-b9c9-cb87f0968146" providerId="AD" clId="Web-{90AB4BF0-B166-8BC5-1574-8322F658E8EF}" dt="2024-05-01T15:10:18.400" v="34" actId="20577"/>
        <pc:sldMkLst>
          <pc:docMk/>
          <pc:sldMk cId="4237119919" sldId="379"/>
        </pc:sldMkLst>
        <pc:spChg chg="mod">
          <ac:chgData name="Lou Cash" userId="S::lou.cash@westminster-abbey.org::86be4a58-c22e-4e67-b9c9-cb87f0968146" providerId="AD" clId="Web-{90AB4BF0-B166-8BC5-1574-8322F658E8EF}" dt="2024-05-01T15:10:18.400" v="34" actId="20577"/>
          <ac:spMkLst>
            <pc:docMk/>
            <pc:sldMk cId="4237119919" sldId="379"/>
            <ac:spMk id="11" creationId="{C478436B-4B01-E44C-9310-D52D2C2537E3}"/>
          </ac:spMkLst>
        </pc:spChg>
      </pc:sldChg>
      <pc:sldChg chg="modSp">
        <pc:chgData name="Lou Cash" userId="S::lou.cash@westminster-abbey.org::86be4a58-c22e-4e67-b9c9-cb87f0968146" providerId="AD" clId="Web-{90AB4BF0-B166-8BC5-1574-8322F658E8EF}" dt="2024-05-01T15:09:56.336" v="19" actId="20577"/>
        <pc:sldMkLst>
          <pc:docMk/>
          <pc:sldMk cId="845850679" sldId="380"/>
        </pc:sldMkLst>
        <pc:spChg chg="mod">
          <ac:chgData name="Lou Cash" userId="S::lou.cash@westminster-abbey.org::86be4a58-c22e-4e67-b9c9-cb87f0968146" providerId="AD" clId="Web-{90AB4BF0-B166-8BC5-1574-8322F658E8EF}" dt="2024-05-01T15:09:56.336" v="19" actId="20577"/>
          <ac:spMkLst>
            <pc:docMk/>
            <pc:sldMk cId="845850679" sldId="380"/>
            <ac:spMk id="11" creationId="{C478436B-4B01-E44C-9310-D52D2C2537E3}"/>
          </ac:spMkLst>
        </pc:spChg>
      </pc:sldChg>
    </pc:docChg>
  </pc:docChgLst>
  <pc:docChgLst>
    <pc:chgData name="Sian Shaw" userId="S::sian.shaw@westminster-abbey.org::cf930bf7-ba7f-4ec0-9225-526cb0af2be3" providerId="AD" clId="Web-{A4C1D9EE-E85C-F69E-9E84-A44B9E64BE6A}"/>
    <pc:docChg chg="modSld">
      <pc:chgData name="Sian Shaw" userId="S::sian.shaw@westminster-abbey.org::cf930bf7-ba7f-4ec0-9225-526cb0af2be3" providerId="AD" clId="Web-{A4C1D9EE-E85C-F69E-9E84-A44B9E64BE6A}" dt="2024-07-29T09:05:49.191" v="3" actId="20577"/>
      <pc:docMkLst>
        <pc:docMk/>
      </pc:docMkLst>
      <pc:sldChg chg="modSp">
        <pc:chgData name="Sian Shaw" userId="S::sian.shaw@westminster-abbey.org::cf930bf7-ba7f-4ec0-9225-526cb0af2be3" providerId="AD" clId="Web-{A4C1D9EE-E85C-F69E-9E84-A44B9E64BE6A}" dt="2024-07-29T09:05:49.191" v="3" actId="20577"/>
        <pc:sldMkLst>
          <pc:docMk/>
          <pc:sldMk cId="4237119919" sldId="379"/>
        </pc:sldMkLst>
        <pc:spChg chg="mod">
          <ac:chgData name="Sian Shaw" userId="S::sian.shaw@westminster-abbey.org::cf930bf7-ba7f-4ec0-9225-526cb0af2be3" providerId="AD" clId="Web-{A4C1D9EE-E85C-F69E-9E84-A44B9E64BE6A}" dt="2024-07-29T09:05:49.191" v="3" actId="20577"/>
          <ac:spMkLst>
            <pc:docMk/>
            <pc:sldMk cId="4237119919" sldId="379"/>
            <ac:spMk id="2" creationId="{2E839805-FE59-470A-909D-9B003624D112}"/>
          </ac:spMkLst>
        </pc:spChg>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pChg chg="mod">
          <ac:chgData name="Sophie Holland" userId="S::sophie.holland@westminster-abbey.org::973f5038-f617-450a-8546-88bc9d3463c3" providerId="AD" clId="Web-{751482BB-E74C-BC66-3E19-5EB0A4B320BD}" dt="2024-03-27T10:31:09.348" v="132" actId="14100"/>
          <ac:spMkLst>
            <pc:docMk/>
            <pc:sldMk cId="4213500498" sldId="341"/>
            <ac:spMk id="9" creationId="{00000000-0000-0000-0000-000000000000}"/>
          </ac:spMkLst>
        </pc:spChg>
        <pc:picChg chg="add mod ord modCrop">
          <ac:chgData name="Sophie Holland" userId="S::sophie.holland@westminster-abbey.org::973f5038-f617-450a-8546-88bc9d3463c3" providerId="AD" clId="Web-{751482BB-E74C-BC66-3E19-5EB0A4B320BD}" dt="2024-03-27T10:34:02.321" v="160" actId="14100"/>
          <ac:picMkLst>
            <pc:docMk/>
            <pc:sldMk cId="4213500498" sldId="341"/>
            <ac:picMk id="2" creationId="{81516BB1-9BE2-C3DD-7833-E1F548AA1FBF}"/>
          </ac:picMkLst>
        </pc:picChg>
      </pc:sldChg>
      <pc:sldChg chg="modSp">
        <pc:chgData name="Sophie Holland" userId="S::sophie.holland@westminster-abbey.org::973f5038-f617-450a-8546-88bc9d3463c3" providerId="AD" clId="Web-{751482BB-E74C-BC66-3E19-5EB0A4B320BD}" dt="2024-03-27T10:17:22.014" v="16" actId="20577"/>
        <pc:sldMkLst>
          <pc:docMk/>
          <pc:sldMk cId="3712833313" sldId="365"/>
        </pc:sldMkLst>
        <pc:spChg chg="mod">
          <ac:chgData name="Sophie Holland" userId="S::sophie.holland@westminster-abbey.org::973f5038-f617-450a-8546-88bc9d3463c3" providerId="AD" clId="Web-{751482BB-E74C-BC66-3E19-5EB0A4B320BD}" dt="2024-03-27T10:17:22.014" v="16" actId="20577"/>
          <ac:spMkLst>
            <pc:docMk/>
            <pc:sldMk cId="3712833313" sldId="365"/>
            <ac:spMk id="3" creationId="{74A5BF1B-AC89-545A-8446-99E1D699CE4F}"/>
          </ac:spMkLst>
        </pc:spChg>
        <pc:spChg chg="mod">
          <ac:chgData name="Sophie Holland" userId="S::sophie.holland@westminster-abbey.org::973f5038-f617-450a-8546-88bc9d3463c3" providerId="AD" clId="Web-{751482BB-E74C-BC66-3E19-5EB0A4B320BD}" dt="2024-03-27T10:12:01.694" v="6" actId="20577"/>
          <ac:spMkLst>
            <pc:docMk/>
            <pc:sldMk cId="3712833313" sldId="365"/>
            <ac:spMk id="11" creationId="{C478436B-4B01-E44C-9310-D52D2C2537E3}"/>
          </ac:spMkLst>
        </pc:spChg>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pChg chg="mod">
          <ac:chgData name="Sophie Holland" userId="S::sophie.holland@westminster-abbey.org::973f5038-f617-450a-8546-88bc9d3463c3" providerId="AD" clId="Web-{751482BB-E74C-BC66-3E19-5EB0A4B320BD}" dt="2024-03-27T10:18:02.750" v="18" actId="20577"/>
          <ac:spMkLst>
            <pc:docMk/>
            <pc:sldMk cId="617494543" sldId="368"/>
            <ac:spMk id="4" creationId="{F2B1704E-F582-50C0-31B8-2C8A0347439D}"/>
          </ac:spMkLst>
        </pc:spChg>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pChg chg="mod">
          <ac:chgData name="Sophie Holland" userId="S::sophie.holland@westminster-abbey.org::973f5038-f617-450a-8546-88bc9d3463c3" providerId="AD" clId="Web-{751482BB-E74C-BC66-3E19-5EB0A4B320BD}" dt="2024-03-27T10:20:52.957" v="34" actId="20577"/>
          <ac:spMkLst>
            <pc:docMk/>
            <pc:sldMk cId="1222876594" sldId="375"/>
            <ac:spMk id="3" creationId="{74A5BF1B-AC89-545A-8446-99E1D699CE4F}"/>
          </ac:spMkLst>
        </pc:spChg>
        <pc:spChg chg="mod">
          <ac:chgData name="Sophie Holland" userId="S::sophie.holland@westminster-abbey.org::973f5038-f617-450a-8546-88bc9d3463c3" providerId="AD" clId="Web-{751482BB-E74C-BC66-3E19-5EB0A4B320BD}" dt="2024-03-27T10:21:13.005" v="36" actId="20577"/>
          <ac:spMkLst>
            <pc:docMk/>
            <pc:sldMk cId="1222876594" sldId="375"/>
            <ac:spMk id="11" creationId="{C478436B-4B01-E44C-9310-D52D2C2537E3}"/>
          </ac:spMkLst>
        </pc:spChg>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pChg chg="mod">
          <ac:chgData name="Sophie Holland" userId="S::sophie.holland@westminster-abbey.org::973f5038-f617-450a-8546-88bc9d3463c3" providerId="AD" clId="Web-{751482BB-E74C-BC66-3E19-5EB0A4B320BD}" dt="2024-03-27T10:34:49.400" v="164" actId="20577"/>
          <ac:spMkLst>
            <pc:docMk/>
            <pc:sldMk cId="2759133365" sldId="376"/>
            <ac:spMk id="3" creationId="{74A5BF1B-AC89-545A-8446-99E1D699CE4F}"/>
          </ac:spMkLst>
        </pc:spChg>
        <pc:spChg chg="mod">
          <ac:chgData name="Sophie Holland" userId="S::sophie.holland@westminster-abbey.org::973f5038-f617-450a-8546-88bc9d3463c3" providerId="AD" clId="Web-{751482BB-E74C-BC66-3E19-5EB0A4B320BD}" dt="2024-03-27T10:22:58.257" v="53" actId="20577"/>
          <ac:spMkLst>
            <pc:docMk/>
            <pc:sldMk cId="2759133365" sldId="376"/>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pChg chg="mod">
          <ac:chgData name="Sophie Holland" userId="S::sophie.holland@westminster-abbey.org::973f5038-f617-450a-8546-88bc9d3463c3" providerId="AD" clId="Web-{751482BB-E74C-BC66-3E19-5EB0A4B320BD}" dt="2024-03-27T10:26:58.279" v="112" actId="20577"/>
          <ac:spMkLst>
            <pc:docMk/>
            <pc:sldMk cId="1573368064" sldId="377"/>
            <ac:spMk id="3" creationId="{74A5BF1B-AC89-545A-8446-99E1D699CE4F}"/>
          </ac:spMkLst>
        </pc:spChg>
        <pc:spChg chg="mod">
          <ac:chgData name="Sophie Holland" userId="S::sophie.holland@westminster-abbey.org::973f5038-f617-450a-8546-88bc9d3463c3" providerId="AD" clId="Web-{751482BB-E74C-BC66-3E19-5EB0A4B320BD}" dt="2024-03-27T10:24:53.088" v="90" actId="20577"/>
          <ac:spMkLst>
            <pc:docMk/>
            <pc:sldMk cId="1573368064" sldId="377"/>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pChg chg="mod">
          <ac:chgData name="Sophie Holland" userId="S::sophie.holland@westminster-abbey.org::973f5038-f617-450a-8546-88bc9d3463c3" providerId="AD" clId="Web-{751482BB-E74C-BC66-3E19-5EB0A4B320BD}" dt="2024-03-27T10:26:07.262" v="96" actId="20577"/>
          <ac:spMkLst>
            <pc:docMk/>
            <pc:sldMk cId="616823757" sldId="378"/>
            <ac:spMk id="3" creationId="{74A5BF1B-AC89-545A-8446-99E1D699CE4F}"/>
          </ac:spMkLst>
        </pc:spChg>
        <pc:spChg chg="mod">
          <ac:chgData name="Sophie Holland" userId="S::sophie.holland@westminster-abbey.org::973f5038-f617-450a-8546-88bc9d3463c3" providerId="AD" clId="Web-{751482BB-E74C-BC66-3E19-5EB0A4B320BD}" dt="2024-03-27T10:27:02.857" v="116" actId="20577"/>
          <ac:spMkLst>
            <pc:docMk/>
            <pc:sldMk cId="616823757" sldId="378"/>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pChg chg="mod">
          <ac:chgData name="Sophie Holland" userId="S::sophie.holland@westminster-abbey.org::973f5038-f617-450a-8546-88bc9d3463c3" providerId="AD" clId="Web-{751482BB-E74C-BC66-3E19-5EB0A4B320BD}" dt="2024-03-27T10:40:36.815" v="192" actId="20577"/>
          <ac:spMkLst>
            <pc:docMk/>
            <pc:sldMk cId="145814539" sldId="379"/>
            <ac:spMk id="3" creationId="{74A5BF1B-AC89-545A-8446-99E1D699CE4F}"/>
          </ac:spMkLst>
        </pc:spChg>
        <pc:spChg chg="mod">
          <ac:chgData name="Sophie Holland" userId="S::sophie.holland@westminster-abbey.org::973f5038-f617-450a-8546-88bc9d3463c3" providerId="AD" clId="Web-{751482BB-E74C-BC66-3E19-5EB0A4B320BD}" dt="2024-03-27T10:38:22.890" v="183" actId="20577"/>
          <ac:spMkLst>
            <pc:docMk/>
            <pc:sldMk cId="145814539" sldId="379"/>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pChg chg="mod">
          <ac:chgData name="Sophie Holland" userId="S::sophie.holland@westminster-abbey.org::973f5038-f617-450a-8546-88bc9d3463c3" providerId="AD" clId="Web-{751482BB-E74C-BC66-3E19-5EB0A4B320BD}" dt="2024-03-27T10:41:16.723" v="203" actId="20577"/>
          <ac:spMkLst>
            <pc:docMk/>
            <pc:sldMk cId="1089888186" sldId="380"/>
            <ac:spMk id="3" creationId="{74A5BF1B-AC89-545A-8446-99E1D699CE4F}"/>
          </ac:spMkLst>
        </pc:spChg>
        <pc:spChg chg="mod">
          <ac:chgData name="Sophie Holland" userId="S::sophie.holland@westminster-abbey.org::973f5038-f617-450a-8546-88bc9d3463c3" providerId="AD" clId="Web-{751482BB-E74C-BC66-3E19-5EB0A4B320BD}" dt="2024-03-27T10:41:08.675" v="202" actId="20577"/>
          <ac:spMkLst>
            <pc:docMk/>
            <pc:sldMk cId="1089888186" sldId="380"/>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pChg chg="mod">
          <ac:chgData name="Sophie Holland" userId="S::sophie.holland@westminster-abbey.org::973f5038-f617-450a-8546-88bc9d3463c3" providerId="AD" clId="Web-{751482BB-E74C-BC66-3E19-5EB0A4B320BD}" dt="2024-03-27T10:45:51.683" v="264" actId="20577"/>
          <ac:spMkLst>
            <pc:docMk/>
            <pc:sldMk cId="2663979259" sldId="381"/>
            <ac:spMk id="3" creationId="{74A5BF1B-AC89-545A-8446-99E1D699CE4F}"/>
          </ac:spMkLst>
        </pc:spChg>
        <pc:spChg chg="mod">
          <ac:chgData name="Sophie Holland" userId="S::sophie.holland@westminster-abbey.org::973f5038-f617-450a-8546-88bc9d3463c3" providerId="AD" clId="Web-{751482BB-E74C-BC66-3E19-5EB0A4B320BD}" dt="2024-03-27T10:45:25.463" v="258" actId="20577"/>
          <ac:spMkLst>
            <pc:docMk/>
            <pc:sldMk cId="2663979259" sldId="381"/>
            <ac:spMk id="11" creationId="{C478436B-4B01-E44C-9310-D52D2C2537E3}"/>
          </ac:spMkLst>
        </pc:spChg>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Sophie Langsford" userId="S::sophie.langsford@westminster-abbey.org::2ea6d925-4a6e-425b-8569-87f33b9a79c6" providerId="AD" clId="Web-{94A163DA-2C8D-AA3F-5F78-104A6791D02E}"/>
    <pc:docChg chg="modSld">
      <pc:chgData name="Sophie Langsford" userId="S::sophie.langsford@westminster-abbey.org::2ea6d925-4a6e-425b-8569-87f33b9a79c6" providerId="AD" clId="Web-{94A163DA-2C8D-AA3F-5F78-104A6791D02E}" dt="2024-06-05T13:48:40.125" v="2614" actId="20577"/>
      <pc:docMkLst>
        <pc:docMk/>
      </pc:docMkLst>
      <pc:sldChg chg="addSp modSp">
        <pc:chgData name="Sophie Langsford" userId="S::sophie.langsford@westminster-abbey.org::2ea6d925-4a6e-425b-8569-87f33b9a79c6" providerId="AD" clId="Web-{94A163DA-2C8D-AA3F-5F78-104A6791D02E}" dt="2024-06-05T10:29:45.643" v="638" actId="20577"/>
        <pc:sldMkLst>
          <pc:docMk/>
          <pc:sldMk cId="2501947978" sldId="367"/>
        </pc:sldMkLst>
        <pc:spChg chg="add mod">
          <ac:chgData name="Sophie Langsford" userId="S::sophie.langsford@westminster-abbey.org::2ea6d925-4a6e-425b-8569-87f33b9a79c6" providerId="AD" clId="Web-{94A163DA-2C8D-AA3F-5F78-104A6791D02E}" dt="2024-06-05T10:29:45.643" v="638" actId="20577"/>
          <ac:spMkLst>
            <pc:docMk/>
            <pc:sldMk cId="2501947978" sldId="367"/>
            <ac:spMk id="2" creationId="{9286A5B4-B5D8-9964-0A8D-B3731BAF8EE1}"/>
          </ac:spMkLst>
        </pc:spChg>
        <pc:spChg chg="mod">
          <ac:chgData name="Sophie Langsford" userId="S::sophie.langsford@westminster-abbey.org::2ea6d925-4a6e-425b-8569-87f33b9a79c6" providerId="AD" clId="Web-{94A163DA-2C8D-AA3F-5F78-104A6791D02E}" dt="2024-06-05T10:03:34.292" v="78" actId="20577"/>
          <ac:spMkLst>
            <pc:docMk/>
            <pc:sldMk cId="2501947978" sldId="367"/>
            <ac:spMk id="11" creationId="{C478436B-4B01-E44C-9310-D52D2C2537E3}"/>
          </ac:spMkLst>
        </pc:spChg>
      </pc:sldChg>
      <pc:sldChg chg="addSp delSp modSp">
        <pc:chgData name="Sophie Langsford" userId="S::sophie.langsford@westminster-abbey.org::2ea6d925-4a6e-425b-8569-87f33b9a79c6" providerId="AD" clId="Web-{94A163DA-2C8D-AA3F-5F78-104A6791D02E}" dt="2024-06-05T11:04:19.256" v="1125" actId="20577"/>
        <pc:sldMkLst>
          <pc:docMk/>
          <pc:sldMk cId="1127083958" sldId="368"/>
        </pc:sldMkLst>
        <pc:spChg chg="del">
          <ac:chgData name="Sophie Langsford" userId="S::sophie.langsford@westminster-abbey.org::2ea6d925-4a6e-425b-8569-87f33b9a79c6" providerId="AD" clId="Web-{94A163DA-2C8D-AA3F-5F78-104A6791D02E}" dt="2024-06-05T10:30:46.738" v="639"/>
          <ac:spMkLst>
            <pc:docMk/>
            <pc:sldMk cId="1127083958" sldId="368"/>
            <ac:spMk id="3" creationId="{74A5BF1B-AC89-545A-8446-99E1D699CE4F}"/>
          </ac:spMkLst>
        </pc:spChg>
        <pc:spChg chg="add mod">
          <ac:chgData name="Sophie Langsford" userId="S::sophie.langsford@westminster-abbey.org::2ea6d925-4a6e-425b-8569-87f33b9a79c6" providerId="AD" clId="Web-{94A163DA-2C8D-AA3F-5F78-104A6791D02E}" dt="2024-06-05T11:04:19.256" v="1125" actId="20577"/>
          <ac:spMkLst>
            <pc:docMk/>
            <pc:sldMk cId="1127083958" sldId="368"/>
            <ac:spMk id="4" creationId="{8067DDEB-1490-4D2A-4C91-3ED0129D6ED3}"/>
          </ac:spMkLst>
        </pc:spChg>
        <pc:spChg chg="add del">
          <ac:chgData name="Sophie Langsford" userId="S::sophie.langsford@westminster-abbey.org::2ea6d925-4a6e-425b-8569-87f33b9a79c6" providerId="AD" clId="Web-{94A163DA-2C8D-AA3F-5F78-104A6791D02E}" dt="2024-06-05T10:30:52.066" v="641"/>
          <ac:spMkLst>
            <pc:docMk/>
            <pc:sldMk cId="1127083958" sldId="368"/>
            <ac:spMk id="5" creationId="{5F452487-8E81-726F-28F1-A245E182DAC9}"/>
          </ac:spMkLst>
        </pc:spChg>
      </pc:sldChg>
      <pc:sldChg chg="addSp modSp">
        <pc:chgData name="Sophie Langsford" userId="S::sophie.langsford@westminster-abbey.org::2ea6d925-4a6e-425b-8569-87f33b9a79c6" providerId="AD" clId="Web-{94A163DA-2C8D-AA3F-5F78-104A6791D02E}" dt="2024-06-05T13:48:40.125" v="2614" actId="20577"/>
        <pc:sldMkLst>
          <pc:docMk/>
          <pc:sldMk cId="1133971357" sldId="372"/>
        </pc:sldMkLst>
        <pc:spChg chg="add mod">
          <ac:chgData name="Sophie Langsford" userId="S::sophie.langsford@westminster-abbey.org::2ea6d925-4a6e-425b-8569-87f33b9a79c6" providerId="AD" clId="Web-{94A163DA-2C8D-AA3F-5F78-104A6791D02E}" dt="2024-06-05T13:48:40.125" v="2614" actId="20577"/>
          <ac:spMkLst>
            <pc:docMk/>
            <pc:sldMk cId="1133971357" sldId="372"/>
            <ac:spMk id="2" creationId="{B484184A-62C9-5B3A-140D-29551B33035A}"/>
          </ac:spMkLst>
        </pc:spChg>
      </pc:sldChg>
      <pc:sldChg chg="addSp modSp">
        <pc:chgData name="Sophie Langsford" userId="S::sophie.langsford@westminster-abbey.org::2ea6d925-4a6e-425b-8569-87f33b9a79c6" providerId="AD" clId="Web-{94A163DA-2C8D-AA3F-5F78-104A6791D02E}" dt="2024-06-05T13:34:28.314" v="2611" actId="1076"/>
        <pc:sldMkLst>
          <pc:docMk/>
          <pc:sldMk cId="582489287" sldId="373"/>
        </pc:sldMkLst>
        <pc:spChg chg="add mod">
          <ac:chgData name="Sophie Langsford" userId="S::sophie.langsford@westminster-abbey.org::2ea6d925-4a6e-425b-8569-87f33b9a79c6" providerId="AD" clId="Web-{94A163DA-2C8D-AA3F-5F78-104A6791D02E}" dt="2024-06-05T13:34:28.314" v="2611" actId="1076"/>
          <ac:spMkLst>
            <pc:docMk/>
            <pc:sldMk cId="582489287" sldId="373"/>
            <ac:spMk id="2" creationId="{98115184-6D20-DC30-CDC5-C6C187821AA4}"/>
          </ac:spMkLst>
        </pc:spChg>
        <pc:spChg chg="mod">
          <ac:chgData name="Sophie Langsford" userId="S::sophie.langsford@westminster-abbey.org::2ea6d925-4a6e-425b-8569-87f33b9a79c6" providerId="AD" clId="Web-{94A163DA-2C8D-AA3F-5F78-104A6791D02E}" dt="2024-06-05T12:51:57.018" v="2436" actId="20577"/>
          <ac:spMkLst>
            <pc:docMk/>
            <pc:sldMk cId="582489287" sldId="373"/>
            <ac:spMk id="11" creationId="{C478436B-4B01-E44C-9310-D52D2C2537E3}"/>
          </ac:spMkLst>
        </pc:spChg>
      </pc:sldChg>
      <pc:sldChg chg="addSp modSp">
        <pc:chgData name="Sophie Langsford" userId="S::sophie.langsford@westminster-abbey.org::2ea6d925-4a6e-425b-8569-87f33b9a79c6" providerId="AD" clId="Web-{94A163DA-2C8D-AA3F-5F78-104A6791D02E}" dt="2024-06-05T13:05:02.036" v="2521" actId="1076"/>
        <pc:sldMkLst>
          <pc:docMk/>
          <pc:sldMk cId="2256884851" sldId="374"/>
        </pc:sldMkLst>
        <pc:spChg chg="add mod">
          <ac:chgData name="Sophie Langsford" userId="S::sophie.langsford@westminster-abbey.org::2ea6d925-4a6e-425b-8569-87f33b9a79c6" providerId="AD" clId="Web-{94A163DA-2C8D-AA3F-5F78-104A6791D02E}" dt="2024-06-05T13:05:02.036" v="2521" actId="1076"/>
          <ac:spMkLst>
            <pc:docMk/>
            <pc:sldMk cId="2256884851" sldId="374"/>
            <ac:spMk id="2" creationId="{2E2B2627-74E3-AFB0-5271-5859E6DECF84}"/>
          </ac:spMkLst>
        </pc:spChg>
        <pc:spChg chg="mod">
          <ac:chgData name="Sophie Langsford" userId="S::sophie.langsford@westminster-abbey.org::2ea6d925-4a6e-425b-8569-87f33b9a79c6" providerId="AD" clId="Web-{94A163DA-2C8D-AA3F-5F78-104A6791D02E}" dt="2024-06-05T11:39:37.995" v="2053" actId="20577"/>
          <ac:spMkLst>
            <pc:docMk/>
            <pc:sldMk cId="2256884851" sldId="374"/>
            <ac:spMk id="11" creationId="{C478436B-4B01-E44C-9310-D52D2C2537E3}"/>
          </ac:spMkLst>
        </pc:spChg>
      </pc:sldChg>
      <pc:sldChg chg="addSp modSp">
        <pc:chgData name="Sophie Langsford" userId="S::sophie.langsford@westminster-abbey.org::2ea6d925-4a6e-425b-8569-87f33b9a79c6" providerId="AD" clId="Web-{94A163DA-2C8D-AA3F-5F78-104A6791D02E}" dt="2024-06-05T11:39:53.620" v="2060" actId="20577"/>
        <pc:sldMkLst>
          <pc:docMk/>
          <pc:sldMk cId="1432822279" sldId="375"/>
        </pc:sldMkLst>
        <pc:spChg chg="add mod">
          <ac:chgData name="Sophie Langsford" userId="S::sophie.langsford@westminster-abbey.org::2ea6d925-4a6e-425b-8569-87f33b9a79c6" providerId="AD" clId="Web-{94A163DA-2C8D-AA3F-5F78-104A6791D02E}" dt="2024-06-05T11:39:26.276" v="2048" actId="20577"/>
          <ac:spMkLst>
            <pc:docMk/>
            <pc:sldMk cId="1432822279" sldId="375"/>
            <ac:spMk id="2" creationId="{94561D15-9D83-1DA8-D4B8-FE0809ECD57F}"/>
          </ac:spMkLst>
        </pc:spChg>
        <pc:spChg chg="mod">
          <ac:chgData name="Sophie Langsford" userId="S::sophie.langsford@westminster-abbey.org::2ea6d925-4a6e-425b-8569-87f33b9a79c6" providerId="AD" clId="Web-{94A163DA-2C8D-AA3F-5F78-104A6791D02E}" dt="2024-06-05T11:39:53.620" v="2060" actId="20577"/>
          <ac:spMkLst>
            <pc:docMk/>
            <pc:sldMk cId="1432822279" sldId="375"/>
            <ac:spMk id="11" creationId="{C478436B-4B01-E44C-9310-D52D2C2537E3}"/>
          </ac:spMkLst>
        </pc:spChg>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ian Shaw" userId="S::sian.shaw@westminster-abbey.org::cf930bf7-ba7f-4ec0-9225-526cb0af2be3" providerId="AD" clId="Web-{5C2AC04D-E37E-6E19-61B3-AAA763CFF137}"/>
    <pc:docChg chg="modSld">
      <pc:chgData name="Sian Shaw" userId="S::sian.shaw@westminster-abbey.org::cf930bf7-ba7f-4ec0-9225-526cb0af2be3" providerId="AD" clId="Web-{5C2AC04D-E37E-6E19-61B3-AAA763CFF137}" dt="2024-08-07T13:26:12.725" v="5"/>
      <pc:docMkLst>
        <pc:docMk/>
      </pc:docMkLst>
      <pc:sldChg chg="addSp delSp modSp modNotes">
        <pc:chgData name="Sian Shaw" userId="S::sian.shaw@westminster-abbey.org::cf930bf7-ba7f-4ec0-9225-526cb0af2be3" providerId="AD" clId="Web-{5C2AC04D-E37E-6E19-61B3-AAA763CFF137}" dt="2024-08-07T13:25:36.020" v="4"/>
        <pc:sldMkLst>
          <pc:docMk/>
          <pc:sldMk cId="3712833313" sldId="365"/>
        </pc:sldMkLst>
        <pc:spChg chg="add del mod">
          <ac:chgData name="Sian Shaw" userId="S::sian.shaw@westminster-abbey.org::cf930bf7-ba7f-4ec0-9225-526cb0af2be3" providerId="AD" clId="Web-{5C2AC04D-E37E-6E19-61B3-AAA763CFF137}" dt="2024-08-07T13:23:07.001" v="1"/>
          <ac:spMkLst>
            <pc:docMk/>
            <pc:sldMk cId="3712833313" sldId="365"/>
            <ac:spMk id="4" creationId="{4F2D00AC-A454-DEBE-65BA-D17914D9228A}"/>
          </ac:spMkLst>
        </pc:spChg>
        <pc:spChg chg="add">
          <ac:chgData name="Sian Shaw" userId="S::sian.shaw@westminster-abbey.org::cf930bf7-ba7f-4ec0-9225-526cb0af2be3" providerId="AD" clId="Web-{5C2AC04D-E37E-6E19-61B3-AAA763CFF137}" dt="2024-08-07T13:23:08.142" v="2"/>
          <ac:spMkLst>
            <pc:docMk/>
            <pc:sldMk cId="3712833313" sldId="365"/>
            <ac:spMk id="5" creationId="{C478436B-4B01-E44C-9310-D52D2C2537E3}"/>
          </ac:spMkLst>
        </pc:spChg>
        <pc:spChg chg="add">
          <ac:chgData name="Sian Shaw" userId="S::sian.shaw@westminster-abbey.org::cf930bf7-ba7f-4ec0-9225-526cb0af2be3" providerId="AD" clId="Web-{5C2AC04D-E37E-6E19-61B3-AAA763CFF137}" dt="2024-08-07T13:23:08.142" v="2"/>
          <ac:spMkLst>
            <pc:docMk/>
            <pc:sldMk cId="3712833313" sldId="365"/>
            <ac:spMk id="7" creationId="{74A5BF1B-AC89-545A-8446-99E1D699CE4F}"/>
          </ac:spMkLst>
        </pc:spChg>
        <pc:spChg chg="add">
          <ac:chgData name="Sian Shaw" userId="S::sian.shaw@westminster-abbey.org::cf930bf7-ba7f-4ec0-9225-526cb0af2be3" providerId="AD" clId="Web-{5C2AC04D-E37E-6E19-61B3-AAA763CFF137}" dt="2024-08-07T13:23:08.142" v="2"/>
          <ac:spMkLst>
            <pc:docMk/>
            <pc:sldMk cId="3712833313" sldId="365"/>
            <ac:spMk id="9" creationId="{A0B99488-1A26-A7F1-5574-ADDBA07A9BBF}"/>
          </ac:spMkLst>
        </pc:spChg>
        <pc:spChg chg="del">
          <ac:chgData name="Sian Shaw" userId="S::sian.shaw@westminster-abbey.org::cf930bf7-ba7f-4ec0-9225-526cb0af2be3" providerId="AD" clId="Web-{5C2AC04D-E37E-6E19-61B3-AAA763CFF137}" dt="2024-08-07T13:23:04.470" v="0"/>
          <ac:spMkLst>
            <pc:docMk/>
            <pc:sldMk cId="3712833313" sldId="365"/>
            <ac:spMk id="11" creationId="{C478436B-4B01-E44C-9310-D52D2C2537E3}"/>
          </ac:spMkLst>
        </pc:spChg>
        <pc:picChg chg="add">
          <ac:chgData name="Sian Shaw" userId="S::sian.shaw@westminster-abbey.org::cf930bf7-ba7f-4ec0-9225-526cb0af2be3" providerId="AD" clId="Web-{5C2AC04D-E37E-6E19-61B3-AAA763CFF137}" dt="2024-08-07T13:23:08.142" v="2"/>
          <ac:picMkLst>
            <pc:docMk/>
            <pc:sldMk cId="3712833313" sldId="365"/>
            <ac:picMk id="8" creationId="{C58C18C9-D5DC-D9E0-65DD-F2AE8981BF15}"/>
          </ac:picMkLst>
        </pc:picChg>
      </pc:sldChg>
      <pc:sldChg chg="modNotes">
        <pc:chgData name="Sian Shaw" userId="S::sian.shaw@westminster-abbey.org::cf930bf7-ba7f-4ec0-9225-526cb0af2be3" providerId="AD" clId="Web-{5C2AC04D-E37E-6E19-61B3-AAA763CFF137}" dt="2024-08-07T13:26:12.725" v="5"/>
        <pc:sldMkLst>
          <pc:docMk/>
          <pc:sldMk cId="3655528256" sldId="378"/>
        </pc:sldMkLst>
      </pc:sldChg>
    </pc:docChg>
  </pc:docChgLst>
  <pc:docChgLst>
    <pc:chgData name="Sian Shaw" userId="S::sian.shaw@westminster-abbey.org::cf930bf7-ba7f-4ec0-9225-526cb0af2be3" providerId="AD" clId="Web-{7E424DDE-05D7-EFBC-5FF4-7AF03C27AA53}"/>
    <pc:docChg chg="modSld">
      <pc:chgData name="Sian Shaw" userId="S::sian.shaw@westminster-abbey.org::cf930bf7-ba7f-4ec0-9225-526cb0af2be3" providerId="AD" clId="Web-{7E424DDE-05D7-EFBC-5FF4-7AF03C27AA53}" dt="2024-07-26T14:23:33.712" v="89" actId="20577"/>
      <pc:docMkLst>
        <pc:docMk/>
      </pc:docMkLst>
      <pc:sldChg chg="addSp delSp modSp">
        <pc:chgData name="Sian Shaw" userId="S::sian.shaw@westminster-abbey.org::cf930bf7-ba7f-4ec0-9225-526cb0af2be3" providerId="AD" clId="Web-{7E424DDE-05D7-EFBC-5FF4-7AF03C27AA53}" dt="2024-07-26T14:23:33.712" v="89" actId="20577"/>
        <pc:sldMkLst>
          <pc:docMk/>
          <pc:sldMk cId="3655528256" sldId="378"/>
        </pc:sldMkLst>
        <pc:spChg chg="mod">
          <ac:chgData name="Sian Shaw" userId="S::sian.shaw@westminster-abbey.org::cf930bf7-ba7f-4ec0-9225-526cb0af2be3" providerId="AD" clId="Web-{7E424DDE-05D7-EFBC-5FF4-7AF03C27AA53}" dt="2024-07-26T14:23:33.712" v="89" actId="20577"/>
          <ac:spMkLst>
            <pc:docMk/>
            <pc:sldMk cId="3655528256" sldId="378"/>
            <ac:spMk id="4" creationId="{C1022C71-C5EE-1D9D-40BA-7993B5A23C9A}"/>
          </ac:spMkLst>
        </pc:spChg>
        <pc:picChg chg="add del mod">
          <ac:chgData name="Sian Shaw" userId="S::sian.shaw@westminster-abbey.org::cf930bf7-ba7f-4ec0-9225-526cb0af2be3" providerId="AD" clId="Web-{7E424DDE-05D7-EFBC-5FF4-7AF03C27AA53}" dt="2024-07-26T14:22:47.288" v="76"/>
          <ac:picMkLst>
            <pc:docMk/>
            <pc:sldMk cId="3655528256" sldId="378"/>
            <ac:picMk id="2" creationId="{5B827886-9A30-489B-3143-8B33845553D1}"/>
          </ac:picMkLst>
        </pc:picChg>
        <pc:picChg chg="add mod modCrop">
          <ac:chgData name="Sian Shaw" userId="S::sian.shaw@westminster-abbey.org::cf930bf7-ba7f-4ec0-9225-526cb0af2be3" providerId="AD" clId="Web-{7E424DDE-05D7-EFBC-5FF4-7AF03C27AA53}" dt="2024-07-26T14:23:18.774" v="83" actId="14100"/>
          <ac:picMkLst>
            <pc:docMk/>
            <pc:sldMk cId="3655528256" sldId="378"/>
            <ac:picMk id="5" creationId="{DD9B60B4-328B-C81B-19EB-B9AAF78D9AA5}"/>
          </ac:picMkLst>
        </pc:picChg>
      </pc:sldChg>
    </pc:docChg>
  </pc:docChgLst>
  <pc:docChgLst>
    <pc:chgData name="Sophie Langsford" userId="S::sophie.langsford@westminster-abbey.org::2ea6d925-4a6e-425b-8569-87f33b9a79c6" providerId="AD" clId="Web-{6F29D42B-509C-0BA7-3123-6D59D3B43F1A}"/>
    <pc:docChg chg="modSld">
      <pc:chgData name="Sophie Langsford" userId="S::sophie.langsford@westminster-abbey.org::2ea6d925-4a6e-425b-8569-87f33b9a79c6" providerId="AD" clId="Web-{6F29D42B-509C-0BA7-3123-6D59D3B43F1A}" dt="2024-07-26T08:08:38.209" v="3" actId="20577"/>
      <pc:docMkLst>
        <pc:docMk/>
      </pc:docMkLst>
      <pc:sldChg chg="modSp">
        <pc:chgData name="Sophie Langsford" userId="S::sophie.langsford@westminster-abbey.org::2ea6d925-4a6e-425b-8569-87f33b9a79c6" providerId="AD" clId="Web-{6F29D42B-509C-0BA7-3123-6D59D3B43F1A}" dt="2024-07-26T08:08:38.209" v="3" actId="20577"/>
        <pc:sldMkLst>
          <pc:docMk/>
          <pc:sldMk cId="3051632917" sldId="370"/>
        </pc:sldMkLst>
        <pc:spChg chg="mod">
          <ac:chgData name="Sophie Langsford" userId="S::sophie.langsford@westminster-abbey.org::2ea6d925-4a6e-425b-8569-87f33b9a79c6" providerId="AD" clId="Web-{6F29D42B-509C-0BA7-3123-6D59D3B43F1A}" dt="2024-07-26T08:08:38.209" v="3" actId="20577"/>
          <ac:spMkLst>
            <pc:docMk/>
            <pc:sldMk cId="3051632917" sldId="370"/>
            <ac:spMk id="11" creationId="{C478436B-4B01-E44C-9310-D52D2C2537E3}"/>
          </ac:spMkLst>
        </pc:spChg>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pChg chg="mod">
          <ac:chgData name="Sophie Holland" userId="S::sophie.holland@westminster-abbey.org::973f5038-f617-450a-8546-88bc9d3463c3" providerId="AD" clId="Web-{5B610712-6411-683E-C9F5-5BD464A39080}" dt="2024-03-01T10:57:59.911" v="17" actId="20577"/>
          <ac:spMkLst>
            <pc:docMk/>
            <pc:sldMk cId="4213500498" sldId="341"/>
            <ac:spMk id="9" creationId="{00000000-0000-0000-0000-000000000000}"/>
          </ac:spMkLst>
        </pc:spChg>
        <pc:spChg chg="del">
          <ac:chgData name="Sophie Holland" userId="S::sophie.holland@westminster-abbey.org::973f5038-f617-450a-8546-88bc9d3463c3" providerId="AD" clId="Web-{5B610712-6411-683E-C9F5-5BD464A39080}" dt="2024-03-01T10:58:01.645" v="18"/>
          <ac:spMkLst>
            <pc:docMk/>
            <pc:sldMk cId="4213500498" sldId="341"/>
            <ac:spMk id="10" creationId="{F89B5B11-7758-448D-AC81-23E46063A519}"/>
          </ac:spMkLst>
        </pc:spChg>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pChg chg="del mod">
          <ac:chgData name="Sophie Holland" userId="S::sophie.holland@westminster-abbey.org::973f5038-f617-450a-8546-88bc9d3463c3" providerId="AD" clId="Web-{5B610712-6411-683E-C9F5-5BD464A39080}" dt="2024-03-01T10:57:23.486" v="5"/>
          <ac:spMkLst>
            <pc:docMk/>
            <pc:sldMk cId="3500591833" sldId="358"/>
            <ac:spMk id="3" creationId="{BE8610C2-B440-9E4D-A710-C9C06FB366F5}"/>
          </ac:spMkLst>
        </pc:spChg>
        <pc:spChg chg="del">
          <ac:chgData name="Sophie Holland" userId="S::sophie.holland@westminster-abbey.org::973f5038-f617-450a-8546-88bc9d3463c3" providerId="AD" clId="Web-{5B610712-6411-683E-C9F5-5BD464A39080}" dt="2024-03-01T10:57:21.939" v="4"/>
          <ac:spMkLst>
            <pc:docMk/>
            <pc:sldMk cId="3500591833" sldId="358"/>
            <ac:spMk id="4" creationId="{F3825712-1F61-8E4A-A0C2-35D946C435C5}"/>
          </ac:spMkLst>
        </pc:spChg>
        <pc:spChg chg="del">
          <ac:chgData name="Sophie Holland" userId="S::sophie.holland@westminster-abbey.org::973f5038-f617-450a-8546-88bc9d3463c3" providerId="AD" clId="Web-{5B610712-6411-683E-C9F5-5BD464A39080}" dt="2024-03-01T10:57:19.283" v="2"/>
          <ac:spMkLst>
            <pc:docMk/>
            <pc:sldMk cId="3500591833" sldId="358"/>
            <ac:spMk id="8" creationId="{5CBBB89B-8AD8-E041-8ABA-5BE77B3182D1}"/>
          </ac:spMkLst>
        </pc:spChg>
        <pc:spChg chg="add mod">
          <ac:chgData name="Sophie Holland" userId="S::sophie.holland@westminster-abbey.org::973f5038-f617-450a-8546-88bc9d3463c3" providerId="AD" clId="Web-{5B610712-6411-683E-C9F5-5BD464A39080}" dt="2024-03-01T10:57:23.486" v="5"/>
          <ac:spMkLst>
            <pc:docMk/>
            <pc:sldMk cId="3500591833" sldId="358"/>
            <ac:spMk id="9" creationId="{35602CEA-ACFA-7099-2BFA-98D2D9D90A98}"/>
          </ac:spMkLst>
        </pc:spChg>
        <pc:picChg chg="del">
          <ac:chgData name="Sophie Holland" userId="S::sophie.holland@westminster-abbey.org::973f5038-f617-450a-8546-88bc9d3463c3" providerId="AD" clId="Web-{5B610712-6411-683E-C9F5-5BD464A39080}" dt="2024-03-01T10:57:17.689" v="1"/>
          <ac:picMkLst>
            <pc:docMk/>
            <pc:sldMk cId="3500591833" sldId="358"/>
            <ac:picMk id="5" creationId="{00000000-0000-0000-0000-000000000000}"/>
          </ac:picMkLst>
        </pc:picChg>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sldChg chg="addSp delSp modSp">
        <pc:chgData name="Sophie Holland" userId="S::sophie.holland@westminster-abbey.org::973f5038-f617-450a-8546-88bc9d3463c3" providerId="AD" clId="Web-{5B610712-6411-683E-C9F5-5BD464A39080}" dt="2024-03-01T10:57:27.502" v="6"/>
        <pc:sldMkLst>
          <pc:docMk/>
          <pc:sldMk cId="3712833313" sldId="365"/>
        </pc:sldMkLst>
        <pc:spChg chg="add mod">
          <ac:chgData name="Sophie Holland" userId="S::sophie.holland@westminster-abbey.org::973f5038-f617-450a-8546-88bc9d3463c3" providerId="AD" clId="Web-{5B610712-6411-683E-C9F5-5BD464A39080}" dt="2024-03-01T10:57:27.502" v="6"/>
          <ac:spMkLst>
            <pc:docMk/>
            <pc:sldMk cId="3712833313" sldId="365"/>
            <ac:spMk id="3" creationId="{74A5BF1B-AC89-545A-8446-99E1D699CE4F}"/>
          </ac:spMkLst>
        </pc:spChg>
        <pc:spChg chg="del">
          <ac:chgData name="Sophie Holland" userId="S::sophie.holland@westminster-abbey.org::973f5038-f617-450a-8546-88bc9d3463c3" providerId="AD" clId="Web-{5B610712-6411-683E-C9F5-5BD464A39080}" dt="2024-03-01T10:57:15.220" v="0"/>
          <ac:spMkLst>
            <pc:docMk/>
            <pc:sldMk cId="3712833313" sldId="365"/>
            <ac:spMk id="7" creationId="{00000000-0000-0000-0000-000000000000}"/>
          </ac:spMkLst>
        </pc:spChg>
        <pc:spChg chg="del">
          <ac:chgData name="Sophie Holland" userId="S::sophie.holland@westminster-abbey.org::973f5038-f617-450a-8546-88bc9d3463c3" providerId="AD" clId="Web-{5B610712-6411-683E-C9F5-5BD464A39080}" dt="2024-03-01T10:57:27.502" v="6"/>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pChg chg="mod">
          <ac:chgData name="Sophie Holland" userId="S::sophie.holland@westminster-abbey.org::973f5038-f617-450a-8546-88bc9d3463c3" providerId="AD" clId="Web-{10B5DBA5-CAC3-9AF3-CFB2-6717BB2CBC2A}" dt="2024-03-27T10:57:04.204" v="40" actId="20577"/>
          <ac:spMkLst>
            <pc:docMk/>
            <pc:sldMk cId="1089888186" sldId="380"/>
            <ac:spMk id="3" creationId="{74A5BF1B-AC89-545A-8446-99E1D699CE4F}"/>
          </ac:spMkLst>
        </pc:spChg>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pChg chg="mod">
          <ac:chgData name="Sophie Holland" userId="S::sophie.holland@westminster-abbey.org::973f5038-f617-450a-8546-88bc9d3463c3" providerId="AD" clId="Web-{10B5DBA5-CAC3-9AF3-CFB2-6717BB2CBC2A}" dt="2024-03-27T11:12:26.412" v="163" actId="20577"/>
          <ac:spMkLst>
            <pc:docMk/>
            <pc:sldMk cId="164710391" sldId="382"/>
            <ac:spMk id="3" creationId="{74A5BF1B-AC89-545A-8446-99E1D699CE4F}"/>
          </ac:spMkLst>
        </pc:spChg>
        <pc:spChg chg="mod">
          <ac:chgData name="Sophie Holland" userId="S::sophie.holland@westminster-abbey.org::973f5038-f617-450a-8546-88bc9d3463c3" providerId="AD" clId="Web-{10B5DBA5-CAC3-9AF3-CFB2-6717BB2CBC2A}" dt="2024-03-27T10:51:05.206" v="25" actId="20577"/>
          <ac:spMkLst>
            <pc:docMk/>
            <pc:sldMk cId="164710391" sldId="382"/>
            <ac:spMk id="11" creationId="{C478436B-4B01-E44C-9310-D52D2C2537E3}"/>
          </ac:spMkLst>
        </pc:spChg>
        <pc:picChg chg="add mod">
          <ac:chgData name="Sophie Holland" userId="S::sophie.holland@westminster-abbey.org::973f5038-f617-450a-8546-88bc9d3463c3" providerId="AD" clId="Web-{10B5DBA5-CAC3-9AF3-CFB2-6717BB2CBC2A}" dt="2024-03-27T11:12:21.333" v="160" actId="1076"/>
          <ac:picMkLst>
            <pc:docMk/>
            <pc:sldMk cId="164710391" sldId="382"/>
            <ac:picMk id="2" creationId="{0088C6E3-7A42-4657-D0A8-54298CC08E23}"/>
          </ac:picMkLst>
        </pc:picChg>
      </pc:sldChg>
    </pc:docChg>
  </pc:docChgLst>
  <pc:docChgLst>
    <pc:chgData name="Lou Cash" userId="S::lou.cash@westminster-abbey.org::86be4a58-c22e-4e67-b9c9-cb87f0968146" providerId="AD" clId="Web-{2E842AE1-DA81-EADC-1A3E-FB1BBEE06DC1}"/>
    <pc:docChg chg="delSld modSld">
      <pc:chgData name="Lou Cash" userId="S::lou.cash@westminster-abbey.org::86be4a58-c22e-4e67-b9c9-cb87f0968146" providerId="AD" clId="Web-{2E842AE1-DA81-EADC-1A3E-FB1BBEE06DC1}" dt="2024-05-01T15:14:07.835" v="34"/>
      <pc:docMkLst>
        <pc:docMk/>
      </pc:docMkLst>
      <pc:sldChg chg="delSp modSp delCm modNotes">
        <pc:chgData name="Lou Cash" userId="S::lou.cash@westminster-abbey.org::86be4a58-c22e-4e67-b9c9-cb87f0968146" providerId="AD" clId="Web-{2E842AE1-DA81-EADC-1A3E-FB1BBEE06DC1}" dt="2024-05-01T15:14:07.835" v="34"/>
        <pc:sldMkLst>
          <pc:docMk/>
          <pc:sldMk cId="4213500498" sldId="341"/>
        </pc:sldMkLst>
        <pc:spChg chg="mod">
          <ac:chgData name="Lou Cash" userId="S::lou.cash@westminster-abbey.org::86be4a58-c22e-4e67-b9c9-cb87f0968146" providerId="AD" clId="Web-{2E842AE1-DA81-EADC-1A3E-FB1BBEE06DC1}" dt="2024-05-01T15:11:36.894" v="31" actId="20577"/>
          <ac:spMkLst>
            <pc:docMk/>
            <pc:sldMk cId="4213500498" sldId="341"/>
            <ac:spMk id="9" creationId="{00000000-0000-0000-0000-000000000000}"/>
          </ac:spMkLst>
        </pc:spChg>
        <pc:picChg chg="del">
          <ac:chgData name="Lou Cash" userId="S::lou.cash@westminster-abbey.org::86be4a58-c22e-4e67-b9c9-cb87f0968146" providerId="AD" clId="Web-{2E842AE1-DA81-EADC-1A3E-FB1BBEE06DC1}" dt="2024-05-01T15:13:10.021" v="32"/>
          <ac:picMkLst>
            <pc:docMk/>
            <pc:sldMk cId="4213500498" sldId="341"/>
            <ac:picMk id="2" creationId="{81516BB1-9BE2-C3DD-7833-E1F548AA1FBF}"/>
          </ac:picMkLst>
        </pc:picChg>
      </pc:sldChg>
      <pc:sldChg chg="del">
        <pc:chgData name="Lou Cash" userId="S::lou.cash@westminster-abbey.org::86be4a58-c22e-4e67-b9c9-cb87f0968146" providerId="AD" clId="Web-{2E842AE1-DA81-EADC-1A3E-FB1BBEE06DC1}" dt="2024-05-01T15:11:27.410" v="26"/>
        <pc:sldMkLst>
          <pc:docMk/>
          <pc:sldMk cId="413497148" sldId="377"/>
        </pc:sldMkLst>
      </pc:sldChg>
      <pc:sldChg chg="modSp">
        <pc:chgData name="Lou Cash" userId="S::lou.cash@westminster-abbey.org::86be4a58-c22e-4e67-b9c9-cb87f0968146" providerId="AD" clId="Web-{2E842AE1-DA81-EADC-1A3E-FB1BBEE06DC1}" dt="2024-05-01T15:11:17.925" v="25" actId="20577"/>
        <pc:sldMkLst>
          <pc:docMk/>
          <pc:sldMk cId="3655528256" sldId="378"/>
        </pc:sldMkLst>
        <pc:spChg chg="mod">
          <ac:chgData name="Lou Cash" userId="S::lou.cash@westminster-abbey.org::86be4a58-c22e-4e67-b9c9-cb87f0968146" providerId="AD" clId="Web-{2E842AE1-DA81-EADC-1A3E-FB1BBEE06DC1}" dt="2024-05-01T15:11:17.925" v="25" actId="20577"/>
          <ac:spMkLst>
            <pc:docMk/>
            <pc:sldMk cId="3655528256" sldId="378"/>
            <ac:spMk id="11" creationId="{C478436B-4B01-E44C-9310-D52D2C2537E3}"/>
          </ac:spMkLst>
        </pc:spChg>
      </pc:sldChg>
    </pc:docChg>
  </pc:docChgLst>
  <pc:docChgLst>
    <pc:chgData name="Sophie Holland" userId="S::sophie.holland@westminster-abbey.org::973f5038-f617-450a-8546-88bc9d3463c3" providerId="AD" clId="Web-{FA8375AC-5EFB-32B4-2F00-E25FA6F9E4AB}"/>
    <pc:docChg chg="modSld">
      <pc:chgData name="Sophie Holland" userId="S::sophie.holland@westminster-abbey.org::973f5038-f617-450a-8546-88bc9d3463c3" providerId="AD" clId="Web-{FA8375AC-5EFB-32B4-2F00-E25FA6F9E4AB}" dt="2024-06-13T16:41:52.405" v="5" actId="20577"/>
      <pc:docMkLst>
        <pc:docMk/>
      </pc:docMkLst>
      <pc:sldChg chg="modSp">
        <pc:chgData name="Sophie Holland" userId="S::sophie.holland@westminster-abbey.org::973f5038-f617-450a-8546-88bc9d3463c3" providerId="AD" clId="Web-{FA8375AC-5EFB-32B4-2F00-E25FA6F9E4AB}" dt="2024-06-13T16:41:52.405" v="5" actId="20577"/>
        <pc:sldMkLst>
          <pc:docMk/>
          <pc:sldMk cId="1133971357" sldId="372"/>
        </pc:sldMkLst>
        <pc:spChg chg="mod">
          <ac:chgData name="Sophie Holland" userId="S::sophie.holland@westminster-abbey.org::973f5038-f617-450a-8546-88bc9d3463c3" providerId="AD" clId="Web-{FA8375AC-5EFB-32B4-2F00-E25FA6F9E4AB}" dt="2024-06-13T16:41:52.405" v="5" actId="20577"/>
          <ac:spMkLst>
            <pc:docMk/>
            <pc:sldMk cId="1133971357" sldId="372"/>
            <ac:spMk id="2" creationId="{B484184A-62C9-5B3A-140D-29551B33035A}"/>
          </ac:spMkLst>
        </pc:spChg>
      </pc:sldChg>
    </pc:docChg>
  </pc:docChgLst>
  <pc:docChgLst>
    <pc:chgData name="Sophie Holland" userId="S::sophie.holland@westminster-abbey.org::973f5038-f617-450a-8546-88bc9d3463c3" providerId="AD" clId="Web-{C91BB150-89EB-9A49-D380-FFA3E66C8980}"/>
    <pc:docChg chg="modSld">
      <pc:chgData name="Sophie Holland" userId="S::sophie.holland@westminster-abbey.org::973f5038-f617-450a-8546-88bc9d3463c3" providerId="AD" clId="Web-{C91BB150-89EB-9A49-D380-FFA3E66C8980}" dt="2024-04-12T09:22:14.252" v="27" actId="20577"/>
      <pc:docMkLst>
        <pc:docMk/>
      </pc:docMkLst>
      <pc:sldChg chg="modSp">
        <pc:chgData name="Sophie Holland" userId="S::sophie.holland@westminster-abbey.org::973f5038-f617-450a-8546-88bc9d3463c3" providerId="AD" clId="Web-{C91BB150-89EB-9A49-D380-FFA3E66C8980}" dt="2024-04-12T08:46:25.743" v="15" actId="20577"/>
        <pc:sldMkLst>
          <pc:docMk/>
          <pc:sldMk cId="3712833313" sldId="365"/>
        </pc:sldMkLst>
        <pc:spChg chg="mod">
          <ac:chgData name="Sophie Holland" userId="S::sophie.holland@westminster-abbey.org::973f5038-f617-450a-8546-88bc9d3463c3" providerId="AD" clId="Web-{C91BB150-89EB-9A49-D380-FFA3E66C8980}" dt="2024-04-12T08:46:25.743" v="15"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C91BB150-89EB-9A49-D380-FFA3E66C8980}" dt="2024-04-12T09:22:14.252" v="27" actId="20577"/>
        <pc:sldMkLst>
          <pc:docMk/>
          <pc:sldMk cId="2663979259" sldId="381"/>
        </pc:sldMkLst>
        <pc:spChg chg="mod">
          <ac:chgData name="Sophie Holland" userId="S::sophie.holland@westminster-abbey.org::973f5038-f617-450a-8546-88bc9d3463c3" providerId="AD" clId="Web-{C91BB150-89EB-9A49-D380-FFA3E66C8980}" dt="2024-04-12T09:22:14.252" v="27" actId="20577"/>
          <ac:spMkLst>
            <pc:docMk/>
            <pc:sldMk cId="2663979259" sldId="381"/>
            <ac:spMk id="3" creationId="{74A5BF1B-AC89-545A-8446-99E1D699CE4F}"/>
          </ac:spMkLst>
        </pc:spChg>
      </pc:sldChg>
    </pc:docChg>
  </pc:docChgLst>
  <pc:docChgLst>
    <pc:chgData name="Sian Shaw" userId="S::sian.shaw@westminster-abbey.org::cf930bf7-ba7f-4ec0-9225-526cb0af2be3" providerId="AD" clId="Web-{55EAC418-80D8-4D69-90C5-81F926617717}"/>
    <pc:docChg chg="modSld">
      <pc:chgData name="Sian Shaw" userId="S::sian.shaw@westminster-abbey.org::cf930bf7-ba7f-4ec0-9225-526cb0af2be3" providerId="AD" clId="Web-{55EAC418-80D8-4D69-90C5-81F926617717}" dt="2024-04-30T08:52:48.104" v="2" actId="14100"/>
      <pc:docMkLst>
        <pc:docMk/>
      </pc:docMkLst>
      <pc:sldChg chg="modSp">
        <pc:chgData name="Sian Shaw" userId="S::sian.shaw@westminster-abbey.org::cf930bf7-ba7f-4ec0-9225-526cb0af2be3" providerId="AD" clId="Web-{55EAC418-80D8-4D69-90C5-81F926617717}" dt="2024-04-30T08:52:48.104" v="2" actId="14100"/>
        <pc:sldMkLst>
          <pc:docMk/>
          <pc:sldMk cId="4213500498" sldId="341"/>
        </pc:sldMkLst>
        <pc:spChg chg="mod">
          <ac:chgData name="Sian Shaw" userId="S::sian.shaw@westminster-abbey.org::cf930bf7-ba7f-4ec0-9225-526cb0af2be3" providerId="AD" clId="Web-{55EAC418-80D8-4D69-90C5-81F926617717}" dt="2024-04-30T08:52:48.104" v="2" actId="14100"/>
          <ac:spMkLst>
            <pc:docMk/>
            <pc:sldMk cId="4213500498" sldId="341"/>
            <ac:spMk id="9" creationId="{00000000-0000-0000-0000-000000000000}"/>
          </ac:spMkLst>
        </pc:spChg>
      </pc:sldChg>
    </pc:docChg>
  </pc:docChgLst>
  <pc:docChgLst>
    <pc:chgData name="Sophie Holland" userId="S::sophie.holland@westminster-abbey.org::973f5038-f617-450a-8546-88bc9d3463c3" providerId="AD" clId="Web-{11412941-E7AE-95DE-EAFA-C8FED5B79E2E}"/>
    <pc:docChg chg="modSld">
      <pc:chgData name="Sophie Holland" userId="S::sophie.holland@westminster-abbey.org::973f5038-f617-450a-8546-88bc9d3463c3" providerId="AD" clId="Web-{11412941-E7AE-95DE-EAFA-C8FED5B79E2E}" dt="2024-04-15T13:19:59.822" v="2" actId="20577"/>
      <pc:docMkLst>
        <pc:docMk/>
      </pc:docMkLst>
      <pc:sldChg chg="modSp">
        <pc:chgData name="Sophie Holland" userId="S::sophie.holland@westminster-abbey.org::973f5038-f617-450a-8546-88bc9d3463c3" providerId="AD" clId="Web-{11412941-E7AE-95DE-EAFA-C8FED5B79E2E}" dt="2024-04-15T13:19:59.822" v="2" actId="20577"/>
        <pc:sldMkLst>
          <pc:docMk/>
          <pc:sldMk cId="1089888186" sldId="380"/>
        </pc:sldMkLst>
        <pc:spChg chg="mod">
          <ac:chgData name="Sophie Holland" userId="S::sophie.holland@westminster-abbey.org::973f5038-f617-450a-8546-88bc9d3463c3" providerId="AD" clId="Web-{11412941-E7AE-95DE-EAFA-C8FED5B79E2E}" dt="2024-04-15T13:19:59.822" v="2" actId="20577"/>
          <ac:spMkLst>
            <pc:docMk/>
            <pc:sldMk cId="1089888186" sldId="380"/>
            <ac:spMk id="11" creationId="{C478436B-4B01-E44C-9310-D52D2C2537E3}"/>
          </ac:spMkLst>
        </pc:spChg>
      </pc:sldChg>
    </pc:docChg>
  </pc:docChgLst>
  <pc:docChgLst>
    <pc:chgData name="Sophie Holland" userId="S::sophie.holland@westminster-abbey.org::973f5038-f617-450a-8546-88bc9d3463c3" providerId="AD" clId="Web-{B81E3F05-AF18-5712-31EF-82C591CDA2E0}"/>
    <pc:docChg chg="modSld">
      <pc:chgData name="Sophie Holland" userId="S::sophie.holland@westminster-abbey.org::973f5038-f617-450a-8546-88bc9d3463c3" providerId="AD" clId="Web-{B81E3F05-AF18-5712-31EF-82C591CDA2E0}" dt="2024-04-15T15:37:13.233" v="39" actId="20577"/>
      <pc:docMkLst>
        <pc:docMk/>
      </pc:docMkLst>
      <pc:sldChg chg="modSp">
        <pc:chgData name="Sophie Holland" userId="S::sophie.holland@westminster-abbey.org::973f5038-f617-450a-8546-88bc9d3463c3" providerId="AD" clId="Web-{B81E3F05-AF18-5712-31EF-82C591CDA2E0}" dt="2024-04-15T15:37:13.233" v="39" actId="20577"/>
        <pc:sldMkLst>
          <pc:docMk/>
          <pc:sldMk cId="1222876594" sldId="375"/>
        </pc:sldMkLst>
        <pc:spChg chg="mod">
          <ac:chgData name="Sophie Holland" userId="S::sophie.holland@westminster-abbey.org::973f5038-f617-450a-8546-88bc9d3463c3" providerId="AD" clId="Web-{B81E3F05-AF18-5712-31EF-82C591CDA2E0}" dt="2024-04-15T15:37:13.233" v="39" actId="20577"/>
          <ac:spMkLst>
            <pc:docMk/>
            <pc:sldMk cId="1222876594" sldId="375"/>
            <ac:spMk id="3" creationId="{74A5BF1B-AC89-545A-8446-99E1D699CE4F}"/>
          </ac:spMkLst>
        </pc:spChg>
      </pc:sldChg>
    </pc:docChg>
  </pc:docChgLst>
  <pc:docChgLst>
    <pc:chgData name="Sophie Langsford" userId="S::sophie.langsford@westminster-abbey.org::2ea6d925-4a6e-425b-8569-87f33b9a79c6" providerId="AD" clId="Web-{ABC2E321-7339-B8DD-0CD3-47E89E6360C3}"/>
    <pc:docChg chg="modSld sldOrd">
      <pc:chgData name="Sophie Langsford" userId="S::sophie.langsford@westminster-abbey.org::2ea6d925-4a6e-425b-8569-87f33b9a79c6" providerId="AD" clId="Web-{ABC2E321-7339-B8DD-0CD3-47E89E6360C3}" dt="2024-07-24T11:50:54.109" v="1109" actId="1076"/>
      <pc:docMkLst>
        <pc:docMk/>
      </pc:docMkLst>
      <pc:sldChg chg="modSp">
        <pc:chgData name="Sophie Langsford" userId="S::sophie.langsford@westminster-abbey.org::2ea6d925-4a6e-425b-8569-87f33b9a79c6" providerId="AD" clId="Web-{ABC2E321-7339-B8DD-0CD3-47E89E6360C3}" dt="2024-07-24T10:08:14.763" v="166" actId="1076"/>
        <pc:sldMkLst>
          <pc:docMk/>
          <pc:sldMk cId="2501947978" sldId="367"/>
        </pc:sldMkLst>
        <pc:spChg chg="mod">
          <ac:chgData name="Sophie Langsford" userId="S::sophie.langsford@westminster-abbey.org::2ea6d925-4a6e-425b-8569-87f33b9a79c6" providerId="AD" clId="Web-{ABC2E321-7339-B8DD-0CD3-47E89E6360C3}" dt="2024-07-24T10:08:14.763" v="166" actId="1076"/>
          <ac:spMkLst>
            <pc:docMk/>
            <pc:sldMk cId="2501947978" sldId="367"/>
            <ac:spMk id="2" creationId="{9286A5B4-B5D8-9964-0A8D-B3731BAF8EE1}"/>
          </ac:spMkLst>
        </pc:spChg>
      </pc:sldChg>
      <pc:sldChg chg="modSp">
        <pc:chgData name="Sophie Langsford" userId="S::sophie.langsford@westminster-abbey.org::2ea6d925-4a6e-425b-8569-87f33b9a79c6" providerId="AD" clId="Web-{ABC2E321-7339-B8DD-0CD3-47E89E6360C3}" dt="2024-07-24T10:10:28.392" v="185" actId="1076"/>
        <pc:sldMkLst>
          <pc:docMk/>
          <pc:sldMk cId="1127083958" sldId="368"/>
        </pc:sldMkLst>
        <pc:spChg chg="mod">
          <ac:chgData name="Sophie Langsford" userId="S::sophie.langsford@westminster-abbey.org::2ea6d925-4a6e-425b-8569-87f33b9a79c6" providerId="AD" clId="Web-{ABC2E321-7339-B8DD-0CD3-47E89E6360C3}" dt="2024-07-24T10:10:28.392" v="185" actId="1076"/>
          <ac:spMkLst>
            <pc:docMk/>
            <pc:sldMk cId="1127083958" sldId="368"/>
            <ac:spMk id="4" creationId="{8067DDEB-1490-4D2A-4C91-3ED0129D6ED3}"/>
          </ac:spMkLst>
        </pc:spChg>
      </pc:sldChg>
      <pc:sldChg chg="addSp delSp modSp">
        <pc:chgData name="Sophie Langsford" userId="S::sophie.langsford@westminster-abbey.org::2ea6d925-4a6e-425b-8569-87f33b9a79c6" providerId="AD" clId="Web-{ABC2E321-7339-B8DD-0CD3-47E89E6360C3}" dt="2024-07-24T11:49:53.155" v="1103" actId="1076"/>
        <pc:sldMkLst>
          <pc:docMk/>
          <pc:sldMk cId="797830222" sldId="371"/>
        </pc:sldMkLst>
        <pc:spChg chg="add mod">
          <ac:chgData name="Sophie Langsford" userId="S::sophie.langsford@westminster-abbey.org::2ea6d925-4a6e-425b-8569-87f33b9a79c6" providerId="AD" clId="Web-{ABC2E321-7339-B8DD-0CD3-47E89E6360C3}" dt="2024-07-24T11:49:43.420" v="1101" actId="14100"/>
          <ac:spMkLst>
            <pc:docMk/>
            <pc:sldMk cId="797830222" sldId="371"/>
            <ac:spMk id="2" creationId="{85D53AF2-4F7D-62EC-DCC5-2E75E3629C37}"/>
          </ac:spMkLst>
        </pc:spChg>
        <pc:spChg chg="mod">
          <ac:chgData name="Sophie Langsford" userId="S::sophie.langsford@westminster-abbey.org::2ea6d925-4a6e-425b-8569-87f33b9a79c6" providerId="AD" clId="Web-{ABC2E321-7339-B8DD-0CD3-47E89E6360C3}" dt="2024-07-24T11:38:59.905" v="811" actId="14100"/>
          <ac:spMkLst>
            <pc:docMk/>
            <pc:sldMk cId="797830222" sldId="371"/>
            <ac:spMk id="3" creationId="{74A5BF1B-AC89-545A-8446-99E1D699CE4F}"/>
          </ac:spMkLst>
        </pc:spChg>
        <pc:spChg chg="mod">
          <ac:chgData name="Sophie Langsford" userId="S::sophie.langsford@westminster-abbey.org::2ea6d925-4a6e-425b-8569-87f33b9a79c6" providerId="AD" clId="Web-{ABC2E321-7339-B8DD-0CD3-47E89E6360C3}" dt="2024-07-24T10:24:12.449" v="231" actId="20577"/>
          <ac:spMkLst>
            <pc:docMk/>
            <pc:sldMk cId="797830222" sldId="371"/>
            <ac:spMk id="11" creationId="{C478436B-4B01-E44C-9310-D52D2C2537E3}"/>
          </ac:spMkLst>
        </pc:spChg>
        <pc:picChg chg="add del mod">
          <ac:chgData name="Sophie Langsford" userId="S::sophie.langsford@westminster-abbey.org::2ea6d925-4a6e-425b-8569-87f33b9a79c6" providerId="AD" clId="Web-{ABC2E321-7339-B8DD-0CD3-47E89E6360C3}" dt="2024-07-24T11:49:21.388" v="1095"/>
          <ac:picMkLst>
            <pc:docMk/>
            <pc:sldMk cId="797830222" sldId="371"/>
            <ac:picMk id="4" creationId="{4037DE92-1EAC-F9A9-3F94-26DC026DF46C}"/>
          </ac:picMkLst>
        </pc:picChg>
        <pc:picChg chg="add mod">
          <ac:chgData name="Sophie Langsford" userId="S::sophie.langsford@westminster-abbey.org::2ea6d925-4a6e-425b-8569-87f33b9a79c6" providerId="AD" clId="Web-{ABC2E321-7339-B8DD-0CD3-47E89E6360C3}" dt="2024-07-24T11:49:53.155" v="1103" actId="1076"/>
          <ac:picMkLst>
            <pc:docMk/>
            <pc:sldMk cId="797830222" sldId="371"/>
            <ac:picMk id="5" creationId="{323F971D-1279-54DB-41D3-09F0DB9CB3D9}"/>
          </ac:picMkLst>
        </pc:picChg>
      </pc:sldChg>
      <pc:sldChg chg="modSp">
        <pc:chgData name="Sophie Langsford" userId="S::sophie.langsford@westminster-abbey.org::2ea6d925-4a6e-425b-8569-87f33b9a79c6" providerId="AD" clId="Web-{ABC2E321-7339-B8DD-0CD3-47E89E6360C3}" dt="2024-07-24T08:45:28.891" v="2" actId="20577"/>
        <pc:sldMkLst>
          <pc:docMk/>
          <pc:sldMk cId="1133971357" sldId="372"/>
        </pc:sldMkLst>
        <pc:spChg chg="mod">
          <ac:chgData name="Sophie Langsford" userId="S::sophie.langsford@westminster-abbey.org::2ea6d925-4a6e-425b-8569-87f33b9a79c6" providerId="AD" clId="Web-{ABC2E321-7339-B8DD-0CD3-47E89E6360C3}" dt="2024-07-24T08:45:28.891" v="2" actId="20577"/>
          <ac:spMkLst>
            <pc:docMk/>
            <pc:sldMk cId="1133971357" sldId="372"/>
            <ac:spMk id="2" creationId="{B484184A-62C9-5B3A-140D-29551B33035A}"/>
          </ac:spMkLst>
        </pc:spChg>
      </pc:sldChg>
      <pc:sldChg chg="addSp modSp">
        <pc:chgData name="Sophie Langsford" userId="S::sophie.langsford@westminster-abbey.org::2ea6d925-4a6e-425b-8569-87f33b9a79c6" providerId="AD" clId="Web-{ABC2E321-7339-B8DD-0CD3-47E89E6360C3}" dt="2024-07-24T11:50:54.109" v="1109" actId="1076"/>
        <pc:sldMkLst>
          <pc:docMk/>
          <pc:sldMk cId="582489287" sldId="373"/>
        </pc:sldMkLst>
        <pc:spChg chg="mod">
          <ac:chgData name="Sophie Langsford" userId="S::sophie.langsford@westminster-abbey.org::2ea6d925-4a6e-425b-8569-87f33b9a79c6" providerId="AD" clId="Web-{ABC2E321-7339-B8DD-0CD3-47E89E6360C3}" dt="2024-07-24T11:50:16.718" v="1108" actId="14100"/>
          <ac:spMkLst>
            <pc:docMk/>
            <pc:sldMk cId="582489287" sldId="373"/>
            <ac:spMk id="2" creationId="{98115184-6D20-DC30-CDC5-C6C187821AA4}"/>
          </ac:spMkLst>
        </pc:spChg>
        <pc:picChg chg="add mod">
          <ac:chgData name="Sophie Langsford" userId="S::sophie.langsford@westminster-abbey.org::2ea6d925-4a6e-425b-8569-87f33b9a79c6" providerId="AD" clId="Web-{ABC2E321-7339-B8DD-0CD3-47E89E6360C3}" dt="2024-07-24T11:50:54.109" v="1109" actId="1076"/>
          <ac:picMkLst>
            <pc:docMk/>
            <pc:sldMk cId="582489287" sldId="373"/>
            <ac:picMk id="4" creationId="{B5E7EC99-9E0D-B766-33FE-F1569839B35D}"/>
          </ac:picMkLst>
        </pc:picChg>
      </pc:sldChg>
      <pc:sldChg chg="modSp ord">
        <pc:chgData name="Sophie Langsford" userId="S::sophie.langsford@westminster-abbey.org::2ea6d925-4a6e-425b-8569-87f33b9a79c6" providerId="AD" clId="Web-{ABC2E321-7339-B8DD-0CD3-47E89E6360C3}" dt="2024-07-24T10:12:25.896" v="203"/>
        <pc:sldMkLst>
          <pc:docMk/>
          <pc:sldMk cId="2256884851" sldId="374"/>
        </pc:sldMkLst>
        <pc:spChg chg="mod">
          <ac:chgData name="Sophie Langsford" userId="S::sophie.langsford@westminster-abbey.org::2ea6d925-4a6e-425b-8569-87f33b9a79c6" providerId="AD" clId="Web-{ABC2E321-7339-B8DD-0CD3-47E89E6360C3}" dt="2024-07-24T10:07:54.497" v="164" actId="20577"/>
          <ac:spMkLst>
            <pc:docMk/>
            <pc:sldMk cId="2256884851" sldId="374"/>
            <ac:spMk id="2" creationId="{2E2B2627-74E3-AFB0-5271-5859E6DECF84}"/>
          </ac:spMkLst>
        </pc:spChg>
      </pc:sldChg>
      <pc:sldChg chg="addSp delSp modSp">
        <pc:chgData name="Sophie Langsford" userId="S::sophie.langsford@westminster-abbey.org::2ea6d925-4a6e-425b-8569-87f33b9a79c6" providerId="AD" clId="Web-{ABC2E321-7339-B8DD-0CD3-47E89E6360C3}" dt="2024-07-24T10:11:57.426" v="201" actId="20577"/>
        <pc:sldMkLst>
          <pc:docMk/>
          <pc:sldMk cId="1432822279" sldId="375"/>
        </pc:sldMkLst>
        <pc:spChg chg="mod">
          <ac:chgData name="Sophie Langsford" userId="S::sophie.langsford@westminster-abbey.org::2ea6d925-4a6e-425b-8569-87f33b9a79c6" providerId="AD" clId="Web-{ABC2E321-7339-B8DD-0CD3-47E89E6360C3}" dt="2024-07-24T10:11:57.426" v="201" actId="20577"/>
          <ac:spMkLst>
            <pc:docMk/>
            <pc:sldMk cId="1432822279" sldId="375"/>
            <ac:spMk id="2" creationId="{94561D15-9D83-1DA8-D4B8-FE0809ECD57F}"/>
          </ac:spMkLst>
        </pc:spChg>
        <pc:spChg chg="del mod">
          <ac:chgData name="Sophie Langsford" userId="S::sophie.langsford@westminster-abbey.org::2ea6d925-4a6e-425b-8569-87f33b9a79c6" providerId="AD" clId="Web-{ABC2E321-7339-B8DD-0CD3-47E89E6360C3}" dt="2024-07-24T09:32:57.388" v="140"/>
          <ac:spMkLst>
            <pc:docMk/>
            <pc:sldMk cId="1432822279" sldId="375"/>
            <ac:spMk id="3" creationId="{74A5BF1B-AC89-545A-8446-99E1D699CE4F}"/>
          </ac:spMkLst>
        </pc:spChg>
        <pc:spChg chg="add del mod">
          <ac:chgData name="Sophie Langsford" userId="S::sophie.langsford@westminster-abbey.org::2ea6d925-4a6e-425b-8569-87f33b9a79c6" providerId="AD" clId="Web-{ABC2E321-7339-B8DD-0CD3-47E89E6360C3}" dt="2024-07-24T09:33:05.201" v="142"/>
          <ac:spMkLst>
            <pc:docMk/>
            <pc:sldMk cId="1432822279" sldId="375"/>
            <ac:spMk id="5" creationId="{9D905293-E01B-B43B-D269-B96D43BE7835}"/>
          </ac:spMkLst>
        </pc:spChg>
      </pc:sldChg>
    </pc:docChg>
  </pc:docChgLst>
  <pc:docChgLst>
    <pc:chgData name="Sophie Holland" userId="S::sophie.holland@westminster-abbey.org::973f5038-f617-450a-8546-88bc9d3463c3" providerId="AD" clId="Web-{52052923-63DB-B935-D5DC-AC339B887B6C}"/>
    <pc:docChg chg="modSld">
      <pc:chgData name="Sophie Holland" userId="S::sophie.holland@westminster-abbey.org::973f5038-f617-450a-8546-88bc9d3463c3" providerId="AD" clId="Web-{52052923-63DB-B935-D5DC-AC339B887B6C}" dt="2024-04-24T11:28:27.966" v="21" actId="20577"/>
      <pc:docMkLst>
        <pc:docMk/>
      </pc:docMkLst>
      <pc:sldChg chg="modSp">
        <pc:chgData name="Sophie Holland" userId="S::sophie.holland@westminster-abbey.org::973f5038-f617-450a-8546-88bc9d3463c3" providerId="AD" clId="Web-{52052923-63DB-B935-D5DC-AC339B887B6C}" dt="2024-04-24T11:28:27.966" v="21" actId="20577"/>
        <pc:sldMkLst>
          <pc:docMk/>
          <pc:sldMk cId="145814539" sldId="379"/>
        </pc:sldMkLst>
        <pc:spChg chg="mod">
          <ac:chgData name="Sophie Holland" userId="S::sophie.holland@westminster-abbey.org::973f5038-f617-450a-8546-88bc9d3463c3" providerId="AD" clId="Web-{52052923-63DB-B935-D5DC-AC339B887B6C}" dt="2024-04-24T11:28:27.966" v="21" actId="20577"/>
          <ac:spMkLst>
            <pc:docMk/>
            <pc:sldMk cId="145814539" sldId="379"/>
            <ac:spMk id="3" creationId="{74A5BF1B-AC89-545A-8446-99E1D699CE4F}"/>
          </ac:spMkLst>
        </pc:spChg>
      </pc:sldChg>
    </pc:docChg>
  </pc:docChgLst>
  <pc:docChgLst>
    <pc:chgData name="Sophie Holland" userId="S::sophie.holland@westminster-abbey.org::973f5038-f617-450a-8546-88bc9d3463c3" providerId="AD" clId="Web-{9895A278-D3E2-C237-EE47-C36EF58575C0}"/>
    <pc:docChg chg="mod modSld">
      <pc:chgData name="Sophie Holland" userId="S::sophie.holland@westminster-abbey.org::973f5038-f617-450a-8546-88bc9d3463c3" providerId="AD" clId="Web-{9895A278-D3E2-C237-EE47-C36EF58575C0}" dt="2024-04-09T11:24:41.575" v="514" actId="20577"/>
      <pc:docMkLst>
        <pc:docMk/>
      </pc:docMkLst>
      <pc:sldChg chg="modSp">
        <pc:chgData name="Sophie Holland" userId="S::sophie.holland@westminster-abbey.org::973f5038-f617-450a-8546-88bc9d3463c3" providerId="AD" clId="Web-{9895A278-D3E2-C237-EE47-C36EF58575C0}" dt="2024-04-09T10:10:04.760" v="453" actId="20577"/>
        <pc:sldMkLst>
          <pc:docMk/>
          <pc:sldMk cId="3712833313" sldId="365"/>
        </pc:sldMkLst>
        <pc:spChg chg="mod">
          <ac:chgData name="Sophie Holland" userId="S::sophie.holland@westminster-abbey.org::973f5038-f617-450a-8546-88bc9d3463c3" providerId="AD" clId="Web-{9895A278-D3E2-C237-EE47-C36EF58575C0}" dt="2024-04-09T10:10:04.760" v="453"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9895A278-D3E2-C237-EE47-C36EF58575C0}" dt="2024-04-09T10:26:02.693" v="454" actId="1076"/>
        <pc:sldMkLst>
          <pc:docMk/>
          <pc:sldMk cId="1222876594" sldId="375"/>
        </pc:sldMkLst>
        <pc:spChg chg="mod">
          <ac:chgData name="Sophie Holland" userId="S::sophie.holland@westminster-abbey.org::973f5038-f617-450a-8546-88bc9d3463c3" providerId="AD" clId="Web-{9895A278-D3E2-C237-EE47-C36EF58575C0}" dt="2024-04-09T10:26:02.693" v="454" actId="1076"/>
          <ac:spMkLst>
            <pc:docMk/>
            <pc:sldMk cId="1222876594" sldId="375"/>
            <ac:spMk id="3" creationId="{74A5BF1B-AC89-545A-8446-99E1D699CE4F}"/>
          </ac:spMkLst>
        </pc:spChg>
      </pc:sldChg>
      <pc:sldChg chg="addSp delSp modSp">
        <pc:chgData name="Sophie Holland" userId="S::sophie.holland@westminster-abbey.org::973f5038-f617-450a-8546-88bc9d3463c3" providerId="AD" clId="Web-{9895A278-D3E2-C237-EE47-C36EF58575C0}" dt="2024-04-09T10:27:43.117" v="478" actId="20577"/>
        <pc:sldMkLst>
          <pc:docMk/>
          <pc:sldMk cId="145814539" sldId="379"/>
        </pc:sldMkLst>
        <pc:spChg chg="add del mod">
          <ac:chgData name="Sophie Holland" userId="S::sophie.holland@westminster-abbey.org::973f5038-f617-450a-8546-88bc9d3463c3" providerId="AD" clId="Web-{9895A278-D3E2-C237-EE47-C36EF58575C0}" dt="2024-04-09T09:32:21.254" v="109"/>
          <ac:spMkLst>
            <pc:docMk/>
            <pc:sldMk cId="145814539" sldId="379"/>
            <ac:spMk id="2" creationId="{C8614CCC-4A26-23BC-1A84-C5E7A8E8573A}"/>
          </ac:spMkLst>
        </pc:spChg>
        <pc:spChg chg="mod">
          <ac:chgData name="Sophie Holland" userId="S::sophie.holland@westminster-abbey.org::973f5038-f617-450a-8546-88bc9d3463c3" providerId="AD" clId="Web-{9895A278-D3E2-C237-EE47-C36EF58575C0}" dt="2024-04-09T10:27:43.117" v="478" actId="20577"/>
          <ac:spMkLst>
            <pc:docMk/>
            <pc:sldMk cId="145814539" sldId="379"/>
            <ac:spMk id="3" creationId="{74A5BF1B-AC89-545A-8446-99E1D699CE4F}"/>
          </ac:spMkLst>
        </pc:spChg>
      </pc:sldChg>
      <pc:sldChg chg="modSp">
        <pc:chgData name="Sophie Holland" userId="S::sophie.holland@westminster-abbey.org::973f5038-f617-450a-8546-88bc9d3463c3" providerId="AD" clId="Web-{9895A278-D3E2-C237-EE47-C36EF58575C0}" dt="2024-04-09T11:24:41.575" v="514" actId="20577"/>
        <pc:sldMkLst>
          <pc:docMk/>
          <pc:sldMk cId="164710391" sldId="382"/>
        </pc:sldMkLst>
        <pc:spChg chg="mod">
          <ac:chgData name="Sophie Holland" userId="S::sophie.holland@westminster-abbey.org::973f5038-f617-450a-8546-88bc9d3463c3" providerId="AD" clId="Web-{9895A278-D3E2-C237-EE47-C36EF58575C0}" dt="2024-04-09T11:24:41.575" v="514" actId="20577"/>
          <ac:spMkLst>
            <pc:docMk/>
            <pc:sldMk cId="164710391" sldId="382"/>
            <ac:spMk id="3" creationId="{74A5BF1B-AC89-545A-8446-99E1D699CE4F}"/>
          </ac:spMkLst>
        </pc:spChg>
        <pc:spChg chg="mod">
          <ac:chgData name="Sophie Holland" userId="S::sophie.holland@westminster-abbey.org::973f5038-f617-450a-8546-88bc9d3463c3" providerId="AD" clId="Web-{9895A278-D3E2-C237-EE47-C36EF58575C0}" dt="2024-04-09T11:22:59.131" v="492" actId="20577"/>
          <ac:spMkLst>
            <pc:docMk/>
            <pc:sldMk cId="164710391" sldId="382"/>
            <ac:spMk id="11" creationId="{C478436B-4B01-E44C-9310-D52D2C2537E3}"/>
          </ac:spMkLst>
        </pc:spChg>
      </pc:sldChg>
      <pc:sldChg chg="addCm">
        <pc:chgData name="Sophie Holland" userId="S::sophie.holland@westminster-abbey.org::973f5038-f617-450a-8546-88bc9d3463c3" providerId="AD" clId="Web-{9895A278-D3E2-C237-EE47-C36EF58575C0}" dt="2024-04-09T10:29:47.965" v="480"/>
        <pc:sldMkLst>
          <pc:docMk/>
          <pc:sldMk cId="335759159" sldId="386"/>
        </pc:sldMkLst>
      </pc:sldChg>
    </pc:docChg>
  </pc:docChgLst>
  <pc:docChgLst>
    <pc:chgData name="Sophie Langsford" userId="S::sophie.langsford@westminster-abbey.org::2ea6d925-4a6e-425b-8569-87f33b9a79c6" providerId="AD" clId="Web-{9D35AA9A-8770-AF6B-3A49-28685B14FBF1}"/>
    <pc:docChg chg="addSld modSld">
      <pc:chgData name="Sophie Langsford" userId="S::sophie.langsford@westminster-abbey.org::2ea6d925-4a6e-425b-8569-87f33b9a79c6" providerId="AD" clId="Web-{9D35AA9A-8770-AF6B-3A49-28685B14FBF1}" dt="2024-07-29T09:57:32.862" v="116" actId="20577"/>
      <pc:docMkLst>
        <pc:docMk/>
      </pc:docMkLst>
      <pc:sldChg chg="modSp">
        <pc:chgData name="Sophie Langsford" userId="S::sophie.langsford@westminster-abbey.org::2ea6d925-4a6e-425b-8569-87f33b9a79c6" providerId="AD" clId="Web-{9D35AA9A-8770-AF6B-3A49-28685B14FBF1}" dt="2024-07-29T08:29:22.777" v="0" actId="1076"/>
        <pc:sldMkLst>
          <pc:docMk/>
          <pc:sldMk cId="2971629565" sldId="376"/>
        </pc:sldMkLst>
        <pc:spChg chg="mod">
          <ac:chgData name="Sophie Langsford" userId="S::sophie.langsford@westminster-abbey.org::2ea6d925-4a6e-425b-8569-87f33b9a79c6" providerId="AD" clId="Web-{9D35AA9A-8770-AF6B-3A49-28685B14FBF1}" dt="2024-07-29T08:29:22.777" v="0" actId="1076"/>
          <ac:spMkLst>
            <pc:docMk/>
            <pc:sldMk cId="2971629565" sldId="376"/>
            <ac:spMk id="5" creationId="{B6076117-8002-478E-90B4-2928468307E6}"/>
          </ac:spMkLst>
        </pc:spChg>
      </pc:sldChg>
      <pc:sldChg chg="modSp">
        <pc:chgData name="Sophie Langsford" userId="S::sophie.langsford@westminster-abbey.org::2ea6d925-4a6e-425b-8569-87f33b9a79c6" providerId="AD" clId="Web-{9D35AA9A-8770-AF6B-3A49-28685B14FBF1}" dt="2024-07-29T09:36:44.804" v="108" actId="20577"/>
        <pc:sldMkLst>
          <pc:docMk/>
          <pc:sldMk cId="845850679" sldId="380"/>
        </pc:sldMkLst>
        <pc:spChg chg="mod">
          <ac:chgData name="Sophie Langsford" userId="S::sophie.langsford@westminster-abbey.org::2ea6d925-4a6e-425b-8569-87f33b9a79c6" providerId="AD" clId="Web-{9D35AA9A-8770-AF6B-3A49-28685B14FBF1}" dt="2024-07-29T09:36:44.804" v="108" actId="20577"/>
          <ac:spMkLst>
            <pc:docMk/>
            <pc:sldMk cId="845850679" sldId="380"/>
            <ac:spMk id="3" creationId="{74A5BF1B-AC89-545A-8446-99E1D699CE4F}"/>
          </ac:spMkLst>
        </pc:spChg>
        <pc:spChg chg="mod">
          <ac:chgData name="Sophie Langsford" userId="S::sophie.langsford@westminster-abbey.org::2ea6d925-4a6e-425b-8569-87f33b9a79c6" providerId="AD" clId="Web-{9D35AA9A-8770-AF6B-3A49-28685B14FBF1}" dt="2024-07-29T09:17:26.122" v="28" actId="20577"/>
          <ac:spMkLst>
            <pc:docMk/>
            <pc:sldMk cId="845850679" sldId="380"/>
            <ac:spMk id="11" creationId="{C478436B-4B01-E44C-9310-D52D2C2537E3}"/>
          </ac:spMkLst>
        </pc:spChg>
      </pc:sldChg>
      <pc:sldChg chg="modSp add replId">
        <pc:chgData name="Sophie Langsford" userId="S::sophie.langsford@westminster-abbey.org::2ea6d925-4a6e-425b-8569-87f33b9a79c6" providerId="AD" clId="Web-{9D35AA9A-8770-AF6B-3A49-28685B14FBF1}" dt="2024-07-29T09:57:32.862" v="116" actId="20577"/>
        <pc:sldMkLst>
          <pc:docMk/>
          <pc:sldMk cId="2510360859" sldId="381"/>
        </pc:sldMkLst>
        <pc:spChg chg="mod">
          <ac:chgData name="Sophie Langsford" userId="S::sophie.langsford@westminster-abbey.org::2ea6d925-4a6e-425b-8569-87f33b9a79c6" providerId="AD" clId="Web-{9D35AA9A-8770-AF6B-3A49-28685B14FBF1}" dt="2024-07-29T09:57:32.862" v="116" actId="20577"/>
          <ac:spMkLst>
            <pc:docMk/>
            <pc:sldMk cId="2510360859" sldId="381"/>
            <ac:spMk id="3" creationId="{74A5BF1B-AC89-545A-8446-99E1D699CE4F}"/>
          </ac:spMkLst>
        </pc:spChg>
        <pc:spChg chg="mod">
          <ac:chgData name="Sophie Langsford" userId="S::sophie.langsford@westminster-abbey.org::2ea6d925-4a6e-425b-8569-87f33b9a79c6" providerId="AD" clId="Web-{9D35AA9A-8770-AF6B-3A49-28685B14FBF1}" dt="2024-07-29T09:17:14.653" v="25" actId="20577"/>
          <ac:spMkLst>
            <pc:docMk/>
            <pc:sldMk cId="2510360859" sldId="381"/>
            <ac:spMk id="11" creationId="{C478436B-4B01-E44C-9310-D52D2C2537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29/08/2024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Wilfred Owen by John Gunston © National Portrait Gallery, London, NPG P515</a:t>
            </a: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1896373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655107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Laurence </a:t>
            </a:r>
            <a:r>
              <a:rPr lang="en-GB" dirty="0" err="1"/>
              <a:t>Binyon</a:t>
            </a:r>
            <a:r>
              <a:rPr lang="en-GB" dirty="0"/>
              <a:t> by Howard </a:t>
            </a:r>
            <a:r>
              <a:rPr lang="en-GB" dirty="0" err="1"/>
              <a:t>Coster</a:t>
            </a:r>
            <a:r>
              <a:rPr lang="en-GB" dirty="0"/>
              <a:t> © National Portrait Gallery, London, NPG Ax3517</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114857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2702795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1509233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49211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812979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p>
          <a:p>
            <a:r>
              <a:rPr lang="en-US"/>
              <a:t>©2024 Dean &amp; Chapter of Westminster</a:t>
            </a:r>
            <a:endParaRPr lang="en-GB"/>
          </a:p>
        </p:txBody>
      </p:sp>
      <p:sp>
        <p:nvSpPr>
          <p:cNvPr id="4" name="Slide Number Placeholder 3"/>
          <p:cNvSpPr>
            <a:spLocks noGrp="1"/>
          </p:cNvSpPr>
          <p:nvPr>
            <p:ph type="sldNum" sz="quarter" idx="5"/>
          </p:nvPr>
        </p:nvSpPr>
        <p:spPr/>
        <p:txBody>
          <a:bodyPr/>
          <a:lstStyle/>
          <a:p>
            <a:fld id="{F747F985-A9C5-9346-821E-ABAE6B283852}" type="slidenum">
              <a:rPr lang="en-US" smtClean="0"/>
              <a:t>17</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530213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1207814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3364288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434081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Rupert Brooke by Sherrill Schell, 1913 – Image from </a:t>
            </a:r>
            <a:r>
              <a:rPr lang="en-GB" err="1">
                <a:ea typeface="Calibri"/>
                <a:cs typeface="Calibri"/>
              </a:rPr>
              <a:t>Wikicommons</a:t>
            </a:r>
            <a:r>
              <a:rPr lang="en-GB">
                <a:ea typeface="Calibri"/>
                <a:cs typeface="Calibri"/>
              </a:rPr>
              <a:t> (</a:t>
            </a:r>
            <a:r>
              <a:rPr lang="en-GB"/>
              <a:t>Photograph of author in front matter of </a:t>
            </a:r>
            <a:r>
              <a:rPr lang="en-GB" i="1"/>
              <a:t>The collected poems of Rupert Brooke: With a Memoir</a:t>
            </a:r>
            <a:r>
              <a:rPr lang="en-GB"/>
              <a:t> [Second Impression, Aug 1918]. Cropped to remove text and signature.)</a:t>
            </a:r>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1630157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4138018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1918366"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War poets</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989240"/>
            <a:ext cx="8139248" cy="503553"/>
          </a:xfrm>
        </p:spPr>
        <p:txBody>
          <a:bodyPr/>
          <a:lstStyle/>
          <a:p>
            <a:r>
              <a:rPr lang="en-US"/>
              <a:t>Wilfred Owen, 1893 - 1918</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87047" y="1692652"/>
            <a:ext cx="8126548" cy="42154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85D53AF2-4F7D-62EC-DCC5-2E75E3629C37}"/>
              </a:ext>
            </a:extLst>
          </p:cNvPr>
          <p:cNvSpPr txBox="1"/>
          <p:nvPr/>
        </p:nvSpPr>
        <p:spPr>
          <a:xfrm>
            <a:off x="265290" y="1721654"/>
            <a:ext cx="5224703"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Born in Shropshire in 1893, Owen started writing poetry at the age of 17. </a:t>
            </a:r>
          </a:p>
          <a:p>
            <a:endParaRPr lang="en-US" dirty="0">
              <a:cs typeface="Arial"/>
            </a:endParaRPr>
          </a:p>
          <a:p>
            <a:r>
              <a:rPr lang="en-US" dirty="0">
                <a:cs typeface="Arial"/>
              </a:rPr>
              <a:t>Unable to afford university, he instead worked as an assistant to a vicar, which left him disillusioned with the church. He left and went to France to teach English. </a:t>
            </a:r>
          </a:p>
          <a:p>
            <a:endParaRPr lang="en-US" dirty="0">
              <a:cs typeface="Arial"/>
            </a:endParaRPr>
          </a:p>
          <a:p>
            <a:r>
              <a:rPr lang="en-US" dirty="0">
                <a:cs typeface="Arial"/>
              </a:rPr>
              <a:t>Owen returned to England to enlist in 1915 and was sent to the Western Front in 1917. </a:t>
            </a:r>
          </a:p>
          <a:p>
            <a:endParaRPr lang="en-US" dirty="0">
              <a:cs typeface="Arial"/>
            </a:endParaRPr>
          </a:p>
        </p:txBody>
      </p:sp>
      <p:pic>
        <p:nvPicPr>
          <p:cNvPr id="5" name="Picture 4" descr="Wilfred Owen, by John Gunston - NPG P515">
            <a:extLst>
              <a:ext uri="{FF2B5EF4-FFF2-40B4-BE49-F238E27FC236}">
                <a16:creationId xmlns:a16="http://schemas.microsoft.com/office/drawing/2014/main" id="{323F971D-1279-54DB-41D3-09F0DB9CB3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10553" y="1182591"/>
            <a:ext cx="2946400" cy="3453678"/>
          </a:xfrm>
          <a:prstGeom prst="rect">
            <a:avLst/>
          </a:prstGeom>
        </p:spPr>
      </p:pic>
      <p:sp>
        <p:nvSpPr>
          <p:cNvPr id="4" name="TextBox 3">
            <a:extLst>
              <a:ext uri="{FF2B5EF4-FFF2-40B4-BE49-F238E27FC236}">
                <a16:creationId xmlns:a16="http://schemas.microsoft.com/office/drawing/2014/main" id="{AE517AE6-E207-4242-8812-09F9D6568BB8}"/>
              </a:ext>
            </a:extLst>
          </p:cNvPr>
          <p:cNvSpPr txBox="1"/>
          <p:nvPr/>
        </p:nvSpPr>
        <p:spPr>
          <a:xfrm>
            <a:off x="277618" y="4404435"/>
            <a:ext cx="8511787" cy="2585323"/>
          </a:xfrm>
          <a:prstGeom prst="rect">
            <a:avLst/>
          </a:prstGeom>
          <a:noFill/>
        </p:spPr>
        <p:txBody>
          <a:bodyPr wrap="square" lIns="91440" tIns="45720" rIns="91440" bIns="45720" rtlCol="0" anchor="t">
            <a:spAutoFit/>
          </a:bodyPr>
          <a:lstStyle/>
          <a:p>
            <a:endParaRPr lang="en-US" dirty="0">
              <a:cs typeface="Arial"/>
            </a:endParaRPr>
          </a:p>
          <a:p>
            <a:r>
              <a:rPr lang="en-US" dirty="0">
                <a:cs typeface="Arial"/>
              </a:rPr>
              <a:t>When diagnosed with shellshock, he was sent to a military hospital in Scotland, where he met fellow poet Siegfried Sassoon. Owen's friendship with Sassoon revolutionised his style of poetry.</a:t>
            </a:r>
          </a:p>
          <a:p>
            <a:endParaRPr lang="en-US" dirty="0">
              <a:cs typeface="Arial"/>
            </a:endParaRPr>
          </a:p>
          <a:p>
            <a:r>
              <a:rPr lang="en-US" dirty="0">
                <a:cs typeface="Arial"/>
              </a:rPr>
              <a:t>Owen returned to France in August 1918 and was killed on 4th November at the age of 25.  His single volume of poetry, edited by Sassoon and published in 1920, includes vivid, honest poems about modern warfare. </a:t>
            </a:r>
          </a:p>
          <a:p>
            <a:endParaRPr lang="en-GB" dirty="0"/>
          </a:p>
        </p:txBody>
      </p:sp>
    </p:spTree>
    <p:extLst>
      <p:ext uri="{BB962C8B-B14F-4D97-AF65-F5344CB8AC3E}">
        <p14:creationId xmlns:p14="http://schemas.microsoft.com/office/powerpoint/2010/main" val="797830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Wilfred Owen - Extract from </a:t>
            </a:r>
            <a:r>
              <a:rPr lang="en-US" i="1" dirty="0"/>
              <a:t>Exposure</a:t>
            </a: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7" name="TextBox 6">
            <a:extLst>
              <a:ext uri="{FF2B5EF4-FFF2-40B4-BE49-F238E27FC236}">
                <a16:creationId xmlns:a16="http://schemas.microsoft.com/office/drawing/2014/main" id="{612B308F-9A84-8F2B-421D-0F574609A60E}"/>
              </a:ext>
            </a:extLst>
          </p:cNvPr>
          <p:cNvSpPr txBox="1"/>
          <p:nvPr/>
        </p:nvSpPr>
        <p:spPr>
          <a:xfrm>
            <a:off x="368299" y="2108199"/>
            <a:ext cx="6972299"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Our brains ache, in the merciless iced east winds that </a:t>
            </a:r>
            <a:r>
              <a:rPr lang="en-US" err="1">
                <a:cs typeface="Arial"/>
              </a:rPr>
              <a:t>knive</a:t>
            </a:r>
            <a:r>
              <a:rPr lang="en-US">
                <a:cs typeface="Arial"/>
              </a:rPr>
              <a:t> us . . . </a:t>
            </a:r>
          </a:p>
          <a:p>
            <a:r>
              <a:rPr lang="en-US">
                <a:cs typeface="Arial"/>
              </a:rPr>
              <a:t>Wearied we keep awake because the night is silent . . .</a:t>
            </a:r>
          </a:p>
          <a:p>
            <a:r>
              <a:rPr lang="en-US">
                <a:cs typeface="Arial"/>
              </a:rPr>
              <a:t>Low drooping flares confuse our memory of the salient . . .</a:t>
            </a:r>
            <a:br>
              <a:rPr lang="en-US">
                <a:cs typeface="Arial"/>
              </a:rPr>
            </a:br>
            <a:r>
              <a:rPr lang="en-US">
                <a:cs typeface="Arial"/>
              </a:rPr>
              <a:t>Worried by silence, sentries whisper, curious, nervous,</a:t>
            </a:r>
          </a:p>
          <a:p>
            <a:r>
              <a:rPr lang="en-US">
                <a:cs typeface="Arial"/>
              </a:rPr>
              <a:t>       But nothing happens. </a:t>
            </a:r>
            <a:br>
              <a:rPr lang="en-US">
                <a:cs typeface="Arial"/>
              </a:rPr>
            </a:br>
            <a:endParaRPr lang="en-US">
              <a:cs typeface="Arial"/>
            </a:endParaRPr>
          </a:p>
          <a:p>
            <a:r>
              <a:rPr lang="en-US">
                <a:cs typeface="Arial"/>
              </a:rPr>
              <a:t>Watching, we hear the mad gusts tugging on the wire,</a:t>
            </a:r>
          </a:p>
          <a:p>
            <a:r>
              <a:rPr lang="en-US">
                <a:cs typeface="Arial"/>
              </a:rPr>
              <a:t>Like twitching agonies of men among its brambles.</a:t>
            </a:r>
          </a:p>
          <a:p>
            <a:r>
              <a:rPr lang="en-US">
                <a:cs typeface="Arial"/>
              </a:rPr>
              <a:t>Northward, incessantly, the flickering gunnery rumbles,</a:t>
            </a:r>
          </a:p>
          <a:p>
            <a:r>
              <a:rPr lang="en-US">
                <a:cs typeface="Arial"/>
              </a:rPr>
              <a:t>Far off, like a dull </a:t>
            </a:r>
            <a:r>
              <a:rPr lang="en-US" err="1">
                <a:cs typeface="Arial"/>
              </a:rPr>
              <a:t>rumour</a:t>
            </a:r>
            <a:r>
              <a:rPr lang="en-US">
                <a:cs typeface="Arial"/>
              </a:rPr>
              <a:t> of some other war.</a:t>
            </a:r>
          </a:p>
          <a:p>
            <a:r>
              <a:rPr lang="en-US">
                <a:cs typeface="Arial"/>
              </a:rPr>
              <a:t>       What are we doing here?</a:t>
            </a:r>
          </a:p>
          <a:p>
            <a:pPr algn="l"/>
            <a:endParaRPr lang="en-US">
              <a:cs typeface="Arial"/>
            </a:endParaRPr>
          </a:p>
        </p:txBody>
      </p:sp>
    </p:spTree>
    <p:extLst>
      <p:ext uri="{BB962C8B-B14F-4D97-AF65-F5344CB8AC3E}">
        <p14:creationId xmlns:p14="http://schemas.microsoft.com/office/powerpoint/2010/main" val="3051632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041790"/>
            <a:ext cx="8139248" cy="503553"/>
          </a:xfrm>
        </p:spPr>
        <p:txBody>
          <a:bodyPr/>
          <a:lstStyle/>
          <a:p>
            <a:r>
              <a:rPr lang="en-US"/>
              <a:t>Laurence </a:t>
            </a:r>
            <a:r>
              <a:rPr lang="en-US" err="1"/>
              <a:t>Binyon</a:t>
            </a:r>
            <a:r>
              <a:rPr lang="en-US"/>
              <a:t>, 1869 - 1943</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C6285E9B-2973-4632-AEEF-148E6AB39235}"/>
              </a:ext>
            </a:extLst>
          </p:cNvPr>
          <p:cNvSpPr txBox="1"/>
          <p:nvPr/>
        </p:nvSpPr>
        <p:spPr>
          <a:xfrm>
            <a:off x="414706" y="1718392"/>
            <a:ext cx="5024581" cy="4247317"/>
          </a:xfrm>
          <a:prstGeom prst="rect">
            <a:avLst/>
          </a:prstGeom>
          <a:noFill/>
        </p:spPr>
        <p:txBody>
          <a:bodyPr wrap="square" lIns="91440" tIns="45720" rIns="91440" bIns="45720" rtlCol="0" anchor="t">
            <a:spAutoFit/>
          </a:bodyPr>
          <a:lstStyle/>
          <a:p>
            <a:r>
              <a:rPr lang="en-GB" dirty="0"/>
              <a:t>He attended St Paul’s School, London and then Oxford University, where he first began to publish poetry.</a:t>
            </a:r>
          </a:p>
          <a:p>
            <a:endParaRPr lang="en-GB" dirty="0"/>
          </a:p>
          <a:p>
            <a:r>
              <a:rPr lang="en-GB" dirty="0"/>
              <a:t>After graduating he began a long career at the British Museum. He had a substantial reputation as a writer before the war and socialised with artists and intellectuals. </a:t>
            </a:r>
            <a:endParaRPr lang="en-GB" dirty="0">
              <a:cs typeface="Arial"/>
            </a:endParaRPr>
          </a:p>
          <a:p>
            <a:endParaRPr lang="en-GB" dirty="0"/>
          </a:p>
          <a:p>
            <a:r>
              <a:rPr lang="en-GB" dirty="0"/>
              <a:t>During the war, he served as an orderly and worked in a French military hospital. The war influenced his poetry and his most well-known poem </a:t>
            </a:r>
            <a:r>
              <a:rPr lang="en-GB" i="1" dirty="0"/>
              <a:t>For the Fallen </a:t>
            </a:r>
            <a:r>
              <a:rPr lang="en-GB" dirty="0"/>
              <a:t>is</a:t>
            </a:r>
            <a:r>
              <a:rPr lang="en-GB" i="1" dirty="0"/>
              <a:t> </a:t>
            </a:r>
            <a:r>
              <a:rPr lang="en-GB" dirty="0"/>
              <a:t>still recited at annual Remembrance Day commemorations. </a:t>
            </a:r>
            <a:endParaRPr lang="en-GB" dirty="0">
              <a:cs typeface="Arial"/>
            </a:endParaRPr>
          </a:p>
          <a:p>
            <a:endParaRPr lang="en-GB" dirty="0"/>
          </a:p>
        </p:txBody>
      </p:sp>
      <p:pic>
        <p:nvPicPr>
          <p:cNvPr id="4" name="Picture 3">
            <a:extLst>
              <a:ext uri="{FF2B5EF4-FFF2-40B4-BE49-F238E27FC236}">
                <a16:creationId xmlns:a16="http://schemas.microsoft.com/office/drawing/2014/main" id="{51B8597E-7EBE-4CD7-B94B-2FFB0378B152}"/>
              </a:ext>
            </a:extLst>
          </p:cNvPr>
          <p:cNvPicPr>
            <a:picLocks noChangeAspect="1"/>
          </p:cNvPicPr>
          <p:nvPr/>
        </p:nvPicPr>
        <p:blipFill>
          <a:blip r:embed="rId3"/>
          <a:stretch>
            <a:fillRect/>
          </a:stretch>
        </p:blipFill>
        <p:spPr>
          <a:xfrm>
            <a:off x="5565411" y="1226641"/>
            <a:ext cx="2860160" cy="3841124"/>
          </a:xfrm>
          <a:prstGeom prst="rect">
            <a:avLst/>
          </a:prstGeom>
        </p:spPr>
      </p:pic>
      <p:sp>
        <p:nvSpPr>
          <p:cNvPr id="5" name="TextBox 4">
            <a:extLst>
              <a:ext uri="{FF2B5EF4-FFF2-40B4-BE49-F238E27FC236}">
                <a16:creationId xmlns:a16="http://schemas.microsoft.com/office/drawing/2014/main" id="{B6076117-8002-478E-90B4-2928468307E6}"/>
              </a:ext>
            </a:extLst>
          </p:cNvPr>
          <p:cNvSpPr txBox="1"/>
          <p:nvPr/>
        </p:nvSpPr>
        <p:spPr>
          <a:xfrm>
            <a:off x="413602" y="5770616"/>
            <a:ext cx="8089553" cy="646331"/>
          </a:xfrm>
          <a:prstGeom prst="rect">
            <a:avLst/>
          </a:prstGeom>
          <a:noFill/>
        </p:spPr>
        <p:txBody>
          <a:bodyPr wrap="square" rtlCol="0">
            <a:spAutoFit/>
          </a:bodyPr>
          <a:lstStyle/>
          <a:p>
            <a:r>
              <a:rPr lang="en-GB"/>
              <a:t>After the war he returned to his role at the British Museum. He continued to write until his death in 1943, at the age of 73. </a:t>
            </a:r>
          </a:p>
        </p:txBody>
      </p:sp>
    </p:spTree>
    <p:extLst>
      <p:ext uri="{BB962C8B-B14F-4D97-AF65-F5344CB8AC3E}">
        <p14:creationId xmlns:p14="http://schemas.microsoft.com/office/powerpoint/2010/main" val="2971629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Laurence </a:t>
            </a:r>
            <a:r>
              <a:rPr lang="en-US" dirty="0" err="1"/>
              <a:t>Binyon</a:t>
            </a:r>
            <a:r>
              <a:rPr lang="en-US" dirty="0"/>
              <a:t> – Extract from </a:t>
            </a:r>
            <a:r>
              <a:rPr lang="en-US" i="1" dirty="0"/>
              <a:t>For the Fallen</a:t>
            </a: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6CE681B6-4D63-10C4-BB33-7204F4C69209}"/>
              </a:ext>
            </a:extLst>
          </p:cNvPr>
          <p:cNvSpPr txBox="1"/>
          <p:nvPr/>
        </p:nvSpPr>
        <p:spPr>
          <a:xfrm>
            <a:off x="360628" y="1799638"/>
            <a:ext cx="8689444" cy="5309146"/>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sz="1500">
              <a:solidFill>
                <a:srgbClr val="000000"/>
              </a:solidFill>
              <a:highlight>
                <a:srgbClr val="00FF00"/>
              </a:highlight>
              <a:latin typeface="Arial"/>
              <a:cs typeface="Arial"/>
            </a:endParaRPr>
          </a:p>
          <a:p>
            <a:endParaRPr lang="en-GB"/>
          </a:p>
          <a:p>
            <a:r>
              <a:rPr lang="en-GB"/>
              <a:t>…They shall grow not old, as we that are left grow old:  </a:t>
            </a:r>
            <a:br>
              <a:rPr lang="en-GB"/>
            </a:br>
            <a:r>
              <a:rPr lang="en-GB"/>
              <a:t>  Age shall not weary them, nor the years condemn. </a:t>
            </a:r>
            <a:br>
              <a:rPr lang="en-GB"/>
            </a:br>
            <a:r>
              <a:rPr lang="en-GB"/>
              <a:t>  At the going down of the sun and in the morning </a:t>
            </a:r>
            <a:br>
              <a:rPr lang="en-GB"/>
            </a:br>
            <a:r>
              <a:rPr lang="en-GB"/>
              <a:t>  We will remember them. </a:t>
            </a:r>
            <a:br>
              <a:rPr lang="en-GB"/>
            </a:br>
            <a:r>
              <a:rPr lang="en-GB"/>
              <a:t>  </a:t>
            </a:r>
          </a:p>
          <a:p>
            <a:endParaRPr lang="en-GB"/>
          </a:p>
          <a:p>
            <a:r>
              <a:rPr lang="en-GB"/>
              <a:t>They mingle not with their laughing comrades again;  </a:t>
            </a:r>
            <a:br>
              <a:rPr lang="en-GB"/>
            </a:br>
            <a:r>
              <a:rPr lang="en-GB"/>
              <a:t>  They sit no more at familiar tables of home; </a:t>
            </a:r>
            <a:br>
              <a:rPr lang="en-GB"/>
            </a:br>
            <a:r>
              <a:rPr lang="en-GB"/>
              <a:t>  They have no lot in our labour of the day-time; </a:t>
            </a:r>
            <a:br>
              <a:rPr lang="en-GB"/>
            </a:br>
            <a:r>
              <a:rPr lang="en-GB"/>
              <a:t>  They sleep beyond England's foam…</a:t>
            </a:r>
          </a:p>
          <a:p>
            <a:endParaRPr lang="en-GB" sz="1500">
              <a:highlight>
                <a:srgbClr val="00FF00"/>
              </a:highlight>
              <a:ea typeface="+mn-lt"/>
              <a:cs typeface="+mn-lt"/>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a:solidFill>
                <a:srgbClr val="292C63"/>
              </a:solidFill>
              <a:highlight>
                <a:srgbClr val="00FF00"/>
              </a:highlight>
              <a:latin typeface="Palatino"/>
              <a:cs typeface="Arial"/>
            </a:endParaRPr>
          </a:p>
          <a:p>
            <a:endParaRPr lang="en-GB">
              <a:solidFill>
                <a:srgbClr val="292C63"/>
              </a:solidFill>
              <a:latin typeface="Palatino"/>
              <a:cs typeface="Arial"/>
            </a:endParaRPr>
          </a:p>
        </p:txBody>
      </p:sp>
    </p:spTree>
    <p:extLst>
      <p:ext uri="{BB962C8B-B14F-4D97-AF65-F5344CB8AC3E}">
        <p14:creationId xmlns:p14="http://schemas.microsoft.com/office/powerpoint/2010/main" val="3596633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Perspectives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5062" y="1867438"/>
            <a:ext cx="8136938" cy="4493673"/>
          </a:xfrm>
        </p:spPr>
        <p:txBody>
          <a:bodyPr vert="horz" lIns="0" tIns="0" rIns="0" bIns="0" rtlCol="0" anchor="t">
            <a:noAutofit/>
          </a:bodyPr>
          <a:lstStyle/>
          <a:p>
            <a:pPr>
              <a:spcAft>
                <a:spcPts val="0"/>
              </a:spcAft>
            </a:pPr>
            <a:r>
              <a:rPr lang="en-GB" sz="1800" dirty="0">
                <a:cs typeface="Arial"/>
              </a:rPr>
              <a:t>Existing since Ancient Greece, war poetry was not a new genre. However, until the First World War, war poetry focussed on themes of glory, victory, bravery and heroism. </a:t>
            </a:r>
            <a:endParaRPr lang="en-US" dirty="0"/>
          </a:p>
          <a:p>
            <a:pPr>
              <a:spcAft>
                <a:spcPts val="0"/>
              </a:spcAft>
            </a:pPr>
            <a:endParaRPr lang="en-GB" sz="1800" dirty="0">
              <a:cs typeface="Arial"/>
            </a:endParaRPr>
          </a:p>
          <a:p>
            <a:pPr>
              <a:spcAft>
                <a:spcPts val="0"/>
              </a:spcAft>
            </a:pPr>
            <a:r>
              <a:rPr lang="en-GB" sz="1800" dirty="0">
                <a:cs typeface="Arial"/>
              </a:rPr>
              <a:t>These poets, although writing in the same context, had different perspectives. Brooke, influenced by traditional war poetry and unmarred by personal experiences, wrote of the glory of war. Owen, whose first-hand experience of war impacted him, wrote of the horrors of war. While </a:t>
            </a:r>
            <a:r>
              <a:rPr lang="en-GB" sz="1800" dirty="0" err="1">
                <a:cs typeface="Arial"/>
              </a:rPr>
              <a:t>Binyon</a:t>
            </a:r>
            <a:r>
              <a:rPr lang="en-GB" sz="1800" dirty="0">
                <a:cs typeface="Arial"/>
              </a:rPr>
              <a:t>, seeing the consequences of conflict in hospitals, wrote of the realities of war. </a:t>
            </a:r>
          </a:p>
          <a:p>
            <a:pPr>
              <a:spcAft>
                <a:spcPts val="0"/>
              </a:spcAft>
            </a:pPr>
            <a:endParaRPr lang="en-GB" sz="1800" dirty="0">
              <a:ea typeface="+mn-lt"/>
              <a:cs typeface="+mn-lt"/>
            </a:endParaRPr>
          </a:p>
          <a:p>
            <a:pPr>
              <a:spcAft>
                <a:spcPts val="0"/>
              </a:spcAft>
            </a:pPr>
            <a:r>
              <a:rPr lang="en-GB" sz="1800" dirty="0">
                <a:ea typeface="+mn-lt"/>
                <a:cs typeface="+mn-lt"/>
              </a:rPr>
              <a:t>At the start of the war, poetry promoting patriotism and heroism was widespread and extremely popular, such as the work of Jessie Pope and Rupert Brooke. </a:t>
            </a:r>
          </a:p>
          <a:p>
            <a:pPr>
              <a:spcAft>
                <a:spcPts val="0"/>
              </a:spcAft>
            </a:pPr>
            <a:endParaRPr lang="en-GB" sz="1800" dirty="0"/>
          </a:p>
          <a:p>
            <a:pPr>
              <a:spcAft>
                <a:spcPts val="0"/>
              </a:spcAft>
            </a:pPr>
            <a:r>
              <a:rPr lang="en-US" sz="1800" dirty="0"/>
              <a:t>Initially, </a:t>
            </a:r>
            <a:r>
              <a:rPr lang="en-US" sz="1800" dirty="0" err="1"/>
              <a:t>Binyon</a:t>
            </a:r>
            <a:r>
              <a:rPr lang="en-US" sz="1800" dirty="0"/>
              <a:t> and Owen's poetry was viewed as unpatriotic. </a:t>
            </a:r>
            <a:r>
              <a:rPr lang="en-US" sz="1800" i="1" dirty="0"/>
              <a:t>For the Fallen</a:t>
            </a:r>
            <a:r>
              <a:rPr lang="en-US" sz="1800" dirty="0"/>
              <a:t>, written in 1914, stood in contrast to the work of Pope and Brooke in a climate of positive war propaganda. </a:t>
            </a:r>
            <a:r>
              <a:rPr lang="en-US" sz="1800" dirty="0" err="1"/>
              <a:t>Binyon</a:t>
            </a:r>
            <a:r>
              <a:rPr lang="en-US" sz="1800" dirty="0"/>
              <a:t> and Owen depicted the realities of war and as those realities hit home, the popularity of these poems grew. </a:t>
            </a:r>
            <a:endParaRPr lang="en-GB" sz="1800" dirty="0">
              <a:cs typeface="Arial"/>
            </a:endParaRPr>
          </a:p>
          <a:p>
            <a:endParaRPr lang="en-US" dirty="0">
              <a:cs typeface="Arial"/>
            </a:endParaRPr>
          </a:p>
        </p:txBody>
      </p:sp>
    </p:spTree>
    <p:extLst>
      <p:ext uri="{BB962C8B-B14F-4D97-AF65-F5344CB8AC3E}">
        <p14:creationId xmlns:p14="http://schemas.microsoft.com/office/powerpoint/2010/main" val="845850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Influences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74347" y="1925745"/>
            <a:ext cx="8126548" cy="4659928"/>
          </a:xfrm>
        </p:spPr>
        <p:txBody>
          <a:bodyPr vert="horz" lIns="0" tIns="0" rIns="0" bIns="0" rtlCol="0" anchor="t">
            <a:normAutofit/>
          </a:bodyPr>
          <a:lstStyle/>
          <a:p>
            <a:pPr>
              <a:spcAft>
                <a:spcPts val="0"/>
              </a:spcAft>
            </a:pPr>
            <a:r>
              <a:rPr lang="en-US" sz="1800" dirty="0">
                <a:cs typeface="Arial"/>
              </a:rPr>
              <a:t>These poets were influenced by other writers. </a:t>
            </a:r>
            <a:endParaRPr lang="en-GB" sz="1800" dirty="0">
              <a:cs typeface="Arial"/>
            </a:endParaRPr>
          </a:p>
          <a:p>
            <a:pPr>
              <a:spcAft>
                <a:spcPts val="0"/>
              </a:spcAft>
            </a:pPr>
            <a:endParaRPr lang="en-US" sz="1800" dirty="0">
              <a:cs typeface="Arial"/>
            </a:endParaRPr>
          </a:p>
          <a:p>
            <a:pPr>
              <a:spcAft>
                <a:spcPts val="0"/>
              </a:spcAft>
            </a:pPr>
            <a:r>
              <a:rPr lang="en-US" sz="1800" dirty="0">
                <a:cs typeface="Arial"/>
              </a:rPr>
              <a:t>Brooke, while heavily influenced by the Romantic writers of the 18th century, </a:t>
            </a:r>
            <a:r>
              <a:rPr lang="en-US" sz="1800" dirty="0" err="1">
                <a:cs typeface="Arial"/>
              </a:rPr>
              <a:t>socialised</a:t>
            </a:r>
            <a:r>
              <a:rPr lang="en-US" sz="1800" dirty="0">
                <a:cs typeface="Arial"/>
              </a:rPr>
              <a:t> with contemporary writers Virginia Woolf and William B Yeats. </a:t>
            </a:r>
            <a:endParaRPr lang="en-GB" sz="1800" dirty="0">
              <a:cs typeface="Arial"/>
            </a:endParaRPr>
          </a:p>
          <a:p>
            <a:pPr>
              <a:spcAft>
                <a:spcPts val="0"/>
              </a:spcAft>
            </a:pPr>
            <a:endParaRPr lang="en-US" sz="1800" dirty="0">
              <a:cs typeface="Arial"/>
            </a:endParaRPr>
          </a:p>
          <a:p>
            <a:pPr>
              <a:spcAft>
                <a:spcPts val="0"/>
              </a:spcAft>
            </a:pPr>
            <a:r>
              <a:rPr lang="en-US" sz="1800" dirty="0" err="1">
                <a:cs typeface="Arial"/>
              </a:rPr>
              <a:t>Binyon's</a:t>
            </a:r>
            <a:r>
              <a:rPr lang="en-US" sz="1800" dirty="0">
                <a:cs typeface="Arial"/>
              </a:rPr>
              <a:t> academic work influenced the Imagist poets Ezra Pound and Richard Aldington, leading to lifelong friendships. His academic work shows particular interest in writers such as William Blake and Dante </a:t>
            </a:r>
            <a:r>
              <a:rPr lang="en-US" sz="1800" dirty="0">
                <a:ea typeface="+mn-lt"/>
                <a:cs typeface="+mn-lt"/>
              </a:rPr>
              <a:t>Alighieri</a:t>
            </a:r>
            <a:r>
              <a:rPr lang="en-US" sz="1800" dirty="0">
                <a:cs typeface="Arial"/>
              </a:rPr>
              <a:t>.  </a:t>
            </a:r>
          </a:p>
          <a:p>
            <a:pPr>
              <a:spcAft>
                <a:spcPts val="0"/>
              </a:spcAft>
            </a:pPr>
            <a:endParaRPr lang="en-US" sz="1800" dirty="0"/>
          </a:p>
          <a:p>
            <a:pPr>
              <a:spcAft>
                <a:spcPts val="0"/>
              </a:spcAft>
            </a:pPr>
            <a:r>
              <a:rPr lang="en-US" sz="1800" dirty="0"/>
              <a:t>Wilfred Owen's work was heavily influenced by fellow war poet, </a:t>
            </a:r>
            <a:r>
              <a:rPr lang="en-US" sz="1800" dirty="0" err="1"/>
              <a:t>Seigfried</a:t>
            </a:r>
            <a:r>
              <a:rPr lang="en-US" sz="1800" dirty="0"/>
              <a:t> Sassoon. Sassoon was a mentor to Owen, critiquing and encouraging him as well as introducing him to literary figures such as Robert Graves. Reading Sassoon’s poems and discussing </a:t>
            </a:r>
            <a:r>
              <a:rPr lang="en-US" sz="1800"/>
              <a:t>his work </a:t>
            </a:r>
            <a:r>
              <a:rPr lang="en-US" sz="1800" dirty="0"/>
              <a:t>transformed Owen’s style and his conception of poetry. </a:t>
            </a:r>
            <a:endParaRPr lang="en-US" sz="1800" dirty="0">
              <a:cs typeface="Arial"/>
            </a:endParaRPr>
          </a:p>
          <a:p>
            <a:endParaRPr lang="en-US" dirty="0"/>
          </a:p>
        </p:txBody>
      </p:sp>
    </p:spTree>
    <p:extLst>
      <p:ext uri="{BB962C8B-B14F-4D97-AF65-F5344CB8AC3E}">
        <p14:creationId xmlns:p14="http://schemas.microsoft.com/office/powerpoint/2010/main" val="2510360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Themes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2E839805-FE59-470A-909D-9B003624D112}"/>
              </a:ext>
            </a:extLst>
          </p:cNvPr>
          <p:cNvSpPr txBox="1"/>
          <p:nvPr/>
        </p:nvSpPr>
        <p:spPr>
          <a:xfrm>
            <a:off x="399747" y="1859455"/>
            <a:ext cx="8331806" cy="4247317"/>
          </a:xfrm>
          <a:prstGeom prst="rect">
            <a:avLst/>
          </a:prstGeom>
          <a:noFill/>
        </p:spPr>
        <p:txBody>
          <a:bodyPr wrap="square" lIns="91440" tIns="45720" rIns="91440" bIns="45720" rtlCol="0" anchor="t">
            <a:spAutoFit/>
          </a:bodyPr>
          <a:lstStyle/>
          <a:p>
            <a:r>
              <a:rPr lang="en-GB" dirty="0"/>
              <a:t>Common themes in war poetry include: </a:t>
            </a:r>
          </a:p>
          <a:p>
            <a:endParaRPr lang="en-GB" dirty="0"/>
          </a:p>
          <a:p>
            <a:r>
              <a:rPr lang="en-GB" b="1" dirty="0"/>
              <a:t>Power and conflict</a:t>
            </a:r>
            <a:br>
              <a:rPr lang="en-GB" dirty="0"/>
            </a:br>
            <a:r>
              <a:rPr lang="en-GB" dirty="0"/>
              <a:t>Traditional concepts of patriotism, nationalism, heroism and reference to an enemy. First World War poets also began to challenge the justification for conflict, questioning the purpose. </a:t>
            </a:r>
            <a:endParaRPr lang="en-GB" dirty="0">
              <a:cs typeface="Arial"/>
            </a:endParaRPr>
          </a:p>
          <a:p>
            <a:pPr marL="285750" indent="-285750">
              <a:buFont typeface="Arial" panose="020B0604020202020204" pitchFamily="34" charset="0"/>
              <a:buChar char="•"/>
            </a:pPr>
            <a:endParaRPr lang="en-GB" b="1" dirty="0">
              <a:cs typeface="Arial"/>
            </a:endParaRPr>
          </a:p>
          <a:p>
            <a:r>
              <a:rPr lang="en-GB" b="1" dirty="0"/>
              <a:t>Graphic scenes </a:t>
            </a:r>
            <a:endParaRPr lang="en-GB" dirty="0">
              <a:cs typeface="Arial"/>
            </a:endParaRPr>
          </a:p>
          <a:p>
            <a:r>
              <a:rPr lang="en-GB" dirty="0">
                <a:cs typeface="Arial"/>
              </a:rPr>
              <a:t>Vivid descriptions of violence, including specific reference to weaponry and injuries. Descriptions of the physical experience and climate of war. </a:t>
            </a:r>
          </a:p>
          <a:p>
            <a:endParaRPr lang="en-GB" b="1" dirty="0">
              <a:cs typeface="Arial"/>
            </a:endParaRPr>
          </a:p>
          <a:p>
            <a:r>
              <a:rPr lang="en-GB" b="1" dirty="0"/>
              <a:t>Honest emotion</a:t>
            </a:r>
          </a:p>
          <a:p>
            <a:r>
              <a:rPr lang="en-GB" dirty="0"/>
              <a:t>An expression of honest and raw emotions, particularly fear and grief. An acknowledgement of the impact of war, the grief of civilians and the futures that will never happen. </a:t>
            </a:r>
            <a:endParaRPr lang="en-GB" dirty="0">
              <a:cs typeface="Arial"/>
            </a:endParaRPr>
          </a:p>
        </p:txBody>
      </p:sp>
    </p:spTree>
    <p:extLst>
      <p:ext uri="{BB962C8B-B14F-4D97-AF65-F5344CB8AC3E}">
        <p14:creationId xmlns:p14="http://schemas.microsoft.com/office/powerpoint/2010/main" val="4237119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Discussion questions</a:t>
            </a:r>
          </a:p>
        </p:txBody>
      </p:sp>
      <p:sp>
        <p:nvSpPr>
          <p:cNvPr id="4" name="TextBox 3">
            <a:extLst>
              <a:ext uri="{FF2B5EF4-FFF2-40B4-BE49-F238E27FC236}">
                <a16:creationId xmlns:a16="http://schemas.microsoft.com/office/drawing/2014/main" id="{C1022C71-C5EE-1D9D-40BA-7993B5A23C9A}"/>
              </a:ext>
            </a:extLst>
          </p:cNvPr>
          <p:cNvSpPr txBox="1"/>
          <p:nvPr/>
        </p:nvSpPr>
        <p:spPr>
          <a:xfrm>
            <a:off x="362188" y="1945736"/>
            <a:ext cx="4427367" cy="3970318"/>
          </a:xfrm>
          <a:prstGeom prst="rect">
            <a:avLst/>
          </a:prstGeom>
          <a:solidFill>
            <a:schemeClr val="tx2"/>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ea typeface="+mn-lt"/>
                <a:cs typeface="+mn-lt"/>
              </a:rPr>
              <a:t>As a genre, what is the purpose of war poetry and why is it important? </a:t>
            </a:r>
            <a:endParaRPr lang="en-US" dirty="0">
              <a:solidFill>
                <a:schemeClr val="bg1"/>
              </a:solidFill>
              <a:cs typeface="Arial"/>
            </a:endParaRPr>
          </a:p>
          <a:p>
            <a:endParaRPr lang="en-US" dirty="0">
              <a:solidFill>
                <a:schemeClr val="bg1"/>
              </a:solidFill>
              <a:ea typeface="+mn-lt"/>
              <a:cs typeface="+mn-lt"/>
            </a:endParaRPr>
          </a:p>
          <a:p>
            <a:r>
              <a:rPr lang="en-US" dirty="0">
                <a:solidFill>
                  <a:schemeClr val="bg1"/>
                </a:solidFill>
                <a:ea typeface="+mn-lt"/>
                <a:cs typeface="+mn-lt"/>
              </a:rPr>
              <a:t>Looking at the poems in this presentation, which particular words or phrases tell us about the reality of war? </a:t>
            </a:r>
          </a:p>
          <a:p>
            <a:endParaRPr lang="en-US" dirty="0">
              <a:solidFill>
                <a:schemeClr val="bg1"/>
              </a:solidFill>
              <a:latin typeface="Arial"/>
              <a:cs typeface="Arial"/>
            </a:endParaRPr>
          </a:p>
          <a:p>
            <a:r>
              <a:rPr lang="en-US" dirty="0">
                <a:solidFill>
                  <a:schemeClr val="bg1"/>
                </a:solidFill>
                <a:latin typeface="Arial"/>
                <a:cs typeface="Arial"/>
              </a:rPr>
              <a:t>What can we learn about the First World War from poetry that we might not find out from other contemporary sources? </a:t>
            </a:r>
          </a:p>
          <a:p>
            <a:endParaRPr lang="en-US" dirty="0">
              <a:solidFill>
                <a:schemeClr val="bg1"/>
              </a:solidFill>
              <a:latin typeface="Arial"/>
              <a:cs typeface="Arial"/>
            </a:endParaRPr>
          </a:p>
          <a:p>
            <a:r>
              <a:rPr lang="en-US" dirty="0">
                <a:solidFill>
                  <a:schemeClr val="bg1"/>
                </a:solidFill>
                <a:latin typeface="Arial"/>
                <a:cs typeface="Arial"/>
              </a:rPr>
              <a:t>Drawing on the historical and social context explored, compare how these poems present the concept of suffering. </a:t>
            </a:r>
          </a:p>
        </p:txBody>
      </p:sp>
      <p:pic>
        <p:nvPicPr>
          <p:cNvPr id="5" name="Picture 4" descr="A group of people in a room&#10;&#10;Description automatically generated">
            <a:extLst>
              <a:ext uri="{FF2B5EF4-FFF2-40B4-BE49-F238E27FC236}">
                <a16:creationId xmlns:a16="http://schemas.microsoft.com/office/drawing/2014/main" id="{DD9B60B4-328B-C81B-19EB-B9AAF78D9A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231"/>
          <a:stretch/>
        </p:blipFill>
        <p:spPr>
          <a:xfrm>
            <a:off x="4922666" y="1925172"/>
            <a:ext cx="3588930" cy="4059595"/>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5"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Poets' Corner</a:t>
            </a:r>
          </a:p>
        </p:txBody>
      </p:sp>
      <p:sp>
        <p:nvSpPr>
          <p:cNvPr id="7"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Poets' Corner is a space within Westminster Abbey where over 100 poets and writers are buried or remembered. Some are very famous, such as William Shakespeare, Jane Austen and Charles Dickens, while others you might not have heard of before. </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8" name="Picture 7" descr="A stone floor in a church&#10;&#10;Description automatically generated">
            <a:extLst>
              <a:ext uri="{FF2B5EF4-FFF2-40B4-BE49-F238E27FC236}">
                <a16:creationId xmlns:a16="http://schemas.microsoft.com/office/drawing/2014/main" id="{C58C18C9-D5DC-D9E0-65DD-F2AE8981BF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3298" y="3423973"/>
            <a:ext cx="3491346" cy="2366867"/>
          </a:xfrm>
          <a:prstGeom prst="rect">
            <a:avLst/>
          </a:prstGeom>
        </p:spPr>
      </p:pic>
      <p:sp>
        <p:nvSpPr>
          <p:cNvPr id="9" name="TextBox 4">
            <a:extLst>
              <a:ext uri="{FF2B5EF4-FFF2-40B4-BE49-F238E27FC236}">
                <a16:creationId xmlns:a16="http://schemas.microsoft.com/office/drawing/2014/main" id="{A0B99488-1A26-A7F1-5574-ADDBA07A9BBF}"/>
              </a:ext>
            </a:extLst>
          </p:cNvPr>
          <p:cNvSpPr txBox="1"/>
          <p:nvPr/>
        </p:nvSpPr>
        <p:spPr>
          <a:xfrm>
            <a:off x="275899" y="3008488"/>
            <a:ext cx="4895656" cy="354456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1000"/>
              </a:spcAft>
            </a:pPr>
            <a:r>
              <a:rPr lang="en-GB" sz="1800" baseline="0">
                <a:solidFill>
                  <a:srgbClr val="292C63"/>
                </a:solidFill>
                <a:latin typeface="Arial"/>
                <a:ea typeface="Segoe UI"/>
                <a:cs typeface="Segoe UI"/>
              </a:rPr>
              <a:t>The first poet buried here </a:t>
            </a:r>
            <a:r>
              <a:rPr lang="en-GB">
                <a:solidFill>
                  <a:srgbClr val="292C63"/>
                </a:solidFill>
                <a:latin typeface="Arial"/>
                <a:ea typeface="Segoe UI"/>
                <a:cs typeface="Segoe UI"/>
              </a:rPr>
              <a:t>(in 1400) was</a:t>
            </a:r>
            <a:r>
              <a:rPr lang="en-GB" sz="1800" baseline="0">
                <a:solidFill>
                  <a:srgbClr val="292C63"/>
                </a:solidFill>
                <a:latin typeface="Arial"/>
                <a:ea typeface="Segoe UI"/>
                <a:cs typeface="Segoe UI"/>
              </a:rPr>
              <a:t> Geoffrey Chaucer. </a:t>
            </a:r>
            <a:r>
              <a:rPr lang="en-GB">
                <a:solidFill>
                  <a:srgbClr val="292C63"/>
                </a:solidFill>
                <a:latin typeface="Arial"/>
                <a:ea typeface="Segoe UI"/>
                <a:cs typeface="Segoe UI"/>
              </a:rPr>
              <a:t>This wasn't</a:t>
            </a:r>
            <a:r>
              <a:rPr lang="en-GB" sz="1800" baseline="0">
                <a:solidFill>
                  <a:srgbClr val="292C63"/>
                </a:solidFill>
                <a:latin typeface="Arial"/>
                <a:ea typeface="Segoe UI"/>
                <a:cs typeface="Segoe UI"/>
              </a:rPr>
              <a:t> because he was a poet, but because</a:t>
            </a:r>
            <a:r>
              <a:rPr lang="en-GB">
                <a:solidFill>
                  <a:srgbClr val="292C63"/>
                </a:solidFill>
                <a:latin typeface="Arial"/>
                <a:ea typeface="Segoe UI"/>
                <a:cs typeface="Segoe UI"/>
              </a:rPr>
              <a:t> of his job as </a:t>
            </a:r>
            <a:r>
              <a:rPr lang="en-GB" sz="1800" baseline="0">
                <a:solidFill>
                  <a:srgbClr val="292C63"/>
                </a:solidFill>
                <a:latin typeface="Arial"/>
                <a:ea typeface="Segoe UI"/>
                <a:cs typeface="Segoe UI"/>
              </a:rPr>
              <a:t>Clerk of the King's </a:t>
            </a:r>
            <a:r>
              <a:rPr lang="en-GB">
                <a:solidFill>
                  <a:srgbClr val="292C63"/>
                </a:solidFill>
                <a:latin typeface="Arial"/>
                <a:ea typeface="Segoe UI"/>
                <a:cs typeface="Segoe UI"/>
              </a:rPr>
              <a:t>Work, looking after the Abbey building. Nearly 200 years later, the poet Edmund Spenser asked to be buried near Chaucer. Although it wasn't until 1733 that the name Poets' Corner appeared in print, this moment began a tradition of burials and </a:t>
            </a:r>
            <a:r>
              <a:rPr lang="en-GB" sz="1800" baseline="0">
                <a:solidFill>
                  <a:srgbClr val="292C63"/>
                </a:solidFill>
                <a:latin typeface="Arial"/>
                <a:ea typeface="Segoe UI"/>
                <a:cs typeface="Segoe UI"/>
              </a:rPr>
              <a:t>memorials </a:t>
            </a:r>
            <a:r>
              <a:rPr lang="en-GB">
                <a:solidFill>
                  <a:srgbClr val="292C63"/>
                </a:solidFill>
                <a:latin typeface="Arial"/>
                <a:ea typeface="Segoe UI"/>
                <a:cs typeface="Segoe UI"/>
              </a:rPr>
              <a:t>for writers and poets which still continues today. </a:t>
            </a:r>
            <a:endParaRPr lang="en-GB">
              <a:cs typeface="Arial"/>
            </a:endParaRPr>
          </a:p>
          <a:p>
            <a:pPr rtl="0"/>
            <a:r>
              <a:rPr lang="en-GB" sz="1800">
                <a:solidFill>
                  <a:srgbClr val="292C63"/>
                </a:solidFill>
                <a:latin typeface="Arial"/>
                <a:ea typeface="Segoe UI"/>
                <a:cs typeface="Segoe UI"/>
              </a:rPr>
              <a:t>​</a:t>
            </a:r>
            <a:endParaRPr lang="en-US"/>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36108" y="1140276"/>
            <a:ext cx="8311118" cy="503553"/>
          </a:xfrm>
        </p:spPr>
        <p:txBody>
          <a:bodyPr/>
          <a:lstStyle/>
          <a:p>
            <a:r>
              <a:rPr lang="en-US" dirty="0"/>
              <a:t>Historical context: The First World War, 1914 - 1918</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9286A5B4-B5D8-9964-0A8D-B3731BAF8EE1}"/>
              </a:ext>
            </a:extLst>
          </p:cNvPr>
          <p:cNvSpPr txBox="1"/>
          <p:nvPr/>
        </p:nvSpPr>
        <p:spPr>
          <a:xfrm>
            <a:off x="436108" y="1965977"/>
            <a:ext cx="7987145"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In 1914, the most powerful countries in Europe went to war with each other.</a:t>
            </a:r>
          </a:p>
          <a:p>
            <a:r>
              <a:rPr lang="en-US" dirty="0">
                <a:cs typeface="Arial"/>
              </a:rPr>
              <a:t>It lasted for four years. </a:t>
            </a:r>
          </a:p>
          <a:p>
            <a:endParaRPr lang="en-US" dirty="0">
              <a:cs typeface="Arial"/>
            </a:endParaRPr>
          </a:p>
          <a:p>
            <a:r>
              <a:rPr lang="en-US" dirty="0">
                <a:cs typeface="Arial"/>
              </a:rPr>
              <a:t>In the period before the war, major European powers were focused on Empire building. The threat of other countries increasing power led to a series of treaties and alliances between certain European countries.</a:t>
            </a:r>
          </a:p>
          <a:p>
            <a:endParaRPr lang="en-US" dirty="0">
              <a:cs typeface="Arial"/>
            </a:endParaRPr>
          </a:p>
          <a:p>
            <a:r>
              <a:rPr lang="en-US" dirty="0">
                <a:cs typeface="Arial"/>
              </a:rPr>
              <a:t>On 28th June 1914, Archduke Franz Ferdinand, the </a:t>
            </a:r>
            <a:r>
              <a:rPr lang="en-US" dirty="0">
                <a:solidFill>
                  <a:srgbClr val="292C63"/>
                </a:solidFill>
                <a:latin typeface="Arial"/>
                <a:cs typeface="Arial"/>
              </a:rPr>
              <a:t>heir to the Austro-Hungarian Empire, was killed in Sarajevo, Bosnia.</a:t>
            </a:r>
          </a:p>
          <a:p>
            <a:endParaRPr lang="en-US" dirty="0">
              <a:solidFill>
                <a:srgbClr val="292C63"/>
              </a:solidFill>
              <a:latin typeface="Arial"/>
              <a:cs typeface="Arial"/>
            </a:endParaRPr>
          </a:p>
          <a:p>
            <a:r>
              <a:rPr lang="en-US" dirty="0">
                <a:solidFill>
                  <a:srgbClr val="292C63"/>
                </a:solidFill>
                <a:latin typeface="Arial"/>
                <a:cs typeface="Arial"/>
              </a:rPr>
              <a:t>Austria-Hungary blamed Serbia for the assassination and declared war. Russia backed Serbia, which meant that Germany declared war on Russia. </a:t>
            </a:r>
          </a:p>
          <a:p>
            <a:endParaRPr lang="en-US" dirty="0">
              <a:solidFill>
                <a:srgbClr val="292C63"/>
              </a:solidFill>
              <a:latin typeface="Arial"/>
              <a:cs typeface="Arial"/>
            </a:endParaRPr>
          </a:p>
          <a:p>
            <a:r>
              <a:rPr lang="en-US" dirty="0">
                <a:solidFill>
                  <a:srgbClr val="292C63"/>
                </a:solidFill>
                <a:latin typeface="Arial"/>
                <a:cs typeface="Arial"/>
              </a:rPr>
              <a:t>Due to the treaties and alliances formed before this event, by 4th August 1914 Russia, France, Belgium and Britain had all declared war on Germany. </a:t>
            </a:r>
          </a:p>
        </p:txBody>
      </p:sp>
    </p:spTree>
    <p:extLst>
      <p:ext uri="{BB962C8B-B14F-4D97-AF65-F5344CB8AC3E}">
        <p14:creationId xmlns:p14="http://schemas.microsoft.com/office/powerpoint/2010/main" val="25019479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Historical context: Wartime Britain</a:t>
            </a:r>
          </a:p>
        </p:txBody>
      </p:sp>
      <p:sp>
        <p:nvSpPr>
          <p:cNvPr id="4" name="Content Placeholder 3">
            <a:extLst>
              <a:ext uri="{FF2B5EF4-FFF2-40B4-BE49-F238E27FC236}">
                <a16:creationId xmlns:a16="http://schemas.microsoft.com/office/drawing/2014/main" id="{8067DDEB-1490-4D2A-4C91-3ED0129D6ED3}"/>
              </a:ext>
            </a:extLst>
          </p:cNvPr>
          <p:cNvSpPr>
            <a:spLocks noGrp="1"/>
          </p:cNvSpPr>
          <p:nvPr>
            <p:ph idx="1"/>
          </p:nvPr>
        </p:nvSpPr>
        <p:spPr>
          <a:xfrm>
            <a:off x="365441" y="1908048"/>
            <a:ext cx="8209296" cy="4951287"/>
          </a:xfrm>
        </p:spPr>
        <p:txBody>
          <a:bodyPr vert="horz" lIns="0" tIns="0" rIns="0" bIns="0" rtlCol="0" anchor="t">
            <a:noAutofit/>
          </a:bodyPr>
          <a:lstStyle/>
          <a:p>
            <a:pPr defTabSz="457200">
              <a:spcAft>
                <a:spcPts val="0"/>
              </a:spcAft>
            </a:pPr>
            <a:r>
              <a:rPr lang="en-US" sz="1800" dirty="0">
                <a:cs typeface="Arial"/>
              </a:rPr>
              <a:t>Britain had a small standing army at the beginning of the First World War. A large recruitment campaign was launched and within six weeks nearly 500,000 men had volunteered. 2.5 million had signed up by the end of 1915. </a:t>
            </a:r>
            <a:endParaRPr lang="en-US" dirty="0">
              <a:cs typeface="Arial"/>
            </a:endParaRPr>
          </a:p>
          <a:p>
            <a:pPr defTabSz="457200">
              <a:spcAft>
                <a:spcPts val="0"/>
              </a:spcAft>
            </a:pPr>
            <a:endParaRPr lang="en-US" sz="1800" dirty="0">
              <a:cs typeface="Arial"/>
            </a:endParaRPr>
          </a:p>
          <a:p>
            <a:pPr defTabSz="457200">
              <a:spcAft>
                <a:spcPts val="0"/>
              </a:spcAft>
            </a:pPr>
            <a:r>
              <a:rPr lang="en-US" sz="1800" dirty="0">
                <a:cs typeface="Arial"/>
              </a:rPr>
              <a:t>However, volunteers were not enough. The Military Service Act was passed in January 1916, imposing conscription on all single men aged 18 to 41. A second Act, in May 1916, extended conscription to married men. This was the first time conscription had been implemented during a conflict in Britain. </a:t>
            </a:r>
            <a:endParaRPr lang="en-US" dirty="0">
              <a:cs typeface="Arial"/>
            </a:endParaRPr>
          </a:p>
          <a:p>
            <a:pPr defTabSz="457200">
              <a:spcAft>
                <a:spcPts val="0"/>
              </a:spcAft>
            </a:pPr>
            <a:endParaRPr lang="en-US" sz="1800" dirty="0">
              <a:cs typeface="Arial"/>
            </a:endParaRPr>
          </a:p>
          <a:p>
            <a:pPr defTabSz="457200">
              <a:spcAft>
                <a:spcPts val="0"/>
              </a:spcAft>
            </a:pPr>
            <a:r>
              <a:rPr lang="en-US" sz="1800" dirty="0">
                <a:cs typeface="Arial"/>
              </a:rPr>
              <a:t>880,000 British forces died during the war, the highest number of British military casualties in a conflict. It became known as 'The Great War'.</a:t>
            </a:r>
          </a:p>
          <a:p>
            <a:pPr defTabSz="457200">
              <a:spcAft>
                <a:spcPts val="0"/>
              </a:spcAft>
            </a:pPr>
            <a:endParaRPr lang="en-US" sz="1800" dirty="0">
              <a:cs typeface="Arial"/>
            </a:endParaRPr>
          </a:p>
          <a:p>
            <a:pPr defTabSz="457200">
              <a:spcAft>
                <a:spcPts val="0"/>
              </a:spcAft>
            </a:pPr>
            <a:r>
              <a:rPr lang="en-US" sz="1800" dirty="0">
                <a:cs typeface="Arial"/>
              </a:rPr>
              <a:t>Before the First World War, the right to vote was restricted to men who owned property or paid a certain amount of rent. The vital role of ordinary men and women during the war led to the Representation of the People Act 1918, which gave all men over 21 and all women over 30 the right to vote. </a:t>
            </a:r>
          </a:p>
        </p:txBody>
      </p:sp>
    </p:spTree>
    <p:extLst>
      <p:ext uri="{BB962C8B-B14F-4D97-AF65-F5344CB8AC3E}">
        <p14:creationId xmlns:p14="http://schemas.microsoft.com/office/powerpoint/2010/main" val="1127083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Social context: Patriotism </a:t>
            </a:r>
          </a:p>
        </p:txBody>
      </p:sp>
      <p:sp>
        <p:nvSpPr>
          <p:cNvPr id="2" name="TextBox 1">
            <a:extLst>
              <a:ext uri="{FF2B5EF4-FFF2-40B4-BE49-F238E27FC236}">
                <a16:creationId xmlns:a16="http://schemas.microsoft.com/office/drawing/2014/main" id="{94561D15-9D83-1DA8-D4B8-FE0809ECD57F}"/>
              </a:ext>
            </a:extLst>
          </p:cNvPr>
          <p:cNvSpPr txBox="1"/>
          <p:nvPr/>
        </p:nvSpPr>
        <p:spPr>
          <a:xfrm>
            <a:off x="360081" y="1848595"/>
            <a:ext cx="8105204"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War time propaganda focused on concepts of heroism, patriotism, nationalism and 'total war’ (this idea that everyone had to do their part). </a:t>
            </a:r>
          </a:p>
          <a:p>
            <a:endParaRPr lang="en-US" dirty="0">
              <a:cs typeface="Arial"/>
            </a:endParaRPr>
          </a:p>
          <a:p>
            <a:r>
              <a:rPr lang="en-US" dirty="0">
                <a:cs typeface="Arial"/>
              </a:rPr>
              <a:t>This created a sense that if you did not go to war or encourage others to do so, you were unpatriotic and a coward. Those</a:t>
            </a:r>
            <a:r>
              <a:rPr lang="en-GB" dirty="0">
                <a:cs typeface="Arial"/>
              </a:rPr>
              <a:t> who chose not to fight, known as Conscientious Objectors, were made to feel shame. </a:t>
            </a:r>
            <a:r>
              <a:rPr lang="en-US" dirty="0">
                <a:cs typeface="Arial"/>
              </a:rPr>
              <a:t>Men seen not in uniform were often handed white feathers, a symbol of cowardice. </a:t>
            </a:r>
          </a:p>
          <a:p>
            <a:endParaRPr lang="en-US" dirty="0">
              <a:cs typeface="Arial"/>
            </a:endParaRPr>
          </a:p>
          <a:p>
            <a:r>
              <a:rPr lang="en-US" dirty="0">
                <a:cs typeface="Arial"/>
              </a:rPr>
              <a:t>Women also had to play their part, taking up the jobs that men had left behind. Women's employment rates nearly doubled during the war. Women moved away from domestic service into industrial roles. War made it acceptable for women to take on traditionally masculine employment.</a:t>
            </a:r>
            <a:endParaRPr lang="en-US" dirty="0"/>
          </a:p>
          <a:p>
            <a:endParaRPr lang="en-US" dirty="0">
              <a:solidFill>
                <a:srgbClr val="292C63"/>
              </a:solidFill>
              <a:latin typeface="Arial"/>
              <a:cs typeface="Arial"/>
            </a:endParaRPr>
          </a:p>
          <a:p>
            <a:r>
              <a:rPr lang="en-US" dirty="0">
                <a:solidFill>
                  <a:srgbClr val="292C63"/>
                </a:solidFill>
                <a:latin typeface="Arial"/>
                <a:cs typeface="Arial"/>
              </a:rPr>
              <a:t>Whilst traditional gender norms began to be challenged, this change did not necessarily last. After the war, many women did move back into domestic roles. </a:t>
            </a:r>
            <a:endParaRPr lang="en-US" dirty="0">
              <a:cs typeface="Arial"/>
            </a:endParaRPr>
          </a:p>
        </p:txBody>
      </p:sp>
    </p:spTree>
    <p:extLst>
      <p:ext uri="{BB962C8B-B14F-4D97-AF65-F5344CB8AC3E}">
        <p14:creationId xmlns:p14="http://schemas.microsoft.com/office/powerpoint/2010/main" val="1432822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12447" y="1180981"/>
            <a:ext cx="8139248" cy="503553"/>
          </a:xfrm>
        </p:spPr>
        <p:txBody>
          <a:bodyPr/>
          <a:lstStyle/>
          <a:p>
            <a:r>
              <a:rPr lang="en-US" dirty="0"/>
              <a:t>Social context: Realities of War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2" name="TextBox 1">
            <a:extLst>
              <a:ext uri="{FF2B5EF4-FFF2-40B4-BE49-F238E27FC236}">
                <a16:creationId xmlns:a16="http://schemas.microsoft.com/office/drawing/2014/main" id="{2E2B2627-74E3-AFB0-5271-5859E6DECF84}"/>
              </a:ext>
            </a:extLst>
          </p:cNvPr>
          <p:cNvSpPr txBox="1"/>
          <p:nvPr/>
        </p:nvSpPr>
        <p:spPr>
          <a:xfrm>
            <a:off x="361835" y="1825263"/>
            <a:ext cx="8035221"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The success of propaganda meant that many men were excited to fight for their country. </a:t>
            </a:r>
            <a:r>
              <a:rPr lang="en-US" dirty="0">
                <a:solidFill>
                  <a:srgbClr val="292C63"/>
                </a:solidFill>
                <a:latin typeface="Arial"/>
                <a:cs typeface="Arial"/>
              </a:rPr>
              <a:t>Thousands of boys lied about their age so that they could serve before they turned 18. </a:t>
            </a:r>
            <a:r>
              <a:rPr lang="en-US" dirty="0">
                <a:cs typeface="Arial"/>
              </a:rPr>
              <a:t>However, the reality of war took its toll. </a:t>
            </a:r>
            <a:endParaRPr lang="en-US" dirty="0"/>
          </a:p>
          <a:p>
            <a:endParaRPr lang="en-US" dirty="0">
              <a:cs typeface="Arial"/>
            </a:endParaRPr>
          </a:p>
          <a:p>
            <a:r>
              <a:rPr lang="en-US" dirty="0">
                <a:cs typeface="Arial"/>
              </a:rPr>
              <a:t>The cramped and squalid conditions in the trenches meant lice and rats were rampant, spreading disease. The water and mud caused trench foot. </a:t>
            </a:r>
          </a:p>
          <a:p>
            <a:endParaRPr lang="en-US" dirty="0">
              <a:cs typeface="Arial"/>
            </a:endParaRPr>
          </a:p>
          <a:p>
            <a:r>
              <a:rPr lang="en-US" dirty="0">
                <a:cs typeface="Arial"/>
              </a:rPr>
              <a:t>The experience of battle with new weaponry such as machine guns, grenades, gas and tanks and the huge number of casualties these created, led many soldiers to experience shellshock (or PTSD).</a:t>
            </a:r>
          </a:p>
          <a:p>
            <a:endParaRPr lang="en-US" dirty="0">
              <a:cs typeface="Arial"/>
            </a:endParaRPr>
          </a:p>
          <a:p>
            <a:r>
              <a:rPr lang="en-US" dirty="0">
                <a:cs typeface="Arial"/>
              </a:rPr>
              <a:t>At the start of the war, most journalists writing about the front were extremely patriotic, presenting the British and their allies as strong and successful. But as the war continued and the casualties grew, a more honest portrayal of the front was shown to civilians. Soldiers often wrote home about the real experience of war. </a:t>
            </a:r>
          </a:p>
          <a:p>
            <a:endParaRPr lang="en-US" dirty="0">
              <a:cs typeface="Arial"/>
            </a:endParaRPr>
          </a:p>
        </p:txBody>
      </p:sp>
    </p:spTree>
    <p:extLst>
      <p:ext uri="{BB962C8B-B14F-4D97-AF65-F5344CB8AC3E}">
        <p14:creationId xmlns:p14="http://schemas.microsoft.com/office/powerpoint/2010/main" val="2256884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58423" y="957138"/>
            <a:ext cx="8139248" cy="503553"/>
          </a:xfrm>
        </p:spPr>
        <p:txBody>
          <a:bodyPr/>
          <a:lstStyle/>
          <a:p>
            <a:r>
              <a:rPr lang="en-US"/>
              <a:t>Rupert Brooke, 1887 - 1915</a:t>
            </a:r>
          </a:p>
        </p:txBody>
      </p:sp>
      <p:sp>
        <p:nvSpPr>
          <p:cNvPr id="2" name="TextBox 1">
            <a:extLst>
              <a:ext uri="{FF2B5EF4-FFF2-40B4-BE49-F238E27FC236}">
                <a16:creationId xmlns:a16="http://schemas.microsoft.com/office/drawing/2014/main" id="{98115184-6D20-DC30-CDC5-C6C187821AA4}"/>
              </a:ext>
            </a:extLst>
          </p:cNvPr>
          <p:cNvSpPr txBox="1"/>
          <p:nvPr/>
        </p:nvSpPr>
        <p:spPr>
          <a:xfrm>
            <a:off x="358423" y="1605425"/>
            <a:ext cx="5012364"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He attended Rugby School and then Cambridge, where he became a visible figure in English literary circles. A 'neo-romantic' poet, his work focused on idyllic England. </a:t>
            </a:r>
          </a:p>
          <a:p>
            <a:endParaRPr lang="en-US" dirty="0">
              <a:cs typeface="Arial"/>
            </a:endParaRPr>
          </a:p>
          <a:p>
            <a:r>
              <a:rPr lang="en-US" dirty="0">
                <a:cs typeface="Arial"/>
              </a:rPr>
              <a:t>He volunteered to serve at the beginning of the war in August 1914. </a:t>
            </a:r>
          </a:p>
          <a:p>
            <a:endParaRPr lang="en-US" dirty="0">
              <a:cs typeface="Arial"/>
            </a:endParaRPr>
          </a:p>
          <a:p>
            <a:r>
              <a:rPr lang="en-US" dirty="0">
                <a:cs typeface="Arial"/>
              </a:rPr>
              <a:t>He was sent to Antwerp where his unit saw no military action. This is where he wrote </a:t>
            </a:r>
            <a:r>
              <a:rPr lang="en-US" i="1" dirty="0">
                <a:cs typeface="Arial"/>
              </a:rPr>
              <a:t>Nineteen Fourteen,</a:t>
            </a:r>
            <a:r>
              <a:rPr lang="en-US" dirty="0">
                <a:cs typeface="Arial"/>
              </a:rPr>
              <a:t> a group of sonnets that illustrate the idealism and enthusiasm with which Britain entered the war.</a:t>
            </a:r>
          </a:p>
          <a:p>
            <a:endParaRPr lang="en-GB" dirty="0">
              <a:cs typeface="Arial"/>
            </a:endParaRPr>
          </a:p>
          <a:p>
            <a:endParaRPr lang="en-US" dirty="0">
              <a:cs typeface="Arial"/>
            </a:endParaRPr>
          </a:p>
        </p:txBody>
      </p:sp>
      <p:sp>
        <p:nvSpPr>
          <p:cNvPr id="9" name="TextBox 8">
            <a:extLst>
              <a:ext uri="{FF2B5EF4-FFF2-40B4-BE49-F238E27FC236}">
                <a16:creationId xmlns:a16="http://schemas.microsoft.com/office/drawing/2014/main" id="{A7B57EB6-D8B3-422D-80AB-4B32C4B97404}"/>
              </a:ext>
            </a:extLst>
          </p:cNvPr>
          <p:cNvSpPr txBox="1"/>
          <p:nvPr/>
        </p:nvSpPr>
        <p:spPr>
          <a:xfrm>
            <a:off x="358422" y="5108029"/>
            <a:ext cx="8139247" cy="1200329"/>
          </a:xfrm>
          <a:prstGeom prst="rect">
            <a:avLst/>
          </a:prstGeom>
          <a:noFill/>
        </p:spPr>
        <p:txBody>
          <a:bodyPr wrap="square" rtlCol="0">
            <a:spAutoFit/>
          </a:bodyPr>
          <a:lstStyle/>
          <a:p>
            <a:endParaRPr lang="en-GB">
              <a:cs typeface="Arial"/>
            </a:endParaRPr>
          </a:p>
          <a:p>
            <a:r>
              <a:rPr lang="en-GB">
                <a:cs typeface="Arial"/>
              </a:rPr>
              <a:t>In February 1915, he sailed to the Dardanelles for the Gallipoli campaign. During the journey he contracted blood posing from an insect bite. He died on 23rd April on a ship in the Aegean Sea, aged 27. </a:t>
            </a:r>
          </a:p>
        </p:txBody>
      </p:sp>
      <p:pic>
        <p:nvPicPr>
          <p:cNvPr id="3" name="Picture 2" descr="File:Frontispiece (cropped) to Collected poems of Rupert Brooke with a Memoir 1918.jpg">
            <a:extLst>
              <a:ext uri="{FF2B5EF4-FFF2-40B4-BE49-F238E27FC236}">
                <a16:creationId xmlns:a16="http://schemas.microsoft.com/office/drawing/2014/main" id="{F3EC3AE3-59B7-1BEC-BC3D-10B9B348DF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71461" y="1451173"/>
            <a:ext cx="2845367" cy="3636379"/>
          </a:xfrm>
          <a:prstGeom prst="rect">
            <a:avLst/>
          </a:prstGeom>
        </p:spPr>
      </p:pic>
    </p:spTree>
    <p:extLst>
      <p:ext uri="{BB962C8B-B14F-4D97-AF65-F5344CB8AC3E}">
        <p14:creationId xmlns:p14="http://schemas.microsoft.com/office/powerpoint/2010/main" val="582489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Rupert Brooke - Extract from </a:t>
            </a:r>
            <a:r>
              <a:rPr lang="en-US" i="1" dirty="0"/>
              <a:t>The Soldier</a:t>
            </a:r>
            <a:endParaRPr lang="en-US" dirty="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26E0CB72-992C-949D-8454-EF5169E1F896}"/>
              </a:ext>
            </a:extLst>
          </p:cNvPr>
          <p:cNvSpPr txBox="1"/>
          <p:nvPr/>
        </p:nvSpPr>
        <p:spPr>
          <a:xfrm>
            <a:off x="360628" y="1799638"/>
            <a:ext cx="8689444" cy="5724644"/>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If I should die, think only this of me:</a:t>
            </a:r>
          </a:p>
          <a:p>
            <a:r>
              <a:rPr lang="en-GB">
                <a:cs typeface="Arial"/>
              </a:rPr>
              <a:t>      That there’s some corner of a foreign field</a:t>
            </a:r>
          </a:p>
          <a:p>
            <a:r>
              <a:rPr lang="en-GB">
                <a:cs typeface="Arial"/>
              </a:rPr>
              <a:t>That is for ever England. There shall be</a:t>
            </a:r>
          </a:p>
          <a:p>
            <a:r>
              <a:rPr lang="en-GB">
                <a:cs typeface="Arial"/>
              </a:rPr>
              <a:t>      In that rich earth a richer dust concealed;</a:t>
            </a:r>
          </a:p>
          <a:p>
            <a:r>
              <a:rPr lang="en-GB">
                <a:cs typeface="Arial"/>
              </a:rPr>
              <a:t>A dust whom England bore, shaped, made aware,</a:t>
            </a:r>
          </a:p>
          <a:p>
            <a:r>
              <a:rPr lang="en-GB">
                <a:cs typeface="Arial"/>
              </a:rPr>
              <a:t>      Gave, once, her flowers to love, her ways to roam;</a:t>
            </a:r>
          </a:p>
          <a:p>
            <a:r>
              <a:rPr lang="en-GB">
                <a:cs typeface="Arial"/>
              </a:rPr>
              <a:t>A body of England’s, breathing English air,</a:t>
            </a:r>
          </a:p>
          <a:p>
            <a:r>
              <a:rPr lang="en-GB">
                <a:cs typeface="Arial"/>
              </a:rPr>
              <a:t>      Washed by the rivers, blest by suns of home.</a:t>
            </a:r>
          </a:p>
          <a:p>
            <a:endParaRPr lang="en-GB">
              <a:cs typeface="Arial"/>
            </a:endParaRPr>
          </a:p>
          <a:p>
            <a:r>
              <a:rPr lang="en-GB">
                <a:cs typeface="Arial"/>
              </a:rPr>
              <a:t>And think, this heart, all evil shed away,</a:t>
            </a:r>
          </a:p>
          <a:p>
            <a:r>
              <a:rPr lang="en-GB">
                <a:cs typeface="Arial"/>
              </a:rPr>
              <a:t>      A pulse in the eternal mind, no less</a:t>
            </a:r>
          </a:p>
          <a:p>
            <a:r>
              <a:rPr lang="en-GB">
                <a:cs typeface="Arial"/>
              </a:rPr>
              <a:t>            Gives somewhere back the thoughts by England given;</a:t>
            </a:r>
          </a:p>
          <a:p>
            <a:r>
              <a:rPr lang="en-GB">
                <a:cs typeface="Arial"/>
              </a:rPr>
              <a:t>Her sights and sounds; dreams happy as her day;</a:t>
            </a:r>
          </a:p>
          <a:p>
            <a:r>
              <a:rPr lang="en-GB">
                <a:cs typeface="Arial"/>
              </a:rPr>
              <a:t>      And laughter, learnt of friends; and gentleness,</a:t>
            </a:r>
          </a:p>
          <a:p>
            <a:r>
              <a:rPr lang="en-GB">
                <a:cs typeface="Arial"/>
              </a:rPr>
              <a:t>            In hearts at peace, under an English heaven.</a:t>
            </a: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sz="1500">
              <a:solidFill>
                <a:srgbClr val="000000"/>
              </a:solidFill>
              <a:highlight>
                <a:srgbClr val="00FF00"/>
              </a:highlight>
              <a:latin typeface="Arial"/>
              <a:cs typeface="Arial"/>
            </a:endParaRPr>
          </a:p>
          <a:p>
            <a:endParaRPr lang="en-GB">
              <a:solidFill>
                <a:srgbClr val="292C63"/>
              </a:solidFill>
              <a:highlight>
                <a:srgbClr val="00FF00"/>
              </a:highlight>
              <a:latin typeface="Palatino"/>
              <a:cs typeface="Arial"/>
            </a:endParaRPr>
          </a:p>
          <a:p>
            <a:endParaRPr lang="en-GB">
              <a:solidFill>
                <a:srgbClr val="292C63"/>
              </a:solidFill>
              <a:latin typeface="Palatino"/>
              <a:cs typeface="Arial"/>
            </a:endParaRPr>
          </a:p>
        </p:txBody>
      </p:sp>
    </p:spTree>
    <p:extLst>
      <p:ext uri="{BB962C8B-B14F-4D97-AF65-F5344CB8AC3E}">
        <p14:creationId xmlns:p14="http://schemas.microsoft.com/office/powerpoint/2010/main" val="113397135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645F770-DF6D-41C9-9D3B-D95F9A9014E5}">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179</TotalTime>
  <Words>2376</Words>
  <Application>Microsoft Office PowerPoint</Application>
  <PresentationFormat>On-screen Show (4:3)</PresentationFormat>
  <Paragraphs>253</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Palatino</vt:lpstr>
      <vt:lpstr>Office Theme</vt:lpstr>
      <vt:lpstr>PowerPoint Presentation</vt:lpstr>
      <vt:lpstr>PowerPoint Presentation</vt:lpstr>
      <vt:lpstr>PowerPoint Presentation</vt:lpstr>
      <vt:lpstr>Historical context: The First World War, 1914 - 1918</vt:lpstr>
      <vt:lpstr>Historical context: Wartime Britain</vt:lpstr>
      <vt:lpstr>Social context: Patriotism </vt:lpstr>
      <vt:lpstr>Social context: Realities of War</vt:lpstr>
      <vt:lpstr>Rupert Brooke, 1887 - 1915</vt:lpstr>
      <vt:lpstr>Rupert Brooke - Extract from The Soldier</vt:lpstr>
      <vt:lpstr>Wilfred Owen, 1893 - 1918</vt:lpstr>
      <vt:lpstr>Wilfred Owen - Extract from Exposure</vt:lpstr>
      <vt:lpstr>Laurence Binyon, 1869 - 1943</vt:lpstr>
      <vt:lpstr>Laurence Binyon – Extract from For the Fallen</vt:lpstr>
      <vt:lpstr>Literary context: Perspectives</vt:lpstr>
      <vt:lpstr>Literary context: Influences</vt:lpstr>
      <vt:lpstr>Literary context: Themes</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10</cp:revision>
  <dcterms:created xsi:type="dcterms:W3CDTF">2019-02-11T11:01:41Z</dcterms:created>
  <dcterms:modified xsi:type="dcterms:W3CDTF">2024-08-29T11:54:48Z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