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4"/>
    <p:sldMasterId id="2147483660" r:id="rId5"/>
  </p:sldMasterIdLst>
  <p:notesMasterIdLst>
    <p:notesMasterId r:id="rId20"/>
  </p:notesMasterIdLst>
  <p:sldIdLst>
    <p:sldId id="280" r:id="rId6"/>
    <p:sldId id="279" r:id="rId7"/>
    <p:sldId id="281" r:id="rId8"/>
    <p:sldId id="286" r:id="rId9"/>
    <p:sldId id="294" r:id="rId10"/>
    <p:sldId id="282" r:id="rId11"/>
    <p:sldId id="293" r:id="rId12"/>
    <p:sldId id="284" r:id="rId13"/>
    <p:sldId id="285" r:id="rId14"/>
    <p:sldId id="287" r:id="rId15"/>
    <p:sldId id="288" r:id="rId16"/>
    <p:sldId id="289" r:id="rId17"/>
    <p:sldId id="290" r:id="rId18"/>
    <p:sldId id="291"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EF83BC-3276-C3CB-5349-D3611DA3E24D}" name="Sian Shaw" initials="SS" userId="S::sian.shaw@westminster-abbey.org::cf930bf7-ba7f-4ec0-9225-526cb0af2be3" providerId="AD"/>
  <p188:author id="{225ACCFC-C6F7-F5E3-4C6D-4899F604FA38}" name="William Ewart" initials="WE" userId="S::william.ewart@westminster-abbey.org::acfb01ca-8539-4e85-964e-c2b1dd366cb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6382" autoAdjust="0"/>
  </p:normalViewPr>
  <p:slideViewPr>
    <p:cSldViewPr snapToGrid="0">
      <p:cViewPr varScale="1">
        <p:scale>
          <a:sx n="53" d="100"/>
          <a:sy n="53" d="100"/>
        </p:scale>
        <p:origin x="329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 Ewart" userId="S::william.ewart@westminster-abbey.org::acfb01ca-8539-4e85-964e-c2b1dd366cb4" providerId="AD" clId="Web-{2C0880C9-AC61-59F9-8556-6219F6C72F17}"/>
    <pc:docChg chg="addSld delSld modSld">
      <pc:chgData name="William Ewart" userId="S::william.ewart@westminster-abbey.org::acfb01ca-8539-4e85-964e-c2b1dd366cb4" providerId="AD" clId="Web-{2C0880C9-AC61-59F9-8556-6219F6C72F17}" dt="2022-11-23T17:32:02.959" v="95"/>
      <pc:docMkLst>
        <pc:docMk/>
      </pc:docMkLst>
    </pc:docChg>
  </pc:docChgLst>
  <pc:docChgLst>
    <pc:chgData name="Sophie Holland" userId="S::sophie.holland@westminster-abbey.org::973f5038-f617-450a-8546-88bc9d3463c3" providerId="AD" clId="Web-{26773824-05DA-E91F-90D1-74CC1F4AC699}"/>
    <pc:docChg chg="addSld delSld modSld sldOrd">
      <pc:chgData name="Sophie Holland" userId="S::sophie.holland@westminster-abbey.org::973f5038-f617-450a-8546-88bc9d3463c3" providerId="AD" clId="Web-{26773824-05DA-E91F-90D1-74CC1F4AC699}" dt="2022-11-30T16:55:25.440" v="306" actId="20577"/>
      <pc:docMkLst>
        <pc:docMk/>
      </pc:docMkLst>
      <pc:sldChg chg="modSp add ord modNotes">
        <pc:chgData name="Sophie Holland" userId="S::sophie.holland@westminster-abbey.org::973f5038-f617-450a-8546-88bc9d3463c3" providerId="AD" clId="Web-{26773824-05DA-E91F-90D1-74CC1F4AC699}" dt="2022-11-30T16:31:25.635" v="28"/>
        <pc:sldMkLst>
          <pc:docMk/>
          <pc:sldMk cId="651437304" sldId="281"/>
        </pc:sldMkLst>
        <pc:spChg chg="mod">
          <ac:chgData name="Sophie Holland" userId="S::sophie.holland@westminster-abbey.org::973f5038-f617-450a-8546-88bc9d3463c3" providerId="AD" clId="Web-{26773824-05DA-E91F-90D1-74CC1F4AC699}" dt="2022-11-30T16:30:55.884" v="22" actId="20577"/>
          <ac:spMkLst>
            <pc:docMk/>
            <pc:sldMk cId="651437304" sldId="281"/>
            <ac:spMk id="7" creationId="{CEE38D6C-A22A-EEDA-19E4-5F84A0EB9EE1}"/>
          </ac:spMkLst>
        </pc:spChg>
        <pc:spChg chg="mod">
          <ac:chgData name="Sophie Holland" userId="S::sophie.holland@westminster-abbey.org::973f5038-f617-450a-8546-88bc9d3463c3" providerId="AD" clId="Web-{26773824-05DA-E91F-90D1-74CC1F4AC699}" dt="2022-11-30T16:31:04.791" v="25" actId="20577"/>
          <ac:spMkLst>
            <pc:docMk/>
            <pc:sldMk cId="651437304" sldId="281"/>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2:32.762" v="50"/>
        <pc:sldMkLst>
          <pc:docMk/>
          <pc:sldMk cId="1984817277" sldId="282"/>
        </pc:sldMkLst>
        <pc:spChg chg="mod">
          <ac:chgData name="Sophie Holland" userId="S::sophie.holland@westminster-abbey.org::973f5038-f617-450a-8546-88bc9d3463c3" providerId="AD" clId="Web-{26773824-05DA-E91F-90D1-74CC1F4AC699}" dt="2022-11-30T16:32:04.433" v="42" actId="20577"/>
          <ac:spMkLst>
            <pc:docMk/>
            <pc:sldMk cId="1984817277" sldId="282"/>
            <ac:spMk id="7" creationId="{CEE38D6C-A22A-EEDA-19E4-5F84A0EB9EE1}"/>
          </ac:spMkLst>
        </pc:spChg>
        <pc:spChg chg="mod">
          <ac:chgData name="Sophie Holland" userId="S::sophie.holland@westminster-abbey.org::973f5038-f617-450a-8546-88bc9d3463c3" providerId="AD" clId="Web-{26773824-05DA-E91F-90D1-74CC1F4AC699}" dt="2022-11-30T16:32:16.027" v="46" actId="20577"/>
          <ac:spMkLst>
            <pc:docMk/>
            <pc:sldMk cId="1984817277" sldId="282"/>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4:38.593" v="98"/>
        <pc:sldMkLst>
          <pc:docMk/>
          <pc:sldMk cId="277249117" sldId="284"/>
        </pc:sldMkLst>
        <pc:spChg chg="mod">
          <ac:chgData name="Sophie Holland" userId="S::sophie.holland@westminster-abbey.org::973f5038-f617-450a-8546-88bc9d3463c3" providerId="AD" clId="Web-{26773824-05DA-E91F-90D1-74CC1F4AC699}" dt="2022-11-30T16:34:00.358" v="91" actId="20577"/>
          <ac:spMkLst>
            <pc:docMk/>
            <pc:sldMk cId="277249117" sldId="284"/>
            <ac:spMk id="7" creationId="{CEE38D6C-A22A-EEDA-19E4-5F84A0EB9EE1}"/>
          </ac:spMkLst>
        </pc:spChg>
        <pc:spChg chg="mod">
          <ac:chgData name="Sophie Holland" userId="S::sophie.holland@westminster-abbey.org::973f5038-f617-450a-8546-88bc9d3463c3" providerId="AD" clId="Web-{26773824-05DA-E91F-90D1-74CC1F4AC699}" dt="2022-11-30T16:34:18.280" v="94" actId="20577"/>
          <ac:spMkLst>
            <pc:docMk/>
            <pc:sldMk cId="277249117" sldId="284"/>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5:14.610" v="111" actId="20577"/>
        <pc:sldMkLst>
          <pc:docMk/>
          <pc:sldMk cId="3104904028" sldId="285"/>
        </pc:sldMkLst>
        <pc:spChg chg="mod">
          <ac:chgData name="Sophie Holland" userId="S::sophie.holland@westminster-abbey.org::973f5038-f617-450a-8546-88bc9d3463c3" providerId="AD" clId="Web-{26773824-05DA-E91F-90D1-74CC1F4AC699}" dt="2022-11-30T16:34:51.328" v="101" actId="20577"/>
          <ac:spMkLst>
            <pc:docMk/>
            <pc:sldMk cId="3104904028" sldId="285"/>
            <ac:spMk id="7" creationId="{CEE38D6C-A22A-EEDA-19E4-5F84A0EB9EE1}"/>
          </ac:spMkLst>
        </pc:spChg>
        <pc:spChg chg="mod">
          <ac:chgData name="Sophie Holland" userId="S::sophie.holland@westminster-abbey.org::973f5038-f617-450a-8546-88bc9d3463c3" providerId="AD" clId="Web-{26773824-05DA-E91F-90D1-74CC1F4AC699}" dt="2022-11-30T16:35:14.610" v="111" actId="20577"/>
          <ac:spMkLst>
            <pc:docMk/>
            <pc:sldMk cId="3104904028" sldId="285"/>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6:33.487" v="125"/>
        <pc:sldMkLst>
          <pc:docMk/>
          <pc:sldMk cId="601101960" sldId="286"/>
        </pc:sldMkLst>
        <pc:spChg chg="mod">
          <ac:chgData name="Sophie Holland" userId="S::sophie.holland@westminster-abbey.org::973f5038-f617-450a-8546-88bc9d3463c3" providerId="AD" clId="Web-{26773824-05DA-E91F-90D1-74CC1F4AC699}" dt="2022-11-30T16:36:12.065" v="119" actId="20577"/>
          <ac:spMkLst>
            <pc:docMk/>
            <pc:sldMk cId="601101960" sldId="286"/>
            <ac:spMk id="7" creationId="{CEE38D6C-A22A-EEDA-19E4-5F84A0EB9EE1}"/>
          </ac:spMkLst>
        </pc:spChg>
        <pc:spChg chg="mod">
          <ac:chgData name="Sophie Holland" userId="S::sophie.holland@westminster-abbey.org::973f5038-f617-450a-8546-88bc9d3463c3" providerId="AD" clId="Web-{26773824-05DA-E91F-90D1-74CC1F4AC699}" dt="2022-11-30T16:36:20.784" v="121" actId="20577"/>
          <ac:spMkLst>
            <pc:docMk/>
            <pc:sldMk cId="601101960" sldId="286"/>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7:14.660" v="148"/>
        <pc:sldMkLst>
          <pc:docMk/>
          <pc:sldMk cId="1625126685" sldId="287"/>
        </pc:sldMkLst>
        <pc:spChg chg="mod">
          <ac:chgData name="Sophie Holland" userId="S::sophie.holland@westminster-abbey.org::973f5038-f617-450a-8546-88bc9d3463c3" providerId="AD" clId="Web-{26773824-05DA-E91F-90D1-74CC1F4AC699}" dt="2022-11-30T16:36:54.472" v="142" actId="20577"/>
          <ac:spMkLst>
            <pc:docMk/>
            <pc:sldMk cId="1625126685" sldId="287"/>
            <ac:spMk id="7" creationId="{CEE38D6C-A22A-EEDA-19E4-5F84A0EB9EE1}"/>
          </ac:spMkLst>
        </pc:spChg>
        <pc:spChg chg="mod">
          <ac:chgData name="Sophie Holland" userId="S::sophie.holland@westminster-abbey.org::973f5038-f617-450a-8546-88bc9d3463c3" providerId="AD" clId="Web-{26773824-05DA-E91F-90D1-74CC1F4AC699}" dt="2022-11-30T16:37:04.082" v="144" actId="20577"/>
          <ac:spMkLst>
            <pc:docMk/>
            <pc:sldMk cId="1625126685" sldId="287"/>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8:07.740" v="160"/>
        <pc:sldMkLst>
          <pc:docMk/>
          <pc:sldMk cId="932174116" sldId="288"/>
        </pc:sldMkLst>
        <pc:spChg chg="mod">
          <ac:chgData name="Sophie Holland" userId="S::sophie.holland@westminster-abbey.org::973f5038-f617-450a-8546-88bc9d3463c3" providerId="AD" clId="Web-{26773824-05DA-E91F-90D1-74CC1F4AC699}" dt="2022-11-30T16:37:51.020" v="153" actId="20577"/>
          <ac:spMkLst>
            <pc:docMk/>
            <pc:sldMk cId="932174116" sldId="288"/>
            <ac:spMk id="7" creationId="{CEE38D6C-A22A-EEDA-19E4-5F84A0EB9EE1}"/>
          </ac:spMkLst>
        </pc:spChg>
        <pc:spChg chg="mod">
          <ac:chgData name="Sophie Holland" userId="S::sophie.holland@westminster-abbey.org::973f5038-f617-450a-8546-88bc9d3463c3" providerId="AD" clId="Web-{26773824-05DA-E91F-90D1-74CC1F4AC699}" dt="2022-11-30T16:37:58.349" v="156" actId="20577"/>
          <ac:spMkLst>
            <pc:docMk/>
            <pc:sldMk cId="932174116" sldId="288"/>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38:50.038" v="175"/>
        <pc:sldMkLst>
          <pc:docMk/>
          <pc:sldMk cId="3747982210" sldId="289"/>
        </pc:sldMkLst>
        <pc:spChg chg="mod">
          <ac:chgData name="Sophie Holland" userId="S::sophie.holland@westminster-abbey.org::973f5038-f617-450a-8546-88bc9d3463c3" providerId="AD" clId="Web-{26773824-05DA-E91F-90D1-74CC1F4AC699}" dt="2022-11-30T16:38:22.724" v="169" actId="20577"/>
          <ac:spMkLst>
            <pc:docMk/>
            <pc:sldMk cId="3747982210" sldId="289"/>
            <ac:spMk id="7" creationId="{CEE38D6C-A22A-EEDA-19E4-5F84A0EB9EE1}"/>
          </ac:spMkLst>
        </pc:spChg>
        <pc:spChg chg="mod">
          <ac:chgData name="Sophie Holland" userId="S::sophie.holland@westminster-abbey.org::973f5038-f617-450a-8546-88bc9d3463c3" providerId="AD" clId="Web-{26773824-05DA-E91F-90D1-74CC1F4AC699}" dt="2022-11-30T16:38:33.068" v="171" actId="20577"/>
          <ac:spMkLst>
            <pc:docMk/>
            <pc:sldMk cId="3747982210" sldId="289"/>
            <ac:spMk id="8" creationId="{FA2866A1-1536-0F0E-F61C-73925598346D}"/>
          </ac:spMkLst>
        </pc:spChg>
      </pc:sldChg>
      <pc:sldChg chg="modSp add replId modNotes">
        <pc:chgData name="Sophie Holland" userId="S::sophie.holland@westminster-abbey.org::973f5038-f617-450a-8546-88bc9d3463c3" providerId="AD" clId="Web-{26773824-05DA-E91F-90D1-74CC1F4AC699}" dt="2022-11-30T16:40:12.759" v="207" actId="1076"/>
        <pc:sldMkLst>
          <pc:docMk/>
          <pc:sldMk cId="1561976337" sldId="290"/>
        </pc:sldMkLst>
        <pc:spChg chg="mod">
          <ac:chgData name="Sophie Holland" userId="S::sophie.holland@westminster-abbey.org::973f5038-f617-450a-8546-88bc9d3463c3" providerId="AD" clId="Web-{26773824-05DA-E91F-90D1-74CC1F4AC699}" dt="2022-11-30T16:40:08.087" v="201" actId="1076"/>
          <ac:spMkLst>
            <pc:docMk/>
            <pc:sldMk cId="1561976337" sldId="290"/>
            <ac:spMk id="2" creationId="{DBD2DFA4-1A7E-AC04-CA7D-F009A1F7D17E}"/>
          </ac:spMkLst>
        </pc:spChg>
        <pc:spChg chg="mod">
          <ac:chgData name="Sophie Holland" userId="S::sophie.holland@westminster-abbey.org::973f5038-f617-450a-8546-88bc9d3463c3" providerId="AD" clId="Web-{26773824-05DA-E91F-90D1-74CC1F4AC699}" dt="2022-11-30T16:40:12.759" v="207" actId="1076"/>
          <ac:spMkLst>
            <pc:docMk/>
            <pc:sldMk cId="1561976337" sldId="290"/>
            <ac:spMk id="7" creationId="{CEE38D6C-A22A-EEDA-19E4-5F84A0EB9EE1}"/>
          </ac:spMkLst>
        </pc:spChg>
        <pc:spChg chg="mod">
          <ac:chgData name="Sophie Holland" userId="S::sophie.holland@westminster-abbey.org::973f5038-f617-450a-8546-88bc9d3463c3" providerId="AD" clId="Web-{26773824-05DA-E91F-90D1-74CC1F4AC699}" dt="2022-11-30T16:39:41.164" v="193" actId="14100"/>
          <ac:spMkLst>
            <pc:docMk/>
            <pc:sldMk cId="1561976337" sldId="290"/>
            <ac:spMk id="8" creationId="{FA2866A1-1536-0F0E-F61C-73925598346D}"/>
          </ac:spMkLst>
        </pc:spChg>
      </pc:sldChg>
      <pc:sldChg chg="modSp add ord replId modNotes">
        <pc:chgData name="Sophie Holland" userId="S::sophie.holland@westminster-abbey.org::973f5038-f617-450a-8546-88bc9d3463c3" providerId="AD" clId="Web-{26773824-05DA-E91F-90D1-74CC1F4AC699}" dt="2022-11-30T16:41:14.010" v="283"/>
        <pc:sldMkLst>
          <pc:docMk/>
          <pc:sldMk cId="3616192973" sldId="291"/>
        </pc:sldMkLst>
        <pc:spChg chg="mod">
          <ac:chgData name="Sophie Holland" userId="S::sophie.holland@westminster-abbey.org::973f5038-f617-450a-8546-88bc9d3463c3" providerId="AD" clId="Web-{26773824-05DA-E91F-90D1-74CC1F4AC699}" dt="2022-11-30T16:40:40.634" v="217" actId="20577"/>
          <ac:spMkLst>
            <pc:docMk/>
            <pc:sldMk cId="3616192973" sldId="291"/>
            <ac:spMk id="7" creationId="{CEE38D6C-A22A-EEDA-19E4-5F84A0EB9EE1}"/>
          </ac:spMkLst>
        </pc:spChg>
        <pc:spChg chg="mod">
          <ac:chgData name="Sophie Holland" userId="S::sophie.holland@westminster-abbey.org::973f5038-f617-450a-8546-88bc9d3463c3" providerId="AD" clId="Web-{26773824-05DA-E91F-90D1-74CC1F4AC699}" dt="2022-11-30T16:40:33.994" v="215" actId="20577"/>
          <ac:spMkLst>
            <pc:docMk/>
            <pc:sldMk cId="3616192973" sldId="291"/>
            <ac:spMk id="8" creationId="{FA2866A1-1536-0F0E-F61C-73925598346D}"/>
          </ac:spMkLst>
        </pc:spChg>
      </pc:sldChg>
    </pc:docChg>
  </pc:docChgLst>
  <pc:docChgLst>
    <pc:chgData name="Sophie Holland" userId="S::sophie.holland@westminster-abbey.org::973f5038-f617-450a-8546-88bc9d3463c3" providerId="AD" clId="Web-{6ED3FFCC-F685-5BBD-467A-3649242C1AB1}"/>
    <pc:docChg chg="mod addSld delSld modSld sldOrd addMainMaster delMainMaster modMainMaster setSldSz">
      <pc:chgData name="Sophie Holland" userId="S::sophie.holland@westminster-abbey.org::973f5038-f617-450a-8546-88bc9d3463c3" providerId="AD" clId="Web-{6ED3FFCC-F685-5BBD-467A-3649242C1AB1}" dt="2022-11-29T13:07:11.338" v="7"/>
      <pc:docMkLst>
        <pc:docMk/>
      </pc:docMkLst>
      <pc:sldChg chg="add">
        <pc:chgData name="Sophie Holland" userId="S::sophie.holland@westminster-abbey.org::973f5038-f617-450a-8546-88bc9d3463c3" providerId="AD" clId="Web-{6ED3FFCC-F685-5BBD-467A-3649242C1AB1}" dt="2022-11-29T13:07:09.073" v="6"/>
        <pc:sldMkLst>
          <pc:docMk/>
          <pc:sldMk cId="2898245497" sldId="279"/>
        </pc:sldMkLst>
      </pc:sldChg>
      <pc:sldMasterChg chg="add addSldLayout">
        <pc:chgData name="Sophie Holland" userId="S::sophie.holland@westminster-abbey.org::973f5038-f617-450a-8546-88bc9d3463c3" providerId="AD" clId="Web-{6ED3FFCC-F685-5BBD-467A-3649242C1AB1}" dt="2022-11-29T13:07:09.073" v="6"/>
        <pc:sldMasterMkLst>
          <pc:docMk/>
          <pc:sldMasterMk cId="1945524690" sldId="2147483707"/>
        </pc:sldMasterMkLst>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2142036581" sldId="2147483708"/>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1834571092" sldId="2147483709"/>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3256247653" sldId="2147483710"/>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3457749315" sldId="2147483711"/>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1870469456" sldId="2147483712"/>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3066869176" sldId="2147483713"/>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1574658343" sldId="2147483714"/>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637377977" sldId="2147483715"/>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1406635317" sldId="2147483716"/>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4025541676" sldId="2147483717"/>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431773850" sldId="2147483718"/>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3436511976" sldId="2147483719"/>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2970899877" sldId="2147483720"/>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238175841" sldId="2147483721"/>
          </pc:sldLayoutMkLst>
        </pc:sldLayoutChg>
        <pc:sldLayoutChg chg="add">
          <pc:chgData name="Sophie Holland" userId="S::sophie.holland@westminster-abbey.org::973f5038-f617-450a-8546-88bc9d3463c3" providerId="AD" clId="Web-{6ED3FFCC-F685-5BBD-467A-3649242C1AB1}" dt="2022-11-29T13:07:09.073" v="6"/>
          <pc:sldLayoutMkLst>
            <pc:docMk/>
            <pc:sldMasterMk cId="1945524690" sldId="2147483707"/>
            <pc:sldLayoutMk cId="311706977" sldId="2147483722"/>
          </pc:sldLayoutMkLst>
        </pc:sldLayoutChg>
      </pc:sldMasterChg>
    </pc:docChg>
  </pc:docChgLst>
  <pc:docChgLst>
    <pc:chgData name="Sian Shaw" userId="S::sian.shaw@westminster-abbey.org::cf930bf7-ba7f-4ec0-9225-526cb0af2be3" providerId="AD" clId="Web-{2A513F38-460B-4010-E550-A3689796E215}"/>
    <pc:docChg chg="addSld delSld modSld sldOrd">
      <pc:chgData name="Sian Shaw" userId="S::sian.shaw@westminster-abbey.org::cf930bf7-ba7f-4ec0-9225-526cb0af2be3" providerId="AD" clId="Web-{2A513F38-460B-4010-E550-A3689796E215}" dt="2022-12-14T15:59:35.292" v="2040"/>
      <pc:docMkLst>
        <pc:docMk/>
      </pc:docMkLst>
      <pc:sldChg chg="modNotes">
        <pc:chgData name="Sian Shaw" userId="S::sian.shaw@westminster-abbey.org::cf930bf7-ba7f-4ec0-9225-526cb0af2be3" providerId="AD" clId="Web-{2A513F38-460B-4010-E550-A3689796E215}" dt="2022-12-14T15:59:35.292" v="2040"/>
        <pc:sldMkLst>
          <pc:docMk/>
          <pc:sldMk cId="1984817277" sldId="282"/>
        </pc:sldMkLst>
      </pc:sldChg>
      <pc:sldChg chg="modSp addAnim delAnim modAnim">
        <pc:chgData name="Sian Shaw" userId="S::sian.shaw@westminster-abbey.org::cf930bf7-ba7f-4ec0-9225-526cb0af2be3" providerId="AD" clId="Web-{2A513F38-460B-4010-E550-A3689796E215}" dt="2022-12-14T13:52:35.641" v="8"/>
        <pc:sldMkLst>
          <pc:docMk/>
          <pc:sldMk cId="277249117" sldId="284"/>
        </pc:sldMkLst>
        <pc:picChg chg="mod">
          <ac:chgData name="Sian Shaw" userId="S::sian.shaw@westminster-abbey.org::cf930bf7-ba7f-4ec0-9225-526cb0af2be3" providerId="AD" clId="Web-{2A513F38-460B-4010-E550-A3689796E215}" dt="2022-12-14T13:52:27.344" v="5" actId="14100"/>
          <ac:picMkLst>
            <pc:docMk/>
            <pc:sldMk cId="277249117" sldId="284"/>
            <ac:picMk id="10" creationId="{D11ED6BE-FBFC-0D81-57BB-312262876C99}"/>
          </ac:picMkLst>
        </pc:picChg>
      </pc:sldChg>
      <pc:sldChg chg="modSp modNotes">
        <pc:chgData name="Sian Shaw" userId="S::sian.shaw@westminster-abbey.org::cf930bf7-ba7f-4ec0-9225-526cb0af2be3" providerId="AD" clId="Web-{2A513F38-460B-4010-E550-A3689796E215}" dt="2022-12-14T14:33:34.875" v="399"/>
        <pc:sldMkLst>
          <pc:docMk/>
          <pc:sldMk cId="3104904028" sldId="285"/>
        </pc:sldMkLst>
        <pc:spChg chg="mod">
          <ac:chgData name="Sian Shaw" userId="S::sian.shaw@westminster-abbey.org::cf930bf7-ba7f-4ec0-9225-526cb0af2be3" providerId="AD" clId="Web-{2A513F38-460B-4010-E550-A3689796E215}" dt="2022-12-14T14:19:33.636" v="34" actId="14100"/>
          <ac:spMkLst>
            <pc:docMk/>
            <pc:sldMk cId="3104904028" sldId="285"/>
            <ac:spMk id="8" creationId="{FA2866A1-1536-0F0E-F61C-73925598346D}"/>
          </ac:spMkLst>
        </pc:spChg>
        <pc:picChg chg="mod">
          <ac:chgData name="Sian Shaw" userId="S::sian.shaw@westminster-abbey.org::cf930bf7-ba7f-4ec0-9225-526cb0af2be3" providerId="AD" clId="Web-{2A513F38-460B-4010-E550-A3689796E215}" dt="2022-12-14T14:33:10.828" v="387" actId="1076"/>
          <ac:picMkLst>
            <pc:docMk/>
            <pc:sldMk cId="3104904028" sldId="285"/>
            <ac:picMk id="4" creationId="{44D45A46-D4D8-0E25-9E7C-410795CD40FA}"/>
          </ac:picMkLst>
        </pc:picChg>
        <pc:picChg chg="mod">
          <ac:chgData name="Sian Shaw" userId="S::sian.shaw@westminster-abbey.org::cf930bf7-ba7f-4ec0-9225-526cb0af2be3" providerId="AD" clId="Web-{2A513F38-460B-4010-E550-A3689796E215}" dt="2022-12-14T14:33:06.562" v="385" actId="1076"/>
          <ac:picMkLst>
            <pc:docMk/>
            <pc:sldMk cId="3104904028" sldId="285"/>
            <ac:picMk id="6" creationId="{825A5FF6-5C6F-8FB8-A3E1-3BE4746EFCA6}"/>
          </ac:picMkLst>
        </pc:picChg>
        <pc:picChg chg="mod">
          <ac:chgData name="Sian Shaw" userId="S::sian.shaw@westminster-abbey.org::cf930bf7-ba7f-4ec0-9225-526cb0af2be3" providerId="AD" clId="Web-{2A513F38-460B-4010-E550-A3689796E215}" dt="2022-12-14T14:33:05.437" v="384" actId="1076"/>
          <ac:picMkLst>
            <pc:docMk/>
            <pc:sldMk cId="3104904028" sldId="285"/>
            <ac:picMk id="9" creationId="{13A59BD9-F53E-4BDC-A9E1-1814A6BA3B7B}"/>
          </ac:picMkLst>
        </pc:picChg>
        <pc:picChg chg="mod">
          <ac:chgData name="Sian Shaw" userId="S::sian.shaw@westminster-abbey.org::cf930bf7-ba7f-4ec0-9225-526cb0af2be3" providerId="AD" clId="Web-{2A513F38-460B-4010-E550-A3689796E215}" dt="2022-12-14T14:33:09.140" v="386" actId="1076"/>
          <ac:picMkLst>
            <pc:docMk/>
            <pc:sldMk cId="3104904028" sldId="285"/>
            <ac:picMk id="10" creationId="{7640280A-C56E-4B6B-3134-BD4ACA9480D1}"/>
          </ac:picMkLst>
        </pc:picChg>
        <pc:picChg chg="mod">
          <ac:chgData name="Sian Shaw" userId="S::sian.shaw@westminster-abbey.org::cf930bf7-ba7f-4ec0-9225-526cb0af2be3" providerId="AD" clId="Web-{2A513F38-460B-4010-E550-A3689796E215}" dt="2022-12-14T14:33:13.281" v="388" actId="1076"/>
          <ac:picMkLst>
            <pc:docMk/>
            <pc:sldMk cId="3104904028" sldId="285"/>
            <ac:picMk id="11" creationId="{1652D32E-EDDE-9E27-E8FF-AEDDFDC79FA1}"/>
          </ac:picMkLst>
        </pc:picChg>
      </pc:sldChg>
      <pc:sldChg chg="addSp delSp modSp ord addCm delCm modNotes">
        <pc:chgData name="Sian Shaw" userId="S::sian.shaw@westminster-abbey.org::cf930bf7-ba7f-4ec0-9225-526cb0af2be3" providerId="AD" clId="Web-{2A513F38-460B-4010-E550-A3689796E215}" dt="2022-12-14T15:20:53.979" v="1011" actId="14100"/>
        <pc:sldMkLst>
          <pc:docMk/>
          <pc:sldMk cId="601101960" sldId="286"/>
        </pc:sldMkLst>
        <pc:spChg chg="mod">
          <ac:chgData name="Sian Shaw" userId="S::sian.shaw@westminster-abbey.org::cf930bf7-ba7f-4ec0-9225-526cb0af2be3" providerId="AD" clId="Web-{2A513F38-460B-4010-E550-A3689796E215}" dt="2022-12-14T14:34:23.814" v="411" actId="20577"/>
          <ac:spMkLst>
            <pc:docMk/>
            <pc:sldMk cId="601101960" sldId="286"/>
            <ac:spMk id="7" creationId="{CEE38D6C-A22A-EEDA-19E4-5F84A0EB9EE1}"/>
          </ac:spMkLst>
        </pc:spChg>
        <pc:spChg chg="add del mod">
          <ac:chgData name="Sian Shaw" userId="S::sian.shaw@westminster-abbey.org::cf930bf7-ba7f-4ec0-9225-526cb0af2be3" providerId="AD" clId="Web-{2A513F38-460B-4010-E550-A3689796E215}" dt="2022-12-14T15:10:31.670" v="680" actId="20577"/>
          <ac:spMkLst>
            <pc:docMk/>
            <pc:sldMk cId="601101960" sldId="286"/>
            <ac:spMk id="8" creationId="{FA2866A1-1536-0F0E-F61C-73925598346D}"/>
          </ac:spMkLst>
        </pc:spChg>
        <pc:spChg chg="mod">
          <ac:chgData name="Sian Shaw" userId="S::sian.shaw@westminster-abbey.org::cf930bf7-ba7f-4ec0-9225-526cb0af2be3" providerId="AD" clId="Web-{2A513F38-460B-4010-E550-A3689796E215}" dt="2022-12-14T14:52:18.898" v="467" actId="20577"/>
          <ac:spMkLst>
            <pc:docMk/>
            <pc:sldMk cId="601101960" sldId="286"/>
            <ac:spMk id="11" creationId="{323106D5-7759-43F2-0100-EA59E0B50667}"/>
          </ac:spMkLst>
        </pc:spChg>
        <pc:picChg chg="mod">
          <ac:chgData name="Sian Shaw" userId="S::sian.shaw@westminster-abbey.org::cf930bf7-ba7f-4ec0-9225-526cb0af2be3" providerId="AD" clId="Web-{2A513F38-460B-4010-E550-A3689796E215}" dt="2022-12-14T15:20:45.245" v="1008" actId="1076"/>
          <ac:picMkLst>
            <pc:docMk/>
            <pc:sldMk cId="601101960" sldId="286"/>
            <ac:picMk id="3" creationId="{3D84FF38-B819-1ED3-9311-020FE0D31530}"/>
          </ac:picMkLst>
        </pc:picChg>
        <pc:picChg chg="mod">
          <ac:chgData name="Sian Shaw" userId="S::sian.shaw@westminster-abbey.org::cf930bf7-ba7f-4ec0-9225-526cb0af2be3" providerId="AD" clId="Web-{2A513F38-460B-4010-E550-A3689796E215}" dt="2022-12-14T15:20:53.979" v="1011" actId="14100"/>
          <ac:picMkLst>
            <pc:docMk/>
            <pc:sldMk cId="601101960" sldId="286"/>
            <ac:picMk id="4" creationId="{6E682586-4FBA-3480-A01A-55DFC24DDE2C}"/>
          </ac:picMkLst>
        </pc:picChg>
        <pc:picChg chg="mod">
          <ac:chgData name="Sian Shaw" userId="S::sian.shaw@westminster-abbey.org::cf930bf7-ba7f-4ec0-9225-526cb0af2be3" providerId="AD" clId="Web-{2A513F38-460B-4010-E550-A3689796E215}" dt="2022-12-14T15:20:41.964" v="1006" actId="1076"/>
          <ac:picMkLst>
            <pc:docMk/>
            <pc:sldMk cId="601101960" sldId="286"/>
            <ac:picMk id="6" creationId="{78543320-FBD1-6A13-9B1B-4217DE734359}"/>
          </ac:picMkLst>
        </pc:picChg>
        <pc:picChg chg="del mod">
          <ac:chgData name="Sian Shaw" userId="S::sian.shaw@westminster-abbey.org::cf930bf7-ba7f-4ec0-9225-526cb0af2be3" providerId="AD" clId="Web-{2A513F38-460B-4010-E550-A3689796E215}" dt="2022-12-14T14:59:30.375" v="652"/>
          <ac:picMkLst>
            <pc:docMk/>
            <pc:sldMk cId="601101960" sldId="286"/>
            <ac:picMk id="9" creationId="{ADC096B5-1F74-D36B-E09E-825CE0F4186A}"/>
          </ac:picMkLst>
        </pc:picChg>
        <pc:picChg chg="del mod">
          <ac:chgData name="Sian Shaw" userId="S::sian.shaw@westminster-abbey.org::cf930bf7-ba7f-4ec0-9225-526cb0af2be3" providerId="AD" clId="Web-{2A513F38-460B-4010-E550-A3689796E215}" dt="2022-12-14T15:20:33.245" v="1000"/>
          <ac:picMkLst>
            <pc:docMk/>
            <pc:sldMk cId="601101960" sldId="286"/>
            <ac:picMk id="10" creationId="{B3D0C9D9-3B46-5607-75D3-472332C551C0}"/>
          </ac:picMkLst>
        </pc:picChg>
        <pc:picChg chg="add del mod">
          <ac:chgData name="Sian Shaw" userId="S::sian.shaw@westminster-abbey.org::cf930bf7-ba7f-4ec0-9225-526cb0af2be3" providerId="AD" clId="Web-{2A513F38-460B-4010-E550-A3689796E215}" dt="2022-12-14T15:10:06.841" v="675"/>
          <ac:picMkLst>
            <pc:docMk/>
            <pc:sldMk cId="601101960" sldId="286"/>
            <ac:picMk id="12" creationId="{126A08DA-9E2F-1B79-C9A3-0CA9A172A80F}"/>
          </ac:picMkLst>
        </pc:picChg>
        <pc:picChg chg="add mod modCrop">
          <ac:chgData name="Sian Shaw" userId="S::sian.shaw@westminster-abbey.org::cf930bf7-ba7f-4ec0-9225-526cb0af2be3" providerId="AD" clId="Web-{2A513F38-460B-4010-E550-A3689796E215}" dt="2022-12-14T15:20:50.261" v="1010" actId="14100"/>
          <ac:picMkLst>
            <pc:docMk/>
            <pc:sldMk cId="601101960" sldId="286"/>
            <ac:picMk id="13" creationId="{E28DB579-3EF1-F22C-64A0-83ABFC7E9039}"/>
          </ac:picMkLst>
        </pc:picChg>
      </pc:sldChg>
      <pc:sldChg chg="delSp modSp modNotes">
        <pc:chgData name="Sian Shaw" userId="S::sian.shaw@westminster-abbey.org::cf930bf7-ba7f-4ec0-9225-526cb0af2be3" providerId="AD" clId="Web-{2A513F38-460B-4010-E550-A3689796E215}" dt="2022-12-14T15:24:04.530" v="1283"/>
        <pc:sldMkLst>
          <pc:docMk/>
          <pc:sldMk cId="1625126685" sldId="287"/>
        </pc:sldMkLst>
        <pc:spChg chg="mod">
          <ac:chgData name="Sian Shaw" userId="S::sian.shaw@westminster-abbey.org::cf930bf7-ba7f-4ec0-9225-526cb0af2be3" providerId="AD" clId="Web-{2A513F38-460B-4010-E550-A3689796E215}" dt="2022-12-14T14:50:19.958" v="425" actId="20577"/>
          <ac:spMkLst>
            <pc:docMk/>
            <pc:sldMk cId="1625126685" sldId="287"/>
            <ac:spMk id="7" creationId="{CEE38D6C-A22A-EEDA-19E4-5F84A0EB9EE1}"/>
          </ac:spMkLst>
        </pc:spChg>
        <pc:spChg chg="del">
          <ac:chgData name="Sian Shaw" userId="S::sian.shaw@westminster-abbey.org::cf930bf7-ba7f-4ec0-9225-526cb0af2be3" providerId="AD" clId="Web-{2A513F38-460B-4010-E550-A3689796E215}" dt="2022-12-14T15:24:04.530" v="1283"/>
          <ac:spMkLst>
            <pc:docMk/>
            <pc:sldMk cId="1625126685" sldId="287"/>
            <ac:spMk id="8" creationId="{FA2866A1-1536-0F0E-F61C-73925598346D}"/>
          </ac:spMkLst>
        </pc:spChg>
        <pc:picChg chg="mod">
          <ac:chgData name="Sian Shaw" userId="S::sian.shaw@westminster-abbey.org::cf930bf7-ba7f-4ec0-9225-526cb0af2be3" providerId="AD" clId="Web-{2A513F38-460B-4010-E550-A3689796E215}" dt="2022-12-14T15:21:02.667" v="1012" actId="1076"/>
          <ac:picMkLst>
            <pc:docMk/>
            <pc:sldMk cId="1625126685" sldId="287"/>
            <ac:picMk id="4" creationId="{E5026EFD-FF66-4945-8474-D465EA9AC677}"/>
          </ac:picMkLst>
        </pc:picChg>
        <pc:picChg chg="mod">
          <ac:chgData name="Sian Shaw" userId="S::sian.shaw@westminster-abbey.org::cf930bf7-ba7f-4ec0-9225-526cb0af2be3" providerId="AD" clId="Web-{2A513F38-460B-4010-E550-A3689796E215}" dt="2022-12-14T15:21:08.917" v="1015" actId="14100"/>
          <ac:picMkLst>
            <pc:docMk/>
            <pc:sldMk cId="1625126685" sldId="287"/>
            <ac:picMk id="15" creationId="{C827EBFB-0958-4B8C-812A-70EC8EFF3AC2}"/>
          </ac:picMkLst>
        </pc:picChg>
      </pc:sldChg>
      <pc:sldChg chg="addSp modSp delCm modNotes">
        <pc:chgData name="Sian Shaw" userId="S::sian.shaw@westminster-abbey.org::cf930bf7-ba7f-4ec0-9225-526cb0af2be3" providerId="AD" clId="Web-{2A513F38-460B-4010-E550-A3689796E215}" dt="2022-12-14T15:57:50.634" v="1972" actId="1076"/>
        <pc:sldMkLst>
          <pc:docMk/>
          <pc:sldMk cId="932174116" sldId="288"/>
        </pc:sldMkLst>
        <pc:spChg chg="mod">
          <ac:chgData name="Sian Shaw" userId="S::sian.shaw@westminster-abbey.org::cf930bf7-ba7f-4ec0-9225-526cb0af2be3" providerId="AD" clId="Web-{2A513F38-460B-4010-E550-A3689796E215}" dt="2022-12-14T15:29:02.474" v="1286" actId="20577"/>
          <ac:spMkLst>
            <pc:docMk/>
            <pc:sldMk cId="932174116" sldId="288"/>
            <ac:spMk id="7" creationId="{CEE38D6C-A22A-EEDA-19E4-5F84A0EB9EE1}"/>
          </ac:spMkLst>
        </pc:spChg>
        <pc:spChg chg="mod">
          <ac:chgData name="Sian Shaw" userId="S::sian.shaw@westminster-abbey.org::cf930bf7-ba7f-4ec0-9225-526cb0af2be3" providerId="AD" clId="Web-{2A513F38-460B-4010-E550-A3689796E215}" dt="2022-12-14T15:29:30.099" v="1290" actId="20577"/>
          <ac:spMkLst>
            <pc:docMk/>
            <pc:sldMk cId="932174116" sldId="288"/>
            <ac:spMk id="8" creationId="{FA2866A1-1536-0F0E-F61C-73925598346D}"/>
          </ac:spMkLst>
        </pc:spChg>
        <pc:picChg chg="add mod">
          <ac:chgData name="Sian Shaw" userId="S::sian.shaw@westminster-abbey.org::cf930bf7-ba7f-4ec0-9225-526cb0af2be3" providerId="AD" clId="Web-{2A513F38-460B-4010-E550-A3689796E215}" dt="2022-12-14T15:57:50.634" v="1972" actId="1076"/>
          <ac:picMkLst>
            <pc:docMk/>
            <pc:sldMk cId="932174116" sldId="288"/>
            <ac:picMk id="3" creationId="{915CDF8F-0B27-3ABB-45A0-DEB36BBC73F8}"/>
          </ac:picMkLst>
        </pc:picChg>
      </pc:sldChg>
      <pc:sldChg chg="addSp delSp modSp modNotes">
        <pc:chgData name="Sian Shaw" userId="S::sian.shaw@westminster-abbey.org::cf930bf7-ba7f-4ec0-9225-526cb0af2be3" providerId="AD" clId="Web-{2A513F38-460B-4010-E550-A3689796E215}" dt="2022-12-14T15:52:47.018" v="1959" actId="20577"/>
        <pc:sldMkLst>
          <pc:docMk/>
          <pc:sldMk cId="3747982210" sldId="289"/>
        </pc:sldMkLst>
        <pc:spChg chg="add mod">
          <ac:chgData name="Sian Shaw" userId="S::sian.shaw@westminster-abbey.org::cf930bf7-ba7f-4ec0-9225-526cb0af2be3" providerId="AD" clId="Web-{2A513F38-460B-4010-E550-A3689796E215}" dt="2022-12-14T15:52:47.018" v="1959" actId="20577"/>
          <ac:spMkLst>
            <pc:docMk/>
            <pc:sldMk cId="3747982210" sldId="289"/>
            <ac:spMk id="6" creationId="{8652E23C-E8C8-A1D7-0B19-4947B148CCA5}"/>
          </ac:spMkLst>
        </pc:spChg>
        <pc:spChg chg="mod">
          <ac:chgData name="Sian Shaw" userId="S::sian.shaw@westminster-abbey.org::cf930bf7-ba7f-4ec0-9225-526cb0af2be3" providerId="AD" clId="Web-{2A513F38-460B-4010-E550-A3689796E215}" dt="2022-12-14T15:30:46.789" v="1335" actId="20577"/>
          <ac:spMkLst>
            <pc:docMk/>
            <pc:sldMk cId="3747982210" sldId="289"/>
            <ac:spMk id="7" creationId="{CEE38D6C-A22A-EEDA-19E4-5F84A0EB9EE1}"/>
          </ac:spMkLst>
        </pc:spChg>
        <pc:spChg chg="del">
          <ac:chgData name="Sian Shaw" userId="S::sian.shaw@westminster-abbey.org::cf930bf7-ba7f-4ec0-9225-526cb0af2be3" providerId="AD" clId="Web-{2A513F38-460B-4010-E550-A3689796E215}" dt="2022-12-14T15:30:47.976" v="1336"/>
          <ac:spMkLst>
            <pc:docMk/>
            <pc:sldMk cId="3747982210" sldId="289"/>
            <ac:spMk id="8" creationId="{FA2866A1-1536-0F0E-F61C-73925598346D}"/>
          </ac:spMkLst>
        </pc:spChg>
        <pc:picChg chg="del mod">
          <ac:chgData name="Sian Shaw" userId="S::sian.shaw@westminster-abbey.org::cf930bf7-ba7f-4ec0-9225-526cb0af2be3" providerId="AD" clId="Web-{2A513F38-460B-4010-E550-A3689796E215}" dt="2022-12-14T15:36:09.545" v="1625"/>
          <ac:picMkLst>
            <pc:docMk/>
            <pc:sldMk cId="3747982210" sldId="289"/>
            <ac:picMk id="11" creationId="{D409BAAF-28A9-4B37-BD60-BBECFA92E421}"/>
          </ac:picMkLst>
        </pc:picChg>
        <pc:picChg chg="mod">
          <ac:chgData name="Sian Shaw" userId="S::sian.shaw@westminster-abbey.org::cf930bf7-ba7f-4ec0-9225-526cb0af2be3" providerId="AD" clId="Web-{2A513F38-460B-4010-E550-A3689796E215}" dt="2022-12-14T15:36:15.186" v="1629" actId="1076"/>
          <ac:picMkLst>
            <pc:docMk/>
            <pc:sldMk cId="3747982210" sldId="289"/>
            <ac:picMk id="15" creationId="{57AEBBA5-870B-4F7D-B25D-C324B0062BCF}"/>
          </ac:picMkLst>
        </pc:picChg>
        <pc:picChg chg="mod">
          <ac:chgData name="Sian Shaw" userId="S::sian.shaw@westminster-abbey.org::cf930bf7-ba7f-4ec0-9225-526cb0af2be3" providerId="AD" clId="Web-{2A513F38-460B-4010-E550-A3689796E215}" dt="2022-12-14T15:36:11.060" v="1626" actId="1076"/>
          <ac:picMkLst>
            <pc:docMk/>
            <pc:sldMk cId="3747982210" sldId="289"/>
            <ac:picMk id="23" creationId="{A0C98A97-AB92-4BF8-9265-7AD248364D75}"/>
          </ac:picMkLst>
        </pc:picChg>
        <pc:picChg chg="mod">
          <ac:chgData name="Sian Shaw" userId="S::sian.shaw@westminster-abbey.org::cf930bf7-ba7f-4ec0-9225-526cb0af2be3" providerId="AD" clId="Web-{2A513F38-460B-4010-E550-A3689796E215}" dt="2022-12-14T15:36:13.873" v="1628" actId="1076"/>
          <ac:picMkLst>
            <pc:docMk/>
            <pc:sldMk cId="3747982210" sldId="289"/>
            <ac:picMk id="25" creationId="{97A1047D-BF22-4E1A-BB9B-DF5CC456336B}"/>
          </ac:picMkLst>
        </pc:picChg>
        <pc:picChg chg="mod">
          <ac:chgData name="Sian Shaw" userId="S::sian.shaw@westminster-abbey.org::cf930bf7-ba7f-4ec0-9225-526cb0af2be3" providerId="AD" clId="Web-{2A513F38-460B-4010-E550-A3689796E215}" dt="2022-12-14T15:36:12.279" v="1627" actId="1076"/>
          <ac:picMkLst>
            <pc:docMk/>
            <pc:sldMk cId="3747982210" sldId="289"/>
            <ac:picMk id="27" creationId="{28A2089A-85E6-4091-8B78-789BDAAD9C1B}"/>
          </ac:picMkLst>
        </pc:picChg>
      </pc:sldChg>
      <pc:sldChg chg="addSp delSp modSp modNotes">
        <pc:chgData name="Sian Shaw" userId="S::sian.shaw@westminster-abbey.org::cf930bf7-ba7f-4ec0-9225-526cb0af2be3" providerId="AD" clId="Web-{2A513F38-460B-4010-E550-A3689796E215}" dt="2022-12-14T15:55:42.225" v="1967"/>
        <pc:sldMkLst>
          <pc:docMk/>
          <pc:sldMk cId="1561976337" sldId="290"/>
        </pc:sldMkLst>
        <pc:spChg chg="add mod">
          <ac:chgData name="Sian Shaw" userId="S::sian.shaw@westminster-abbey.org::cf930bf7-ba7f-4ec0-9225-526cb0af2be3" providerId="AD" clId="Web-{2A513F38-460B-4010-E550-A3689796E215}" dt="2022-12-14T15:51:32.345" v="1846" actId="20577"/>
          <ac:spMkLst>
            <pc:docMk/>
            <pc:sldMk cId="1561976337" sldId="290"/>
            <ac:spMk id="4" creationId="{26DC86B5-7670-AF83-EC9F-EE4D975C32B9}"/>
          </ac:spMkLst>
        </pc:spChg>
        <pc:spChg chg="mod">
          <ac:chgData name="Sian Shaw" userId="S::sian.shaw@westminster-abbey.org::cf930bf7-ba7f-4ec0-9225-526cb0af2be3" providerId="AD" clId="Web-{2A513F38-460B-4010-E550-A3689796E215}" dt="2022-12-14T15:36:35.014" v="1634" actId="14100"/>
          <ac:spMkLst>
            <pc:docMk/>
            <pc:sldMk cId="1561976337" sldId="290"/>
            <ac:spMk id="7" creationId="{CEE38D6C-A22A-EEDA-19E4-5F84A0EB9EE1}"/>
          </ac:spMkLst>
        </pc:spChg>
        <pc:spChg chg="del mod">
          <ac:chgData name="Sian Shaw" userId="S::sian.shaw@westminster-abbey.org::cf930bf7-ba7f-4ec0-9225-526cb0af2be3" providerId="AD" clId="Web-{2A513F38-460B-4010-E550-A3689796E215}" dt="2022-12-14T15:55:42.225" v="1967"/>
          <ac:spMkLst>
            <pc:docMk/>
            <pc:sldMk cId="1561976337" sldId="290"/>
            <ac:spMk id="8" creationId="{FA2866A1-1536-0F0E-F61C-73925598346D}"/>
          </ac:spMkLst>
        </pc:spChg>
        <pc:picChg chg="add mod">
          <ac:chgData name="Sian Shaw" userId="S::sian.shaw@westminster-abbey.org::cf930bf7-ba7f-4ec0-9225-526cb0af2be3" providerId="AD" clId="Web-{2A513F38-460B-4010-E550-A3689796E215}" dt="2022-12-14T15:55:16.099" v="1963" actId="1076"/>
          <ac:picMkLst>
            <pc:docMk/>
            <pc:sldMk cId="1561976337" sldId="290"/>
            <ac:picMk id="9" creationId="{78DB3D2C-6706-9023-2FB3-45413CC2ACC2}"/>
          </ac:picMkLst>
        </pc:picChg>
        <pc:picChg chg="add mod">
          <ac:chgData name="Sian Shaw" userId="S::sian.shaw@westminster-abbey.org::cf930bf7-ba7f-4ec0-9225-526cb0af2be3" providerId="AD" clId="Web-{2A513F38-460B-4010-E550-A3689796E215}" dt="2022-12-14T15:55:38.021" v="1966" actId="14100"/>
          <ac:picMkLst>
            <pc:docMk/>
            <pc:sldMk cId="1561976337" sldId="290"/>
            <ac:picMk id="10" creationId="{D97BB83E-47FC-DFEC-9EAC-66242F23E6AD}"/>
          </ac:picMkLst>
        </pc:picChg>
      </pc:sldChg>
      <pc:sldChg chg="addSp modSp delCm modNotes">
        <pc:chgData name="Sian Shaw" userId="S::sian.shaw@westminster-abbey.org::cf930bf7-ba7f-4ec0-9225-526cb0af2be3" providerId="AD" clId="Web-{2A513F38-460B-4010-E550-A3689796E215}" dt="2022-12-14T15:50:41.891" v="1793"/>
        <pc:sldMkLst>
          <pc:docMk/>
          <pc:sldMk cId="3616192973" sldId="291"/>
        </pc:sldMkLst>
        <pc:spChg chg="add mod">
          <ac:chgData name="Sian Shaw" userId="S::sian.shaw@westminster-abbey.org::cf930bf7-ba7f-4ec0-9225-526cb0af2be3" providerId="AD" clId="Web-{2A513F38-460B-4010-E550-A3689796E215}" dt="2022-12-14T15:43:49.851" v="1791" actId="20577"/>
          <ac:spMkLst>
            <pc:docMk/>
            <pc:sldMk cId="3616192973" sldId="291"/>
            <ac:spMk id="3" creationId="{E9DB7417-88FF-0236-7060-26DA3482F55E}"/>
          </ac:spMkLst>
        </pc:spChg>
        <pc:spChg chg="mod">
          <ac:chgData name="Sian Shaw" userId="S::sian.shaw@westminster-abbey.org::cf930bf7-ba7f-4ec0-9225-526cb0af2be3" providerId="AD" clId="Web-{2A513F38-460B-4010-E550-A3689796E215}" dt="2022-12-14T15:42:40.631" v="1693" actId="20577"/>
          <ac:spMkLst>
            <pc:docMk/>
            <pc:sldMk cId="3616192973" sldId="291"/>
            <ac:spMk id="7" creationId="{CEE38D6C-A22A-EEDA-19E4-5F84A0EB9EE1}"/>
          </ac:spMkLst>
        </pc:spChg>
        <pc:picChg chg="mod">
          <ac:chgData name="Sian Shaw" userId="S::sian.shaw@westminster-abbey.org::cf930bf7-ba7f-4ec0-9225-526cb0af2be3" providerId="AD" clId="Web-{2A513F38-460B-4010-E550-A3689796E215}" dt="2022-12-14T15:42:50.553" v="1697" actId="1076"/>
          <ac:picMkLst>
            <pc:docMk/>
            <pc:sldMk cId="3616192973" sldId="291"/>
            <ac:picMk id="4" creationId="{642FD513-6832-B6FC-F65C-F17805F7E806}"/>
          </ac:picMkLst>
        </pc:picChg>
        <pc:picChg chg="mod">
          <ac:chgData name="Sian Shaw" userId="S::sian.shaw@westminster-abbey.org::cf930bf7-ba7f-4ec0-9225-526cb0af2be3" providerId="AD" clId="Web-{2A513F38-460B-4010-E550-A3689796E215}" dt="2022-12-14T15:42:52.537" v="1698" actId="1076"/>
          <ac:picMkLst>
            <pc:docMk/>
            <pc:sldMk cId="3616192973" sldId="291"/>
            <ac:picMk id="6" creationId="{0174C12C-3608-F322-C4AE-780C4EB2927C}"/>
          </ac:picMkLst>
        </pc:picChg>
      </pc:sldChg>
      <pc:sldChg chg="modNotes">
        <pc:chgData name="Sian Shaw" userId="S::sian.shaw@westminster-abbey.org::cf930bf7-ba7f-4ec0-9225-526cb0af2be3" providerId="AD" clId="Web-{2A513F38-460B-4010-E550-A3689796E215}" dt="2022-12-14T15:58:59.292" v="1975"/>
        <pc:sldMkLst>
          <pc:docMk/>
          <pc:sldMk cId="1129431155" sldId="294"/>
        </pc:sldMkLst>
      </pc:sldChg>
    </pc:docChg>
  </pc:docChgLst>
  <pc:docChgLst>
    <pc:chgData name="Sian Shaw" userId="S::sian.shaw@westminster-abbey.org::cf930bf7-ba7f-4ec0-9225-526cb0af2be3" providerId="AD" clId="Web-{86BE7040-5D3C-A9BE-DC62-697C90620C66}"/>
    <pc:docChg chg="">
      <pc:chgData name="Sian Shaw" userId="S::sian.shaw@westminster-abbey.org::cf930bf7-ba7f-4ec0-9225-526cb0af2be3" providerId="AD" clId="Web-{86BE7040-5D3C-A9BE-DC62-697C90620C66}" dt="2022-11-23T15:22:01.743" v="0"/>
      <pc:docMkLst>
        <pc:docMk/>
      </pc:docMkLst>
    </pc:docChg>
  </pc:docChgLst>
  <pc:docChgLst>
    <pc:chgData name="Sophie Holland" userId="S::sophie.holland@westminster-abbey.org::973f5038-f617-450a-8546-88bc9d3463c3" providerId="AD" clId="Web-{B6866C1E-31B6-442E-0BF1-560015F7B52D}"/>
    <pc:docChg chg="modSld">
      <pc:chgData name="Sophie Holland" userId="S::sophie.holland@westminster-abbey.org::973f5038-f617-450a-8546-88bc9d3463c3" providerId="AD" clId="Web-{B6866C1E-31B6-442E-0BF1-560015F7B52D}" dt="2022-11-30T12:49:36.962" v="162"/>
      <pc:docMkLst>
        <pc:docMk/>
      </pc:docMkLst>
      <pc:sldChg chg="modSp">
        <pc:chgData name="Sophie Holland" userId="S::sophie.holland@westminster-abbey.org::973f5038-f617-450a-8546-88bc9d3463c3" providerId="AD" clId="Web-{B6866C1E-31B6-442E-0BF1-560015F7B52D}" dt="2022-11-30T12:40:09.715" v="0"/>
        <pc:sldMkLst>
          <pc:docMk/>
          <pc:sldMk cId="2705202810" sldId="280"/>
        </pc:sldMkLst>
        <pc:picChg chg="ord">
          <ac:chgData name="Sophie Holland" userId="S::sophie.holland@westminster-abbey.org::973f5038-f617-450a-8546-88bc9d3463c3" providerId="AD" clId="Web-{B6866C1E-31B6-442E-0BF1-560015F7B52D}" dt="2022-11-30T12:40:09.715" v="0"/>
          <ac:picMkLst>
            <pc:docMk/>
            <pc:sldMk cId="2705202810" sldId="280"/>
            <ac:picMk id="2" creationId="{E65E5B98-11F4-8572-7053-88FA8D8D6543}"/>
          </ac:picMkLst>
        </pc:picChg>
      </pc:sldChg>
    </pc:docChg>
  </pc:docChgLst>
  <pc:docChgLst>
    <pc:chgData name="Sian Shaw" userId="S::sian.shaw@westminster-abbey.org::cf930bf7-ba7f-4ec0-9225-526cb0af2be3" providerId="AD" clId="Web-{36DD9617-B6E4-1EF2-9717-C54702E48803}"/>
    <pc:docChg chg="modSld">
      <pc:chgData name="Sian Shaw" userId="S::sian.shaw@westminster-abbey.org::cf930bf7-ba7f-4ec0-9225-526cb0af2be3" providerId="AD" clId="Web-{36DD9617-B6E4-1EF2-9717-C54702E48803}" dt="2022-12-15T09:47:27.458" v="221"/>
      <pc:docMkLst>
        <pc:docMk/>
      </pc:docMkLst>
      <pc:sldChg chg="modSp">
        <pc:chgData name="Sian Shaw" userId="S::sian.shaw@westminster-abbey.org::cf930bf7-ba7f-4ec0-9225-526cb0af2be3" providerId="AD" clId="Web-{36DD9617-B6E4-1EF2-9717-C54702E48803}" dt="2022-12-15T09:43:48.203" v="0" actId="14100"/>
        <pc:sldMkLst>
          <pc:docMk/>
          <pc:sldMk cId="2898245497" sldId="279"/>
        </pc:sldMkLst>
        <pc:spChg chg="mod">
          <ac:chgData name="Sian Shaw" userId="S::sian.shaw@westminster-abbey.org::cf930bf7-ba7f-4ec0-9225-526cb0af2be3" providerId="AD" clId="Web-{36DD9617-B6E4-1EF2-9717-C54702E48803}" dt="2022-12-15T09:43:48.203" v="0" actId="14100"/>
          <ac:spMkLst>
            <pc:docMk/>
            <pc:sldMk cId="2898245497" sldId="279"/>
            <ac:spMk id="11" creationId="{9DC6E8CD-F385-1742-8A3A-93E1A6C062FE}"/>
          </ac:spMkLst>
        </pc:spChg>
      </pc:sldChg>
      <pc:sldChg chg="modNotes">
        <pc:chgData name="Sian Shaw" userId="S::sian.shaw@westminster-abbey.org::cf930bf7-ba7f-4ec0-9225-526cb0af2be3" providerId="AD" clId="Web-{36DD9617-B6E4-1EF2-9717-C54702E48803}" dt="2022-12-15T09:46:28.566" v="165"/>
        <pc:sldMkLst>
          <pc:docMk/>
          <pc:sldMk cId="651437304" sldId="281"/>
        </pc:sldMkLst>
      </pc:sldChg>
      <pc:sldChg chg="modNotes">
        <pc:chgData name="Sian Shaw" userId="S::sian.shaw@westminster-abbey.org::cf930bf7-ba7f-4ec0-9225-526cb0af2be3" providerId="AD" clId="Web-{36DD9617-B6E4-1EF2-9717-C54702E48803}" dt="2022-12-15T09:47:27.458" v="221"/>
        <pc:sldMkLst>
          <pc:docMk/>
          <pc:sldMk cId="601101960" sldId="286"/>
        </pc:sldMkLst>
      </pc:sldChg>
    </pc:docChg>
  </pc:docChgLst>
  <pc:docChgLst>
    <pc:chgData name="William Ewart" userId="S::william.ewart@westminster-abbey.org::acfb01ca-8539-4e85-964e-c2b1dd366cb4" providerId="AD" clId="Web-{DE093734-27F0-3FC7-4751-AF35B2BE9FE4}"/>
    <pc:docChg chg="">
      <pc:chgData name="William Ewart" userId="S::william.ewart@westminster-abbey.org::acfb01ca-8539-4e85-964e-c2b1dd366cb4" providerId="AD" clId="Web-{DE093734-27F0-3FC7-4751-AF35B2BE9FE4}" dt="2022-12-13T20:00:41.407" v="0"/>
      <pc:docMkLst>
        <pc:docMk/>
      </pc:docMkLst>
      <pc:sldChg chg="modCm">
        <pc:chgData name="William Ewart" userId="S::william.ewart@westminster-abbey.org::acfb01ca-8539-4e85-964e-c2b1dd366cb4" providerId="AD" clId="Web-{DE093734-27F0-3FC7-4751-AF35B2BE9FE4}" dt="2022-12-13T20:00:41.407" v="0"/>
        <pc:sldMkLst>
          <pc:docMk/>
          <pc:sldMk cId="1984817277" sldId="282"/>
        </pc:sldMkLst>
      </pc:sldChg>
    </pc:docChg>
  </pc:docChgLst>
  <pc:docChgLst>
    <pc:chgData clId="Web-{A3A0C16D-737F-BD5F-61E4-8E0731D9B8CF}"/>
    <pc:docChg chg="modSld">
      <pc:chgData name="" userId="" providerId="" clId="Web-{A3A0C16D-737F-BD5F-61E4-8E0731D9B8CF}" dt="2022-11-23T13:48:31.928" v="0" actId="20577"/>
      <pc:docMkLst>
        <pc:docMk/>
      </pc:docMkLst>
    </pc:docChg>
  </pc:docChgLst>
  <pc:docChgLst>
    <pc:chgData name="Sophie Holland" userId="S::sophie.holland@westminster-abbey.org::973f5038-f617-450a-8546-88bc9d3463c3" providerId="AD" clId="Web-{3DC79222-D947-3417-D06F-487A5813B420}"/>
    <pc:docChg chg="modSld sldOrd">
      <pc:chgData name="Sophie Holland" userId="S::sophie.holland@westminster-abbey.org::973f5038-f617-450a-8546-88bc9d3463c3" providerId="AD" clId="Web-{3DC79222-D947-3417-D06F-487A5813B420}" dt="2022-12-15T12:25:11.313" v="241"/>
      <pc:docMkLst>
        <pc:docMk/>
      </pc:docMkLst>
      <pc:sldChg chg="ord">
        <pc:chgData name="Sophie Holland" userId="S::sophie.holland@westminster-abbey.org::973f5038-f617-450a-8546-88bc9d3463c3" providerId="AD" clId="Web-{3DC79222-D947-3417-D06F-487A5813B420}" dt="2022-12-15T11:05:18.656" v="10"/>
        <pc:sldMkLst>
          <pc:docMk/>
          <pc:sldMk cId="651437304" sldId="281"/>
        </pc:sldMkLst>
      </pc:sldChg>
      <pc:sldChg chg="modSp modNotes">
        <pc:chgData name="Sophie Holland" userId="S::sophie.holland@westminster-abbey.org::973f5038-f617-450a-8546-88bc9d3463c3" providerId="AD" clId="Web-{3DC79222-D947-3417-D06F-487A5813B420}" dt="2022-12-15T11:37:06.775" v="227" actId="20577"/>
        <pc:sldMkLst>
          <pc:docMk/>
          <pc:sldMk cId="1984817277" sldId="282"/>
        </pc:sldMkLst>
        <pc:spChg chg="mod">
          <ac:chgData name="Sophie Holland" userId="S::sophie.holland@westminster-abbey.org::973f5038-f617-450a-8546-88bc9d3463c3" providerId="AD" clId="Web-{3DC79222-D947-3417-D06F-487A5813B420}" dt="2022-12-15T11:37:06.775" v="227" actId="20577"/>
          <ac:spMkLst>
            <pc:docMk/>
            <pc:sldMk cId="1984817277" sldId="282"/>
            <ac:spMk id="7" creationId="{CEE38D6C-A22A-EEDA-19E4-5F84A0EB9EE1}"/>
          </ac:spMkLst>
        </pc:spChg>
      </pc:sldChg>
      <pc:sldChg chg="modNotes">
        <pc:chgData name="Sophie Holland" userId="S::sophie.holland@westminster-abbey.org::973f5038-f617-450a-8546-88bc9d3463c3" providerId="AD" clId="Web-{3DC79222-D947-3417-D06F-487A5813B420}" dt="2022-12-15T11:44:30.875" v="230"/>
        <pc:sldMkLst>
          <pc:docMk/>
          <pc:sldMk cId="277249117" sldId="284"/>
        </pc:sldMkLst>
      </pc:sldChg>
      <pc:sldChg chg="modNotes">
        <pc:chgData name="Sophie Holland" userId="S::sophie.holland@westminster-abbey.org::973f5038-f617-450a-8546-88bc9d3463c3" providerId="AD" clId="Web-{3DC79222-D947-3417-D06F-487A5813B420}" dt="2022-12-15T12:24:02.012" v="236"/>
        <pc:sldMkLst>
          <pc:docMk/>
          <pc:sldMk cId="3104904028" sldId="285"/>
        </pc:sldMkLst>
      </pc:sldChg>
      <pc:sldChg chg="modNotes">
        <pc:chgData name="Sophie Holland" userId="S::sophie.holland@westminster-abbey.org::973f5038-f617-450a-8546-88bc9d3463c3" providerId="AD" clId="Web-{3DC79222-D947-3417-D06F-487A5813B420}" dt="2022-12-15T11:48:09.600" v="231"/>
        <pc:sldMkLst>
          <pc:docMk/>
          <pc:sldMk cId="601101960" sldId="286"/>
        </pc:sldMkLst>
      </pc:sldChg>
      <pc:sldChg chg="modNotes">
        <pc:chgData name="Sophie Holland" userId="S::sophie.holland@westminster-abbey.org::973f5038-f617-450a-8546-88bc9d3463c3" providerId="AD" clId="Web-{3DC79222-D947-3417-D06F-487A5813B420}" dt="2022-12-15T12:25:08.922" v="240"/>
        <pc:sldMkLst>
          <pc:docMk/>
          <pc:sldMk cId="932174116" sldId="288"/>
        </pc:sldMkLst>
      </pc:sldChg>
      <pc:sldChg chg="modNotes">
        <pc:chgData name="Sophie Holland" userId="S::sophie.holland@westminster-abbey.org::973f5038-f617-450a-8546-88bc9d3463c3" providerId="AD" clId="Web-{3DC79222-D947-3417-D06F-487A5813B420}" dt="2022-12-15T11:05:39.485" v="17"/>
        <pc:sldMkLst>
          <pc:docMk/>
          <pc:sldMk cId="3747982210" sldId="289"/>
        </pc:sldMkLst>
      </pc:sldChg>
      <pc:sldChg chg="modNotes">
        <pc:chgData name="Sophie Holland" userId="S::sophie.holland@westminster-abbey.org::973f5038-f617-450a-8546-88bc9d3463c3" providerId="AD" clId="Web-{3DC79222-D947-3417-D06F-487A5813B420}" dt="2022-12-15T12:25:02.813" v="239"/>
        <pc:sldMkLst>
          <pc:docMk/>
          <pc:sldMk cId="1561976337" sldId="290"/>
        </pc:sldMkLst>
      </pc:sldChg>
      <pc:sldChg chg="modNotes">
        <pc:chgData name="Sophie Holland" userId="S::sophie.holland@westminster-abbey.org::973f5038-f617-450a-8546-88bc9d3463c3" providerId="AD" clId="Web-{3DC79222-D947-3417-D06F-487A5813B420}" dt="2022-12-15T12:25:11.313" v="241"/>
        <pc:sldMkLst>
          <pc:docMk/>
          <pc:sldMk cId="3616192973" sldId="291"/>
        </pc:sldMkLst>
      </pc:sldChg>
      <pc:sldChg chg="modNotes">
        <pc:chgData name="Sophie Holland" userId="S::sophie.holland@westminster-abbey.org::973f5038-f617-450a-8546-88bc9d3463c3" providerId="AD" clId="Web-{3DC79222-D947-3417-D06F-487A5813B420}" dt="2022-12-15T12:15:36.027" v="233"/>
        <pc:sldMkLst>
          <pc:docMk/>
          <pc:sldMk cId="1185140561" sldId="293"/>
        </pc:sldMkLst>
      </pc:sldChg>
      <pc:sldChg chg="modSp modNotes">
        <pc:chgData name="Sophie Holland" userId="S::sophie.holland@westminster-abbey.org::973f5038-f617-450a-8546-88bc9d3463c3" providerId="AD" clId="Web-{3DC79222-D947-3417-D06F-487A5813B420}" dt="2022-12-15T11:36:51.634" v="223" actId="20577"/>
        <pc:sldMkLst>
          <pc:docMk/>
          <pc:sldMk cId="1129431155" sldId="294"/>
        </pc:sldMkLst>
        <pc:spChg chg="mod">
          <ac:chgData name="Sophie Holland" userId="S::sophie.holland@westminster-abbey.org::973f5038-f617-450a-8546-88bc9d3463c3" providerId="AD" clId="Web-{3DC79222-D947-3417-D06F-487A5813B420}" dt="2022-12-15T11:36:51.634" v="223" actId="20577"/>
          <ac:spMkLst>
            <pc:docMk/>
            <pc:sldMk cId="1129431155" sldId="294"/>
            <ac:spMk id="7" creationId="{CEE38D6C-A22A-EEDA-19E4-5F84A0EB9EE1}"/>
          </ac:spMkLst>
        </pc:spChg>
      </pc:sldChg>
    </pc:docChg>
  </pc:docChgLst>
  <pc:docChgLst>
    <pc:chgData name="William Ewart" userId="S::william.ewart@westminster-abbey.org::acfb01ca-8539-4e85-964e-c2b1dd366cb4" providerId="AD" clId="Web-{88D7E7C7-6F8F-624F-A841-6439AC48510A}"/>
    <pc:docChg chg="addSld delSld modSld">
      <pc:chgData name="William Ewart" userId="S::william.ewart@westminster-abbey.org::acfb01ca-8539-4e85-964e-c2b1dd366cb4" providerId="AD" clId="Web-{88D7E7C7-6F8F-624F-A841-6439AC48510A}" dt="2022-11-28T10:57:36.512" v="140" actId="20577"/>
      <pc:docMkLst>
        <pc:docMk/>
      </pc:docMkLst>
    </pc:docChg>
  </pc:docChgLst>
  <pc:docChgLst>
    <pc:chgData name="Sian Shaw" userId="S::sian.shaw@westminster-abbey.org::cf930bf7-ba7f-4ec0-9225-526cb0af2be3" providerId="AD" clId="Web-{6F232B38-4D82-10DC-D667-EE607FC8E430}"/>
    <pc:docChg chg="mod">
      <pc:chgData name="Sian Shaw" userId="S::sian.shaw@westminster-abbey.org::cf930bf7-ba7f-4ec0-9225-526cb0af2be3" providerId="AD" clId="Web-{6F232B38-4D82-10DC-D667-EE607FC8E430}" dt="2022-11-02T12:31:36.648" v="1"/>
      <pc:docMkLst>
        <pc:docMk/>
      </pc:docMkLst>
    </pc:docChg>
  </pc:docChgLst>
  <pc:docChgLst>
    <pc:chgData name="William Ewart" userId="S::william.ewart@westminster-abbey.org::acfb01ca-8539-4e85-964e-c2b1dd366cb4" providerId="AD" clId="Web-{A3A0C16D-737F-BD5F-61E4-8E0731D9B8CF}"/>
    <pc:docChg chg="addSld delSld modSld">
      <pc:chgData name="William Ewart" userId="S::william.ewart@westminster-abbey.org::acfb01ca-8539-4e85-964e-c2b1dd366cb4" providerId="AD" clId="Web-{A3A0C16D-737F-BD5F-61E4-8E0731D9B8CF}" dt="2022-11-23T14:24:15.905" v="306"/>
      <pc:docMkLst>
        <pc:docMk/>
      </pc:docMkLst>
    </pc:docChg>
  </pc:docChgLst>
  <pc:docChgLst>
    <pc:chgData name="Sian Shaw" userId="S::sian.shaw@westminster-abbey.org::cf930bf7-ba7f-4ec0-9225-526cb0af2be3" providerId="AD" clId="Web-{6EA863D3-3062-6F1D-9682-2F3452C36BEF}"/>
    <pc:docChg chg="">
      <pc:chgData name="Sian Shaw" userId="S::sian.shaw@westminster-abbey.org::cf930bf7-ba7f-4ec0-9225-526cb0af2be3" providerId="AD" clId="Web-{6EA863D3-3062-6F1D-9682-2F3452C36BEF}" dt="2022-11-23T14:28:39.723" v="0"/>
      <pc:docMkLst>
        <pc:docMk/>
      </pc:docMkLst>
    </pc:docChg>
  </pc:docChgLst>
  <pc:docChgLst>
    <pc:chgData name="Sian Shaw" userId="S::sian.shaw@westminster-abbey.org::cf930bf7-ba7f-4ec0-9225-526cb0af2be3" providerId="AD" clId="Web-{EDE76AE3-5F87-367E-956A-CBF6222595B6}"/>
    <pc:docChg chg="">
      <pc:chgData name="Sian Shaw" userId="S::sian.shaw@westminster-abbey.org::cf930bf7-ba7f-4ec0-9225-526cb0af2be3" providerId="AD" clId="Web-{EDE76AE3-5F87-367E-956A-CBF6222595B6}" dt="2022-11-23T14:58:11.893" v="0"/>
      <pc:docMkLst>
        <pc:docMk/>
      </pc:docMkLst>
    </pc:docChg>
  </pc:docChgLst>
  <pc:docChgLst>
    <pc:chgData name="Sian Shaw" userId="cf930bf7-ba7f-4ec0-9225-526cb0af2be3" providerId="ADAL" clId="{EA896E5D-4D84-482C-9990-D20E92A0C816}"/>
    <pc:docChg chg="modSld">
      <pc:chgData name="Sian Shaw" userId="cf930bf7-ba7f-4ec0-9225-526cb0af2be3" providerId="ADAL" clId="{EA896E5D-4D84-482C-9990-D20E92A0C816}" dt="2022-12-20T11:53:41.487" v="3"/>
      <pc:docMkLst>
        <pc:docMk/>
      </pc:docMkLst>
      <pc:sldChg chg="modNotesTx">
        <pc:chgData name="Sian Shaw" userId="cf930bf7-ba7f-4ec0-9225-526cb0af2be3" providerId="ADAL" clId="{EA896E5D-4D84-482C-9990-D20E92A0C816}" dt="2022-12-20T11:53:41.487" v="3"/>
        <pc:sldMkLst>
          <pc:docMk/>
          <pc:sldMk cId="277249117" sldId="284"/>
        </pc:sldMkLst>
      </pc:sldChg>
    </pc:docChg>
  </pc:docChgLst>
  <pc:docChgLst>
    <pc:chgData name="Sian Shaw" userId="S::sian.shaw@westminster-abbey.org::cf930bf7-ba7f-4ec0-9225-526cb0af2be3" providerId="AD" clId="Web-{9FE64266-BC98-5BDA-9CC2-568AAD0FDB99}"/>
    <pc:docChg chg="modSld">
      <pc:chgData name="Sian Shaw" userId="S::sian.shaw@westminster-abbey.org::cf930bf7-ba7f-4ec0-9225-526cb0af2be3" providerId="AD" clId="Web-{9FE64266-BC98-5BDA-9CC2-568AAD0FDB99}" dt="2022-12-15T10:48:25.556" v="3" actId="14100"/>
      <pc:docMkLst>
        <pc:docMk/>
      </pc:docMkLst>
      <pc:sldChg chg="modSp">
        <pc:chgData name="Sian Shaw" userId="S::sian.shaw@westminster-abbey.org::cf930bf7-ba7f-4ec0-9225-526cb0af2be3" providerId="AD" clId="Web-{9FE64266-BC98-5BDA-9CC2-568AAD0FDB99}" dt="2022-12-15T10:48:25.556" v="3" actId="14100"/>
        <pc:sldMkLst>
          <pc:docMk/>
          <pc:sldMk cId="3616192973" sldId="291"/>
        </pc:sldMkLst>
        <pc:picChg chg="mod">
          <ac:chgData name="Sian Shaw" userId="S::sian.shaw@westminster-abbey.org::cf930bf7-ba7f-4ec0-9225-526cb0af2be3" providerId="AD" clId="Web-{9FE64266-BC98-5BDA-9CC2-568AAD0FDB99}" dt="2022-12-15T10:48:20.634" v="1" actId="1076"/>
          <ac:picMkLst>
            <pc:docMk/>
            <pc:sldMk cId="3616192973" sldId="291"/>
            <ac:picMk id="4" creationId="{642FD513-6832-B6FC-F65C-F17805F7E806}"/>
          </ac:picMkLst>
        </pc:picChg>
        <pc:picChg chg="mod">
          <ac:chgData name="Sian Shaw" userId="S::sian.shaw@westminster-abbey.org::cf930bf7-ba7f-4ec0-9225-526cb0af2be3" providerId="AD" clId="Web-{9FE64266-BC98-5BDA-9CC2-568AAD0FDB99}" dt="2022-12-15T10:48:25.556" v="3" actId="14100"/>
          <ac:picMkLst>
            <pc:docMk/>
            <pc:sldMk cId="3616192973" sldId="291"/>
            <ac:picMk id="6" creationId="{0174C12C-3608-F322-C4AE-780C4EB2927C}"/>
          </ac:picMkLst>
        </pc:picChg>
      </pc:sldChg>
    </pc:docChg>
  </pc:docChgLst>
  <pc:docChgLst>
    <pc:chgData name="Sophie Holland" userId="S::sophie.holland@westminster-abbey.org::973f5038-f617-450a-8546-88bc9d3463c3" providerId="AD" clId="Web-{D30C1DB5-078D-1A45-1535-82F43DAB98ED}"/>
    <pc:docChg chg="addSld delSld modSld sldOrd addMainMaster">
      <pc:chgData name="Sophie Holland" userId="S::sophie.holland@westminster-abbey.org::973f5038-f617-450a-8546-88bc9d3463c3" providerId="AD" clId="Web-{D30C1DB5-078D-1A45-1535-82F43DAB98ED}" dt="2022-11-30T12:38:27.138" v="33" actId="1076"/>
      <pc:docMkLst>
        <pc:docMk/>
      </pc:docMkLst>
      <pc:sldChg chg="addSp delSp modSp add">
        <pc:chgData name="Sophie Holland" userId="S::sophie.holland@westminster-abbey.org::973f5038-f617-450a-8546-88bc9d3463c3" providerId="AD" clId="Web-{D30C1DB5-078D-1A45-1535-82F43DAB98ED}" dt="2022-11-30T12:38:27.138" v="33" actId="1076"/>
        <pc:sldMkLst>
          <pc:docMk/>
          <pc:sldMk cId="2705202810" sldId="280"/>
        </pc:sldMkLst>
        <pc:spChg chg="mod">
          <ac:chgData name="Sophie Holland" userId="S::sophie.holland@westminster-abbey.org::973f5038-f617-450a-8546-88bc9d3463c3" providerId="AD" clId="Web-{D30C1DB5-078D-1A45-1535-82F43DAB98ED}" dt="2022-11-30T12:16:48.461" v="13" actId="20577"/>
          <ac:spMkLst>
            <pc:docMk/>
            <pc:sldMk cId="2705202810" sldId="280"/>
            <ac:spMk id="12" creationId="{6CF65E00-047D-483E-A24B-DF2BDE16F968}"/>
          </ac:spMkLst>
        </pc:spChg>
        <pc:spChg chg="mod">
          <ac:chgData name="Sophie Holland" userId="S::sophie.holland@westminster-abbey.org::973f5038-f617-450a-8546-88bc9d3463c3" providerId="AD" clId="Web-{D30C1DB5-078D-1A45-1535-82F43DAB98ED}" dt="2022-11-30T12:17:01.852" v="18" actId="14100"/>
          <ac:spMkLst>
            <pc:docMk/>
            <pc:sldMk cId="2705202810" sldId="280"/>
            <ac:spMk id="14" creationId="{9F961F82-C031-4D1D-8500-F2089823C4A6}"/>
          </ac:spMkLst>
        </pc:spChg>
        <pc:picChg chg="add mod modCrop">
          <ac:chgData name="Sophie Holland" userId="S::sophie.holland@westminster-abbey.org::973f5038-f617-450a-8546-88bc9d3463c3" providerId="AD" clId="Web-{D30C1DB5-078D-1A45-1535-82F43DAB98ED}" dt="2022-11-30T12:38:27.138" v="33" actId="1076"/>
          <ac:picMkLst>
            <pc:docMk/>
            <pc:sldMk cId="2705202810" sldId="280"/>
            <ac:picMk id="2" creationId="{E65E5B98-11F4-8572-7053-88FA8D8D6543}"/>
          </ac:picMkLst>
        </pc:picChg>
        <pc:picChg chg="del">
          <ac:chgData name="Sophie Holland" userId="S::sophie.holland@westminster-abbey.org::973f5038-f617-450a-8546-88bc9d3463c3" providerId="AD" clId="Web-{D30C1DB5-078D-1A45-1535-82F43DAB98ED}" dt="2022-11-30T12:17:17.025" v="19"/>
          <ac:picMkLst>
            <pc:docMk/>
            <pc:sldMk cId="2705202810" sldId="280"/>
            <ac:picMk id="9" creationId="{96A61A59-DBDC-4F5E-B17F-33352757D43F}"/>
          </ac:picMkLst>
        </pc:picChg>
      </pc:sldChg>
      <pc:sldMasterChg chg="add addSldLayout">
        <pc:chgData name="Sophie Holland" userId="S::sophie.holland@westminster-abbey.org::973f5038-f617-450a-8546-88bc9d3463c3" providerId="AD" clId="Web-{D30C1DB5-078D-1A45-1535-82F43DAB98ED}" dt="2022-11-30T12:17:38.260" v="21"/>
        <pc:sldMasterMkLst>
          <pc:docMk/>
          <pc:sldMasterMk cId="1945524690" sldId="2147483660"/>
        </pc:sldMasterMkLst>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2142036581" sldId="2147483661"/>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1834571092" sldId="2147483662"/>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3256247653" sldId="2147483664"/>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3457749315" sldId="2147483665"/>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1870469456" sldId="2147483666"/>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3066869176" sldId="2147483667"/>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1406635317" sldId="2147483668"/>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1574658343" sldId="2147483669"/>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637377977" sldId="2147483670"/>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3436511976" sldId="2147483671"/>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431773850" sldId="2147483672"/>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2970899877" sldId="2147483673"/>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4025541676" sldId="2147483674"/>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238175841" sldId="2147483676"/>
          </pc:sldLayoutMkLst>
        </pc:sldLayoutChg>
        <pc:sldLayoutChg chg="add">
          <pc:chgData name="Sophie Holland" userId="S::sophie.holland@westminster-abbey.org::973f5038-f617-450a-8546-88bc9d3463c3" providerId="AD" clId="Web-{D30C1DB5-078D-1A45-1535-82F43DAB98ED}" dt="2022-11-30T12:17:38.260" v="21"/>
          <pc:sldLayoutMkLst>
            <pc:docMk/>
            <pc:sldMasterMk cId="1945524690" sldId="2147483660"/>
            <pc:sldLayoutMk cId="311706977" sldId="2147483677"/>
          </pc:sldLayoutMkLst>
        </pc:sldLayoutChg>
      </pc:sldMasterChg>
    </pc:docChg>
  </pc:docChgLst>
  <pc:docChgLst>
    <pc:chgData name="Sian Shaw" userId="S::sian.shaw@westminster-abbey.org::cf930bf7-ba7f-4ec0-9225-526cb0af2be3" providerId="AD" clId="Web-{22CA45CF-C940-F31C-BA3D-5469E32D32D8}"/>
    <pc:docChg chg="modSld sldOrd">
      <pc:chgData name="Sian Shaw" userId="S::sian.shaw@westminster-abbey.org::cf930bf7-ba7f-4ec0-9225-526cb0af2be3" providerId="AD" clId="Web-{22CA45CF-C940-F31C-BA3D-5469E32D32D8}" dt="2022-12-15T12:41:11.021" v="15"/>
      <pc:docMkLst>
        <pc:docMk/>
      </pc:docMkLst>
      <pc:sldChg chg="ord">
        <pc:chgData name="Sian Shaw" userId="S::sian.shaw@westminster-abbey.org::cf930bf7-ba7f-4ec0-9225-526cb0af2be3" providerId="AD" clId="Web-{22CA45CF-C940-F31C-BA3D-5469E32D32D8}" dt="2022-12-15T12:28:14.444" v="0"/>
        <pc:sldMkLst>
          <pc:docMk/>
          <pc:sldMk cId="651437304" sldId="281"/>
        </pc:sldMkLst>
      </pc:sldChg>
      <pc:sldChg chg="modNotes">
        <pc:chgData name="Sian Shaw" userId="S::sian.shaw@westminster-abbey.org::cf930bf7-ba7f-4ec0-9225-526cb0af2be3" providerId="AD" clId="Web-{22CA45CF-C940-F31C-BA3D-5469E32D32D8}" dt="2022-12-15T12:34:41.646" v="10"/>
        <pc:sldMkLst>
          <pc:docMk/>
          <pc:sldMk cId="1984817277" sldId="282"/>
        </pc:sldMkLst>
      </pc:sldChg>
      <pc:sldChg chg="modNotes">
        <pc:chgData name="Sian Shaw" userId="S::sian.shaw@westminster-abbey.org::cf930bf7-ba7f-4ec0-9225-526cb0af2be3" providerId="AD" clId="Web-{22CA45CF-C940-F31C-BA3D-5469E32D32D8}" dt="2022-12-15T12:41:11.021" v="15"/>
        <pc:sldMkLst>
          <pc:docMk/>
          <pc:sldMk cId="277249117" sldId="284"/>
        </pc:sldMkLst>
      </pc:sldChg>
      <pc:sldChg chg="modNotes">
        <pc:chgData name="Sian Shaw" userId="S::sian.shaw@westminster-abbey.org::cf930bf7-ba7f-4ec0-9225-526cb0af2be3" providerId="AD" clId="Web-{22CA45CF-C940-F31C-BA3D-5469E32D32D8}" dt="2022-12-15T12:29:53.248" v="5"/>
        <pc:sldMkLst>
          <pc:docMk/>
          <pc:sldMk cId="601101960" sldId="286"/>
        </pc:sldMkLst>
      </pc:sldChg>
      <pc:sldChg chg="modNotes">
        <pc:chgData name="Sian Shaw" userId="S::sian.shaw@westminster-abbey.org::cf930bf7-ba7f-4ec0-9225-526cb0af2be3" providerId="AD" clId="Web-{22CA45CF-C940-F31C-BA3D-5469E32D32D8}" dt="2022-12-15T12:34:56.866" v="12"/>
        <pc:sldMkLst>
          <pc:docMk/>
          <pc:sldMk cId="1185140561" sldId="293"/>
        </pc:sldMkLst>
      </pc:sldChg>
    </pc:docChg>
  </pc:docChgLst>
  <pc:docChgLst>
    <pc:chgData name="Sian Shaw" userId="S::sian.shaw@westminster-abbey.org::cf930bf7-ba7f-4ec0-9225-526cb0af2be3" providerId="AD" clId="Web-{DBB115CC-1E02-69F6-493F-E36A07B39847}"/>
    <pc:docChg chg="addSld delSld modSld">
      <pc:chgData name="Sian Shaw" userId="S::sian.shaw@westminster-abbey.org::cf930bf7-ba7f-4ec0-9225-526cb0af2be3" providerId="AD" clId="Web-{DBB115CC-1E02-69F6-493F-E36A07B39847}" dt="2022-12-14T11:21:35.211" v="1449"/>
      <pc:docMkLst>
        <pc:docMk/>
      </pc:docMkLst>
      <pc:sldChg chg="addSp delSp modSp addAnim delAnim modAnim modNotes">
        <pc:chgData name="Sian Shaw" userId="S::sian.shaw@westminster-abbey.org::cf930bf7-ba7f-4ec0-9225-526cb0af2be3" providerId="AD" clId="Web-{DBB115CC-1E02-69F6-493F-E36A07B39847}" dt="2022-12-14T10:10:49.740" v="270" actId="1076"/>
        <pc:sldMkLst>
          <pc:docMk/>
          <pc:sldMk cId="651437304" sldId="281"/>
        </pc:sldMkLst>
        <pc:spChg chg="mod">
          <ac:chgData name="Sian Shaw" userId="S::sian.shaw@westminster-abbey.org::cf930bf7-ba7f-4ec0-9225-526cb0af2be3" providerId="AD" clId="Web-{DBB115CC-1E02-69F6-493F-E36A07B39847}" dt="2022-12-14T10:06:32.889" v="235" actId="14100"/>
          <ac:spMkLst>
            <pc:docMk/>
            <pc:sldMk cId="651437304" sldId="281"/>
            <ac:spMk id="7" creationId="{CEE38D6C-A22A-EEDA-19E4-5F84A0EB9EE1}"/>
          </ac:spMkLst>
        </pc:spChg>
        <pc:spChg chg="del mod">
          <ac:chgData name="Sian Shaw" userId="S::sian.shaw@westminster-abbey.org::cf930bf7-ba7f-4ec0-9225-526cb0af2be3" providerId="AD" clId="Web-{DBB115CC-1E02-69F6-493F-E36A07B39847}" dt="2022-12-14T10:07:16.890" v="265"/>
          <ac:spMkLst>
            <pc:docMk/>
            <pc:sldMk cId="651437304" sldId="281"/>
            <ac:spMk id="8" creationId="{FA2866A1-1536-0F0E-F61C-73925598346D}"/>
          </ac:spMkLst>
        </pc:spChg>
        <pc:spChg chg="del">
          <ac:chgData name="Sian Shaw" userId="S::sian.shaw@westminster-abbey.org::cf930bf7-ba7f-4ec0-9225-526cb0af2be3" providerId="AD" clId="Web-{DBB115CC-1E02-69F6-493F-E36A07B39847}" dt="2022-12-14T10:02:42.569" v="211"/>
          <ac:spMkLst>
            <pc:docMk/>
            <pc:sldMk cId="651437304" sldId="281"/>
            <ac:spMk id="10" creationId="{30FBD420-CB62-D2B6-3018-F4188D9AE821}"/>
          </ac:spMkLst>
        </pc:spChg>
        <pc:picChg chg="del">
          <ac:chgData name="Sian Shaw" userId="S::sian.shaw@westminster-abbey.org::cf930bf7-ba7f-4ec0-9225-526cb0af2be3" providerId="AD" clId="Web-{DBB115CC-1E02-69F6-493F-E36A07B39847}" dt="2022-12-14T10:10:15.598" v="266"/>
          <ac:picMkLst>
            <pc:docMk/>
            <pc:sldMk cId="651437304" sldId="281"/>
            <ac:picMk id="3" creationId="{9E6BE216-22A1-256C-CA00-E49D7E6C30A0}"/>
          </ac:picMkLst>
        </pc:picChg>
        <pc:picChg chg="add mod">
          <ac:chgData name="Sian Shaw" userId="S::sian.shaw@westminster-abbey.org::cf930bf7-ba7f-4ec0-9225-526cb0af2be3" providerId="AD" clId="Web-{DBB115CC-1E02-69F6-493F-E36A07B39847}" dt="2022-12-14T10:10:49.740" v="270" actId="1076"/>
          <ac:picMkLst>
            <pc:docMk/>
            <pc:sldMk cId="651437304" sldId="281"/>
            <ac:picMk id="4" creationId="{F2608093-493D-F873-F398-DE77A6316901}"/>
          </ac:picMkLst>
        </pc:picChg>
      </pc:sldChg>
      <pc:sldChg chg="delSp modSp delCm modNotes">
        <pc:chgData name="Sian Shaw" userId="S::sian.shaw@westminster-abbey.org::cf930bf7-ba7f-4ec0-9225-526cb0af2be3" providerId="AD" clId="Web-{DBB115CC-1E02-69F6-493F-E36A07B39847}" dt="2022-12-14T10:27:07.675" v="718"/>
        <pc:sldMkLst>
          <pc:docMk/>
          <pc:sldMk cId="1984817277" sldId="282"/>
        </pc:sldMkLst>
        <pc:spChg chg="del">
          <ac:chgData name="Sian Shaw" userId="S::sian.shaw@westminster-abbey.org::cf930bf7-ba7f-4ec0-9225-526cb0af2be3" providerId="AD" clId="Web-{DBB115CC-1E02-69F6-493F-E36A07B39847}" dt="2022-12-14T10:11:24.678" v="279"/>
          <ac:spMkLst>
            <pc:docMk/>
            <pc:sldMk cId="1984817277" sldId="282"/>
            <ac:spMk id="8" creationId="{FA2866A1-1536-0F0E-F61C-73925598346D}"/>
          </ac:spMkLst>
        </pc:spChg>
        <pc:spChg chg="mod">
          <ac:chgData name="Sian Shaw" userId="S::sian.shaw@westminster-abbey.org::cf930bf7-ba7f-4ec0-9225-526cb0af2be3" providerId="AD" clId="Web-{DBB115CC-1E02-69F6-493F-E36A07B39847}" dt="2022-12-14T10:21:54.681" v="364" actId="1076"/>
          <ac:spMkLst>
            <pc:docMk/>
            <pc:sldMk cId="1984817277" sldId="282"/>
            <ac:spMk id="14" creationId="{4C9BB2A9-3240-90CD-12C0-F38037C4BFBF}"/>
          </ac:spMkLst>
        </pc:spChg>
        <pc:picChg chg="del">
          <ac:chgData name="Sian Shaw" userId="S::sian.shaw@westminster-abbey.org::cf930bf7-ba7f-4ec0-9225-526cb0af2be3" providerId="AD" clId="Web-{DBB115CC-1E02-69F6-493F-E36A07B39847}" dt="2022-12-14T09:36:34.009" v="12"/>
          <ac:picMkLst>
            <pc:docMk/>
            <pc:sldMk cId="1984817277" sldId="282"/>
            <ac:picMk id="15" creationId="{5FC9537A-FBFA-4370-9A04-64B220D5D16C}"/>
          </ac:picMkLst>
        </pc:picChg>
      </pc:sldChg>
      <pc:sldChg chg="addSp delSp modSp delAnim delCm modNotes">
        <pc:chgData name="Sian Shaw" userId="S::sian.shaw@westminster-abbey.org::cf930bf7-ba7f-4ec0-9225-526cb0af2be3" providerId="AD" clId="Web-{DBB115CC-1E02-69F6-493F-E36A07B39847}" dt="2022-12-14T11:21:35.211" v="1449"/>
        <pc:sldMkLst>
          <pc:docMk/>
          <pc:sldMk cId="277249117" sldId="284"/>
        </pc:sldMkLst>
        <pc:spChg chg="mod">
          <ac:chgData name="Sian Shaw" userId="S::sian.shaw@westminster-abbey.org::cf930bf7-ba7f-4ec0-9225-526cb0af2be3" providerId="AD" clId="Web-{DBB115CC-1E02-69F6-493F-E36A07B39847}" dt="2022-12-14T10:41:24.810" v="885" actId="20577"/>
          <ac:spMkLst>
            <pc:docMk/>
            <pc:sldMk cId="277249117" sldId="284"/>
            <ac:spMk id="7" creationId="{CEE38D6C-A22A-EEDA-19E4-5F84A0EB9EE1}"/>
          </ac:spMkLst>
        </pc:spChg>
        <pc:spChg chg="del mod">
          <ac:chgData name="Sian Shaw" userId="S::sian.shaw@westminster-abbey.org::cf930bf7-ba7f-4ec0-9225-526cb0af2be3" providerId="AD" clId="Web-{DBB115CC-1E02-69F6-493F-E36A07B39847}" dt="2022-12-14T11:18:40.266" v="1422"/>
          <ac:spMkLst>
            <pc:docMk/>
            <pc:sldMk cId="277249117" sldId="284"/>
            <ac:spMk id="8" creationId="{FA2866A1-1536-0F0E-F61C-73925598346D}"/>
          </ac:spMkLst>
        </pc:spChg>
        <pc:spChg chg="add mod">
          <ac:chgData name="Sian Shaw" userId="S::sian.shaw@westminster-abbey.org::cf930bf7-ba7f-4ec0-9225-526cb0af2be3" providerId="AD" clId="Web-{DBB115CC-1E02-69F6-493F-E36A07B39847}" dt="2022-12-14T11:19:08.595" v="1446" actId="14100"/>
          <ac:spMkLst>
            <pc:docMk/>
            <pc:sldMk cId="277249117" sldId="284"/>
            <ac:spMk id="9" creationId="{530D1EC0-11A4-0BD7-64AD-6B8F18321AAB}"/>
          </ac:spMkLst>
        </pc:spChg>
        <pc:picChg chg="add del mod">
          <ac:chgData name="Sian Shaw" userId="S::sian.shaw@westminster-abbey.org::cf930bf7-ba7f-4ec0-9225-526cb0af2be3" providerId="AD" clId="Web-{DBB115CC-1E02-69F6-493F-E36A07B39847}" dt="2022-12-14T11:18:36.672" v="1419"/>
          <ac:picMkLst>
            <pc:docMk/>
            <pc:sldMk cId="277249117" sldId="284"/>
            <ac:picMk id="3" creationId="{6F939F11-83E0-884C-4F6C-726CC48C7B57}"/>
          </ac:picMkLst>
        </pc:picChg>
        <pc:picChg chg="del mod">
          <ac:chgData name="Sian Shaw" userId="S::sian.shaw@westminster-abbey.org::cf930bf7-ba7f-4ec0-9225-526cb0af2be3" providerId="AD" clId="Web-{DBB115CC-1E02-69F6-493F-E36A07B39847}" dt="2022-12-14T11:09:14.478" v="1408"/>
          <ac:picMkLst>
            <pc:docMk/>
            <pc:sldMk cId="277249117" sldId="284"/>
            <ac:picMk id="6" creationId="{0BE5A5EE-A97B-47B2-BFB4-13E08776AEB9}"/>
          </ac:picMkLst>
        </pc:picChg>
        <pc:picChg chg="add mod">
          <ac:chgData name="Sian Shaw" userId="S::sian.shaw@westminster-abbey.org::cf930bf7-ba7f-4ec0-9225-526cb0af2be3" providerId="AD" clId="Web-{DBB115CC-1E02-69F6-493F-E36A07B39847}" dt="2022-12-14T11:21:35.211" v="1449"/>
          <ac:picMkLst>
            <pc:docMk/>
            <pc:sldMk cId="277249117" sldId="284"/>
            <ac:picMk id="10" creationId="{D11ED6BE-FBFC-0D81-57BB-312262876C99}"/>
          </ac:picMkLst>
        </pc:picChg>
        <pc:picChg chg="del mod">
          <ac:chgData name="Sian Shaw" userId="S::sian.shaw@westminster-abbey.org::cf930bf7-ba7f-4ec0-9225-526cb0af2be3" providerId="AD" clId="Web-{DBB115CC-1E02-69F6-493F-E36A07B39847}" dt="2022-12-14T11:18:38.422" v="1421"/>
          <ac:picMkLst>
            <pc:docMk/>
            <pc:sldMk cId="277249117" sldId="284"/>
            <ac:picMk id="13" creationId="{526837B5-E952-491E-8C40-5E3C227EC0DE}"/>
          </ac:picMkLst>
        </pc:picChg>
        <pc:picChg chg="del mod">
          <ac:chgData name="Sian Shaw" userId="S::sian.shaw@westminster-abbey.org::cf930bf7-ba7f-4ec0-9225-526cb0af2be3" providerId="AD" clId="Web-{DBB115CC-1E02-69F6-493F-E36A07B39847}" dt="2022-12-14T11:18:37.688" v="1420"/>
          <ac:picMkLst>
            <pc:docMk/>
            <pc:sldMk cId="277249117" sldId="284"/>
            <ac:picMk id="15" creationId="{B72BAB60-BEE7-4500-991C-9A9BEFC19BC8}"/>
          </ac:picMkLst>
        </pc:picChg>
        <pc:picChg chg="del mod">
          <ac:chgData name="Sian Shaw" userId="S::sian.shaw@westminster-abbey.org::cf930bf7-ba7f-4ec0-9225-526cb0af2be3" providerId="AD" clId="Web-{DBB115CC-1E02-69F6-493F-E36A07B39847}" dt="2022-12-14T11:18:36" v="1418"/>
          <ac:picMkLst>
            <pc:docMk/>
            <pc:sldMk cId="277249117" sldId="284"/>
            <ac:picMk id="17" creationId="{882979D0-6626-4D99-9DD6-089A41986C05}"/>
          </ac:picMkLst>
        </pc:picChg>
        <pc:picChg chg="del mod">
          <ac:chgData name="Sian Shaw" userId="S::sian.shaw@westminster-abbey.org::cf930bf7-ba7f-4ec0-9225-526cb0af2be3" providerId="AD" clId="Web-{DBB115CC-1E02-69F6-493F-E36A07B39847}" dt="2022-12-14T11:18:35.391" v="1417"/>
          <ac:picMkLst>
            <pc:docMk/>
            <pc:sldMk cId="277249117" sldId="284"/>
            <ac:picMk id="25" creationId="{5AA3E40E-96A7-428B-8CAA-D152800EA3AF}"/>
          </ac:picMkLst>
        </pc:picChg>
        <pc:picChg chg="mod">
          <ac:chgData name="Sian Shaw" userId="S::sian.shaw@westminster-abbey.org::cf930bf7-ba7f-4ec0-9225-526cb0af2be3" providerId="AD" clId="Web-{DBB115CC-1E02-69F6-493F-E36A07B39847}" dt="2022-12-14T11:19:12.720" v="1447" actId="1076"/>
          <ac:picMkLst>
            <pc:docMk/>
            <pc:sldMk cId="277249117" sldId="284"/>
            <ac:picMk id="27" creationId="{5DDC4928-DC15-4C4D-8592-B3C887874417}"/>
          </ac:picMkLst>
        </pc:picChg>
      </pc:sldChg>
      <pc:sldChg chg="delSp modSp modNotes">
        <pc:chgData name="Sian Shaw" userId="S::sian.shaw@westminster-abbey.org::cf930bf7-ba7f-4ec0-9225-526cb0af2be3" providerId="AD" clId="Web-{DBB115CC-1E02-69F6-493F-E36A07B39847}" dt="2022-12-14T10:41:37.466" v="889" actId="14100"/>
        <pc:sldMkLst>
          <pc:docMk/>
          <pc:sldMk cId="3104904028" sldId="285"/>
        </pc:sldMkLst>
        <pc:spChg chg="mod">
          <ac:chgData name="Sian Shaw" userId="S::sian.shaw@westminster-abbey.org::cf930bf7-ba7f-4ec0-9225-526cb0af2be3" providerId="AD" clId="Web-{DBB115CC-1E02-69F6-493F-E36A07B39847}" dt="2022-12-14T10:41:30.763" v="887" actId="20577"/>
          <ac:spMkLst>
            <pc:docMk/>
            <pc:sldMk cId="3104904028" sldId="285"/>
            <ac:spMk id="7" creationId="{CEE38D6C-A22A-EEDA-19E4-5F84A0EB9EE1}"/>
          </ac:spMkLst>
        </pc:spChg>
        <pc:spChg chg="mod">
          <ac:chgData name="Sian Shaw" userId="S::sian.shaw@westminster-abbey.org::cf930bf7-ba7f-4ec0-9225-526cb0af2be3" providerId="AD" clId="Web-{DBB115CC-1E02-69F6-493F-E36A07B39847}" dt="2022-12-14T10:41:37.466" v="889" actId="14100"/>
          <ac:spMkLst>
            <pc:docMk/>
            <pc:sldMk cId="3104904028" sldId="285"/>
            <ac:spMk id="8" creationId="{FA2866A1-1536-0F0E-F61C-73925598346D}"/>
          </ac:spMkLst>
        </pc:spChg>
        <pc:picChg chg="del">
          <ac:chgData name="Sian Shaw" userId="S::sian.shaw@westminster-abbey.org::cf930bf7-ba7f-4ec0-9225-526cb0af2be3" providerId="AD" clId="Web-{DBB115CC-1E02-69F6-493F-E36A07B39847}" dt="2022-12-14T09:35:55.976" v="0"/>
          <ac:picMkLst>
            <pc:docMk/>
            <pc:sldMk cId="3104904028" sldId="285"/>
            <ac:picMk id="3" creationId="{75AACB26-AFB0-F71E-BC8A-B7ED4F012C7C}"/>
          </ac:picMkLst>
        </pc:picChg>
      </pc:sldChg>
      <pc:sldChg chg="modSp addAnim delAnim modAnim modNotes">
        <pc:chgData name="Sian Shaw" userId="S::sian.shaw@westminster-abbey.org::cf930bf7-ba7f-4ec0-9225-526cb0af2be3" providerId="AD" clId="Web-{DBB115CC-1E02-69F6-493F-E36A07B39847}" dt="2022-12-14T10:40:23.902" v="841" actId="14100"/>
        <pc:sldMkLst>
          <pc:docMk/>
          <pc:sldMk cId="1185140561" sldId="293"/>
        </pc:sldMkLst>
        <pc:spChg chg="mod">
          <ac:chgData name="Sian Shaw" userId="S::sian.shaw@westminster-abbey.org::cf930bf7-ba7f-4ec0-9225-526cb0af2be3" providerId="AD" clId="Web-{DBB115CC-1E02-69F6-493F-E36A07B39847}" dt="2022-12-14T10:40:01.104" v="828" actId="20577"/>
          <ac:spMkLst>
            <pc:docMk/>
            <pc:sldMk cId="1185140561" sldId="293"/>
            <ac:spMk id="7" creationId="{CEE38D6C-A22A-EEDA-19E4-5F84A0EB9EE1}"/>
          </ac:spMkLst>
        </pc:spChg>
        <pc:spChg chg="mod">
          <ac:chgData name="Sian Shaw" userId="S::sian.shaw@westminster-abbey.org::cf930bf7-ba7f-4ec0-9225-526cb0af2be3" providerId="AD" clId="Web-{DBB115CC-1E02-69F6-493F-E36A07B39847}" dt="2022-12-14T10:40:23.902" v="841" actId="14100"/>
          <ac:spMkLst>
            <pc:docMk/>
            <pc:sldMk cId="1185140561" sldId="293"/>
            <ac:spMk id="8" creationId="{FA2866A1-1536-0F0E-F61C-73925598346D}"/>
          </ac:spMkLst>
        </pc:spChg>
        <pc:picChg chg="mod">
          <ac:chgData name="Sian Shaw" userId="S::sian.shaw@westminster-abbey.org::cf930bf7-ba7f-4ec0-9225-526cb0af2be3" providerId="AD" clId="Web-{DBB115CC-1E02-69F6-493F-E36A07B39847}" dt="2022-12-14T10:40:03.198" v="829" actId="1076"/>
          <ac:picMkLst>
            <pc:docMk/>
            <pc:sldMk cId="1185140561" sldId="293"/>
            <ac:picMk id="6" creationId="{1FE0CE30-5347-4425-B14F-B16086C6F6C5}"/>
          </ac:picMkLst>
        </pc:picChg>
      </pc:sldChg>
      <pc:sldChg chg="addSp delSp modSp addAnim delAnim modAnim modNotes">
        <pc:chgData name="Sian Shaw" userId="S::sian.shaw@westminster-abbey.org::cf930bf7-ba7f-4ec0-9225-526cb0af2be3" providerId="AD" clId="Web-{DBB115CC-1E02-69F6-493F-E36A07B39847}" dt="2022-12-14T10:07:14.734" v="264"/>
        <pc:sldMkLst>
          <pc:docMk/>
          <pc:sldMk cId="1129431155" sldId="294"/>
        </pc:sldMkLst>
        <pc:spChg chg="mod">
          <ac:chgData name="Sian Shaw" userId="S::sian.shaw@westminster-abbey.org::cf930bf7-ba7f-4ec0-9225-526cb0af2be3" providerId="AD" clId="Web-{DBB115CC-1E02-69F6-493F-E36A07B39847}" dt="2022-12-14T09:48:39.436" v="41" actId="20577"/>
          <ac:spMkLst>
            <pc:docMk/>
            <pc:sldMk cId="1129431155" sldId="294"/>
            <ac:spMk id="8" creationId="{FA2866A1-1536-0F0E-F61C-73925598346D}"/>
          </ac:spMkLst>
        </pc:spChg>
        <pc:spChg chg="add mod">
          <ac:chgData name="Sian Shaw" userId="S::sian.shaw@westminster-abbey.org::cf930bf7-ba7f-4ec0-9225-526cb0af2be3" providerId="AD" clId="Web-{DBB115CC-1E02-69F6-493F-E36A07B39847}" dt="2022-12-14T10:01:33.130" v="185" actId="1076"/>
          <ac:spMkLst>
            <pc:docMk/>
            <pc:sldMk cId="1129431155" sldId="294"/>
            <ac:spMk id="12" creationId="{0741D038-8178-C431-EDEF-C5C00AA74710}"/>
          </ac:spMkLst>
        </pc:spChg>
        <pc:picChg chg="add mod modCrop">
          <ac:chgData name="Sian Shaw" userId="S::sian.shaw@westminster-abbey.org::cf930bf7-ba7f-4ec0-9225-526cb0af2be3" providerId="AD" clId="Web-{DBB115CC-1E02-69F6-493F-E36A07B39847}" dt="2022-12-14T10:01:29.708" v="184" actId="1076"/>
          <ac:picMkLst>
            <pc:docMk/>
            <pc:sldMk cId="1129431155" sldId="294"/>
            <ac:picMk id="3" creationId="{83FDA833-1F81-5EB0-B593-32EB44D572AD}"/>
          </ac:picMkLst>
        </pc:picChg>
        <pc:picChg chg="mod">
          <ac:chgData name="Sian Shaw" userId="S::sian.shaw@westminster-abbey.org::cf930bf7-ba7f-4ec0-9225-526cb0af2be3" providerId="AD" clId="Web-{DBB115CC-1E02-69F6-493F-E36A07B39847}" dt="2022-12-14T10:01:22.395" v="182" actId="1076"/>
          <ac:picMkLst>
            <pc:docMk/>
            <pc:sldMk cId="1129431155" sldId="294"/>
            <ac:picMk id="4" creationId="{81CE6C68-E1CC-2AFE-12F3-302033F8835D}"/>
          </ac:picMkLst>
        </pc:picChg>
        <pc:picChg chg="del mod">
          <ac:chgData name="Sian Shaw" userId="S::sian.shaw@westminster-abbey.org::cf930bf7-ba7f-4ec0-9225-526cb0af2be3" providerId="AD" clId="Web-{DBB115CC-1E02-69F6-493F-E36A07B39847}" dt="2022-12-14T10:01:19.958" v="180"/>
          <ac:picMkLst>
            <pc:docMk/>
            <pc:sldMk cId="1129431155" sldId="294"/>
            <ac:picMk id="6" creationId="{6E920897-5995-ACAD-81E1-64E052CCC879}"/>
          </ac:picMkLst>
        </pc:picChg>
        <pc:picChg chg="del mod">
          <ac:chgData name="Sian Shaw" userId="S::sian.shaw@westminster-abbey.org::cf930bf7-ba7f-4ec0-9225-526cb0af2be3" providerId="AD" clId="Web-{DBB115CC-1E02-69F6-493F-E36A07B39847}" dt="2022-12-14T10:01:20.598" v="181"/>
          <ac:picMkLst>
            <pc:docMk/>
            <pc:sldMk cId="1129431155" sldId="294"/>
            <ac:picMk id="9" creationId="{D9839BF0-7A91-A8A8-C489-D0FF473C9511}"/>
          </ac:picMkLst>
        </pc:picChg>
        <pc:picChg chg="add mod">
          <ac:chgData name="Sian Shaw" userId="S::sian.shaw@westminster-abbey.org::cf930bf7-ba7f-4ec0-9225-526cb0af2be3" providerId="AD" clId="Web-{DBB115CC-1E02-69F6-493F-E36A07B39847}" dt="2022-12-14T10:01:26.708" v="183" actId="1076"/>
          <ac:picMkLst>
            <pc:docMk/>
            <pc:sldMk cId="1129431155" sldId="294"/>
            <ac:picMk id="10" creationId="{3C210F68-2B8E-2448-4749-8398E78CA28D}"/>
          </ac:picMkLst>
        </pc:picChg>
      </pc:sldChg>
    </pc:docChg>
  </pc:docChgLst>
  <pc:docChgLst>
    <pc:chgData name="William Ewart" userId="S::william.ewart@westminster-abbey.org::acfb01ca-8539-4e85-964e-c2b1dd366cb4" providerId="AD" clId="Web-{15C1DE12-8ABD-3CF5-157C-4F4D51453F47}"/>
    <pc:docChg chg="mod addSld modSld">
      <pc:chgData name="William Ewart" userId="S::william.ewart@westminster-abbey.org::acfb01ca-8539-4e85-964e-c2b1dd366cb4" providerId="AD" clId="Web-{15C1DE12-8ABD-3CF5-157C-4F4D51453F47}" dt="2022-11-23T15:49:47.547" v="916" actId="20577"/>
      <pc:docMkLst>
        <pc:docMk/>
      </pc:docMkLst>
    </pc:docChg>
  </pc:docChgLst>
  <pc:docChgLst>
    <pc:chgData name="William Ewart" userId="S::william.ewart@westminster-abbey.org::acfb01ca-8539-4e85-964e-c2b1dd366cb4" providerId="AD" clId="Web-{E956091E-8753-5A03-1906-5B7C58E97BDF}"/>
    <pc:docChg chg="modSld">
      <pc:chgData name="William Ewart" userId="S::william.ewart@westminster-abbey.org::acfb01ca-8539-4e85-964e-c2b1dd366cb4" providerId="AD" clId="Web-{E956091E-8753-5A03-1906-5B7C58E97BDF}" dt="2022-12-13T16:38:06.371" v="1536"/>
      <pc:docMkLst>
        <pc:docMk/>
      </pc:docMkLst>
      <pc:sldChg chg="addSp delSp modSp modNotes">
        <pc:chgData name="William Ewart" userId="S::william.ewart@westminster-abbey.org::acfb01ca-8539-4e85-964e-c2b1dd366cb4" providerId="AD" clId="Web-{E956091E-8753-5A03-1906-5B7C58E97BDF}" dt="2022-12-13T12:28:40.080" v="226"/>
        <pc:sldMkLst>
          <pc:docMk/>
          <pc:sldMk cId="651437304" sldId="281"/>
        </pc:sldMkLst>
        <pc:spChg chg="mod">
          <ac:chgData name="William Ewart" userId="S::william.ewart@westminster-abbey.org::acfb01ca-8539-4e85-964e-c2b1dd366cb4" providerId="AD" clId="Web-{E956091E-8753-5A03-1906-5B7C58E97BDF}" dt="2022-12-13T11:22:40.666" v="165" actId="1076"/>
          <ac:spMkLst>
            <pc:docMk/>
            <pc:sldMk cId="651437304" sldId="281"/>
            <ac:spMk id="8" creationId="{FA2866A1-1536-0F0E-F61C-73925598346D}"/>
          </ac:spMkLst>
        </pc:spChg>
        <pc:picChg chg="add del mod ord">
          <ac:chgData name="William Ewart" userId="S::william.ewart@westminster-abbey.org::acfb01ca-8539-4e85-964e-c2b1dd366cb4" providerId="AD" clId="Web-{E956091E-8753-5A03-1906-5B7C58E97BDF}" dt="2022-12-13T12:15:11.134" v="187"/>
          <ac:picMkLst>
            <pc:docMk/>
            <pc:sldMk cId="651437304" sldId="281"/>
            <ac:picMk id="3" creationId="{19B71A8A-F6E1-3E17-88EF-9AF7F2282F49}"/>
          </ac:picMkLst>
        </pc:picChg>
        <pc:picChg chg="add del mod">
          <ac:chgData name="William Ewart" userId="S::william.ewart@westminster-abbey.org::acfb01ca-8539-4e85-964e-c2b1dd366cb4" providerId="AD" clId="Web-{E956091E-8753-5A03-1906-5B7C58E97BDF}" dt="2022-12-13T11:24:55.066" v="173"/>
          <ac:picMkLst>
            <pc:docMk/>
            <pc:sldMk cId="651437304" sldId="281"/>
            <ac:picMk id="3" creationId="{F666AB24-C7A7-95BD-357D-B3A1C8CE316B}"/>
          </ac:picMkLst>
        </pc:picChg>
        <pc:picChg chg="add mod">
          <ac:chgData name="William Ewart" userId="S::william.ewart@westminster-abbey.org::acfb01ca-8539-4e85-964e-c2b1dd366cb4" providerId="AD" clId="Web-{E956091E-8753-5A03-1906-5B7C58E97BDF}" dt="2022-12-13T12:18:25.077" v="190" actId="1076"/>
          <ac:picMkLst>
            <pc:docMk/>
            <pc:sldMk cId="651437304" sldId="281"/>
            <ac:picMk id="4" creationId="{81CE6C68-E1CC-2AFE-12F3-302033F8835D}"/>
          </ac:picMkLst>
        </pc:picChg>
        <pc:picChg chg="add mod">
          <ac:chgData name="William Ewart" userId="S::william.ewart@westminster-abbey.org::acfb01ca-8539-4e85-964e-c2b1dd366cb4" providerId="AD" clId="Web-{E956091E-8753-5A03-1906-5B7C58E97BDF}" dt="2022-12-13T12:18:25.030" v="189" actId="1076"/>
          <ac:picMkLst>
            <pc:docMk/>
            <pc:sldMk cId="651437304" sldId="281"/>
            <ac:picMk id="6" creationId="{6E920897-5995-ACAD-81E1-64E052CCC879}"/>
          </ac:picMkLst>
        </pc:picChg>
        <pc:picChg chg="add del mod ord">
          <ac:chgData name="William Ewart" userId="S::william.ewart@westminster-abbey.org::acfb01ca-8539-4e85-964e-c2b1dd366cb4" providerId="AD" clId="Web-{E956091E-8753-5A03-1906-5B7C58E97BDF}" dt="2022-12-13T11:23:35.092" v="170"/>
          <ac:picMkLst>
            <pc:docMk/>
            <pc:sldMk cId="651437304" sldId="281"/>
            <ac:picMk id="6" creationId="{E39A1E8A-617E-656B-E154-A1E58056F2E7}"/>
          </ac:picMkLst>
        </pc:picChg>
        <pc:picChg chg="add mod">
          <ac:chgData name="William Ewart" userId="S::william.ewart@westminster-abbey.org::acfb01ca-8539-4e85-964e-c2b1dd366cb4" providerId="AD" clId="Web-{E956091E-8753-5A03-1906-5B7C58E97BDF}" dt="2022-12-13T12:13:31.677" v="181" actId="1076"/>
          <ac:picMkLst>
            <pc:docMk/>
            <pc:sldMk cId="651437304" sldId="281"/>
            <ac:picMk id="9" creationId="{D9839BF0-7A91-A8A8-C489-D0FF473C9511}"/>
          </ac:picMkLst>
        </pc:picChg>
        <pc:picChg chg="add del mod">
          <ac:chgData name="William Ewart" userId="S::william.ewart@westminster-abbey.org::acfb01ca-8539-4e85-964e-c2b1dd366cb4" providerId="AD" clId="Web-{E956091E-8753-5A03-1906-5B7C58E97BDF}" dt="2022-12-13T12:13:20.036" v="178"/>
          <ac:picMkLst>
            <pc:docMk/>
            <pc:sldMk cId="651437304" sldId="281"/>
            <ac:picMk id="10" creationId="{1CC5A05C-04AA-0458-DA37-F8180E8D288B}"/>
          </ac:picMkLst>
        </pc:picChg>
      </pc:sldChg>
      <pc:sldChg chg="modSp addCm">
        <pc:chgData name="William Ewart" userId="S::william.ewart@westminster-abbey.org::acfb01ca-8539-4e85-964e-c2b1dd366cb4" providerId="AD" clId="Web-{E956091E-8753-5A03-1906-5B7C58E97BDF}" dt="2022-12-13T12:34:19.105" v="271"/>
        <pc:sldMkLst>
          <pc:docMk/>
          <pc:sldMk cId="1984817277" sldId="282"/>
        </pc:sldMkLst>
        <pc:spChg chg="mod">
          <ac:chgData name="William Ewart" userId="S::william.ewart@westminster-abbey.org::acfb01ca-8539-4e85-964e-c2b1dd366cb4" providerId="AD" clId="Web-{E956091E-8753-5A03-1906-5B7C58E97BDF}" dt="2022-12-13T12:29:01.455" v="230" actId="20577"/>
          <ac:spMkLst>
            <pc:docMk/>
            <pc:sldMk cId="1984817277" sldId="282"/>
            <ac:spMk id="7" creationId="{CEE38D6C-A22A-EEDA-19E4-5F84A0EB9EE1}"/>
          </ac:spMkLst>
        </pc:spChg>
      </pc:sldChg>
      <pc:sldChg chg="addCm">
        <pc:chgData name="William Ewart" userId="S::william.ewart@westminster-abbey.org::acfb01ca-8539-4e85-964e-c2b1dd366cb4" providerId="AD" clId="Web-{E956091E-8753-5A03-1906-5B7C58E97BDF}" dt="2022-12-13T12:37:29.064" v="278"/>
        <pc:sldMkLst>
          <pc:docMk/>
          <pc:sldMk cId="277249117" sldId="284"/>
        </pc:sldMkLst>
      </pc:sldChg>
      <pc:sldChg chg="addSp modSp modNotes">
        <pc:chgData name="William Ewart" userId="S::william.ewart@westminster-abbey.org::acfb01ca-8539-4e85-964e-c2b1dd366cb4" providerId="AD" clId="Web-{E956091E-8753-5A03-1906-5B7C58E97BDF}" dt="2022-12-13T14:55:28.718" v="462" actId="20577"/>
        <pc:sldMkLst>
          <pc:docMk/>
          <pc:sldMk cId="3104904028" sldId="285"/>
        </pc:sldMkLst>
        <pc:spChg chg="mod">
          <ac:chgData name="William Ewart" userId="S::william.ewart@westminster-abbey.org::acfb01ca-8539-4e85-964e-c2b1dd366cb4" providerId="AD" clId="Web-{E956091E-8753-5A03-1906-5B7C58E97BDF}" dt="2022-12-13T14:55:28.718" v="462" actId="20577"/>
          <ac:spMkLst>
            <pc:docMk/>
            <pc:sldMk cId="3104904028" sldId="285"/>
            <ac:spMk id="8" creationId="{FA2866A1-1536-0F0E-F61C-73925598346D}"/>
          </ac:spMkLst>
        </pc:spChg>
        <pc:picChg chg="add mod">
          <ac:chgData name="William Ewart" userId="S::william.ewart@westminster-abbey.org::acfb01ca-8539-4e85-964e-c2b1dd366cb4" providerId="AD" clId="Web-{E956091E-8753-5A03-1906-5B7C58E97BDF}" dt="2022-12-13T14:37:57.189" v="303" actId="1076"/>
          <ac:picMkLst>
            <pc:docMk/>
            <pc:sldMk cId="3104904028" sldId="285"/>
            <ac:picMk id="3" creationId="{75AACB26-AFB0-F71E-BC8A-B7ED4F012C7C}"/>
          </ac:picMkLst>
        </pc:picChg>
        <pc:picChg chg="add mod">
          <ac:chgData name="William Ewart" userId="S::william.ewart@westminster-abbey.org::acfb01ca-8539-4e85-964e-c2b1dd366cb4" providerId="AD" clId="Web-{E956091E-8753-5A03-1906-5B7C58E97BDF}" dt="2022-12-13T14:42:53.181" v="375" actId="1076"/>
          <ac:picMkLst>
            <pc:docMk/>
            <pc:sldMk cId="3104904028" sldId="285"/>
            <ac:picMk id="4" creationId="{44D45A46-D4D8-0E25-9E7C-410795CD40FA}"/>
          </ac:picMkLst>
        </pc:picChg>
        <pc:picChg chg="add mod">
          <ac:chgData name="William Ewart" userId="S::william.ewart@westminster-abbey.org::acfb01ca-8539-4e85-964e-c2b1dd366cb4" providerId="AD" clId="Web-{E956091E-8753-5A03-1906-5B7C58E97BDF}" dt="2022-12-13T14:42:58.822" v="376" actId="1076"/>
          <ac:picMkLst>
            <pc:docMk/>
            <pc:sldMk cId="3104904028" sldId="285"/>
            <ac:picMk id="6" creationId="{825A5FF6-5C6F-8FB8-A3E1-3BE4746EFCA6}"/>
          </ac:picMkLst>
        </pc:picChg>
        <pc:picChg chg="add mod">
          <ac:chgData name="William Ewart" userId="S::william.ewart@westminster-abbey.org::acfb01ca-8539-4e85-964e-c2b1dd366cb4" providerId="AD" clId="Web-{E956091E-8753-5A03-1906-5B7C58E97BDF}" dt="2022-12-13T14:43:18.526" v="383" actId="1076"/>
          <ac:picMkLst>
            <pc:docMk/>
            <pc:sldMk cId="3104904028" sldId="285"/>
            <ac:picMk id="9" creationId="{13A59BD9-F53E-4BDC-A9E1-1814A6BA3B7B}"/>
          </ac:picMkLst>
        </pc:picChg>
        <pc:picChg chg="add mod">
          <ac:chgData name="William Ewart" userId="S::william.ewart@westminster-abbey.org::acfb01ca-8539-4e85-964e-c2b1dd366cb4" providerId="AD" clId="Web-{E956091E-8753-5A03-1906-5B7C58E97BDF}" dt="2022-12-13T14:43:07.010" v="378" actId="1076"/>
          <ac:picMkLst>
            <pc:docMk/>
            <pc:sldMk cId="3104904028" sldId="285"/>
            <ac:picMk id="10" creationId="{7640280A-C56E-4B6B-3134-BD4ACA9480D1}"/>
          </ac:picMkLst>
        </pc:picChg>
        <pc:picChg chg="add mod">
          <ac:chgData name="William Ewart" userId="S::william.ewart@westminster-abbey.org::acfb01ca-8539-4e85-964e-c2b1dd366cb4" providerId="AD" clId="Web-{E956091E-8753-5A03-1906-5B7C58E97BDF}" dt="2022-12-13T14:43:16.182" v="382" actId="1076"/>
          <ac:picMkLst>
            <pc:docMk/>
            <pc:sldMk cId="3104904028" sldId="285"/>
            <ac:picMk id="11" creationId="{1652D32E-EDDE-9E27-E8FF-AEDDFDC79FA1}"/>
          </ac:picMkLst>
        </pc:picChg>
      </pc:sldChg>
      <pc:sldChg chg="addSp modSp addCm modNotes">
        <pc:chgData name="William Ewart" userId="S::william.ewart@westminster-abbey.org::acfb01ca-8539-4e85-964e-c2b1dd366cb4" providerId="AD" clId="Web-{E956091E-8753-5A03-1906-5B7C58E97BDF}" dt="2022-12-13T15:18:16.755" v="627" actId="1076"/>
        <pc:sldMkLst>
          <pc:docMk/>
          <pc:sldMk cId="601101960" sldId="286"/>
        </pc:sldMkLst>
        <pc:spChg chg="mod">
          <ac:chgData name="William Ewart" userId="S::william.ewart@westminster-abbey.org::acfb01ca-8539-4e85-964e-c2b1dd366cb4" providerId="AD" clId="Web-{E956091E-8753-5A03-1906-5B7C58E97BDF}" dt="2022-12-13T15:16:50.065" v="582" actId="14100"/>
          <ac:spMkLst>
            <pc:docMk/>
            <pc:sldMk cId="601101960" sldId="286"/>
            <ac:spMk id="8" creationId="{FA2866A1-1536-0F0E-F61C-73925598346D}"/>
          </ac:spMkLst>
        </pc:spChg>
        <pc:spChg chg="add mod">
          <ac:chgData name="William Ewart" userId="S::william.ewart@westminster-abbey.org::acfb01ca-8539-4e85-964e-c2b1dd366cb4" providerId="AD" clId="Web-{E956091E-8753-5A03-1906-5B7C58E97BDF}" dt="2022-12-13T15:18:16.755" v="627" actId="1076"/>
          <ac:spMkLst>
            <pc:docMk/>
            <pc:sldMk cId="601101960" sldId="286"/>
            <ac:spMk id="11" creationId="{323106D5-7759-43F2-0100-EA59E0B50667}"/>
          </ac:spMkLst>
        </pc:spChg>
        <pc:picChg chg="add mod">
          <ac:chgData name="William Ewart" userId="S::william.ewart@westminster-abbey.org::acfb01ca-8539-4e85-964e-c2b1dd366cb4" providerId="AD" clId="Web-{E956091E-8753-5A03-1906-5B7C58E97BDF}" dt="2022-12-13T15:14:02.154" v="518" actId="1076"/>
          <ac:picMkLst>
            <pc:docMk/>
            <pc:sldMk cId="601101960" sldId="286"/>
            <ac:picMk id="3" creationId="{3D84FF38-B819-1ED3-9311-020FE0D31530}"/>
          </ac:picMkLst>
        </pc:picChg>
        <pc:picChg chg="add mod">
          <ac:chgData name="William Ewart" userId="S::william.ewart@westminster-abbey.org::acfb01ca-8539-4e85-964e-c2b1dd366cb4" providerId="AD" clId="Web-{E956091E-8753-5A03-1906-5B7C58E97BDF}" dt="2022-12-13T15:10:38.633" v="506" actId="1076"/>
          <ac:picMkLst>
            <pc:docMk/>
            <pc:sldMk cId="601101960" sldId="286"/>
            <ac:picMk id="4" creationId="{6E682586-4FBA-3480-A01A-55DFC24DDE2C}"/>
          </ac:picMkLst>
        </pc:picChg>
        <pc:picChg chg="add mod">
          <ac:chgData name="William Ewart" userId="S::william.ewart@westminster-abbey.org::acfb01ca-8539-4e85-964e-c2b1dd366cb4" providerId="AD" clId="Web-{E956091E-8753-5A03-1906-5B7C58E97BDF}" dt="2022-12-13T15:10:54.977" v="509" actId="1076"/>
          <ac:picMkLst>
            <pc:docMk/>
            <pc:sldMk cId="601101960" sldId="286"/>
            <ac:picMk id="6" creationId="{78543320-FBD1-6A13-9B1B-4217DE734359}"/>
          </ac:picMkLst>
        </pc:picChg>
        <pc:picChg chg="add mod">
          <ac:chgData name="William Ewart" userId="S::william.ewart@westminster-abbey.org::acfb01ca-8539-4e85-964e-c2b1dd366cb4" providerId="AD" clId="Web-{E956091E-8753-5A03-1906-5B7C58E97BDF}" dt="2022-12-13T15:14:05.514" v="519" actId="1076"/>
          <ac:picMkLst>
            <pc:docMk/>
            <pc:sldMk cId="601101960" sldId="286"/>
            <ac:picMk id="9" creationId="{ADC096B5-1F74-D36B-E09E-825CE0F4186A}"/>
          </ac:picMkLst>
        </pc:picChg>
        <pc:picChg chg="add mod">
          <ac:chgData name="William Ewart" userId="S::william.ewart@westminster-abbey.org::acfb01ca-8539-4e85-964e-c2b1dd366cb4" providerId="AD" clId="Web-{E956091E-8753-5A03-1906-5B7C58E97BDF}" dt="2022-12-13T15:14:09.545" v="521" actId="14100"/>
          <ac:picMkLst>
            <pc:docMk/>
            <pc:sldMk cId="601101960" sldId="286"/>
            <ac:picMk id="10" creationId="{B3D0C9D9-3B46-5607-75D3-472332C551C0}"/>
          </ac:picMkLst>
        </pc:picChg>
      </pc:sldChg>
      <pc:sldChg chg="addCm">
        <pc:chgData name="William Ewart" userId="S::william.ewart@westminster-abbey.org::acfb01ca-8539-4e85-964e-c2b1dd366cb4" providerId="AD" clId="Web-{E956091E-8753-5A03-1906-5B7C58E97BDF}" dt="2022-12-13T15:19:37.116" v="628"/>
        <pc:sldMkLst>
          <pc:docMk/>
          <pc:sldMk cId="932174116" sldId="288"/>
        </pc:sldMkLst>
      </pc:sldChg>
      <pc:sldChg chg="modSp modNotes">
        <pc:chgData name="William Ewart" userId="S::william.ewart@westminster-abbey.org::acfb01ca-8539-4e85-964e-c2b1dd366cb4" providerId="AD" clId="Web-{E956091E-8753-5A03-1906-5B7C58E97BDF}" dt="2022-12-13T16:38:06.371" v="1536"/>
        <pc:sldMkLst>
          <pc:docMk/>
          <pc:sldMk cId="1561976337" sldId="290"/>
        </pc:sldMkLst>
        <pc:spChg chg="mod">
          <ac:chgData name="William Ewart" userId="S::william.ewart@westminster-abbey.org::acfb01ca-8539-4e85-964e-c2b1dd366cb4" providerId="AD" clId="Web-{E956091E-8753-5A03-1906-5B7C58E97BDF}" dt="2022-12-13T15:20:49.509" v="629" actId="14100"/>
          <ac:spMkLst>
            <pc:docMk/>
            <pc:sldMk cId="1561976337" sldId="290"/>
            <ac:spMk id="7" creationId="{CEE38D6C-A22A-EEDA-19E4-5F84A0EB9EE1}"/>
          </ac:spMkLst>
        </pc:spChg>
      </pc:sldChg>
      <pc:sldChg chg="addSp delSp modSp addCm modNotes">
        <pc:chgData name="William Ewart" userId="S::william.ewart@westminster-abbey.org::acfb01ca-8539-4e85-964e-c2b1dd366cb4" providerId="AD" clId="Web-{E956091E-8753-5A03-1906-5B7C58E97BDF}" dt="2022-12-13T15:30:16.790" v="689"/>
        <pc:sldMkLst>
          <pc:docMk/>
          <pc:sldMk cId="3616192973" sldId="291"/>
        </pc:sldMkLst>
        <pc:spChg chg="mod">
          <ac:chgData name="William Ewart" userId="S::william.ewart@westminster-abbey.org::acfb01ca-8539-4e85-964e-c2b1dd366cb4" providerId="AD" clId="Web-{E956091E-8753-5A03-1906-5B7C58E97BDF}" dt="2022-12-13T15:27:15.973" v="638" actId="20577"/>
          <ac:spMkLst>
            <pc:docMk/>
            <pc:sldMk cId="3616192973" sldId="291"/>
            <ac:spMk id="7" creationId="{CEE38D6C-A22A-EEDA-19E4-5F84A0EB9EE1}"/>
          </ac:spMkLst>
        </pc:spChg>
        <pc:spChg chg="del mod">
          <ac:chgData name="William Ewart" userId="S::william.ewart@westminster-abbey.org::acfb01ca-8539-4e85-964e-c2b1dd366cb4" providerId="AD" clId="Web-{E956091E-8753-5A03-1906-5B7C58E97BDF}" dt="2022-12-13T15:27:00.910" v="632"/>
          <ac:spMkLst>
            <pc:docMk/>
            <pc:sldMk cId="3616192973" sldId="291"/>
            <ac:spMk id="8" creationId="{FA2866A1-1536-0F0E-F61C-73925598346D}"/>
          </ac:spMkLst>
        </pc:spChg>
        <pc:picChg chg="add del mod">
          <ac:chgData name="William Ewart" userId="S::william.ewart@westminster-abbey.org::acfb01ca-8539-4e85-964e-c2b1dd366cb4" providerId="AD" clId="Web-{E956091E-8753-5A03-1906-5B7C58E97BDF}" dt="2022-12-13T15:27:45.145" v="640"/>
          <ac:picMkLst>
            <pc:docMk/>
            <pc:sldMk cId="3616192973" sldId="291"/>
            <ac:picMk id="3" creationId="{A3B7DA78-080C-2702-6A38-A64D983811E8}"/>
          </ac:picMkLst>
        </pc:picChg>
        <pc:picChg chg="add mod">
          <ac:chgData name="William Ewart" userId="S::william.ewart@westminster-abbey.org::acfb01ca-8539-4e85-964e-c2b1dd366cb4" providerId="AD" clId="Web-{E956091E-8753-5A03-1906-5B7C58E97BDF}" dt="2022-12-13T15:28:25.896" v="644" actId="1076"/>
          <ac:picMkLst>
            <pc:docMk/>
            <pc:sldMk cId="3616192973" sldId="291"/>
            <ac:picMk id="4" creationId="{642FD513-6832-B6FC-F65C-F17805F7E806}"/>
          </ac:picMkLst>
        </pc:picChg>
        <pc:picChg chg="add mod">
          <ac:chgData name="William Ewart" userId="S::william.ewart@westminster-abbey.org::acfb01ca-8539-4e85-964e-c2b1dd366cb4" providerId="AD" clId="Web-{E956091E-8753-5A03-1906-5B7C58E97BDF}" dt="2022-12-13T15:28:38.912" v="648" actId="1076"/>
          <ac:picMkLst>
            <pc:docMk/>
            <pc:sldMk cId="3616192973" sldId="291"/>
            <ac:picMk id="6" creationId="{0174C12C-3608-F322-C4AE-780C4EB2927C}"/>
          </ac:picMkLst>
        </pc:picChg>
      </pc:sldChg>
      <pc:sldChg chg="modNotes">
        <pc:chgData name="William Ewart" userId="S::william.ewart@westminster-abbey.org::acfb01ca-8539-4e85-964e-c2b1dd366cb4" providerId="AD" clId="Web-{E956091E-8753-5A03-1906-5B7C58E97BDF}" dt="2022-12-13T12:33:08.947" v="270"/>
        <pc:sldMkLst>
          <pc:docMk/>
          <pc:sldMk cId="1185140561" sldId="293"/>
        </pc:sldMkLst>
      </pc:sldChg>
    </pc:docChg>
  </pc:docChgLst>
  <pc:docChgLst>
    <pc:chgData name="Sophie Holland" userId="973f5038-f617-450a-8546-88bc9d3463c3" providerId="ADAL" clId="{DB1EF4C5-1034-4AD3-A35E-FD1CBEBB8E30}"/>
    <pc:docChg chg="undo custSel addSld delSld modSld sldOrd">
      <pc:chgData name="Sophie Holland" userId="973f5038-f617-450a-8546-88bc9d3463c3" providerId="ADAL" clId="{DB1EF4C5-1034-4AD3-A35E-FD1CBEBB8E30}" dt="2022-12-06T14:00:41.838" v="1459"/>
      <pc:docMkLst>
        <pc:docMk/>
      </pc:docMkLst>
      <pc:sldChg chg="modSp mod">
        <pc:chgData name="Sophie Holland" userId="973f5038-f617-450a-8546-88bc9d3463c3" providerId="ADAL" clId="{DB1EF4C5-1034-4AD3-A35E-FD1CBEBB8E30}" dt="2022-12-06T13:56:13.655" v="1353" actId="6549"/>
        <pc:sldMkLst>
          <pc:docMk/>
          <pc:sldMk cId="651437304" sldId="281"/>
        </pc:sldMkLst>
        <pc:spChg chg="mod">
          <ac:chgData name="Sophie Holland" userId="973f5038-f617-450a-8546-88bc9d3463c3" providerId="ADAL" clId="{DB1EF4C5-1034-4AD3-A35E-FD1CBEBB8E30}" dt="2022-12-06T12:33:22.267" v="291" actId="20577"/>
          <ac:spMkLst>
            <pc:docMk/>
            <pc:sldMk cId="651437304" sldId="281"/>
            <ac:spMk id="7" creationId="{CEE38D6C-A22A-EEDA-19E4-5F84A0EB9EE1}"/>
          </ac:spMkLst>
        </pc:spChg>
        <pc:spChg chg="mod">
          <ac:chgData name="Sophie Holland" userId="973f5038-f617-450a-8546-88bc9d3463c3" providerId="ADAL" clId="{DB1EF4C5-1034-4AD3-A35E-FD1CBEBB8E30}" dt="2022-12-06T13:56:13.655" v="1353" actId="6549"/>
          <ac:spMkLst>
            <pc:docMk/>
            <pc:sldMk cId="651437304" sldId="281"/>
            <ac:spMk id="8" creationId="{FA2866A1-1536-0F0E-F61C-73925598346D}"/>
          </ac:spMkLst>
        </pc:spChg>
      </pc:sldChg>
      <pc:sldChg chg="addSp delSp modSp mod modNotesTx">
        <pc:chgData name="Sophie Holland" userId="973f5038-f617-450a-8546-88bc9d3463c3" providerId="ADAL" clId="{DB1EF4C5-1034-4AD3-A35E-FD1CBEBB8E30}" dt="2022-12-06T13:06:42.496" v="720" actId="1076"/>
        <pc:sldMkLst>
          <pc:docMk/>
          <pc:sldMk cId="1984817277" sldId="282"/>
        </pc:sldMkLst>
        <pc:spChg chg="mod">
          <ac:chgData name="Sophie Holland" userId="973f5038-f617-450a-8546-88bc9d3463c3" providerId="ADAL" clId="{DB1EF4C5-1034-4AD3-A35E-FD1CBEBB8E30}" dt="2022-12-06T12:33:37.560" v="299" actId="20577"/>
          <ac:spMkLst>
            <pc:docMk/>
            <pc:sldMk cId="1984817277" sldId="282"/>
            <ac:spMk id="7" creationId="{CEE38D6C-A22A-EEDA-19E4-5F84A0EB9EE1}"/>
          </ac:spMkLst>
        </pc:spChg>
        <pc:spChg chg="mod">
          <ac:chgData name="Sophie Holland" userId="973f5038-f617-450a-8546-88bc9d3463c3" providerId="ADAL" clId="{DB1EF4C5-1034-4AD3-A35E-FD1CBEBB8E30}" dt="2022-12-06T12:42:55.095" v="332" actId="27636"/>
          <ac:spMkLst>
            <pc:docMk/>
            <pc:sldMk cId="1984817277" sldId="282"/>
            <ac:spMk id="8" creationId="{FA2866A1-1536-0F0E-F61C-73925598346D}"/>
          </ac:spMkLst>
        </pc:spChg>
        <pc:picChg chg="add mod">
          <ac:chgData name="Sophie Holland" userId="973f5038-f617-450a-8546-88bc9d3463c3" providerId="ADAL" clId="{DB1EF4C5-1034-4AD3-A35E-FD1CBEBB8E30}" dt="2022-12-06T13:06:42.496" v="720" actId="1076"/>
          <ac:picMkLst>
            <pc:docMk/>
            <pc:sldMk cId="1984817277" sldId="282"/>
            <ac:picMk id="4" creationId="{C4540684-35E4-4048-A487-BB7B65A16A05}"/>
          </ac:picMkLst>
        </pc:picChg>
        <pc:picChg chg="add del mod">
          <ac:chgData name="Sophie Holland" userId="973f5038-f617-450a-8546-88bc9d3463c3" providerId="ADAL" clId="{DB1EF4C5-1034-4AD3-A35E-FD1CBEBB8E30}" dt="2022-12-06T12:45:24.102" v="469" actId="478"/>
          <ac:picMkLst>
            <pc:docMk/>
            <pc:sldMk cId="1984817277" sldId="282"/>
            <ac:picMk id="9" creationId="{2184108E-79D3-49F3-AC97-9DE317066894}"/>
          </ac:picMkLst>
        </pc:picChg>
        <pc:picChg chg="add mod">
          <ac:chgData name="Sophie Holland" userId="973f5038-f617-450a-8546-88bc9d3463c3" providerId="ADAL" clId="{DB1EF4C5-1034-4AD3-A35E-FD1CBEBB8E30}" dt="2022-12-06T13:05:43.594" v="718" actId="1076"/>
          <ac:picMkLst>
            <pc:docMk/>
            <pc:sldMk cId="1984817277" sldId="282"/>
            <ac:picMk id="11" creationId="{412AC3A2-A3B3-4181-8A52-FB67C9A68E75}"/>
          </ac:picMkLst>
        </pc:picChg>
        <pc:picChg chg="add mod modCrop">
          <ac:chgData name="Sophie Holland" userId="973f5038-f617-450a-8546-88bc9d3463c3" providerId="ADAL" clId="{DB1EF4C5-1034-4AD3-A35E-FD1CBEBB8E30}" dt="2022-12-06T12:53:33.518" v="652" actId="14100"/>
          <ac:picMkLst>
            <pc:docMk/>
            <pc:sldMk cId="1984817277" sldId="282"/>
            <ac:picMk id="13" creationId="{6135E752-DDAA-408F-B9AF-B6F012FB39B5}"/>
          </ac:picMkLst>
        </pc:picChg>
        <pc:picChg chg="add mod modCrop">
          <ac:chgData name="Sophie Holland" userId="973f5038-f617-450a-8546-88bc9d3463c3" providerId="ADAL" clId="{DB1EF4C5-1034-4AD3-A35E-FD1CBEBB8E30}" dt="2022-12-06T12:53:55.712" v="672" actId="1038"/>
          <ac:picMkLst>
            <pc:docMk/>
            <pc:sldMk cId="1984817277" sldId="282"/>
            <ac:picMk id="15" creationId="{5FC9537A-FBFA-4370-9A04-64B220D5D16C}"/>
          </ac:picMkLst>
        </pc:picChg>
      </pc:sldChg>
      <pc:sldChg chg="addSp delSp modSp mod modAnim modNotesTx">
        <pc:chgData name="Sophie Holland" userId="973f5038-f617-450a-8546-88bc9d3463c3" providerId="ADAL" clId="{DB1EF4C5-1034-4AD3-A35E-FD1CBEBB8E30}" dt="2022-12-06T13:51:02.856" v="1073"/>
        <pc:sldMkLst>
          <pc:docMk/>
          <pc:sldMk cId="277249117" sldId="284"/>
        </pc:sldMkLst>
        <pc:spChg chg="mod">
          <ac:chgData name="Sophie Holland" userId="973f5038-f617-450a-8546-88bc9d3463c3" providerId="ADAL" clId="{DB1EF4C5-1034-4AD3-A35E-FD1CBEBB8E30}" dt="2022-12-06T12:33:49.406" v="305" actId="20577"/>
          <ac:spMkLst>
            <pc:docMk/>
            <pc:sldMk cId="277249117" sldId="284"/>
            <ac:spMk id="7" creationId="{CEE38D6C-A22A-EEDA-19E4-5F84A0EB9EE1}"/>
          </ac:spMkLst>
        </pc:spChg>
        <pc:spChg chg="mod">
          <ac:chgData name="Sophie Holland" userId="973f5038-f617-450a-8546-88bc9d3463c3" providerId="ADAL" clId="{DB1EF4C5-1034-4AD3-A35E-FD1CBEBB8E30}" dt="2022-12-06T13:35:02.752" v="751" actId="1076"/>
          <ac:spMkLst>
            <pc:docMk/>
            <pc:sldMk cId="277249117" sldId="284"/>
            <ac:spMk id="8" creationId="{FA2866A1-1536-0F0E-F61C-73925598346D}"/>
          </ac:spMkLst>
        </pc:spChg>
        <pc:spChg chg="add del">
          <ac:chgData name="Sophie Holland" userId="973f5038-f617-450a-8546-88bc9d3463c3" providerId="ADAL" clId="{DB1EF4C5-1034-4AD3-A35E-FD1CBEBB8E30}" dt="2022-12-06T13:33:47.778" v="722" actId="22"/>
          <ac:spMkLst>
            <pc:docMk/>
            <pc:sldMk cId="277249117" sldId="284"/>
            <ac:spMk id="9" creationId="{ECB9D5D5-FF03-4EAD-91BF-97296BCD6A1C}"/>
          </ac:spMkLst>
        </pc:spChg>
        <pc:picChg chg="add mod modCrop">
          <ac:chgData name="Sophie Holland" userId="973f5038-f617-450a-8546-88bc9d3463c3" providerId="ADAL" clId="{DB1EF4C5-1034-4AD3-A35E-FD1CBEBB8E30}" dt="2022-12-06T13:50:12.463" v="1071" actId="1076"/>
          <ac:picMkLst>
            <pc:docMk/>
            <pc:sldMk cId="277249117" sldId="284"/>
            <ac:picMk id="6" creationId="{0BE5A5EE-A97B-47B2-BFB4-13E08776AEB9}"/>
          </ac:picMkLst>
        </pc:picChg>
        <pc:picChg chg="add del mod">
          <ac:chgData name="Sophie Holland" userId="973f5038-f617-450a-8546-88bc9d3463c3" providerId="ADAL" clId="{DB1EF4C5-1034-4AD3-A35E-FD1CBEBB8E30}" dt="2022-12-06T13:35:27.775" v="756" actId="931"/>
          <ac:picMkLst>
            <pc:docMk/>
            <pc:sldMk cId="277249117" sldId="284"/>
            <ac:picMk id="11" creationId="{3ABCA425-DF74-4039-B454-1BA5578148F8}"/>
          </ac:picMkLst>
        </pc:picChg>
        <pc:picChg chg="add mod">
          <ac:chgData name="Sophie Holland" userId="973f5038-f617-450a-8546-88bc9d3463c3" providerId="ADAL" clId="{DB1EF4C5-1034-4AD3-A35E-FD1CBEBB8E30}" dt="2022-12-06T13:46:59.178" v="972" actId="1076"/>
          <ac:picMkLst>
            <pc:docMk/>
            <pc:sldMk cId="277249117" sldId="284"/>
            <ac:picMk id="13" creationId="{526837B5-E952-491E-8C40-5E3C227EC0DE}"/>
          </ac:picMkLst>
        </pc:picChg>
        <pc:picChg chg="add mod">
          <ac:chgData name="Sophie Holland" userId="973f5038-f617-450a-8546-88bc9d3463c3" providerId="ADAL" clId="{DB1EF4C5-1034-4AD3-A35E-FD1CBEBB8E30}" dt="2022-12-06T13:47:41.985" v="1041" actId="1037"/>
          <ac:picMkLst>
            <pc:docMk/>
            <pc:sldMk cId="277249117" sldId="284"/>
            <ac:picMk id="15" creationId="{B72BAB60-BEE7-4500-991C-9A9BEFC19BC8}"/>
          </ac:picMkLst>
        </pc:picChg>
        <pc:picChg chg="add mod modCrop">
          <ac:chgData name="Sophie Holland" userId="973f5038-f617-450a-8546-88bc9d3463c3" providerId="ADAL" clId="{DB1EF4C5-1034-4AD3-A35E-FD1CBEBB8E30}" dt="2022-12-06T13:48:01.194" v="1045" actId="1038"/>
          <ac:picMkLst>
            <pc:docMk/>
            <pc:sldMk cId="277249117" sldId="284"/>
            <ac:picMk id="17" creationId="{882979D0-6626-4D99-9DD6-089A41986C05}"/>
          </ac:picMkLst>
        </pc:picChg>
        <pc:picChg chg="add del mod">
          <ac:chgData name="Sophie Holland" userId="973f5038-f617-450a-8546-88bc9d3463c3" providerId="ADAL" clId="{DB1EF4C5-1034-4AD3-A35E-FD1CBEBB8E30}" dt="2022-12-06T13:40:42.792" v="840" actId="478"/>
          <ac:picMkLst>
            <pc:docMk/>
            <pc:sldMk cId="277249117" sldId="284"/>
            <ac:picMk id="19" creationId="{A709AAA3-96D6-450C-A800-386127D180C3}"/>
          </ac:picMkLst>
        </pc:picChg>
        <pc:picChg chg="add del mod">
          <ac:chgData name="Sophie Holland" userId="973f5038-f617-450a-8546-88bc9d3463c3" providerId="ADAL" clId="{DB1EF4C5-1034-4AD3-A35E-FD1CBEBB8E30}" dt="2022-12-06T13:40:48.854" v="842" actId="478"/>
          <ac:picMkLst>
            <pc:docMk/>
            <pc:sldMk cId="277249117" sldId="284"/>
            <ac:picMk id="21" creationId="{3E7CD6D2-D41A-4356-9C77-476795F90C0C}"/>
          </ac:picMkLst>
        </pc:picChg>
        <pc:picChg chg="add del mod">
          <ac:chgData name="Sophie Holland" userId="973f5038-f617-450a-8546-88bc9d3463c3" providerId="ADAL" clId="{DB1EF4C5-1034-4AD3-A35E-FD1CBEBB8E30}" dt="2022-12-06T13:40:54.915" v="844" actId="478"/>
          <ac:picMkLst>
            <pc:docMk/>
            <pc:sldMk cId="277249117" sldId="284"/>
            <ac:picMk id="23" creationId="{277BDF26-F3C6-45BC-9E5A-8B245CF8CD6D}"/>
          </ac:picMkLst>
        </pc:picChg>
        <pc:picChg chg="add mod modCrop">
          <ac:chgData name="Sophie Holland" userId="973f5038-f617-450a-8546-88bc9d3463c3" providerId="ADAL" clId="{DB1EF4C5-1034-4AD3-A35E-FD1CBEBB8E30}" dt="2022-12-06T13:50:09.193" v="1070" actId="1076"/>
          <ac:picMkLst>
            <pc:docMk/>
            <pc:sldMk cId="277249117" sldId="284"/>
            <ac:picMk id="25" creationId="{5AA3E40E-96A7-428B-8CAA-D152800EA3AF}"/>
          </ac:picMkLst>
        </pc:picChg>
        <pc:picChg chg="add mod">
          <ac:chgData name="Sophie Holland" userId="973f5038-f617-450a-8546-88bc9d3463c3" providerId="ADAL" clId="{DB1EF4C5-1034-4AD3-A35E-FD1CBEBB8E30}" dt="2022-12-06T13:47:30.316" v="1019" actId="1036"/>
          <ac:picMkLst>
            <pc:docMk/>
            <pc:sldMk cId="277249117" sldId="284"/>
            <ac:picMk id="27" creationId="{5DDC4928-DC15-4C4D-8592-B3C887874417}"/>
          </ac:picMkLst>
        </pc:picChg>
      </pc:sldChg>
      <pc:sldChg chg="modSp mod">
        <pc:chgData name="Sophie Holland" userId="973f5038-f617-450a-8546-88bc9d3463c3" providerId="ADAL" clId="{DB1EF4C5-1034-4AD3-A35E-FD1CBEBB8E30}" dt="2022-12-06T12:33:55.572" v="309" actId="20577"/>
        <pc:sldMkLst>
          <pc:docMk/>
          <pc:sldMk cId="3104904028" sldId="285"/>
        </pc:sldMkLst>
        <pc:spChg chg="mod">
          <ac:chgData name="Sophie Holland" userId="973f5038-f617-450a-8546-88bc9d3463c3" providerId="ADAL" clId="{DB1EF4C5-1034-4AD3-A35E-FD1CBEBB8E30}" dt="2022-12-06T12:33:55.572" v="309" actId="20577"/>
          <ac:spMkLst>
            <pc:docMk/>
            <pc:sldMk cId="3104904028" sldId="285"/>
            <ac:spMk id="7" creationId="{CEE38D6C-A22A-EEDA-19E4-5F84A0EB9EE1}"/>
          </ac:spMkLst>
        </pc:spChg>
      </pc:sldChg>
      <pc:sldChg chg="modSp mod">
        <pc:chgData name="Sophie Holland" userId="973f5038-f617-450a-8546-88bc9d3463c3" providerId="ADAL" clId="{DB1EF4C5-1034-4AD3-A35E-FD1CBEBB8E30}" dt="2022-12-06T12:34:01.483" v="313" actId="20577"/>
        <pc:sldMkLst>
          <pc:docMk/>
          <pc:sldMk cId="601101960" sldId="286"/>
        </pc:sldMkLst>
        <pc:spChg chg="mod">
          <ac:chgData name="Sophie Holland" userId="973f5038-f617-450a-8546-88bc9d3463c3" providerId="ADAL" clId="{DB1EF4C5-1034-4AD3-A35E-FD1CBEBB8E30}" dt="2022-12-06T12:34:01.483" v="313" actId="20577"/>
          <ac:spMkLst>
            <pc:docMk/>
            <pc:sldMk cId="601101960" sldId="286"/>
            <ac:spMk id="7" creationId="{CEE38D6C-A22A-EEDA-19E4-5F84A0EB9EE1}"/>
          </ac:spMkLst>
        </pc:spChg>
      </pc:sldChg>
      <pc:sldChg chg="addSp delSp modSp mod modNotesTx">
        <pc:chgData name="Sophie Holland" userId="973f5038-f617-450a-8546-88bc9d3463c3" providerId="ADAL" clId="{DB1EF4C5-1034-4AD3-A35E-FD1CBEBB8E30}" dt="2022-12-06T12:54:51.842" v="686" actId="1037"/>
        <pc:sldMkLst>
          <pc:docMk/>
          <pc:sldMk cId="1625126685" sldId="287"/>
        </pc:sldMkLst>
        <pc:spChg chg="mod">
          <ac:chgData name="Sophie Holland" userId="973f5038-f617-450a-8546-88bc9d3463c3" providerId="ADAL" clId="{DB1EF4C5-1034-4AD3-A35E-FD1CBEBB8E30}" dt="2022-12-06T12:34:07.443" v="317" actId="20577"/>
          <ac:spMkLst>
            <pc:docMk/>
            <pc:sldMk cId="1625126685" sldId="287"/>
            <ac:spMk id="7" creationId="{CEE38D6C-A22A-EEDA-19E4-5F84A0EB9EE1}"/>
          </ac:spMkLst>
        </pc:spChg>
        <pc:spChg chg="mod">
          <ac:chgData name="Sophie Holland" userId="973f5038-f617-450a-8546-88bc9d3463c3" providerId="ADAL" clId="{DB1EF4C5-1034-4AD3-A35E-FD1CBEBB8E30}" dt="2022-12-06T12:19:37.234" v="136" actId="14100"/>
          <ac:spMkLst>
            <pc:docMk/>
            <pc:sldMk cId="1625126685" sldId="287"/>
            <ac:spMk id="8" creationId="{FA2866A1-1536-0F0E-F61C-73925598346D}"/>
          </ac:spMkLst>
        </pc:spChg>
        <pc:picChg chg="add mod">
          <ac:chgData name="Sophie Holland" userId="973f5038-f617-450a-8546-88bc9d3463c3" providerId="ADAL" clId="{DB1EF4C5-1034-4AD3-A35E-FD1CBEBB8E30}" dt="2022-12-06T12:54:50.088" v="679" actId="1037"/>
          <ac:picMkLst>
            <pc:docMk/>
            <pc:sldMk cId="1625126685" sldId="287"/>
            <ac:picMk id="4" creationId="{E5026EFD-FF66-4945-8474-D465EA9AC677}"/>
          </ac:picMkLst>
        </pc:picChg>
        <pc:picChg chg="add mod">
          <ac:chgData name="Sophie Holland" userId="973f5038-f617-450a-8546-88bc9d3463c3" providerId="ADAL" clId="{DB1EF4C5-1034-4AD3-A35E-FD1CBEBB8E30}" dt="2022-12-06T12:22:08.116" v="150" actId="14100"/>
          <ac:picMkLst>
            <pc:docMk/>
            <pc:sldMk cId="1625126685" sldId="287"/>
            <ac:picMk id="9" creationId="{AF57425A-4E80-48CF-9E7B-76307AB0A48D}"/>
          </ac:picMkLst>
        </pc:picChg>
        <pc:picChg chg="add del mod">
          <ac:chgData name="Sophie Holland" userId="973f5038-f617-450a-8546-88bc9d3463c3" providerId="ADAL" clId="{DB1EF4C5-1034-4AD3-A35E-FD1CBEBB8E30}" dt="2022-12-06T12:24:44.072" v="154" actId="478"/>
          <ac:picMkLst>
            <pc:docMk/>
            <pc:sldMk cId="1625126685" sldId="287"/>
            <ac:picMk id="11" creationId="{39B6A5B8-6A51-42D7-AE17-713F80077DA6}"/>
          </ac:picMkLst>
        </pc:picChg>
        <pc:picChg chg="add del mod">
          <ac:chgData name="Sophie Holland" userId="973f5038-f617-450a-8546-88bc9d3463c3" providerId="ADAL" clId="{DB1EF4C5-1034-4AD3-A35E-FD1CBEBB8E30}" dt="2022-12-06T12:25:25.638" v="165" actId="478"/>
          <ac:picMkLst>
            <pc:docMk/>
            <pc:sldMk cId="1625126685" sldId="287"/>
            <ac:picMk id="13" creationId="{5E6FC747-8B68-4EF1-9B40-EFAF2E022F04}"/>
          </ac:picMkLst>
        </pc:picChg>
        <pc:picChg chg="add mod">
          <ac:chgData name="Sophie Holland" userId="973f5038-f617-450a-8546-88bc9d3463c3" providerId="ADAL" clId="{DB1EF4C5-1034-4AD3-A35E-FD1CBEBB8E30}" dt="2022-12-06T12:54:51.842" v="686" actId="1037"/>
          <ac:picMkLst>
            <pc:docMk/>
            <pc:sldMk cId="1625126685" sldId="287"/>
            <ac:picMk id="15" creationId="{C827EBFB-0958-4B8C-812A-70EC8EFF3AC2}"/>
          </ac:picMkLst>
        </pc:picChg>
      </pc:sldChg>
      <pc:sldChg chg="addSp delSp modSp mod modNotesTx">
        <pc:chgData name="Sophie Holland" userId="973f5038-f617-450a-8546-88bc9d3463c3" providerId="ADAL" clId="{DB1EF4C5-1034-4AD3-A35E-FD1CBEBB8E30}" dt="2022-12-06T13:53:58.868" v="1089" actId="1076"/>
        <pc:sldMkLst>
          <pc:docMk/>
          <pc:sldMk cId="3747982210" sldId="289"/>
        </pc:sldMkLst>
        <pc:spChg chg="mod">
          <ac:chgData name="Sophie Holland" userId="973f5038-f617-450a-8546-88bc9d3463c3" providerId="ADAL" clId="{DB1EF4C5-1034-4AD3-A35E-FD1CBEBB8E30}" dt="2022-12-06T13:53:40.802" v="1076" actId="1076"/>
          <ac:spMkLst>
            <pc:docMk/>
            <pc:sldMk cId="3747982210" sldId="289"/>
            <ac:spMk id="8" creationId="{FA2866A1-1536-0F0E-F61C-73925598346D}"/>
          </ac:spMkLst>
        </pc:spChg>
        <pc:picChg chg="add mod modCrop">
          <ac:chgData name="Sophie Holland" userId="973f5038-f617-450a-8546-88bc9d3463c3" providerId="ADAL" clId="{DB1EF4C5-1034-4AD3-A35E-FD1CBEBB8E30}" dt="2022-12-06T13:53:53.900" v="1087" actId="1076"/>
          <ac:picMkLst>
            <pc:docMk/>
            <pc:sldMk cId="3747982210" sldId="289"/>
            <ac:picMk id="4" creationId="{3B39703D-0400-46CD-8108-C4B8F093A18D}"/>
          </ac:picMkLst>
        </pc:picChg>
        <pc:picChg chg="add del mod">
          <ac:chgData name="Sophie Holland" userId="973f5038-f617-450a-8546-88bc9d3463c3" providerId="ADAL" clId="{DB1EF4C5-1034-4AD3-A35E-FD1CBEBB8E30}" dt="2022-12-06T12:02:29.961" v="8" actId="931"/>
          <ac:picMkLst>
            <pc:docMk/>
            <pc:sldMk cId="3747982210" sldId="289"/>
            <ac:picMk id="9" creationId="{43448BF7-3726-48CB-B05D-668933C61DE0}"/>
          </ac:picMkLst>
        </pc:picChg>
        <pc:picChg chg="add mod modCrop">
          <ac:chgData name="Sophie Holland" userId="973f5038-f617-450a-8546-88bc9d3463c3" providerId="ADAL" clId="{DB1EF4C5-1034-4AD3-A35E-FD1CBEBB8E30}" dt="2022-12-06T13:53:50.222" v="1085" actId="1076"/>
          <ac:picMkLst>
            <pc:docMk/>
            <pc:sldMk cId="3747982210" sldId="289"/>
            <ac:picMk id="11" creationId="{D409BAAF-28A9-4B37-BD60-BBECFA92E421}"/>
          </ac:picMkLst>
        </pc:picChg>
        <pc:picChg chg="add del mod modCrop">
          <ac:chgData name="Sophie Holland" userId="973f5038-f617-450a-8546-88bc9d3463c3" providerId="ADAL" clId="{DB1EF4C5-1034-4AD3-A35E-FD1CBEBB8E30}" dt="2022-12-06T12:03:40.179" v="21" actId="21"/>
          <ac:picMkLst>
            <pc:docMk/>
            <pc:sldMk cId="3747982210" sldId="289"/>
            <ac:picMk id="13" creationId="{08EBAEDC-73D7-4B43-BA7B-EC118DAC50F0}"/>
          </ac:picMkLst>
        </pc:picChg>
        <pc:picChg chg="add mod">
          <ac:chgData name="Sophie Holland" userId="973f5038-f617-450a-8546-88bc9d3463c3" providerId="ADAL" clId="{DB1EF4C5-1034-4AD3-A35E-FD1CBEBB8E30}" dt="2022-12-06T13:53:47.251" v="1082" actId="1076"/>
          <ac:picMkLst>
            <pc:docMk/>
            <pc:sldMk cId="3747982210" sldId="289"/>
            <ac:picMk id="15" creationId="{57AEBBA5-870B-4F7D-B25D-C324B0062BCF}"/>
          </ac:picMkLst>
        </pc:picChg>
        <pc:picChg chg="add del mod modCrop">
          <ac:chgData name="Sophie Holland" userId="973f5038-f617-450a-8546-88bc9d3463c3" providerId="ADAL" clId="{DB1EF4C5-1034-4AD3-A35E-FD1CBEBB8E30}" dt="2022-12-06T12:04:36.243" v="32" actId="21"/>
          <ac:picMkLst>
            <pc:docMk/>
            <pc:sldMk cId="3747982210" sldId="289"/>
            <ac:picMk id="17" creationId="{C04EDEF8-231A-4CD8-9292-D501D46AEBC3}"/>
          </ac:picMkLst>
        </pc:picChg>
        <pc:picChg chg="add del mod">
          <ac:chgData name="Sophie Holland" userId="973f5038-f617-450a-8546-88bc9d3463c3" providerId="ADAL" clId="{DB1EF4C5-1034-4AD3-A35E-FD1CBEBB8E30}" dt="2022-12-06T12:04:59.473" v="36" actId="478"/>
          <ac:picMkLst>
            <pc:docMk/>
            <pc:sldMk cId="3747982210" sldId="289"/>
            <ac:picMk id="19" creationId="{B7E55A48-8E04-4B8B-B405-15E68D5638BF}"/>
          </ac:picMkLst>
        </pc:picChg>
        <pc:picChg chg="add del mod modCrop">
          <ac:chgData name="Sophie Holland" userId="973f5038-f617-450a-8546-88bc9d3463c3" providerId="ADAL" clId="{DB1EF4C5-1034-4AD3-A35E-FD1CBEBB8E30}" dt="2022-12-06T12:05:32.886" v="42" actId="21"/>
          <ac:picMkLst>
            <pc:docMk/>
            <pc:sldMk cId="3747982210" sldId="289"/>
            <ac:picMk id="21" creationId="{73E559C0-BE4B-40A9-B239-85570A27AECE}"/>
          </ac:picMkLst>
        </pc:picChg>
        <pc:picChg chg="add mod">
          <ac:chgData name="Sophie Holland" userId="973f5038-f617-450a-8546-88bc9d3463c3" providerId="ADAL" clId="{DB1EF4C5-1034-4AD3-A35E-FD1CBEBB8E30}" dt="2022-12-06T13:53:58.868" v="1089" actId="1076"/>
          <ac:picMkLst>
            <pc:docMk/>
            <pc:sldMk cId="3747982210" sldId="289"/>
            <ac:picMk id="23" creationId="{A0C98A97-AB92-4BF8-9265-7AD248364D75}"/>
          </ac:picMkLst>
        </pc:picChg>
        <pc:picChg chg="add mod modCrop">
          <ac:chgData name="Sophie Holland" userId="973f5038-f617-450a-8546-88bc9d3463c3" providerId="ADAL" clId="{DB1EF4C5-1034-4AD3-A35E-FD1CBEBB8E30}" dt="2022-12-06T13:53:55.341" v="1088" actId="1076"/>
          <ac:picMkLst>
            <pc:docMk/>
            <pc:sldMk cId="3747982210" sldId="289"/>
            <ac:picMk id="25" creationId="{97A1047D-BF22-4E1A-BB9B-DF5CC456336B}"/>
          </ac:picMkLst>
        </pc:picChg>
        <pc:picChg chg="add mod modCrop">
          <ac:chgData name="Sophie Holland" userId="973f5038-f617-450a-8546-88bc9d3463c3" providerId="ADAL" clId="{DB1EF4C5-1034-4AD3-A35E-FD1CBEBB8E30}" dt="2022-12-06T13:53:46.400" v="1081" actId="1076"/>
          <ac:picMkLst>
            <pc:docMk/>
            <pc:sldMk cId="3747982210" sldId="289"/>
            <ac:picMk id="27" creationId="{28A2089A-85E6-4091-8B78-789BDAAD9C1B}"/>
          </ac:picMkLst>
        </pc:picChg>
      </pc:sldChg>
      <pc:sldChg chg="addSp modSp add mod ord modAnim modNotesTx">
        <pc:chgData name="Sophie Holland" userId="973f5038-f617-450a-8546-88bc9d3463c3" providerId="ADAL" clId="{DB1EF4C5-1034-4AD3-A35E-FD1CBEBB8E30}" dt="2022-12-06T14:00:41.838" v="1459"/>
        <pc:sldMkLst>
          <pc:docMk/>
          <pc:sldMk cId="1185140561" sldId="293"/>
        </pc:sldMkLst>
        <pc:spChg chg="mod">
          <ac:chgData name="Sophie Holland" userId="973f5038-f617-450a-8546-88bc9d3463c3" providerId="ADAL" clId="{DB1EF4C5-1034-4AD3-A35E-FD1CBEBB8E30}" dt="2022-12-06T13:56:55.302" v="1371" actId="20577"/>
          <ac:spMkLst>
            <pc:docMk/>
            <pc:sldMk cId="1185140561" sldId="293"/>
            <ac:spMk id="7" creationId="{CEE38D6C-A22A-EEDA-19E4-5F84A0EB9EE1}"/>
          </ac:spMkLst>
        </pc:spChg>
        <pc:spChg chg="mod">
          <ac:chgData name="Sophie Holland" userId="973f5038-f617-450a-8546-88bc9d3463c3" providerId="ADAL" clId="{DB1EF4C5-1034-4AD3-A35E-FD1CBEBB8E30}" dt="2022-12-06T13:57:34.785" v="1410" actId="1076"/>
          <ac:spMkLst>
            <pc:docMk/>
            <pc:sldMk cId="1185140561" sldId="293"/>
            <ac:spMk id="8" creationId="{FA2866A1-1536-0F0E-F61C-73925598346D}"/>
          </ac:spMkLst>
        </pc:spChg>
        <pc:picChg chg="add mod">
          <ac:chgData name="Sophie Holland" userId="973f5038-f617-450a-8546-88bc9d3463c3" providerId="ADAL" clId="{DB1EF4C5-1034-4AD3-A35E-FD1CBEBB8E30}" dt="2022-12-06T13:58:40.814" v="1442" actId="1076"/>
          <ac:picMkLst>
            <pc:docMk/>
            <pc:sldMk cId="1185140561" sldId="293"/>
            <ac:picMk id="6" creationId="{1FE0CE30-5347-4425-B14F-B16086C6F6C5}"/>
          </ac:picMkLst>
        </pc:picChg>
        <pc:picChg chg="add mod">
          <ac:chgData name="Sophie Holland" userId="973f5038-f617-450a-8546-88bc9d3463c3" providerId="ADAL" clId="{DB1EF4C5-1034-4AD3-A35E-FD1CBEBB8E30}" dt="2022-12-06T13:58:45.278" v="1445" actId="1076"/>
          <ac:picMkLst>
            <pc:docMk/>
            <pc:sldMk cId="1185140561" sldId="293"/>
            <ac:picMk id="9" creationId="{D132E68A-E9A9-4157-B45A-699FFF45F2C0}"/>
          </ac:picMkLst>
        </pc:picChg>
        <pc:picChg chg="add mod">
          <ac:chgData name="Sophie Holland" userId="973f5038-f617-450a-8546-88bc9d3463c3" providerId="ADAL" clId="{DB1EF4C5-1034-4AD3-A35E-FD1CBEBB8E30}" dt="2022-12-06T13:58:46.265" v="1446" actId="1076"/>
          <ac:picMkLst>
            <pc:docMk/>
            <pc:sldMk cId="1185140561" sldId="293"/>
            <ac:picMk id="10" creationId="{26FD5B5F-E62E-4CA8-8E0E-993E04055D66}"/>
          </ac:picMkLst>
        </pc:picChg>
        <pc:picChg chg="add mod">
          <ac:chgData name="Sophie Holland" userId="973f5038-f617-450a-8546-88bc9d3463c3" providerId="ADAL" clId="{DB1EF4C5-1034-4AD3-A35E-FD1CBEBB8E30}" dt="2022-12-06T13:58:33.430" v="1434" actId="1076"/>
          <ac:picMkLst>
            <pc:docMk/>
            <pc:sldMk cId="1185140561" sldId="293"/>
            <ac:picMk id="11" creationId="{250A4CAC-7CEF-47C4-82C1-4DAD499E1586}"/>
          </ac:picMkLst>
        </pc:picChg>
        <pc:picChg chg="add mod">
          <ac:chgData name="Sophie Holland" userId="973f5038-f617-450a-8546-88bc9d3463c3" providerId="ADAL" clId="{DB1EF4C5-1034-4AD3-A35E-FD1CBEBB8E30}" dt="2022-12-06T13:58:42.355" v="1443" actId="1076"/>
          <ac:picMkLst>
            <pc:docMk/>
            <pc:sldMk cId="1185140561" sldId="293"/>
            <ac:picMk id="12" creationId="{3EE155D7-E6D1-4A0B-9001-AF1C114ABA9D}"/>
          </ac:picMkLst>
        </pc:picChg>
      </pc:sldChg>
    </pc:docChg>
  </pc:docChgLst>
  <pc:docChgLst>
    <pc:chgData name="Sian Shaw" userId="S::sian.shaw@westminster-abbey.org::cf930bf7-ba7f-4ec0-9225-526cb0af2be3" providerId="AD" clId="Web-{3D8EB7DA-8610-A03E-8E96-AC5A75214429}"/>
    <pc:docChg chg="addSld delSld modSld">
      <pc:chgData name="Sian Shaw" userId="S::sian.shaw@westminster-abbey.org::cf930bf7-ba7f-4ec0-9225-526cb0af2be3" providerId="AD" clId="Web-{3D8EB7DA-8610-A03E-8E96-AC5A75214429}" dt="2022-12-13T17:04:16.473" v="229" actId="1076"/>
      <pc:docMkLst>
        <pc:docMk/>
      </pc:docMkLst>
      <pc:sldChg chg="addSp delSp modSp">
        <pc:chgData name="Sian Shaw" userId="S::sian.shaw@westminster-abbey.org::cf930bf7-ba7f-4ec0-9225-526cb0af2be3" providerId="AD" clId="Web-{3D8EB7DA-8610-A03E-8E96-AC5A75214429}" dt="2022-12-13T16:04:06.456" v="116" actId="20577"/>
        <pc:sldMkLst>
          <pc:docMk/>
          <pc:sldMk cId="2705202810" sldId="280"/>
        </pc:sldMkLst>
        <pc:spChg chg="add mod">
          <ac:chgData name="Sian Shaw" userId="S::sian.shaw@westminster-abbey.org::cf930bf7-ba7f-4ec0-9225-526cb0af2be3" providerId="AD" clId="Web-{3D8EB7DA-8610-A03E-8E96-AC5A75214429}" dt="2022-12-13T16:04:06.456" v="116" actId="20577"/>
          <ac:spMkLst>
            <pc:docMk/>
            <pc:sldMk cId="2705202810" sldId="280"/>
            <ac:spMk id="3" creationId="{774A45F6-6748-D323-5B28-30938069E073}"/>
          </ac:spMkLst>
        </pc:spChg>
        <pc:spChg chg="del">
          <ac:chgData name="Sian Shaw" userId="S::sian.shaw@westminster-abbey.org::cf930bf7-ba7f-4ec0-9225-526cb0af2be3" providerId="AD" clId="Web-{3D8EB7DA-8610-A03E-8E96-AC5A75214429}" dt="2022-12-13T16:03:43.705" v="107"/>
          <ac:spMkLst>
            <pc:docMk/>
            <pc:sldMk cId="2705202810" sldId="280"/>
            <ac:spMk id="12" creationId="{6CF65E00-047D-483E-A24B-DF2BDE16F968}"/>
          </ac:spMkLst>
        </pc:spChg>
        <pc:spChg chg="del">
          <ac:chgData name="Sian Shaw" userId="S::sian.shaw@westminster-abbey.org::cf930bf7-ba7f-4ec0-9225-526cb0af2be3" providerId="AD" clId="Web-{3D8EB7DA-8610-A03E-8E96-AC5A75214429}" dt="2022-12-13T16:03:45.346" v="108"/>
          <ac:spMkLst>
            <pc:docMk/>
            <pc:sldMk cId="2705202810" sldId="280"/>
            <ac:spMk id="14" creationId="{9F961F82-C031-4D1D-8500-F2089823C4A6}"/>
          </ac:spMkLst>
        </pc:spChg>
      </pc:sldChg>
      <pc:sldChg chg="addSp delSp modSp modNotes">
        <pc:chgData name="Sian Shaw" userId="S::sian.shaw@westminster-abbey.org::cf930bf7-ba7f-4ec0-9225-526cb0af2be3" providerId="AD" clId="Web-{3D8EB7DA-8610-A03E-8E96-AC5A75214429}" dt="2022-12-13T16:10:00.889" v="118" actId="1076"/>
        <pc:sldMkLst>
          <pc:docMk/>
          <pc:sldMk cId="651437304" sldId="281"/>
        </pc:sldMkLst>
        <pc:spChg chg="mod">
          <ac:chgData name="Sian Shaw" userId="S::sian.shaw@westminster-abbey.org::cf930bf7-ba7f-4ec0-9225-526cb0af2be3" providerId="AD" clId="Web-{3D8EB7DA-8610-A03E-8E96-AC5A75214429}" dt="2022-12-13T16:03:18.689" v="100" actId="20577"/>
          <ac:spMkLst>
            <pc:docMk/>
            <pc:sldMk cId="651437304" sldId="281"/>
            <ac:spMk id="7" creationId="{CEE38D6C-A22A-EEDA-19E4-5F84A0EB9EE1}"/>
          </ac:spMkLst>
        </pc:spChg>
        <pc:spChg chg="mod">
          <ac:chgData name="Sian Shaw" userId="S::sian.shaw@westminster-abbey.org::cf930bf7-ba7f-4ec0-9225-526cb0af2be3" providerId="AD" clId="Web-{3D8EB7DA-8610-A03E-8E96-AC5A75214429}" dt="2022-12-13T16:03:00.876" v="90" actId="1076"/>
          <ac:spMkLst>
            <pc:docMk/>
            <pc:sldMk cId="651437304" sldId="281"/>
            <ac:spMk id="8" creationId="{FA2866A1-1536-0F0E-F61C-73925598346D}"/>
          </ac:spMkLst>
        </pc:spChg>
        <pc:spChg chg="add mod">
          <ac:chgData name="Sian Shaw" userId="S::sian.shaw@westminster-abbey.org::cf930bf7-ba7f-4ec0-9225-526cb0af2be3" providerId="AD" clId="Web-{3D8EB7DA-8610-A03E-8E96-AC5A75214429}" dt="2022-12-13T16:10:00.889" v="118" actId="1076"/>
          <ac:spMkLst>
            <pc:docMk/>
            <pc:sldMk cId="651437304" sldId="281"/>
            <ac:spMk id="10" creationId="{30FBD420-CB62-D2B6-3018-F4188D9AE821}"/>
          </ac:spMkLst>
        </pc:spChg>
        <pc:spChg chg="add del mod">
          <ac:chgData name="Sian Shaw" userId="S::sian.shaw@westminster-abbey.org::cf930bf7-ba7f-4ec0-9225-526cb0af2be3" providerId="AD" clId="Web-{3D8EB7DA-8610-A03E-8E96-AC5A75214429}" dt="2022-12-13T16:02:25.703" v="86"/>
          <ac:spMkLst>
            <pc:docMk/>
            <pc:sldMk cId="651437304" sldId="281"/>
            <ac:spMk id="11" creationId="{0FFD6A11-26E9-B456-C5E0-68E66C32077C}"/>
          </ac:spMkLst>
        </pc:spChg>
        <pc:picChg chg="add mod">
          <ac:chgData name="Sian Shaw" userId="S::sian.shaw@westminster-abbey.org::cf930bf7-ba7f-4ec0-9225-526cb0af2be3" providerId="AD" clId="Web-{3D8EB7DA-8610-A03E-8E96-AC5A75214429}" dt="2022-12-13T16:02:30.562" v="88" actId="1076"/>
          <ac:picMkLst>
            <pc:docMk/>
            <pc:sldMk cId="651437304" sldId="281"/>
            <ac:picMk id="3" creationId="{9E6BE216-22A1-256C-CA00-E49D7E6C30A0}"/>
          </ac:picMkLst>
        </pc:picChg>
        <pc:picChg chg="del mod">
          <ac:chgData name="Sian Shaw" userId="S::sian.shaw@westminster-abbey.org::cf930bf7-ba7f-4ec0-9225-526cb0af2be3" providerId="AD" clId="Web-{3D8EB7DA-8610-A03E-8E96-AC5A75214429}" dt="2022-12-13T15:58:25.586" v="13"/>
          <ac:picMkLst>
            <pc:docMk/>
            <pc:sldMk cId="651437304" sldId="281"/>
            <ac:picMk id="4" creationId="{81CE6C68-E1CC-2AFE-12F3-302033F8835D}"/>
          </ac:picMkLst>
        </pc:picChg>
        <pc:picChg chg="del">
          <ac:chgData name="Sian Shaw" userId="S::sian.shaw@westminster-abbey.org::cf930bf7-ba7f-4ec0-9225-526cb0af2be3" providerId="AD" clId="Web-{3D8EB7DA-8610-A03E-8E96-AC5A75214429}" dt="2022-12-13T15:58:25.258" v="12"/>
          <ac:picMkLst>
            <pc:docMk/>
            <pc:sldMk cId="651437304" sldId="281"/>
            <ac:picMk id="6" creationId="{6E920897-5995-ACAD-81E1-64E052CCC879}"/>
          </ac:picMkLst>
        </pc:picChg>
        <pc:picChg chg="del mod">
          <ac:chgData name="Sian Shaw" userId="S::sian.shaw@westminster-abbey.org::cf930bf7-ba7f-4ec0-9225-526cb0af2be3" providerId="AD" clId="Web-{3D8EB7DA-8610-A03E-8E96-AC5A75214429}" dt="2022-12-13T15:58:25.633" v="14"/>
          <ac:picMkLst>
            <pc:docMk/>
            <pc:sldMk cId="651437304" sldId="281"/>
            <ac:picMk id="9" creationId="{D9839BF0-7A91-A8A8-C489-D0FF473C9511}"/>
          </ac:picMkLst>
        </pc:picChg>
      </pc:sldChg>
      <pc:sldChg chg="addSp modSp modCm">
        <pc:chgData name="Sian Shaw" userId="S::sian.shaw@westminster-abbey.org::cf930bf7-ba7f-4ec0-9225-526cb0af2be3" providerId="AD" clId="Web-{3D8EB7DA-8610-A03E-8E96-AC5A75214429}" dt="2022-12-13T16:33:08.150" v="167" actId="20577"/>
        <pc:sldMkLst>
          <pc:docMk/>
          <pc:sldMk cId="1984817277" sldId="282"/>
        </pc:sldMkLst>
        <pc:spChg chg="add mod">
          <ac:chgData name="Sian Shaw" userId="S::sian.shaw@westminster-abbey.org::cf930bf7-ba7f-4ec0-9225-526cb0af2be3" providerId="AD" clId="Web-{3D8EB7DA-8610-A03E-8E96-AC5A75214429}" dt="2022-12-13T16:18:15.357" v="132" actId="20577"/>
          <ac:spMkLst>
            <pc:docMk/>
            <pc:sldMk cId="1984817277" sldId="282"/>
            <ac:spMk id="6" creationId="{F6210839-B647-3A40-BB00-F301BB99FDA6}"/>
          </ac:spMkLst>
        </pc:spChg>
        <pc:spChg chg="add mod">
          <ac:chgData name="Sian Shaw" userId="S::sian.shaw@westminster-abbey.org::cf930bf7-ba7f-4ec0-9225-526cb0af2be3" providerId="AD" clId="Web-{3D8EB7DA-8610-A03E-8E96-AC5A75214429}" dt="2022-12-13T16:18:23.920" v="135" actId="20577"/>
          <ac:spMkLst>
            <pc:docMk/>
            <pc:sldMk cId="1984817277" sldId="282"/>
            <ac:spMk id="10" creationId="{59C30DFB-8980-FE36-C7CB-990500DBABF0}"/>
          </ac:spMkLst>
        </pc:spChg>
        <pc:spChg chg="add mod">
          <ac:chgData name="Sian Shaw" userId="S::sian.shaw@westminster-abbey.org::cf930bf7-ba7f-4ec0-9225-526cb0af2be3" providerId="AD" clId="Web-{3D8EB7DA-8610-A03E-8E96-AC5A75214429}" dt="2022-12-13T16:33:08.150" v="167" actId="20577"/>
          <ac:spMkLst>
            <pc:docMk/>
            <pc:sldMk cId="1984817277" sldId="282"/>
            <ac:spMk id="14" creationId="{4C9BB2A9-3240-90CD-12C0-F38037C4BFBF}"/>
          </ac:spMkLst>
        </pc:spChg>
        <pc:picChg chg="mod">
          <ac:chgData name="Sian Shaw" userId="S::sian.shaw@westminster-abbey.org::cf930bf7-ba7f-4ec0-9225-526cb0af2be3" providerId="AD" clId="Web-{3D8EB7DA-8610-A03E-8E96-AC5A75214429}" dt="2022-12-13T16:19:44.938" v="153" actId="14100"/>
          <ac:picMkLst>
            <pc:docMk/>
            <pc:sldMk cId="1984817277" sldId="282"/>
            <ac:picMk id="4" creationId="{C4540684-35E4-4048-A487-BB7B65A16A05}"/>
          </ac:picMkLst>
        </pc:picChg>
        <pc:picChg chg="mod">
          <ac:chgData name="Sian Shaw" userId="S::sian.shaw@westminster-abbey.org::cf930bf7-ba7f-4ec0-9225-526cb0af2be3" providerId="AD" clId="Web-{3D8EB7DA-8610-A03E-8E96-AC5A75214429}" dt="2022-12-13T16:19:38.844" v="151" actId="1076"/>
          <ac:picMkLst>
            <pc:docMk/>
            <pc:sldMk cId="1984817277" sldId="282"/>
            <ac:picMk id="11" creationId="{412AC3A2-A3B3-4181-8A52-FB67C9A68E75}"/>
          </ac:picMkLst>
        </pc:picChg>
        <pc:picChg chg="mod">
          <ac:chgData name="Sian Shaw" userId="S::sian.shaw@westminster-abbey.org::cf930bf7-ba7f-4ec0-9225-526cb0af2be3" providerId="AD" clId="Web-{3D8EB7DA-8610-A03E-8E96-AC5A75214429}" dt="2022-12-13T16:19:32.235" v="148" actId="14100"/>
          <ac:picMkLst>
            <pc:docMk/>
            <pc:sldMk cId="1984817277" sldId="282"/>
            <ac:picMk id="13" creationId="{6135E752-DDAA-408F-B9AF-B6F012FB39B5}"/>
          </ac:picMkLst>
        </pc:picChg>
        <pc:picChg chg="mod">
          <ac:chgData name="Sian Shaw" userId="S::sian.shaw@westminster-abbey.org::cf930bf7-ba7f-4ec0-9225-526cb0af2be3" providerId="AD" clId="Web-{3D8EB7DA-8610-A03E-8E96-AC5A75214429}" dt="2022-12-13T16:20:00.657" v="154" actId="1076"/>
          <ac:picMkLst>
            <pc:docMk/>
            <pc:sldMk cId="1984817277" sldId="282"/>
            <ac:picMk id="15" creationId="{5FC9537A-FBFA-4370-9A04-64B220D5D16C}"/>
          </ac:picMkLst>
        </pc:picChg>
      </pc:sldChg>
      <pc:sldChg chg="modSp">
        <pc:chgData name="Sian Shaw" userId="S::sian.shaw@westminster-abbey.org::cf930bf7-ba7f-4ec0-9225-526cb0af2be3" providerId="AD" clId="Web-{3D8EB7DA-8610-A03E-8E96-AC5A75214429}" dt="2022-12-13T17:04:16.473" v="229" actId="1076"/>
        <pc:sldMkLst>
          <pc:docMk/>
          <pc:sldMk cId="277249117" sldId="284"/>
        </pc:sldMkLst>
        <pc:picChg chg="mod">
          <ac:chgData name="Sian Shaw" userId="S::sian.shaw@westminster-abbey.org::cf930bf7-ba7f-4ec0-9225-526cb0af2be3" providerId="AD" clId="Web-{3D8EB7DA-8610-A03E-8E96-AC5A75214429}" dt="2022-12-13T15:37:57.454" v="2" actId="1076"/>
          <ac:picMkLst>
            <pc:docMk/>
            <pc:sldMk cId="277249117" sldId="284"/>
            <ac:picMk id="15" creationId="{B72BAB60-BEE7-4500-991C-9A9BEFC19BC8}"/>
          </ac:picMkLst>
        </pc:picChg>
        <pc:picChg chg="mod">
          <ac:chgData name="Sian Shaw" userId="S::sian.shaw@westminster-abbey.org::cf930bf7-ba7f-4ec0-9225-526cb0af2be3" providerId="AD" clId="Web-{3D8EB7DA-8610-A03E-8E96-AC5A75214429}" dt="2022-12-13T17:04:16.473" v="229" actId="1076"/>
          <ac:picMkLst>
            <pc:docMk/>
            <pc:sldMk cId="277249117" sldId="284"/>
            <ac:picMk id="27" creationId="{5DDC4928-DC15-4C4D-8592-B3C887874417}"/>
          </ac:picMkLst>
        </pc:picChg>
      </pc:sldChg>
      <pc:sldChg chg="modSp add replId">
        <pc:chgData name="Sian Shaw" userId="S::sian.shaw@westminster-abbey.org::cf930bf7-ba7f-4ec0-9225-526cb0af2be3" providerId="AD" clId="Web-{3D8EB7DA-8610-A03E-8E96-AC5A75214429}" dt="2022-12-13T16:10:58.547" v="127"/>
        <pc:sldMkLst>
          <pc:docMk/>
          <pc:sldMk cId="1129431155" sldId="294"/>
        </pc:sldMkLst>
        <pc:spChg chg="mod">
          <ac:chgData name="Sian Shaw" userId="S::sian.shaw@westminster-abbey.org::cf930bf7-ba7f-4ec0-9225-526cb0af2be3" providerId="AD" clId="Web-{3D8EB7DA-8610-A03E-8E96-AC5A75214429}" dt="2022-12-13T16:10:35.484" v="123" actId="14100"/>
          <ac:spMkLst>
            <pc:docMk/>
            <pc:sldMk cId="1129431155" sldId="294"/>
            <ac:spMk id="8" creationId="{FA2866A1-1536-0F0E-F61C-73925598346D}"/>
          </ac:spMkLst>
        </pc:spChg>
        <pc:picChg chg="mod">
          <ac:chgData name="Sian Shaw" userId="S::sian.shaw@westminster-abbey.org::cf930bf7-ba7f-4ec0-9225-526cb0af2be3" providerId="AD" clId="Web-{3D8EB7DA-8610-A03E-8E96-AC5A75214429}" dt="2022-12-13T16:10:39.374" v="125" actId="1076"/>
          <ac:picMkLst>
            <pc:docMk/>
            <pc:sldMk cId="1129431155" sldId="294"/>
            <ac:picMk id="4" creationId="{81CE6C68-E1CC-2AFE-12F3-302033F8835D}"/>
          </ac:picMkLst>
        </pc:picChg>
        <pc:picChg chg="mod">
          <ac:chgData name="Sian Shaw" userId="S::sian.shaw@westminster-abbey.org::cf930bf7-ba7f-4ec0-9225-526cb0af2be3" providerId="AD" clId="Web-{3D8EB7DA-8610-A03E-8E96-AC5A75214429}" dt="2022-12-13T16:10:37.093" v="124" actId="1076"/>
          <ac:picMkLst>
            <pc:docMk/>
            <pc:sldMk cId="1129431155" sldId="294"/>
            <ac:picMk id="6" creationId="{6E920897-5995-ACAD-81E1-64E052CCC879}"/>
          </ac:picMkLst>
        </pc:picChg>
        <pc:picChg chg="mod">
          <ac:chgData name="Sian Shaw" userId="S::sian.shaw@westminster-abbey.org::cf930bf7-ba7f-4ec0-9225-526cb0af2be3" providerId="AD" clId="Web-{3D8EB7DA-8610-A03E-8E96-AC5A75214429}" dt="2022-12-13T16:10:58.547" v="127"/>
          <ac:picMkLst>
            <pc:docMk/>
            <pc:sldMk cId="1129431155" sldId="294"/>
            <ac:picMk id="9" creationId="{D9839BF0-7A91-A8A8-C489-D0FF473C9511}"/>
          </ac:picMkLst>
        </pc:picChg>
      </pc:sldChg>
    </pc:docChg>
  </pc:docChgLst>
  <pc:docChgLst>
    <pc:chgData name="William Ewart" userId="S::william.ewart@westminster-abbey.org::acfb01ca-8539-4e85-964e-c2b1dd366cb4" providerId="AD" clId="Web-{B5407EA2-B042-44F1-89C0-63C280886E16}"/>
    <pc:docChg chg="addSld delSld modSld">
      <pc:chgData name="William Ewart" userId="S::william.ewart@westminster-abbey.org::acfb01ca-8539-4e85-964e-c2b1dd366cb4" providerId="AD" clId="Web-{B5407EA2-B042-44F1-89C0-63C280886E16}" dt="2022-11-28T10:52:40.687" v="1793"/>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E8C9AF-029A-40CB-89F2-6846C78EA541}" type="datetimeFigureOut">
              <a:t>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0B3A61-B3FF-46CE-8BEC-FDF10C32EA2A}" type="slidenum">
              <a:t>‹#›</a:t>
            </a:fld>
            <a:endParaRPr lang="en-US"/>
          </a:p>
        </p:txBody>
      </p:sp>
    </p:spTree>
    <p:extLst>
      <p:ext uri="{BB962C8B-B14F-4D97-AF65-F5344CB8AC3E}">
        <p14:creationId xmlns:p14="http://schemas.microsoft.com/office/powerpoint/2010/main" val="119842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ixabay.com/users/ron_hoekstra-28734509/?utm_source=link-attribution&amp;utm_medium=referral&amp;utm_campaign=image&amp;utm_content=7339370"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7339370"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709588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While lots of the walls of Westminster Abbey are now bare, grey stone, this has not always been the case. </a:t>
            </a:r>
          </a:p>
          <a:p>
            <a:endParaRPr lang="en-US"/>
          </a:p>
          <a:p>
            <a:r>
              <a:rPr lang="en-US"/>
              <a:t>When the Abbey was rebuilt in the 13th century, during the reign of King Henry III, the walls, pillars, and ceilings would have featured beautiful images to strike awe and inspire worshippers. Ask pupils to imagine having to repaint those paintings over the years. That's why so much has now been lost.</a:t>
            </a:r>
            <a:endParaRPr lang="en-US">
              <a:cs typeface="Calibri" panose="020F0502020204030204"/>
            </a:endParaRPr>
          </a:p>
          <a:p>
            <a:endParaRPr lang="en-US"/>
          </a:p>
          <a:p>
            <a:r>
              <a:rPr lang="en-US"/>
              <a:t>In one or two places the decorations have been recreated so we have an idea how the Abbey would have looked all those centuries ago. This is the 'Star Lobby' - ask pupils what features and </a:t>
            </a:r>
            <a:r>
              <a:rPr lang="en-US" err="1"/>
              <a:t>colours</a:t>
            </a:r>
            <a:r>
              <a:rPr lang="en-US"/>
              <a:t> they can spot? Comment on the golden stars, reminding pupils about the use of the colour gold in church. Talk about the use of blue to represent the Heavens. </a:t>
            </a:r>
            <a:endParaRPr lang="en-US">
              <a:cs typeface="Calibri"/>
            </a:endParaRPr>
          </a:p>
          <a:p>
            <a:pPr marL="285750" indent="-285750">
              <a:buFont typeface="Arial,Sans-Serif"/>
              <a:buChar char="•"/>
            </a:pPr>
            <a:endParaRPr lang="en-US"/>
          </a:p>
          <a:p>
            <a:r>
              <a:rPr lang="en-US"/>
              <a:t>The last image show has paintings have been used to tell stories in the Chapter House at the Abbey. These images are slightly different to those in the rest of the Abbey as each picture is accompanied by a box of text, describing the story in the picture, which is unusual. The Chapter House would have been used primarily by the monks at the Abbey and, as such, they would have been the few people in medieval times who would have been able to read and understand the text beneath. It could be thought of as a medieval version of a comic or graphic novel. </a:t>
            </a:r>
            <a:endParaRPr lang="en-US">
              <a:cs typeface="Calibri"/>
            </a:endParaRPr>
          </a:p>
          <a:p>
            <a:pPr marL="285750" indent="-285750">
              <a:buFont typeface="Arial,Sans-Serif"/>
              <a:buChar char="•"/>
            </a:pPr>
            <a:endParaRPr lang="en-US">
              <a:cs typeface="Calibri"/>
            </a:endParaRPr>
          </a:p>
          <a:p>
            <a:r>
              <a:rPr lang="en-US"/>
              <a:t>Images:</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Norman church building - </a:t>
            </a:r>
            <a:r>
              <a:rPr lang="en-US"/>
              <a:t>©2022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Choir screen vaulted ceiling - </a:t>
            </a:r>
            <a:r>
              <a:rPr lang="en-US"/>
              <a:t>©2022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Chapter House painting - </a:t>
            </a:r>
            <a:r>
              <a:rPr lang="en-US"/>
              <a:t>©2022 Dean</a:t>
            </a:r>
            <a:r>
              <a:rPr lang="en-US" baseline="0"/>
              <a:t> &amp; Chapter of Westminster</a:t>
            </a:r>
            <a:endParaRPr lang="en-US" baseline="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368669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Here are three different activities that pupils could now complete based on what they have learnt about light and </a:t>
            </a:r>
            <a:r>
              <a:rPr lang="en-US" err="1"/>
              <a:t>colour</a:t>
            </a:r>
            <a:r>
              <a:rPr lang="en-US"/>
              <a:t> in stained-glass windows, textiles and paintings within Westminster Abbey. Delete the slides you don't need as applicable. </a:t>
            </a:r>
          </a:p>
          <a:p>
            <a:endParaRPr lang="en-US"/>
          </a:p>
          <a:p>
            <a:r>
              <a:rPr lang="en-US">
                <a:cs typeface="Calibri"/>
              </a:rPr>
              <a:t>Activity idea 1: Stained-glass conservation</a:t>
            </a:r>
          </a:p>
          <a:p>
            <a:r>
              <a:rPr lang="en-US"/>
              <a:t>Invite your pupils to imagine they are conservationists working on a recently uncovered hoard of priceless stained glass fragments. In pairs, choose and draw a scene (options include faith stories or stories of heroes and inspirational people). Alternatively print and distribute a series of prepared scenes. Once each pair has a scene, they then cut them into smaller pieces (probably no more than 12 – time allowing!). Pass your 'stained-glass fragments' to the next pair and see if they can put the pieces together and work out the story being told.</a:t>
            </a:r>
            <a:endParaRPr lang="en-US">
              <a:cs typeface="Calibri"/>
            </a:endParaRPr>
          </a:p>
          <a:p>
            <a:r>
              <a:rPr lang="en-US">
                <a:cs typeface="Calibri"/>
              </a:rPr>
              <a:t>Activity idea 2: Storytelling garment</a:t>
            </a:r>
          </a:p>
          <a:p>
            <a:r>
              <a:rPr lang="en-US"/>
              <a:t>For this activity you will need some old material – bed linen is probably most useful. Split your class into groups of three or four. Each group then decides what kind of creation they want to make (options could include flags, banner or cope). For the latter, they will need material cut into a large 'D' shape. Then, on the straight edge of that 'D', cut out a smaller semi-circular section (that's the bit that fastens around the neck). Give your pupils some time to decide what kind of image or story they want to create. Once they have decided on an image or story to portray, they can start sketching the image directly on to the fabric, using felt-tip pens, crayons, or fabric paint. Garments, banners and flags can all be hung up to make an amazing display.</a:t>
            </a:r>
            <a:endParaRPr lang="en-US">
              <a:cs typeface="Calibri"/>
            </a:endParaRPr>
          </a:p>
          <a:p>
            <a:r>
              <a:rPr lang="en-US">
                <a:cs typeface="Calibri"/>
              </a:rPr>
              <a:t>Activity idea 3: Comic strip </a:t>
            </a:r>
          </a:p>
          <a:p>
            <a:r>
              <a:rPr lang="en-US"/>
              <a:t>Invite your pupils to think of an inspiring story – this could be a Bible story, a real event that happened to them or their friends, something in the news, the story of an inspiring hero, a sporting moment or a moment from history. Thinking of the main beats or points of their story, can your pupils break their story down into four or five images? These are the images they will need to bring to life on paper, as part of their 'medieval comic'. When they are ready, your pupils should mark our four or five large squares on their paper and begin drawing their story. Once they are happy with their images, and have made them as </a:t>
            </a:r>
            <a:r>
              <a:rPr lang="en-US" err="1"/>
              <a:t>colourful</a:t>
            </a:r>
            <a:r>
              <a:rPr lang="en-US"/>
              <a:t> as possible, it's time to write the story of each image beneath. (Remind your pupils that, although medieval paintings may look 'washed out' and drab, when they were originally painted, they would have been awash with </a:t>
            </a:r>
            <a:r>
              <a:rPr lang="en-US" err="1"/>
              <a:t>colour</a:t>
            </a:r>
            <a:r>
              <a:rPr lang="en-US"/>
              <a:t>). Once your pupils have finished their comic, they can share them with another pupil, but cover up the text to see if they can work out or </a:t>
            </a:r>
            <a:r>
              <a:rPr lang="en-US" err="1"/>
              <a:t>recognise</a:t>
            </a:r>
            <a:r>
              <a:rPr lang="en-US"/>
              <a:t> the story. </a:t>
            </a:r>
            <a:endParaRPr lang="en-US">
              <a:cs typeface="Calibri"/>
            </a:endParaRPr>
          </a:p>
          <a:p>
            <a:endParaRPr lang="en-US">
              <a:cs typeface="Calibri"/>
            </a:endParaRPr>
          </a:p>
          <a:p>
            <a:r>
              <a:rPr lang="en-US"/>
              <a:t>Image:</a:t>
            </a:r>
            <a:endParaRPr lang="en-US">
              <a:cs typeface="Calibri"/>
            </a:endParaRPr>
          </a:p>
          <a:p>
            <a:r>
              <a:rPr lang="en-US"/>
              <a:t>©2022 Dean &amp; Chapter of Westminster</a:t>
            </a:r>
            <a:endParaRPr lang="en-GB"/>
          </a:p>
          <a:p>
            <a:endParaRPr lang="en-US">
              <a:cs typeface="Calibri"/>
            </a:endParaRPr>
          </a:p>
          <a:p>
            <a:endParaRPr lang="en-US">
              <a:cs typeface="Calibri"/>
            </a:endParaRPr>
          </a:p>
          <a:p>
            <a:endParaRPr lang="en-US">
              <a:cs typeface="Calibri"/>
            </a:endParaRPr>
          </a:p>
          <a:p>
            <a:pPr marL="171450" indent="-171450">
              <a:lnSpc>
                <a:spcPct val="90000"/>
              </a:lnSpc>
              <a:spcBef>
                <a:spcPts val="1000"/>
              </a:spcBef>
              <a:buFont typeface="Arial,Sans-Serif"/>
              <a:buChar char="•"/>
            </a:pP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3608196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Activity idea 1: Stained-glass conservation</a:t>
            </a:r>
          </a:p>
          <a:p>
            <a:r>
              <a:rPr lang="en-US"/>
              <a:t>Invite your pupils to imagine they are conservationists working on a recently uncovered hoard of priceless stained glass fragments. In pairs, choose and draw a scene that tells a story (options include faith stories or stories of heroes and inspirational people). Once each pair has a scene, they then cut them into smaller pieces (probably no more than 12 – time allowing!). Pass your 'stained-glass fragments' to the next pair and see if they can put the pieces together and work out the story being told.</a:t>
            </a:r>
            <a:endParaRPr lang="en-US">
              <a:cs typeface="Calibri"/>
            </a:endParaRPr>
          </a:p>
          <a:p>
            <a:endParaRPr lang="en-US">
              <a:cs typeface="Calibri"/>
            </a:endParaRPr>
          </a:p>
          <a:p>
            <a:r>
              <a:rPr lang="en-US"/>
              <a:t>Images:</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GB"/>
          </a:p>
          <a:p>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60531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Activity idea 2: Storytelling garment</a:t>
            </a:r>
          </a:p>
          <a:p>
            <a:r>
              <a:rPr lang="en-US"/>
              <a:t>For this activity you will need some old material – bed linen is probably most useful. Split your class into groups of three or four. Each group then decides what kind of creation they want to make (options could include flags, banner or cope). For the latter, they will need material cut into a large 'D' shape. Then, on the straight edge of that 'D', cut out a smaller semi-circular section (that's the bit that fastens around the neck). Give your pupils some time to decide what kind of image or story they want to create. Once they have decided on an image or story to portray, they can start sketching the image directly on to the fabric, using felt-tip pens, crayons, or fabric paint. Garments, banners and flags can all be hung up to make an amazing display.</a:t>
            </a:r>
            <a:endParaRPr lang="en-US">
              <a:cs typeface="Calibri"/>
            </a:endParaRPr>
          </a:p>
          <a:p>
            <a:endParaRPr lang="en-US"/>
          </a:p>
          <a:p>
            <a:r>
              <a:rPr lang="en-US">
                <a:cs typeface="Calibri"/>
              </a:rPr>
              <a:t>Images:</a:t>
            </a:r>
          </a:p>
          <a:p>
            <a:r>
              <a:rPr lang="en-US"/>
              <a:t>Henry VII Chapel Banners - ©2022 Dean &amp; Chapter of Westminster</a:t>
            </a:r>
          </a:p>
          <a:p>
            <a:r>
              <a:rPr lang="en-US">
                <a:cs typeface="Calibri"/>
              </a:rPr>
              <a:t>Blue cope </a:t>
            </a:r>
            <a:r>
              <a:rPr lang="en-US"/>
              <a:t>- ©2022 Dean &amp; Chapter of Westminster</a:t>
            </a:r>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412721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Activity idea 3: Comic strip </a:t>
            </a:r>
          </a:p>
          <a:p>
            <a:r>
              <a:rPr lang="en-US"/>
              <a:t>Invite your pupils to think of an inspiring story – this could be a Bible story, a real event that happened to them or their friends, something in the news, the story of an inspiring hero, a sporting moment or a moment from history. Thinking of the main beats or points of their story, can your pupils break their story down into four or five images? These are the images they will need to bring to life on paper, as part of their 'medieval comic'. When they are ready, your pupils should mark our four or five large squares on their paper and begin drawing their story. Once they are happy with their images, and have made them as </a:t>
            </a:r>
            <a:r>
              <a:rPr lang="en-US" err="1"/>
              <a:t>colourful</a:t>
            </a:r>
            <a:r>
              <a:rPr lang="en-US"/>
              <a:t> as possible, it's time to write the story of each image beneath. (Remind your pupils that, although medieval paintings may look 'washed out' and drab, when they were originally painted, they would have been awash with </a:t>
            </a:r>
            <a:r>
              <a:rPr lang="en-US" err="1"/>
              <a:t>colour</a:t>
            </a:r>
            <a:r>
              <a:rPr lang="en-US"/>
              <a:t>). Once your pupils have finished their comic, they can share them with another pupil, but cover up the text to see if they can work out or </a:t>
            </a:r>
            <a:r>
              <a:rPr lang="en-US" err="1"/>
              <a:t>recognise</a:t>
            </a:r>
            <a:r>
              <a:rPr lang="en-US"/>
              <a:t> the story. </a:t>
            </a:r>
            <a:endParaRPr lang="en-US">
              <a:cs typeface="Calibri"/>
            </a:endParaRPr>
          </a:p>
          <a:p>
            <a:endParaRPr lang="en-US">
              <a:cs typeface="Calibri"/>
            </a:endParaRPr>
          </a:p>
          <a:p>
            <a:r>
              <a:rPr lang="en-US"/>
              <a:t>Images:</a:t>
            </a:r>
            <a:endParaRPr lang="en-US">
              <a:cs typeface="Calibri" panose="020F0502020204030204"/>
            </a:endParaRPr>
          </a:p>
          <a:p>
            <a:r>
              <a:rPr lang="en-US"/>
              <a:t>Chapter House painting </a:t>
            </a:r>
            <a:r>
              <a:rPr lang="en-US" err="1"/>
              <a:t>nw</a:t>
            </a:r>
            <a:r>
              <a:rPr lang="en-US"/>
              <a:t> bay 2nd arch, Christ in Majesty scene - ©2022 Dean &amp; Chapter of Westminster</a:t>
            </a:r>
            <a:endParaRPr lang="en-US">
              <a:cs typeface="Calibri"/>
            </a:endParaRPr>
          </a:p>
          <a:p>
            <a:r>
              <a:rPr lang="en-US"/>
              <a:t>Chapter House painting </a:t>
            </a:r>
            <a:r>
              <a:rPr lang="en-US" err="1"/>
              <a:t>nw</a:t>
            </a:r>
            <a:r>
              <a:rPr lang="en-US"/>
              <a:t> bay 1st arch, John in boats - ©2022 Dean &amp; Chapter of Westminster</a:t>
            </a:r>
            <a:endParaRPr lang="en-US">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09432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We find </a:t>
            </a:r>
            <a:r>
              <a:rPr lang="en-US" err="1"/>
              <a:t>colourful</a:t>
            </a:r>
            <a:r>
              <a:rPr lang="en-US"/>
              <a:t> decorations everywhere. Ask pupils to think about a room in their home - perhaps their bedroom, or the kitchen, or living room – and some of the </a:t>
            </a:r>
            <a:r>
              <a:rPr lang="en-US" err="1"/>
              <a:t>colourful</a:t>
            </a:r>
            <a:r>
              <a:rPr lang="en-US"/>
              <a:t> decoration within them. It may be an object, an item of clothing, colour on the walls or something else. </a:t>
            </a:r>
            <a:endParaRPr lang="en-US">
              <a:cs typeface="Calibri"/>
            </a:endParaRPr>
          </a:p>
          <a:p>
            <a:endParaRPr lang="en-US"/>
          </a:p>
          <a:p>
            <a:r>
              <a:rPr lang="en-US"/>
              <a:t>With a partner, choose your </a:t>
            </a:r>
            <a:r>
              <a:rPr lang="en-US" err="1"/>
              <a:t>favourite</a:t>
            </a:r>
            <a:r>
              <a:rPr lang="en-US"/>
              <a:t> </a:t>
            </a:r>
            <a:r>
              <a:rPr lang="en-US" err="1"/>
              <a:t>colourful</a:t>
            </a:r>
            <a:r>
              <a:rPr lang="en-US"/>
              <a:t> thing from home – something that is personal to you. Show of hands to see who chose an item of clothing, a picture or poster on a wall, </a:t>
            </a:r>
            <a:r>
              <a:rPr lang="en-US" err="1"/>
              <a:t>colourful</a:t>
            </a:r>
            <a:r>
              <a:rPr lang="en-US"/>
              <a:t> lights or even a window hanging.</a:t>
            </a:r>
            <a:endParaRPr lang="en-US">
              <a:cs typeface="Calibri"/>
            </a:endParaRPr>
          </a:p>
          <a:p>
            <a:endParaRPr lang="en-US">
              <a:cs typeface="Calibri"/>
            </a:endParaRPr>
          </a:p>
          <a:p>
            <a:r>
              <a:rPr lang="en-US"/>
              <a:t>Image: Image by </a:t>
            </a:r>
            <a:r>
              <a:rPr lang="en-US" u="sng">
                <a:hlinkClick r:id="rId3"/>
              </a:rPr>
              <a:t>Ron Hoekstra</a:t>
            </a:r>
            <a:r>
              <a:rPr lang="en-US"/>
              <a:t> from </a:t>
            </a:r>
            <a:r>
              <a:rPr lang="en-US" u="sng">
                <a:hlinkClick r:id="rId4"/>
              </a:rPr>
              <a:t>Pixabay</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19858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First and foremost, Westminster Abbey is a Christian church and, as such, is known as a 'House of God'. In some ways, it is similar to a home. </a:t>
            </a:r>
          </a:p>
          <a:p>
            <a:endParaRPr lang="en-US"/>
          </a:p>
          <a:p>
            <a:r>
              <a:rPr lang="en-US"/>
              <a:t>Ask your pupils to spot things in these images that they might have at home (including places to sit, places to gather and eat </a:t>
            </a:r>
            <a:r>
              <a:rPr lang="en-US" err="1"/>
              <a:t>etc</a:t>
            </a:r>
            <a:r>
              <a:rPr lang="en-US"/>
              <a:t>). Though the furniture you find in a Christian Church is almost always functional each and every piece of furniture is an excuse for artistic expression whether that is in the carving, construction or </a:t>
            </a:r>
            <a:r>
              <a:rPr lang="en-US" err="1"/>
              <a:t>colouring</a:t>
            </a:r>
            <a:r>
              <a:rPr lang="en-US"/>
              <a:t>. </a:t>
            </a:r>
            <a:endParaRPr lang="en-US">
              <a:cs typeface="Calibri"/>
            </a:endParaRPr>
          </a:p>
          <a:p>
            <a:endParaRPr lang="en-US">
              <a:cs typeface="Calibri"/>
            </a:endParaRPr>
          </a:p>
          <a:p>
            <a:r>
              <a:rPr lang="en-US"/>
              <a:t>Images:</a:t>
            </a:r>
            <a:endParaRPr lang="en-US">
              <a:cs typeface="Calibri"/>
            </a:endParaRPr>
          </a:p>
          <a:p>
            <a:r>
              <a:rPr lang="en-US"/>
              <a:t>Chalices and jugs on a table - ©2022 Dean &amp; Chapter of Westminster</a:t>
            </a:r>
            <a:endParaRPr lang="en-US">
              <a:cs typeface="Calibri"/>
            </a:endParaRPr>
          </a:p>
          <a:p>
            <a:r>
              <a:rPr lang="en-US"/>
              <a:t>Henry VII Chapel Gates, Font - ©2022 Dean &amp; Chapter of Westminster</a:t>
            </a:r>
            <a:endParaRPr lang="en-US">
              <a:cs typeface="Calibri" panose="020F0502020204030204"/>
            </a:endParaRPr>
          </a:p>
          <a:p>
            <a:r>
              <a:rPr lang="en-US"/>
              <a:t>1953 Setting Throne - ©2022 Dean &amp; Chapter of Westminster</a:t>
            </a:r>
          </a:p>
          <a:p>
            <a:r>
              <a:rPr lang="en-US">
                <a:cs typeface="Calibri"/>
              </a:rPr>
              <a:t>Framed painting in Lady Chapel - </a:t>
            </a:r>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75593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Westminster Abbey is filled with bright and beautiful decorations – possibly like many of your pupils' homes. Some of these decorations are priceless works of art, dedicated to the glory of God.</a:t>
            </a:r>
            <a:endParaRPr lang="en-US">
              <a:cs typeface="Calibri" panose="020F0502020204030204"/>
            </a:endParaRPr>
          </a:p>
          <a:p>
            <a:endParaRPr lang="en-US"/>
          </a:p>
          <a:p>
            <a:r>
              <a:rPr lang="en-US"/>
              <a:t>We are going to examine three ways in which light and </a:t>
            </a:r>
            <a:r>
              <a:rPr lang="en-US" err="1"/>
              <a:t>colour</a:t>
            </a:r>
            <a:r>
              <a:rPr lang="en-US"/>
              <a:t> are used, focusing on examples of stained-glass windows, textiles and paintings within Westminster Abbey. </a:t>
            </a:r>
            <a:endParaRPr lang="en-US">
              <a:cs typeface="Calibri"/>
            </a:endParaRPr>
          </a:p>
          <a:p>
            <a:endParaRPr lang="en-US"/>
          </a:p>
          <a:p>
            <a:r>
              <a:rPr lang="en-US"/>
              <a:t>Images: </a:t>
            </a:r>
            <a:endParaRPr lang="en-US">
              <a:cs typeface="Calibri"/>
            </a:endParaRPr>
          </a:p>
          <a:p>
            <a:r>
              <a:rPr lang="en-US" err="1"/>
              <a:t>Bicci</a:t>
            </a:r>
            <a:r>
              <a:rPr lang="en-US"/>
              <a:t> di Lorenzo triptych BVM &amp; Child detail - ©2022 Dean &amp; Chapter of Westminster</a:t>
            </a:r>
            <a:endParaRPr lang="en-US">
              <a:cs typeface="Calibri" panose="020F0502020204030204"/>
            </a:endParaRPr>
          </a:p>
          <a:p>
            <a:r>
              <a:rPr lang="en-US"/>
              <a:t>St George and the dragon on stained-glass window - ©2022 Dean &amp; Chapter of Westminster</a:t>
            </a:r>
            <a:endParaRPr lang="en-US">
              <a:cs typeface="Calibri" panose="020F0502020204030204"/>
            </a:endParaRPr>
          </a:p>
          <a:p>
            <a:r>
              <a:rPr lang="en-US"/>
              <a:t>Henry VII Chapel Banners - ©2022 Dean &amp; Chapter of Westminster</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2228050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The Abbey, like many places of worship, features lots of stained-glass windows. These windows depict different aspects of Christian life and worship. Some stained-glass windows include images of saints, Christian leaders and worshippers. In others, there are depictions of Bible stories and key moments from the life of Christ. Much of the art in these windows are an expression of Christian faith. </a:t>
            </a:r>
            <a:endParaRPr lang="en-US">
              <a:cs typeface="Calibri"/>
            </a:endParaRPr>
          </a:p>
          <a:p>
            <a:endParaRPr lang="en-US">
              <a:cs typeface="Calibri"/>
            </a:endParaRPr>
          </a:p>
          <a:p>
            <a:r>
              <a:rPr lang="en-US">
                <a:cs typeface="Calibri"/>
              </a:rPr>
              <a:t>Here are some examples of stained-glass windows within Westminster Abbey. The first is a representation of the Crucifixion. The second shows detail </a:t>
            </a:r>
            <a:r>
              <a:rPr lang="en-US"/>
              <a:t>from the RAF Chapel at the Eastern end of the Abbey where we remember the sacrifices made by the air force during World War Two. The final image was made by a famous British artist, David Hockney. It is called 'The Queen's Window' and was commissioned to celebrate the reign of QEII. It shows an English Country scene, complete with trees, and bushes and even a path and is very different from much of the stained glass you see elsewhere in the Abbey. Ask your pupils what they think of this modern stained-glass window? </a:t>
            </a:r>
            <a:endParaRPr lang="en-US">
              <a:cs typeface="Calibri"/>
            </a:endParaRPr>
          </a:p>
          <a:p>
            <a:endParaRPr lang="en-US">
              <a:cs typeface="Calibri"/>
            </a:endParaRPr>
          </a:p>
          <a:p>
            <a:r>
              <a:rPr lang="en-US">
                <a:cs typeface="Calibri"/>
              </a:rPr>
              <a:t>Westminster Abbey is built in a gothic style, which means it has very large windows. Before electricity, the Abbey would have been lit by candlelight and therefore the light coming through the large windows would have helped Christians see the beautiful decorations more clearly. </a:t>
            </a:r>
          </a:p>
          <a:p>
            <a:endParaRPr lang="en-US">
              <a:cs typeface="Calibri"/>
            </a:endParaRPr>
          </a:p>
          <a:p>
            <a:r>
              <a:rPr lang="en-US">
                <a:cs typeface="Calibri"/>
              </a:rPr>
              <a:t>You may wish to talk to your pupils about light within Christianity. This might include the use of candles in churches and Jesus being described in the Bible as the 'Light of the World' (Matthew 5:14). </a:t>
            </a:r>
          </a:p>
          <a:p>
            <a:endParaRPr lang="en-US">
              <a:cs typeface="Calibri"/>
            </a:endParaRPr>
          </a:p>
          <a:p>
            <a:r>
              <a:rPr lang="en-US">
                <a:cs typeface="Calibri"/>
              </a:rPr>
              <a:t>Take time to talk about the different amounts of light coming through these windows. Along with telling stories, windows are one of the main ways throughout history that light would get into the Abbey. </a:t>
            </a:r>
          </a:p>
          <a:p>
            <a:endParaRPr lang="en-US"/>
          </a:p>
          <a:p>
            <a:r>
              <a:rPr lang="en-US"/>
              <a:t>Images:</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The Crucifixion - </a:t>
            </a:r>
            <a:r>
              <a:rPr lang="en-US"/>
              <a:t>©2022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Battle of Britain window - </a:t>
            </a:r>
            <a:r>
              <a:rPr lang="en-US"/>
              <a:t>©2022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David Hockney window - </a:t>
            </a:r>
            <a:r>
              <a:rPr lang="en-US"/>
              <a:t>©2022 Dean</a:t>
            </a:r>
            <a:r>
              <a:rPr lang="en-US" baseline="0"/>
              <a:t>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490007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a:rPr>
              <a:t>Teacher: Glass is fragile and easily breaks, which means that many of the windows in Westminster Abbey are no more than 300 years old. Recently though, we discovered a treasure trove of around 30,000 stained glass fragments, some of which dated back 750 years.</a:t>
            </a:r>
            <a:endParaRPr lang="en-US"/>
          </a:p>
          <a:p>
            <a:endParaRPr lang="en-US"/>
          </a:p>
          <a:p>
            <a:r>
              <a:rPr lang="en-US">
                <a:cs typeface="Calibri"/>
              </a:rPr>
              <a:t>Can you imagine having to examine all those 30,000 fragments to see if any of them might fit together? Imagine you're a conservator (someone who preserves and cares for our history), and you have to try and identify some of those beautiful glass fragments. See if you can identify the following fragments (Crown detail, Angel, Cross, Saint, Bird).</a:t>
            </a:r>
            <a:endParaRPr lang="en-US"/>
          </a:p>
          <a:p>
            <a:pPr marL="171450" indent="-171450">
              <a:buFont typeface="Arial"/>
              <a:buChar char="•"/>
            </a:pPr>
            <a:endParaRPr lang="en-US"/>
          </a:p>
          <a:p>
            <a:r>
              <a:rPr lang="en-US"/>
              <a:t>Images:</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US"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Stained glass fragment - ©2022 Dean</a:t>
            </a:r>
            <a:r>
              <a:rPr lang="en-US" baseline="0"/>
              <a:t> &amp; Chapter of Westminster</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75496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Next, let's think about </a:t>
            </a:r>
            <a:r>
              <a:rPr lang="en-US" dirty="0" err="1"/>
              <a:t>colour</a:t>
            </a:r>
            <a:r>
              <a:rPr lang="en-US" dirty="0"/>
              <a:t> in different fabrics or textiles. You may wish to quickly ask pupils if they have a </a:t>
            </a:r>
            <a:r>
              <a:rPr lang="en-US" dirty="0" err="1"/>
              <a:t>favourite</a:t>
            </a:r>
            <a:r>
              <a:rPr lang="en-US" dirty="0"/>
              <a:t> piece of clothing, and what </a:t>
            </a:r>
            <a:r>
              <a:rPr lang="en-US" dirty="0" err="1"/>
              <a:t>colour</a:t>
            </a:r>
            <a:r>
              <a:rPr lang="en-US" dirty="0"/>
              <a:t> it is.</a:t>
            </a:r>
          </a:p>
          <a:p>
            <a:endParaRPr lang="en-US" dirty="0">
              <a:cs typeface="Calibri"/>
            </a:endParaRPr>
          </a:p>
          <a:p>
            <a:r>
              <a:rPr lang="en-US" dirty="0">
                <a:cs typeface="Calibri"/>
              </a:rPr>
              <a:t>Priests who work in a church (who may also be referred to as the clergy, or vicars) often wear a uniform. Sometimes, this uniform is quite plain and without much decoration. Here is an image of one of Westminster Abbey's priests. </a:t>
            </a:r>
            <a:r>
              <a:rPr lang="en-GB" sz="1800" dirty="0">
                <a:effectLst/>
                <a:latin typeface="Humnst777 Lt BT" panose="020B0402030504020204" pitchFamily="34" charset="0"/>
                <a:ea typeface="Arial" panose="020B0604020202020204" pitchFamily="34" charset="0"/>
                <a:cs typeface="Times New Roman" panose="02020603050405020304" pitchFamily="18" charset="0"/>
              </a:rPr>
              <a:t>If you have recently visited a local, parish church, this uniform may be familiar to your pupils.</a:t>
            </a:r>
            <a:r>
              <a:rPr lang="en-US" dirty="0">
                <a:cs typeface="Calibri"/>
              </a:rPr>
              <a:t> Talk to your pupils about the benefits of a uniform, perhaps in relation to their school uniform. This could include: knowing a person's role or connection to a place based on what they are wearing, everyone wearing the same or a similar outfit etc. If you have recently visited a local church or have had a priest visit the school, you could talk about what they wore – particularly thinking about the </a:t>
            </a:r>
            <a:r>
              <a:rPr lang="en-US" dirty="0" err="1">
                <a:cs typeface="Calibri"/>
              </a:rPr>
              <a:t>colours</a:t>
            </a:r>
            <a:r>
              <a:rPr lang="en-US" dirty="0">
                <a:cs typeface="Calibri"/>
              </a:rPr>
              <a:t> and amount of decoration. </a:t>
            </a:r>
          </a:p>
          <a:p>
            <a:pPr marL="171450" indent="-171450">
              <a:buFont typeface="Arial,Sans-Serif"/>
              <a:buChar char="•"/>
            </a:pPr>
            <a:endParaRPr lang="en-US" dirty="0">
              <a:cs typeface="Calibri"/>
            </a:endParaRPr>
          </a:p>
          <a:p>
            <a:r>
              <a:rPr lang="en-US" dirty="0">
                <a:cs typeface="Calibri"/>
              </a:rPr>
              <a:t>Sometimes, the uniforms that the priests wear at Westminster Abbey can be very </a:t>
            </a:r>
            <a:r>
              <a:rPr lang="en-US" dirty="0" err="1">
                <a:cs typeface="Calibri"/>
              </a:rPr>
              <a:t>colourful</a:t>
            </a:r>
            <a:r>
              <a:rPr lang="en-US" dirty="0">
                <a:cs typeface="Calibri"/>
              </a:rPr>
              <a:t> and richly decorated, and can carry messages of their own. Click to reveal the image of the Blue Tunicle. </a:t>
            </a:r>
          </a:p>
          <a:p>
            <a:pPr marL="171450" indent="-171450">
              <a:buFont typeface="Arial,Sans-Serif"/>
              <a:buChar char="•"/>
            </a:pPr>
            <a:endParaRPr lang="en-US" dirty="0">
              <a:cs typeface="Calibri"/>
            </a:endParaRPr>
          </a:p>
          <a:p>
            <a:r>
              <a:rPr lang="en-US" dirty="0"/>
              <a:t>This image is of The Blue or Holy Innocents Tunicle, which was </a:t>
            </a:r>
            <a:r>
              <a:rPr lang="en-GB" dirty="0"/>
              <a:t>made in 1910. This elaborate embroidery shows birds, flowers and butterflies with children from her extended family. The subject depicted on this garment (The Holy Innocents) features in the Bible, the artist has used their own family as inspiration. </a:t>
            </a:r>
            <a:r>
              <a:rPr lang="en-US" dirty="0"/>
              <a:t>A Tunicle is a garment worn by a particular member of the clergy (subdeacon). </a:t>
            </a:r>
            <a:r>
              <a:rPr lang="en-GB" sz="1800" dirty="0">
                <a:effectLst/>
                <a:latin typeface="Humnst777 Lt BT" panose="020B0402030504020204" pitchFamily="34" charset="0"/>
                <a:ea typeface="Arial" panose="020B0604020202020204" pitchFamily="34" charset="0"/>
                <a:cs typeface="Times New Roman" panose="02020603050405020304" pitchFamily="18" charset="0"/>
              </a:rPr>
              <a:t>Clergy wear specific garments for worship when doing specific things. </a:t>
            </a:r>
            <a:r>
              <a:rPr lang="en-US" dirty="0"/>
              <a:t>The Holy Innocents is a Bible Story where Herod the Great orders the execution of all male children in the vicinity of Bethlehem. It can be found in the Gospel of Matthew 2:16-18. What a story to feature your own family. </a:t>
            </a:r>
            <a:endParaRPr lang="en-US" dirty="0">
              <a:cs typeface="Calibri"/>
            </a:endParaRPr>
          </a:p>
          <a:p>
            <a:pPr marL="285750" indent="-285750">
              <a:lnSpc>
                <a:spcPct val="90000"/>
              </a:lnSpc>
              <a:spcBef>
                <a:spcPts val="1000"/>
              </a:spcBef>
              <a:buFont typeface="Arial,Sans-Serif"/>
              <a:buChar char="•"/>
            </a:pPr>
            <a:endParaRPr lang="en-US" dirty="0"/>
          </a:p>
          <a:p>
            <a:pPr>
              <a:lnSpc>
                <a:spcPct val="90000"/>
              </a:lnSpc>
              <a:spcBef>
                <a:spcPts val="1000"/>
              </a:spcBef>
            </a:pPr>
            <a:r>
              <a:rPr lang="en-US" dirty="0"/>
              <a:t>Images:</a:t>
            </a:r>
            <a:endParaRPr lang="en-US" dirty="0">
              <a:cs typeface="Calibri"/>
            </a:endParaRPr>
          </a:p>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cs typeface="Calibri"/>
              </a:rPr>
              <a:t>Priest - </a:t>
            </a:r>
            <a:r>
              <a:rPr lang="en-US" dirty="0"/>
              <a:t>©2022 Dean</a:t>
            </a:r>
            <a:r>
              <a:rPr lang="en-US" baseline="0" dirty="0"/>
              <a:t> &amp; Chapter of Westminster</a:t>
            </a:r>
            <a:endParaRPr lang="en-US" baseline="0" dirty="0">
              <a:cs typeface="Calibri"/>
            </a:endParaRPr>
          </a:p>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cs typeface="Calibri"/>
              </a:rPr>
              <a:t>Blue tunicle - </a:t>
            </a:r>
            <a:r>
              <a:rPr lang="en-US" dirty="0"/>
              <a:t>©2022 Dean</a:t>
            </a:r>
            <a:r>
              <a:rPr lang="en-US" baseline="0" dirty="0"/>
              <a:t> &amp; Chapter of Westminster</a:t>
            </a:r>
            <a:endParaRPr lang="en-US" baseline="0" dirty="0">
              <a:cs typeface="Calibri"/>
            </a:endParaRPr>
          </a:p>
          <a:p>
            <a:pPr>
              <a:lnSpc>
                <a:spcPct val="90000"/>
              </a:lnSpc>
              <a:spcBef>
                <a:spcPts val="1000"/>
              </a:spcBef>
            </a:pP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901417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Teacher: Like many churches, Westminster Abbey is adorned and decorated with numerous hanging cloths and textiles.</a:t>
            </a:r>
            <a:endParaRPr lang="en-US">
              <a:cs typeface="Calibri"/>
            </a:endParaRPr>
          </a:p>
          <a:p>
            <a:endParaRPr lang="en-US"/>
          </a:p>
          <a:p>
            <a:r>
              <a:rPr lang="en-US"/>
              <a:t>Perhaps most significant of these are the altar cloths, with the </a:t>
            </a:r>
            <a:r>
              <a:rPr lang="en-US" err="1"/>
              <a:t>colour</a:t>
            </a:r>
            <a:r>
              <a:rPr lang="en-US"/>
              <a:t> of the cloth changing according to the time of year. Here are five different altar cloths, where different </a:t>
            </a:r>
            <a:r>
              <a:rPr lang="en-US" err="1"/>
              <a:t>colours</a:t>
            </a:r>
            <a:r>
              <a:rPr lang="en-US"/>
              <a:t> are used at different times in the Christian calendar. </a:t>
            </a:r>
            <a:endParaRPr lang="en-US">
              <a:cs typeface="Calibri"/>
            </a:endParaRPr>
          </a:p>
          <a:p>
            <a:pPr marL="171450" indent="-171450">
              <a:buFont typeface="Arial"/>
              <a:buChar char="•"/>
            </a:pPr>
            <a:r>
              <a:rPr lang="en-US"/>
              <a:t>Gold and the richest of decorations are used as the two most special celebrations in the church year. Ask your pupils which two celebrations these would be (Easter and Christmas). </a:t>
            </a:r>
            <a:endParaRPr lang="en-US">
              <a:cs typeface="Calibri" panose="020F0502020204030204"/>
            </a:endParaRPr>
          </a:p>
          <a:p>
            <a:pPr marL="171450" indent="-171450">
              <a:buFont typeface="Arial,Sans-Serif"/>
              <a:buChar char="•"/>
            </a:pPr>
            <a:r>
              <a:rPr lang="en-US"/>
              <a:t>Green marks 'Ordinary Time' (any time that falls outside Christmastide, Eastertide, Advent, and Lent).</a:t>
            </a:r>
            <a:endParaRPr lang="en-US">
              <a:cs typeface="Calibri"/>
            </a:endParaRPr>
          </a:p>
          <a:p>
            <a:pPr marL="171450" indent="-171450">
              <a:buFont typeface="Arial,Sans-Serif"/>
              <a:buChar char="•"/>
            </a:pPr>
            <a:r>
              <a:rPr lang="en-US"/>
              <a:t>Blue is often seen to represent Advent – that time used to prepare for Christmas.</a:t>
            </a:r>
            <a:endParaRPr lang="en-US">
              <a:cs typeface="Calibri"/>
            </a:endParaRPr>
          </a:p>
          <a:p>
            <a:pPr marL="171450" indent="-171450">
              <a:buFont typeface="Arial,Sans-Serif"/>
              <a:buChar char="•"/>
            </a:pPr>
            <a:r>
              <a:rPr lang="en-US"/>
              <a:t>Red marks 'Pentecost', Palm Sunday and 'Holy Week'.</a:t>
            </a:r>
            <a:endParaRPr lang="en-US">
              <a:cs typeface="Calibri"/>
            </a:endParaRPr>
          </a:p>
          <a:p>
            <a:pPr marL="171450" indent="-171450">
              <a:buFont typeface="Arial,Sans-Serif"/>
              <a:buChar char="•"/>
            </a:pPr>
            <a:r>
              <a:rPr lang="en-US">
                <a:cs typeface="Calibri"/>
              </a:rPr>
              <a:t>Plain cloth marks the time of Lent, usually covering the altar and surrounding decorations. Ask your pupils why decorations might be covered during Lent. </a:t>
            </a:r>
          </a:p>
          <a:p>
            <a:endParaRPr lang="en-US">
              <a:cs typeface="Calibri"/>
            </a:endParaRPr>
          </a:p>
          <a:p>
            <a:r>
              <a:rPr lang="en-US"/>
              <a:t>Images:</a:t>
            </a:r>
            <a:endParaRPr lang="en-US">
              <a:cs typeface="Calibri"/>
            </a:endParaRPr>
          </a:p>
          <a:p>
            <a:r>
              <a:rPr lang="en-US">
                <a:cs typeface="Calibri"/>
              </a:rPr>
              <a:t>Frontal Green, Confessor's Arms</a:t>
            </a:r>
            <a:r>
              <a:rPr lang="en-US"/>
              <a:t> - ©2022 Dean &amp; Chapter of Westminster</a:t>
            </a:r>
            <a:endParaRPr lang="en-US">
              <a:cs typeface="Calibri"/>
            </a:endParaRPr>
          </a:p>
          <a:p>
            <a:r>
              <a:rPr lang="en-US">
                <a:cs typeface="Calibri"/>
              </a:rPr>
              <a:t>Frontal Red </a:t>
            </a:r>
            <a:r>
              <a:rPr lang="en-US"/>
              <a:t> - ©2022 Dean &amp; Chapter of Westminster</a:t>
            </a:r>
            <a:endParaRPr lang="en-US">
              <a:cs typeface="Calibri"/>
            </a:endParaRPr>
          </a:p>
          <a:p>
            <a:r>
              <a:rPr lang="en-US">
                <a:cs typeface="Calibri"/>
              </a:rPr>
              <a:t>Frontal Blue 1953</a:t>
            </a:r>
            <a:r>
              <a:rPr lang="en-US"/>
              <a:t> - ©2022 Dean &amp; Chapter of Westminster</a:t>
            </a:r>
            <a:endParaRPr lang="en-US">
              <a:cs typeface="Calibri"/>
            </a:endParaRPr>
          </a:p>
          <a:p>
            <a:r>
              <a:rPr lang="en-US">
                <a:cs typeface="Calibri"/>
              </a:rPr>
              <a:t>Frontal Henry VII Chapel, Lent</a:t>
            </a:r>
            <a:r>
              <a:rPr lang="en-US"/>
              <a:t> - ©2022 Dean &amp; Chapter of Westminster</a:t>
            </a:r>
            <a:endParaRPr lang="en-US">
              <a:cs typeface="Calibri"/>
            </a:endParaRPr>
          </a:p>
          <a:p>
            <a:r>
              <a:rPr lang="en-US">
                <a:cs typeface="Calibri"/>
              </a:rPr>
              <a:t>Candlesticks HMS Barham</a:t>
            </a:r>
            <a:r>
              <a:rPr lang="en-US"/>
              <a:t> - ©2022 Dean &amp; Chapter of Westminster</a:t>
            </a:r>
            <a:endParaRPr lang="en-US">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640684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30.xml"/><Relationship Id="rId5" Type="http://schemas.openxmlformats.org/officeDocument/2006/relationships/image" Target="../media/image36.jpe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26.jpeg"/><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30.xml"/><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65E5B98-11F4-8572-7053-88FA8D8D65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688"/>
          <a:stretch/>
        </p:blipFill>
        <p:spPr>
          <a:xfrm>
            <a:off x="0" y="-332355"/>
            <a:ext cx="9242854" cy="7186954"/>
          </a:xfrm>
          <a:prstGeom prst="rect">
            <a:avLst/>
          </a:prstGeom>
        </p:spPr>
      </p:pic>
      <p:cxnSp>
        <p:nvCxnSpPr>
          <p:cNvPr id="5" name="Straight Connector 4">
            <a:extLst>
              <a:ext uri="{FF2B5EF4-FFF2-40B4-BE49-F238E27FC236}">
                <a16:creationId xmlns:a16="http://schemas.microsoft.com/office/drawing/2014/main" id="{1B1F8AD1-9A62-A799-CFE8-437D2FFF34F8}"/>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8DFE721-23ED-3DBB-05B7-56DDF8279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13" name="TextBox 12">
            <a:extLst>
              <a:ext uri="{FF2B5EF4-FFF2-40B4-BE49-F238E27FC236}">
                <a16:creationId xmlns:a16="http://schemas.microsoft.com/office/drawing/2014/main" id="{B6578C75-C728-3D30-E482-B8DC9107D92D}"/>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sp>
        <p:nvSpPr>
          <p:cNvPr id="15" name="Text Placeholder 8">
            <a:extLst>
              <a:ext uri="{FF2B5EF4-FFF2-40B4-BE49-F238E27FC236}">
                <a16:creationId xmlns:a16="http://schemas.microsoft.com/office/drawing/2014/main" id="{702B0294-57B6-1287-2D19-F77AD95E98DF}"/>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sp>
        <p:nvSpPr>
          <p:cNvPr id="23" name="Footer Placeholder 2">
            <a:extLst>
              <a:ext uri="{FF2B5EF4-FFF2-40B4-BE49-F238E27FC236}">
                <a16:creationId xmlns:a16="http://schemas.microsoft.com/office/drawing/2014/main" id="{B25194A0-41A0-BE0E-AA8E-2204ACE4979C}"/>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3" name="TextBox 1">
            <a:extLst>
              <a:ext uri="{FF2B5EF4-FFF2-40B4-BE49-F238E27FC236}">
                <a16:creationId xmlns:a16="http://schemas.microsoft.com/office/drawing/2014/main" id="{774A45F6-6748-D323-5B28-30938069E073}"/>
              </a:ext>
            </a:extLst>
          </p:cNvPr>
          <p:cNvSpPr txBox="1"/>
          <p:nvPr/>
        </p:nvSpPr>
        <p:spPr>
          <a:xfrm>
            <a:off x="361878" y="1149309"/>
            <a:ext cx="3159588" cy="954107"/>
          </a:xfrm>
          <a:prstGeom prst="rect">
            <a:avLst/>
          </a:prstGeom>
          <a:solidFill>
            <a:schemeClr val="tx2"/>
          </a:solid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b="1">
                <a:solidFill>
                  <a:schemeClr val="bg1"/>
                </a:solidFill>
                <a:latin typeface="+mj-lt"/>
              </a:rPr>
              <a:t>Light and colour </a:t>
            </a:r>
            <a:endParaRPr lang="en-US">
              <a:solidFill>
                <a:schemeClr val="bg1"/>
              </a:solidFill>
            </a:endParaRPr>
          </a:p>
          <a:p>
            <a:r>
              <a:rPr lang="en-US" sz="2800" b="1">
                <a:solidFill>
                  <a:schemeClr val="bg1"/>
                </a:solidFill>
                <a:latin typeface="+mj-lt"/>
              </a:rPr>
              <a:t>in Christian art</a:t>
            </a:r>
            <a:endParaRPr lang="en-US">
              <a:solidFill>
                <a:schemeClr val="bg1"/>
              </a:solidFill>
            </a:endParaRPr>
          </a:p>
        </p:txBody>
      </p:sp>
    </p:spTree>
    <p:extLst>
      <p:ext uri="{BB962C8B-B14F-4D97-AF65-F5344CB8AC3E}">
        <p14:creationId xmlns:p14="http://schemas.microsoft.com/office/powerpoint/2010/main" val="2705202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ea typeface="+mj-lt"/>
                <a:cs typeface="+mj-lt"/>
              </a:rPr>
              <a:t>Paintings: A splash of paint</a:t>
            </a:r>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a:extLst>
              <a:ext uri="{FF2B5EF4-FFF2-40B4-BE49-F238E27FC236}">
                <a16:creationId xmlns:a16="http://schemas.microsoft.com/office/drawing/2014/main" id="{E5026EFD-FF66-4945-8474-D465EA9AC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3441" y="1955805"/>
            <a:ext cx="3081077" cy="2117091"/>
          </a:xfrm>
          <a:prstGeom prst="rect">
            <a:avLst/>
          </a:prstGeom>
        </p:spPr>
      </p:pic>
      <p:pic>
        <p:nvPicPr>
          <p:cNvPr id="9" name="Picture 8">
            <a:extLst>
              <a:ext uri="{FF2B5EF4-FFF2-40B4-BE49-F238E27FC236}">
                <a16:creationId xmlns:a16="http://schemas.microsoft.com/office/drawing/2014/main" id="{AF57425A-4E80-48CF-9E7B-76307AB0A4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688" y="1952990"/>
            <a:ext cx="3885909" cy="4333198"/>
          </a:xfrm>
          <a:prstGeom prst="rect">
            <a:avLst/>
          </a:prstGeom>
        </p:spPr>
      </p:pic>
      <p:pic>
        <p:nvPicPr>
          <p:cNvPr id="15" name="Picture 14">
            <a:extLst>
              <a:ext uri="{FF2B5EF4-FFF2-40B4-BE49-F238E27FC236}">
                <a16:creationId xmlns:a16="http://schemas.microsoft.com/office/drawing/2014/main" id="{C827EBFB-0958-4B8C-812A-70EC8EFF3A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08725" y="4201519"/>
            <a:ext cx="3078048" cy="2319819"/>
          </a:xfrm>
          <a:prstGeom prst="rect">
            <a:avLst/>
          </a:prstGeom>
        </p:spPr>
      </p:pic>
    </p:spTree>
    <p:extLst>
      <p:ext uri="{BB962C8B-B14F-4D97-AF65-F5344CB8AC3E}">
        <p14:creationId xmlns:p14="http://schemas.microsoft.com/office/powerpoint/2010/main" val="1625126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ea typeface="+mj-lt"/>
                <a:cs typeface="+mj-lt"/>
              </a:rPr>
              <a:t>Over to you</a:t>
            </a:r>
            <a:endParaRPr lang="en-US"/>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775636" y="2596258"/>
            <a:ext cx="7507962" cy="253355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a:buChar char="•"/>
            </a:pPr>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3" name="Picture 3" descr="A picture containing mosaic, bedclothes&#10;&#10;Description automatically generated">
            <a:extLst>
              <a:ext uri="{FF2B5EF4-FFF2-40B4-BE49-F238E27FC236}">
                <a16:creationId xmlns:a16="http://schemas.microsoft.com/office/drawing/2014/main" id="{915CDF8F-0B27-3ABB-45A0-DEB36BBC73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9729" y="1858205"/>
            <a:ext cx="6699211" cy="4455696"/>
          </a:xfrm>
          <a:prstGeom prst="rect">
            <a:avLst/>
          </a:prstGeom>
        </p:spPr>
      </p:pic>
    </p:spTree>
    <p:extLst>
      <p:ext uri="{BB962C8B-B14F-4D97-AF65-F5344CB8AC3E}">
        <p14:creationId xmlns:p14="http://schemas.microsoft.com/office/powerpoint/2010/main" val="932174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ea typeface="+mj-lt"/>
                <a:cs typeface="+mj-lt"/>
              </a:rPr>
              <a:t>Activity</a:t>
            </a:r>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a:extLst>
              <a:ext uri="{FF2B5EF4-FFF2-40B4-BE49-F238E27FC236}">
                <a16:creationId xmlns:a16="http://schemas.microsoft.com/office/drawing/2014/main" id="{3B39703D-0400-46CD-8108-C4B8F093A18D}"/>
              </a:ext>
            </a:extLst>
          </p:cNvPr>
          <p:cNvPicPr>
            <a:picLocks noChangeAspect="1"/>
          </p:cNvPicPr>
          <p:nvPr/>
        </p:nvPicPr>
        <p:blipFill rotWithShape="1">
          <a:blip r:embed="rId3" cstate="screen">
            <a:clrChange>
              <a:clrFrom>
                <a:srgbClr val="F1F1F1"/>
              </a:clrFrom>
              <a:clrTo>
                <a:srgbClr val="F1F1F1">
                  <a:alpha val="0"/>
                </a:srgbClr>
              </a:clrTo>
            </a:clrChange>
            <a:extLst>
              <a:ext uri="{28A0092B-C50C-407E-A947-70E740481C1C}">
                <a14:useLocalDpi xmlns:a14="http://schemas.microsoft.com/office/drawing/2010/main"/>
              </a:ext>
            </a:extLst>
          </a:blip>
          <a:srcRect/>
          <a:stretch/>
        </p:blipFill>
        <p:spPr>
          <a:xfrm>
            <a:off x="153572" y="4853081"/>
            <a:ext cx="2439932" cy="1666082"/>
          </a:xfrm>
          <a:prstGeom prst="rect">
            <a:avLst/>
          </a:prstGeom>
        </p:spPr>
      </p:pic>
      <p:pic>
        <p:nvPicPr>
          <p:cNvPr id="15" name="Picture 14">
            <a:extLst>
              <a:ext uri="{FF2B5EF4-FFF2-40B4-BE49-F238E27FC236}">
                <a16:creationId xmlns:a16="http://schemas.microsoft.com/office/drawing/2014/main" id="{57AEBBA5-870B-4F7D-B25D-C324B0062B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0673" y="2573545"/>
            <a:ext cx="2281762" cy="1924838"/>
          </a:xfrm>
          <a:prstGeom prst="rect">
            <a:avLst/>
          </a:prstGeom>
        </p:spPr>
      </p:pic>
      <p:pic>
        <p:nvPicPr>
          <p:cNvPr id="23" name="Picture 22">
            <a:extLst>
              <a:ext uri="{FF2B5EF4-FFF2-40B4-BE49-F238E27FC236}">
                <a16:creationId xmlns:a16="http://schemas.microsoft.com/office/drawing/2014/main" id="{A0C98A97-AB92-4BF8-9265-7AD248364D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28651" y="2856302"/>
            <a:ext cx="2036798" cy="2204781"/>
          </a:xfrm>
          <a:prstGeom prst="rect">
            <a:avLst/>
          </a:prstGeom>
        </p:spPr>
      </p:pic>
      <p:pic>
        <p:nvPicPr>
          <p:cNvPr id="25" name="Picture 24">
            <a:extLst>
              <a:ext uri="{FF2B5EF4-FFF2-40B4-BE49-F238E27FC236}">
                <a16:creationId xmlns:a16="http://schemas.microsoft.com/office/drawing/2014/main" id="{97A1047D-BF22-4E1A-BB9B-DF5CC456336B}"/>
              </a:ext>
            </a:extLst>
          </p:cNvPr>
          <p:cNvPicPr>
            <a:picLocks noChangeAspect="1"/>
          </p:cNvPicPr>
          <p:nvPr/>
        </p:nvPicPr>
        <p:blipFill rotWithShape="1">
          <a:blip r:embed="rId6" cstate="screen">
            <a:clrChange>
              <a:clrFrom>
                <a:srgbClr val="EFEFEF"/>
              </a:clrFrom>
              <a:clrTo>
                <a:srgbClr val="EFEFEF">
                  <a:alpha val="0"/>
                </a:srgbClr>
              </a:clrTo>
            </a:clrChange>
            <a:extLst>
              <a:ext uri="{28A0092B-C50C-407E-A947-70E740481C1C}">
                <a14:useLocalDpi xmlns:a14="http://schemas.microsoft.com/office/drawing/2010/main"/>
              </a:ext>
            </a:extLst>
          </a:blip>
          <a:srcRect/>
          <a:stretch/>
        </p:blipFill>
        <p:spPr>
          <a:xfrm>
            <a:off x="6416735" y="4585062"/>
            <a:ext cx="2443445" cy="1924839"/>
          </a:xfrm>
          <a:prstGeom prst="rect">
            <a:avLst/>
          </a:prstGeom>
        </p:spPr>
      </p:pic>
      <p:pic>
        <p:nvPicPr>
          <p:cNvPr id="27" name="Picture 26">
            <a:extLst>
              <a:ext uri="{FF2B5EF4-FFF2-40B4-BE49-F238E27FC236}">
                <a16:creationId xmlns:a16="http://schemas.microsoft.com/office/drawing/2014/main" id="{28A2089A-85E6-4091-8B78-789BDAAD9C1B}"/>
              </a:ext>
            </a:extLst>
          </p:cNvPr>
          <p:cNvPicPr>
            <a:picLocks noChangeAspect="1"/>
          </p:cNvPicPr>
          <p:nvPr/>
        </p:nvPicPr>
        <p:blipFill rotWithShape="1">
          <a:blip r:embed="rId7" cstate="screen">
            <a:clrChange>
              <a:clrFrom>
                <a:srgbClr val="EFEFEF"/>
              </a:clrFrom>
              <a:clrTo>
                <a:srgbClr val="EFEFEF">
                  <a:alpha val="0"/>
                </a:srgbClr>
              </a:clrTo>
            </a:clrChange>
            <a:extLst>
              <a:ext uri="{28A0092B-C50C-407E-A947-70E740481C1C}">
                <a14:useLocalDpi xmlns:a14="http://schemas.microsoft.com/office/drawing/2010/main"/>
              </a:ext>
            </a:extLst>
          </a:blip>
          <a:srcRect/>
          <a:stretch/>
        </p:blipFill>
        <p:spPr>
          <a:xfrm>
            <a:off x="3730979" y="4046988"/>
            <a:ext cx="2586774" cy="2816565"/>
          </a:xfrm>
          <a:prstGeom prst="rect">
            <a:avLst/>
          </a:prstGeom>
        </p:spPr>
      </p:pic>
      <p:sp>
        <p:nvSpPr>
          <p:cNvPr id="6" name="TextBox 5">
            <a:extLst>
              <a:ext uri="{FF2B5EF4-FFF2-40B4-BE49-F238E27FC236}">
                <a16:creationId xmlns:a16="http://schemas.microsoft.com/office/drawing/2014/main" id="{8652E23C-E8C8-A1D7-0B19-4947B148CCA5}"/>
              </a:ext>
            </a:extLst>
          </p:cNvPr>
          <p:cNvSpPr txBox="1"/>
          <p:nvPr/>
        </p:nvSpPr>
        <p:spPr>
          <a:xfrm>
            <a:off x="335480" y="1597438"/>
            <a:ext cx="810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atin typeface="Arial"/>
                <a:cs typeface="Arial"/>
              </a:rPr>
              <a:t>Draw a scene that tells a story. Once ready, cut into smaller, jigsaw pieces and see if your fellow pupils can put it back together. </a:t>
            </a:r>
            <a:endParaRPr lang="en-GB">
              <a:cs typeface="Arial"/>
            </a:endParaRPr>
          </a:p>
        </p:txBody>
      </p:sp>
    </p:spTree>
    <p:extLst>
      <p:ext uri="{BB962C8B-B14F-4D97-AF65-F5344CB8AC3E}">
        <p14:creationId xmlns:p14="http://schemas.microsoft.com/office/powerpoint/2010/main" val="3747982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950168"/>
            <a:ext cx="8233575" cy="63284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ea typeface="+mj-lt"/>
                <a:cs typeface="+mj-lt"/>
              </a:rPr>
              <a:t>Activity </a:t>
            </a:r>
            <a:endParaRPr lang="en-GB" sz="2800" b="1"/>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26DC86B5-7670-AF83-EC9F-EE4D975C32B9}"/>
              </a:ext>
            </a:extLst>
          </p:cNvPr>
          <p:cNvSpPr txBox="1"/>
          <p:nvPr/>
        </p:nvSpPr>
        <p:spPr>
          <a:xfrm>
            <a:off x="335480" y="1597438"/>
            <a:ext cx="8104173"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atin typeface="Arial"/>
                <a:cs typeface="Arial"/>
              </a:rPr>
              <a:t>Design a storytelling garment – perhaps a flag, banner or cope. </a:t>
            </a:r>
            <a:endParaRPr lang="en-GB">
              <a:cs typeface="Arial"/>
            </a:endParaRPr>
          </a:p>
        </p:txBody>
      </p:sp>
      <p:pic>
        <p:nvPicPr>
          <p:cNvPr id="9" name="Picture 9" descr="A picture containing text&#10;&#10;Description automatically generated">
            <a:extLst>
              <a:ext uri="{FF2B5EF4-FFF2-40B4-BE49-F238E27FC236}">
                <a16:creationId xmlns:a16="http://schemas.microsoft.com/office/drawing/2014/main" id="{78DB3D2C-6706-9023-2FB3-45413CC2AC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29"/>
          <a:stretch/>
        </p:blipFill>
        <p:spPr>
          <a:xfrm>
            <a:off x="475908" y="2374424"/>
            <a:ext cx="4660397" cy="3781479"/>
          </a:xfrm>
          <a:prstGeom prst="rect">
            <a:avLst/>
          </a:prstGeom>
        </p:spPr>
      </p:pic>
      <p:pic>
        <p:nvPicPr>
          <p:cNvPr id="10" name="Picture 10" descr="A picture containing clothing, person, blue, vestment&#10;&#10;Description automatically generated">
            <a:extLst>
              <a:ext uri="{FF2B5EF4-FFF2-40B4-BE49-F238E27FC236}">
                <a16:creationId xmlns:a16="http://schemas.microsoft.com/office/drawing/2014/main" id="{D97BB83E-47FC-DFEC-9EAC-66242F23E6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82563" y="2370869"/>
            <a:ext cx="2449725" cy="3786274"/>
          </a:xfrm>
          <a:prstGeom prst="rect">
            <a:avLst/>
          </a:prstGeom>
        </p:spPr>
      </p:pic>
    </p:spTree>
    <p:extLst>
      <p:ext uri="{BB962C8B-B14F-4D97-AF65-F5344CB8AC3E}">
        <p14:creationId xmlns:p14="http://schemas.microsoft.com/office/powerpoint/2010/main" val="1561976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ea typeface="+mj-lt"/>
                <a:cs typeface="+mj-lt"/>
              </a:rPr>
              <a:t>Activity</a:t>
            </a:r>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text, altar, several&#10;&#10;Description automatically generated">
            <a:extLst>
              <a:ext uri="{FF2B5EF4-FFF2-40B4-BE49-F238E27FC236}">
                <a16:creationId xmlns:a16="http://schemas.microsoft.com/office/drawing/2014/main" id="{642FD513-6832-B6FC-F65C-F17805F7E8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965" y="3073926"/>
            <a:ext cx="4079620" cy="2382784"/>
          </a:xfrm>
          <a:prstGeom prst="rect">
            <a:avLst/>
          </a:prstGeom>
        </p:spPr>
      </p:pic>
      <p:pic>
        <p:nvPicPr>
          <p:cNvPr id="6" name="Picture 8">
            <a:extLst>
              <a:ext uri="{FF2B5EF4-FFF2-40B4-BE49-F238E27FC236}">
                <a16:creationId xmlns:a16="http://schemas.microsoft.com/office/drawing/2014/main" id="{0174C12C-3608-F322-C4AE-780C4EB292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94028" y="3077587"/>
            <a:ext cx="4076475" cy="2391240"/>
          </a:xfrm>
          <a:prstGeom prst="rect">
            <a:avLst/>
          </a:prstGeom>
        </p:spPr>
      </p:pic>
      <p:sp>
        <p:nvSpPr>
          <p:cNvPr id="3" name="TextBox 1">
            <a:extLst>
              <a:ext uri="{FF2B5EF4-FFF2-40B4-BE49-F238E27FC236}">
                <a16:creationId xmlns:a16="http://schemas.microsoft.com/office/drawing/2014/main" id="{E9DB7417-88FF-0236-7060-26DA3482F55E}"/>
              </a:ext>
            </a:extLst>
          </p:cNvPr>
          <p:cNvSpPr txBox="1"/>
          <p:nvPr/>
        </p:nvSpPr>
        <p:spPr>
          <a:xfrm>
            <a:off x="198594" y="1597438"/>
            <a:ext cx="810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atin typeface="Arial"/>
                <a:cs typeface="Arial"/>
              </a:rPr>
              <a:t>Create a comic strip of a story. Decide on the six key elements of the story and draw your comic strip and add in short sentences for each image. </a:t>
            </a:r>
            <a:endParaRPr lang="en-US"/>
          </a:p>
        </p:txBody>
      </p:sp>
    </p:spTree>
    <p:extLst>
      <p:ext uri="{BB962C8B-B14F-4D97-AF65-F5344CB8AC3E}">
        <p14:creationId xmlns:p14="http://schemas.microsoft.com/office/powerpoint/2010/main" val="3616192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030906-DD5E-45AE-94AE-3D8C892F0A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231922" cy="6858000"/>
          </a:xfrm>
          <a:prstGeom prst="rect">
            <a:avLst/>
          </a:prstGeom>
        </p:spPr>
      </p:pic>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ea typeface="+mn-lt"/>
                <a:cs typeface="+mn-lt"/>
              </a:rPr>
              <a:t>Thank you 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2898245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3</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923845"/>
            <a:ext cx="7761333"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Think about light and colour in your home </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shape&#10;&#10;Description automatically generated">
            <a:extLst>
              <a:ext uri="{FF2B5EF4-FFF2-40B4-BE49-F238E27FC236}">
                <a16:creationId xmlns:a16="http://schemas.microsoft.com/office/drawing/2014/main" id="{F2608093-493D-F873-F398-DE77A63169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0921" y="1817882"/>
            <a:ext cx="6199808" cy="4558495"/>
          </a:xfrm>
          <a:prstGeom prst="rect">
            <a:avLst/>
          </a:prstGeom>
        </p:spPr>
      </p:pic>
    </p:spTree>
    <p:extLst>
      <p:ext uri="{BB962C8B-B14F-4D97-AF65-F5344CB8AC3E}">
        <p14:creationId xmlns:p14="http://schemas.microsoft.com/office/powerpoint/2010/main" val="651437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4</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Making a house a home</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4154315" y="5414219"/>
            <a:ext cx="4143660" cy="95204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3" name="Picture 3" descr="A picture containing floor, building, indoor, brick&#10;&#10;Description automatically generated">
            <a:extLst>
              <a:ext uri="{FF2B5EF4-FFF2-40B4-BE49-F238E27FC236}">
                <a16:creationId xmlns:a16="http://schemas.microsoft.com/office/drawing/2014/main" id="{3D84FF38-B819-1ED3-9311-020FE0D315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2425" y="4462504"/>
            <a:ext cx="2743200" cy="1826583"/>
          </a:xfrm>
          <a:prstGeom prst="rect">
            <a:avLst/>
          </a:prstGeom>
        </p:spPr>
      </p:pic>
      <p:pic>
        <p:nvPicPr>
          <p:cNvPr id="4" name="Picture 5">
            <a:extLst>
              <a:ext uri="{FF2B5EF4-FFF2-40B4-BE49-F238E27FC236}">
                <a16:creationId xmlns:a16="http://schemas.microsoft.com/office/drawing/2014/main" id="{6E682586-4FBA-3480-A01A-55DFC24DDE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38681" y="2516167"/>
            <a:ext cx="2661069" cy="1836000"/>
          </a:xfrm>
          <a:prstGeom prst="rect">
            <a:avLst/>
          </a:prstGeom>
        </p:spPr>
      </p:pic>
      <p:pic>
        <p:nvPicPr>
          <p:cNvPr id="6" name="Picture 8" descr="A picture containing table, person, indoor, dining table&#10;&#10;Description automatically generated">
            <a:extLst>
              <a:ext uri="{FF2B5EF4-FFF2-40B4-BE49-F238E27FC236}">
                <a16:creationId xmlns:a16="http://schemas.microsoft.com/office/drawing/2014/main" id="{78543320-FBD1-6A13-9B1B-4217DE7343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3028" y="2476224"/>
            <a:ext cx="2743200" cy="1825831"/>
          </a:xfrm>
          <a:prstGeom prst="rect">
            <a:avLst/>
          </a:prstGeom>
        </p:spPr>
      </p:pic>
      <p:sp>
        <p:nvSpPr>
          <p:cNvPr id="11" name="TextBox 10">
            <a:extLst>
              <a:ext uri="{FF2B5EF4-FFF2-40B4-BE49-F238E27FC236}">
                <a16:creationId xmlns:a16="http://schemas.microsoft.com/office/drawing/2014/main" id="{323106D5-7759-43F2-0100-EA59E0B50667}"/>
              </a:ext>
            </a:extLst>
          </p:cNvPr>
          <p:cNvSpPr txBox="1"/>
          <p:nvPr/>
        </p:nvSpPr>
        <p:spPr>
          <a:xfrm>
            <a:off x="303160" y="1711766"/>
            <a:ext cx="82001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Arial"/>
              </a:rPr>
              <a:t>Can you spot things here that look like things you might have at home?</a:t>
            </a:r>
          </a:p>
        </p:txBody>
      </p:sp>
      <p:pic>
        <p:nvPicPr>
          <p:cNvPr id="13" name="Picture 13">
            <a:extLst>
              <a:ext uri="{FF2B5EF4-FFF2-40B4-BE49-F238E27FC236}">
                <a16:creationId xmlns:a16="http://schemas.microsoft.com/office/drawing/2014/main" id="{E28DB579-3EF1-F22C-64A0-83ABFC7E90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38856" y="4401602"/>
            <a:ext cx="2661116" cy="1960395"/>
          </a:xfrm>
          <a:prstGeom prst="rect">
            <a:avLst/>
          </a:prstGeom>
        </p:spPr>
      </p:pic>
    </p:spTree>
    <p:extLst>
      <p:ext uri="{BB962C8B-B14F-4D97-AF65-F5344CB8AC3E}">
        <p14:creationId xmlns:p14="http://schemas.microsoft.com/office/powerpoint/2010/main" val="601101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Light and colour in 'God's House' </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417308" y="5061647"/>
            <a:ext cx="7593471" cy="136220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a:cs typeface="Arial"/>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5">
            <a:extLst>
              <a:ext uri="{FF2B5EF4-FFF2-40B4-BE49-F238E27FC236}">
                <a16:creationId xmlns:a16="http://schemas.microsoft.com/office/drawing/2014/main" id="{81CE6C68-E1CC-2AFE-12F3-302033F883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1318" y="1999576"/>
            <a:ext cx="2834735" cy="2405252"/>
          </a:xfrm>
          <a:prstGeom prst="rect">
            <a:avLst/>
          </a:prstGeom>
        </p:spPr>
      </p:pic>
      <p:pic>
        <p:nvPicPr>
          <p:cNvPr id="3" name="Picture 9">
            <a:extLst>
              <a:ext uri="{FF2B5EF4-FFF2-40B4-BE49-F238E27FC236}">
                <a16:creationId xmlns:a16="http://schemas.microsoft.com/office/drawing/2014/main" id="{83FDA833-1F81-5EB0-B593-32EB44D572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529"/>
          <a:stretch/>
        </p:blipFill>
        <p:spPr>
          <a:xfrm>
            <a:off x="6019800" y="2073275"/>
            <a:ext cx="2880877" cy="2330485"/>
          </a:xfrm>
          <a:prstGeom prst="rect">
            <a:avLst/>
          </a:prstGeom>
        </p:spPr>
      </p:pic>
      <p:pic>
        <p:nvPicPr>
          <p:cNvPr id="10" name="Picture 10" descr="A picture containing window, building, lit, dark&#10;&#10;Description automatically generated">
            <a:extLst>
              <a:ext uri="{FF2B5EF4-FFF2-40B4-BE49-F238E27FC236}">
                <a16:creationId xmlns:a16="http://schemas.microsoft.com/office/drawing/2014/main" id="{3C210F68-2B8E-2448-4749-8398E78CA28D}"/>
              </a:ext>
            </a:extLst>
          </p:cNvPr>
          <p:cNvPicPr>
            <a:picLocks noChangeAspect="1"/>
          </p:cNvPicPr>
          <p:nvPr/>
        </p:nvPicPr>
        <p:blipFill>
          <a:blip r:embed="rId5"/>
          <a:stretch>
            <a:fillRect/>
          </a:stretch>
        </p:blipFill>
        <p:spPr>
          <a:xfrm>
            <a:off x="3197225" y="2111375"/>
            <a:ext cx="2749550" cy="2330450"/>
          </a:xfrm>
          <a:prstGeom prst="rect">
            <a:avLst/>
          </a:prstGeom>
        </p:spPr>
      </p:pic>
      <p:sp>
        <p:nvSpPr>
          <p:cNvPr id="12" name="Content Placeholder 2">
            <a:extLst>
              <a:ext uri="{FF2B5EF4-FFF2-40B4-BE49-F238E27FC236}">
                <a16:creationId xmlns:a16="http://schemas.microsoft.com/office/drawing/2014/main" id="{0741D038-8178-C431-EDEF-C5C00AA74710}"/>
              </a:ext>
            </a:extLst>
          </p:cNvPr>
          <p:cNvSpPr>
            <a:spLocks noGrp="1"/>
          </p:cNvSpPr>
          <p:nvPr/>
        </p:nvSpPr>
        <p:spPr>
          <a:xfrm>
            <a:off x="309161" y="4984185"/>
            <a:ext cx="8511262" cy="152115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cs typeface="Arial"/>
              </a:rPr>
              <a:t>Westminster Abbey is a Christian church, and sometimes people refer to churches as God's house. </a:t>
            </a:r>
          </a:p>
          <a:p>
            <a:pPr marL="0" indent="0">
              <a:buNone/>
            </a:pPr>
            <a:endParaRPr lang="en-US" sz="1800">
              <a:cs typeface="Arial"/>
            </a:endParaRPr>
          </a:p>
          <a:p>
            <a:pPr marL="0" indent="0">
              <a:buNone/>
            </a:pPr>
            <a:r>
              <a:rPr lang="en-US" sz="1800">
                <a:cs typeface="Arial"/>
              </a:rPr>
              <a:t>Churches are often beautifully decorated with different colours. </a:t>
            </a:r>
          </a:p>
          <a:p>
            <a:pPr marL="0" indent="0">
              <a:buNone/>
            </a:pPr>
            <a:endParaRPr lang="en-US">
              <a:cs typeface="Calibri"/>
            </a:endParaRPr>
          </a:p>
        </p:txBody>
      </p:sp>
    </p:spTree>
    <p:extLst>
      <p:ext uri="{BB962C8B-B14F-4D97-AF65-F5344CB8AC3E}">
        <p14:creationId xmlns:p14="http://schemas.microsoft.com/office/powerpoint/2010/main" val="1129431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Stained glass: stories and celebrations</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a:extLst>
              <a:ext uri="{FF2B5EF4-FFF2-40B4-BE49-F238E27FC236}">
                <a16:creationId xmlns:a16="http://schemas.microsoft.com/office/drawing/2014/main" id="{C4540684-35E4-4048-A487-BB7B65A16A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41261" y="1974580"/>
            <a:ext cx="2200393" cy="3509980"/>
          </a:xfrm>
          <a:prstGeom prst="rect">
            <a:avLst/>
          </a:prstGeom>
        </p:spPr>
      </p:pic>
      <p:pic>
        <p:nvPicPr>
          <p:cNvPr id="11" name="Picture 10">
            <a:extLst>
              <a:ext uri="{FF2B5EF4-FFF2-40B4-BE49-F238E27FC236}">
                <a16:creationId xmlns:a16="http://schemas.microsoft.com/office/drawing/2014/main" id="{412AC3A2-A3B3-4181-8A52-FB67C9A68E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9105" y="1967611"/>
            <a:ext cx="2055064" cy="3518806"/>
          </a:xfrm>
          <a:prstGeom prst="rect">
            <a:avLst/>
          </a:prstGeom>
        </p:spPr>
      </p:pic>
      <p:pic>
        <p:nvPicPr>
          <p:cNvPr id="13" name="Picture 12">
            <a:extLst>
              <a:ext uri="{FF2B5EF4-FFF2-40B4-BE49-F238E27FC236}">
                <a16:creationId xmlns:a16="http://schemas.microsoft.com/office/drawing/2014/main" id="{6135E752-DDAA-408F-B9AF-B6F012FB39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7700" y="1965218"/>
            <a:ext cx="3361773" cy="3506984"/>
          </a:xfrm>
          <a:prstGeom prst="rect">
            <a:avLst/>
          </a:prstGeom>
        </p:spPr>
      </p:pic>
      <p:sp>
        <p:nvSpPr>
          <p:cNvPr id="6" name="Content Placeholder 2">
            <a:extLst>
              <a:ext uri="{FF2B5EF4-FFF2-40B4-BE49-F238E27FC236}">
                <a16:creationId xmlns:a16="http://schemas.microsoft.com/office/drawing/2014/main" id="{F6210839-B647-3A40-BB00-F301BB99FDA6}"/>
              </a:ext>
            </a:extLst>
          </p:cNvPr>
          <p:cNvSpPr>
            <a:spLocks noGrp="1"/>
          </p:cNvSpPr>
          <p:nvPr/>
        </p:nvSpPr>
        <p:spPr>
          <a:xfrm>
            <a:off x="8512888" y="4734287"/>
            <a:ext cx="7507962" cy="82265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a:cs typeface="Arial"/>
            </a:endParaRPr>
          </a:p>
          <a:p>
            <a:pPr marL="0" indent="0">
              <a:buNone/>
            </a:pPr>
            <a:endParaRPr lang="en-US">
              <a:cs typeface="Calibri"/>
            </a:endParaRPr>
          </a:p>
        </p:txBody>
      </p:sp>
      <p:sp>
        <p:nvSpPr>
          <p:cNvPr id="10" name="Content Placeholder 2">
            <a:extLst>
              <a:ext uri="{FF2B5EF4-FFF2-40B4-BE49-F238E27FC236}">
                <a16:creationId xmlns:a16="http://schemas.microsoft.com/office/drawing/2014/main" id="{59C30DFB-8980-FE36-C7CB-990500DBABF0}"/>
              </a:ext>
            </a:extLst>
          </p:cNvPr>
          <p:cNvSpPr>
            <a:spLocks noGrp="1"/>
          </p:cNvSpPr>
          <p:nvPr/>
        </p:nvSpPr>
        <p:spPr>
          <a:xfrm>
            <a:off x="9577794" y="4578100"/>
            <a:ext cx="7507962" cy="82265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a:cs typeface="Arial"/>
            </a:endParaRPr>
          </a:p>
          <a:p>
            <a:pPr marL="0" indent="0">
              <a:buNone/>
            </a:pPr>
            <a:endParaRPr lang="en-US">
              <a:cs typeface="Calibri"/>
            </a:endParaRPr>
          </a:p>
        </p:txBody>
      </p:sp>
      <p:sp>
        <p:nvSpPr>
          <p:cNvPr id="14" name="Content Placeholder 2">
            <a:extLst>
              <a:ext uri="{FF2B5EF4-FFF2-40B4-BE49-F238E27FC236}">
                <a16:creationId xmlns:a16="http://schemas.microsoft.com/office/drawing/2014/main" id="{4C9BB2A9-3240-90CD-12C0-F38037C4BFBF}"/>
              </a:ext>
            </a:extLst>
          </p:cNvPr>
          <p:cNvSpPr>
            <a:spLocks noGrp="1"/>
          </p:cNvSpPr>
          <p:nvPr/>
        </p:nvSpPr>
        <p:spPr>
          <a:xfrm>
            <a:off x="157944" y="6006101"/>
            <a:ext cx="8984632" cy="4250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ea typeface="+mn-lt"/>
                <a:cs typeface="+mn-lt"/>
              </a:rPr>
              <a:t>What details can you spot in these windows? Are there any stories you recognise?</a:t>
            </a:r>
            <a:endParaRPr lang="en-US" sz="1800">
              <a:cs typeface="Arial"/>
            </a:endParaRPr>
          </a:p>
          <a:p>
            <a:pPr marL="0" indent="0">
              <a:buNone/>
            </a:pPr>
            <a:endParaRPr lang="en-US">
              <a:cs typeface="Calibri"/>
            </a:endParaRPr>
          </a:p>
        </p:txBody>
      </p:sp>
    </p:spTree>
    <p:extLst>
      <p:ext uri="{BB962C8B-B14F-4D97-AF65-F5344CB8AC3E}">
        <p14:creationId xmlns:p14="http://schemas.microsoft.com/office/powerpoint/2010/main" val="1984817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Stained glass: A window into the past </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579166"/>
            <a:ext cx="5798615" cy="53524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cs typeface="Calibri"/>
              </a:rPr>
              <a:t>What can you see in these pieces of glass?</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6" name="Picture 5">
            <a:extLst>
              <a:ext uri="{FF2B5EF4-FFF2-40B4-BE49-F238E27FC236}">
                <a16:creationId xmlns:a16="http://schemas.microsoft.com/office/drawing/2014/main" id="{1FE0CE30-5347-4425-B14F-B16086C6F6C5}"/>
              </a:ext>
            </a:extLst>
          </p:cNvPr>
          <p:cNvPicPr>
            <a:picLocks noChangeAspect="1"/>
          </p:cNvPicPr>
          <p:nvPr/>
        </p:nvPicPr>
        <p:blipFill rotWithShape="1">
          <a:blip r:embed="rId3" cstate="screen">
            <a:clrChange>
              <a:clrFrom>
                <a:srgbClr val="EDEDED"/>
              </a:clrFrom>
              <a:clrTo>
                <a:srgbClr val="EDEDED">
                  <a:alpha val="0"/>
                </a:srgbClr>
              </a:clrTo>
            </a:clrChange>
            <a:extLst>
              <a:ext uri="{28A0092B-C50C-407E-A947-70E740481C1C}">
                <a14:useLocalDpi xmlns:a14="http://schemas.microsoft.com/office/drawing/2010/main"/>
              </a:ext>
            </a:extLst>
          </a:blip>
          <a:srcRect/>
          <a:stretch/>
        </p:blipFill>
        <p:spPr>
          <a:xfrm>
            <a:off x="6429425" y="1763854"/>
            <a:ext cx="2088507" cy="2489425"/>
          </a:xfrm>
          <a:prstGeom prst="rect">
            <a:avLst/>
          </a:prstGeom>
        </p:spPr>
      </p:pic>
      <p:pic>
        <p:nvPicPr>
          <p:cNvPr id="9" name="Picture 8">
            <a:extLst>
              <a:ext uri="{FF2B5EF4-FFF2-40B4-BE49-F238E27FC236}">
                <a16:creationId xmlns:a16="http://schemas.microsoft.com/office/drawing/2014/main" id="{D132E68A-E9A9-4157-B45A-699FFF45F2C0}"/>
              </a:ext>
            </a:extLst>
          </p:cNvPr>
          <p:cNvPicPr>
            <a:picLocks noChangeAspect="1"/>
          </p:cNvPicPr>
          <p:nvPr/>
        </p:nvPicPr>
        <p:blipFill rotWithShape="1">
          <a:blip r:embed="rId4" cstate="screen">
            <a:clrChange>
              <a:clrFrom>
                <a:srgbClr val="EDEDED"/>
              </a:clrFrom>
              <a:clrTo>
                <a:srgbClr val="EDEDED">
                  <a:alpha val="0"/>
                </a:srgbClr>
              </a:clrTo>
            </a:clrChange>
            <a:extLst>
              <a:ext uri="{28A0092B-C50C-407E-A947-70E740481C1C}">
                <a14:useLocalDpi xmlns:a14="http://schemas.microsoft.com/office/drawing/2010/main"/>
              </a:ext>
            </a:extLst>
          </a:blip>
          <a:srcRect/>
          <a:stretch/>
        </p:blipFill>
        <p:spPr>
          <a:xfrm>
            <a:off x="1404003" y="2161388"/>
            <a:ext cx="2088508" cy="1698171"/>
          </a:xfrm>
          <a:prstGeom prst="rect">
            <a:avLst/>
          </a:prstGeom>
        </p:spPr>
      </p:pic>
      <p:pic>
        <p:nvPicPr>
          <p:cNvPr id="10" name="Picture 9">
            <a:extLst>
              <a:ext uri="{FF2B5EF4-FFF2-40B4-BE49-F238E27FC236}">
                <a16:creationId xmlns:a16="http://schemas.microsoft.com/office/drawing/2014/main" id="{26FD5B5F-E62E-4CA8-8E0E-993E04055D66}"/>
              </a:ext>
            </a:extLst>
          </p:cNvPr>
          <p:cNvPicPr>
            <a:picLocks noChangeAspect="1"/>
          </p:cNvPicPr>
          <p:nvPr/>
        </p:nvPicPr>
        <p:blipFill rotWithShape="1">
          <a:blip r:embed="rId5" cstate="screen">
            <a:clrChange>
              <a:clrFrom>
                <a:srgbClr val="F1F1F1"/>
              </a:clrFrom>
              <a:clrTo>
                <a:srgbClr val="F1F1F1">
                  <a:alpha val="0"/>
                </a:srgbClr>
              </a:clrTo>
            </a:clrChange>
            <a:extLst>
              <a:ext uri="{28A0092B-C50C-407E-A947-70E740481C1C}">
                <a14:useLocalDpi xmlns:a14="http://schemas.microsoft.com/office/drawing/2010/main"/>
              </a:ext>
            </a:extLst>
          </a:blip>
          <a:srcRect/>
          <a:stretch/>
        </p:blipFill>
        <p:spPr>
          <a:xfrm>
            <a:off x="469382" y="4396450"/>
            <a:ext cx="3065105" cy="2122713"/>
          </a:xfrm>
          <a:prstGeom prst="rect">
            <a:avLst/>
          </a:prstGeom>
        </p:spPr>
      </p:pic>
      <p:pic>
        <p:nvPicPr>
          <p:cNvPr id="11" name="Picture 10">
            <a:extLst>
              <a:ext uri="{FF2B5EF4-FFF2-40B4-BE49-F238E27FC236}">
                <a16:creationId xmlns:a16="http://schemas.microsoft.com/office/drawing/2014/main" id="{250A4CAC-7CEF-47C4-82C1-4DAD499E1586}"/>
              </a:ext>
            </a:extLst>
          </p:cNvPr>
          <p:cNvPicPr>
            <a:picLocks noChangeAspect="1"/>
          </p:cNvPicPr>
          <p:nvPr/>
        </p:nvPicPr>
        <p:blipFill rotWithShape="1">
          <a:blip r:embed="rId6" cstate="screen">
            <a:clrChange>
              <a:clrFrom>
                <a:srgbClr val="EFEFEF"/>
              </a:clrFrom>
              <a:clrTo>
                <a:srgbClr val="EFEFEF">
                  <a:alpha val="0"/>
                </a:srgbClr>
              </a:clrTo>
            </a:clrChange>
            <a:extLst>
              <a:ext uri="{28A0092B-C50C-407E-A947-70E740481C1C}">
                <a14:useLocalDpi xmlns:a14="http://schemas.microsoft.com/office/drawing/2010/main"/>
              </a:ext>
            </a:extLst>
          </a:blip>
          <a:srcRect/>
          <a:stretch/>
        </p:blipFill>
        <p:spPr>
          <a:xfrm>
            <a:off x="6979074" y="4696294"/>
            <a:ext cx="1318767" cy="1720756"/>
          </a:xfrm>
          <a:prstGeom prst="rect">
            <a:avLst/>
          </a:prstGeom>
        </p:spPr>
      </p:pic>
      <p:pic>
        <p:nvPicPr>
          <p:cNvPr id="12" name="Picture 11">
            <a:extLst>
              <a:ext uri="{FF2B5EF4-FFF2-40B4-BE49-F238E27FC236}">
                <a16:creationId xmlns:a16="http://schemas.microsoft.com/office/drawing/2014/main" id="{3EE155D7-E6D1-4A0B-9001-AF1C114ABA9D}"/>
              </a:ext>
            </a:extLst>
          </p:cNvPr>
          <p:cNvPicPr>
            <a:picLocks noChangeAspect="1"/>
          </p:cNvPicPr>
          <p:nvPr/>
        </p:nvPicPr>
        <p:blipFill rotWithShape="1">
          <a:blip r:embed="rId7" cstate="screen">
            <a:clrChange>
              <a:clrFrom>
                <a:srgbClr val="EFEFEF"/>
              </a:clrFrom>
              <a:clrTo>
                <a:srgbClr val="EFEFEF">
                  <a:alpha val="0"/>
                </a:srgbClr>
              </a:clrTo>
            </a:clrChange>
            <a:extLst>
              <a:ext uri="{28A0092B-C50C-407E-A947-70E740481C1C}">
                <a14:useLocalDpi xmlns:a14="http://schemas.microsoft.com/office/drawing/2010/main"/>
              </a:ext>
            </a:extLst>
          </a:blip>
          <a:srcRect/>
          <a:stretch/>
        </p:blipFill>
        <p:spPr>
          <a:xfrm>
            <a:off x="3868201" y="3631833"/>
            <a:ext cx="2443445" cy="1924839"/>
          </a:xfrm>
          <a:prstGeom prst="rect">
            <a:avLst/>
          </a:prstGeom>
        </p:spPr>
      </p:pic>
    </p:spTree>
    <p:extLst>
      <p:ext uri="{BB962C8B-B14F-4D97-AF65-F5344CB8AC3E}">
        <p14:creationId xmlns:p14="http://schemas.microsoft.com/office/powerpoint/2010/main" val="1185140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Textiles: How to dress in a church</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27" name="Picture 26">
            <a:extLst>
              <a:ext uri="{FF2B5EF4-FFF2-40B4-BE49-F238E27FC236}">
                <a16:creationId xmlns:a16="http://schemas.microsoft.com/office/drawing/2014/main" id="{5DDC4928-DC15-4C4D-8592-B3C8878744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367" y="2405893"/>
            <a:ext cx="2598681" cy="3876449"/>
          </a:xfrm>
          <a:prstGeom prst="rect">
            <a:avLst/>
          </a:prstGeom>
        </p:spPr>
      </p:pic>
      <p:sp>
        <p:nvSpPr>
          <p:cNvPr id="9" name="Content Placeholder 2">
            <a:extLst>
              <a:ext uri="{FF2B5EF4-FFF2-40B4-BE49-F238E27FC236}">
                <a16:creationId xmlns:a16="http://schemas.microsoft.com/office/drawing/2014/main" id="{530D1EC0-11A4-0BD7-64AD-6B8F18321AAB}"/>
              </a:ext>
            </a:extLst>
          </p:cNvPr>
          <p:cNvSpPr>
            <a:spLocks noGrp="1"/>
          </p:cNvSpPr>
          <p:nvPr/>
        </p:nvSpPr>
        <p:spPr>
          <a:xfrm>
            <a:off x="308372" y="1710134"/>
            <a:ext cx="8365332" cy="45219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cs typeface="Arial"/>
              </a:rPr>
              <a:t>Have you seen clothes like this in your local place of worship? </a:t>
            </a:r>
            <a:endParaRPr lang="en-US"/>
          </a:p>
          <a:p>
            <a:pPr marL="0" indent="0">
              <a:buNone/>
            </a:pPr>
            <a:endParaRPr lang="en-US">
              <a:cs typeface="Calibri"/>
            </a:endParaRPr>
          </a:p>
        </p:txBody>
      </p:sp>
      <p:pic>
        <p:nvPicPr>
          <p:cNvPr id="10" name="Picture 10" descr="A picture containing clothing, fabric&#10;&#10;Description automatically generated">
            <a:extLst>
              <a:ext uri="{FF2B5EF4-FFF2-40B4-BE49-F238E27FC236}">
                <a16:creationId xmlns:a16="http://schemas.microsoft.com/office/drawing/2014/main" id="{D11ED6BE-FBFC-0D81-57BB-312262876C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2182" y="2401881"/>
            <a:ext cx="5253485" cy="3884081"/>
          </a:xfrm>
          <a:prstGeom prst="rect">
            <a:avLst/>
          </a:prstGeom>
        </p:spPr>
      </p:pic>
    </p:spTree>
    <p:extLst>
      <p:ext uri="{BB962C8B-B14F-4D97-AF65-F5344CB8AC3E}">
        <p14:creationId xmlns:p14="http://schemas.microsoft.com/office/powerpoint/2010/main" val="27724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Textiles: How to dress a church</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79618" y="1710134"/>
            <a:ext cx="8394086" cy="68223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err="1">
                <a:cs typeface="Arial"/>
              </a:rPr>
              <a:t>Colours</a:t>
            </a:r>
            <a:r>
              <a:rPr lang="en-US" sz="1800">
                <a:cs typeface="Arial"/>
              </a:rPr>
              <a:t> and decorations in a church often change through the year. Why do you think that happens? </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5" descr="A picture containing text, altar&#10;&#10;Description automatically generated">
            <a:extLst>
              <a:ext uri="{FF2B5EF4-FFF2-40B4-BE49-F238E27FC236}">
                <a16:creationId xmlns:a16="http://schemas.microsoft.com/office/drawing/2014/main" id="{44D45A46-D4D8-0E25-9E7C-410795CD40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97379" y="2557373"/>
            <a:ext cx="2153729" cy="1730251"/>
          </a:xfrm>
          <a:prstGeom prst="rect">
            <a:avLst/>
          </a:prstGeom>
        </p:spPr>
      </p:pic>
      <p:pic>
        <p:nvPicPr>
          <p:cNvPr id="6" name="Picture 8" descr="A picture containing indoor, room, red, decorated&#10;&#10;Description automatically generated">
            <a:extLst>
              <a:ext uri="{FF2B5EF4-FFF2-40B4-BE49-F238E27FC236}">
                <a16:creationId xmlns:a16="http://schemas.microsoft.com/office/drawing/2014/main" id="{825A5FF6-5C6F-8FB8-A3E1-3BE4746EFC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90650" y="4625402"/>
            <a:ext cx="2268749" cy="1728159"/>
          </a:xfrm>
          <a:prstGeom prst="rect">
            <a:avLst/>
          </a:prstGeom>
        </p:spPr>
      </p:pic>
      <p:pic>
        <p:nvPicPr>
          <p:cNvPr id="9" name="Picture 9" descr="A picture containing building, altar&#10;&#10;Description automatically generated">
            <a:extLst>
              <a:ext uri="{FF2B5EF4-FFF2-40B4-BE49-F238E27FC236}">
                <a16:creationId xmlns:a16="http://schemas.microsoft.com/office/drawing/2014/main" id="{13A59BD9-F53E-4BDC-A9E1-1814A6BA3B7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209" y="4624042"/>
            <a:ext cx="2585883" cy="1726420"/>
          </a:xfrm>
          <a:prstGeom prst="rect">
            <a:avLst/>
          </a:prstGeom>
        </p:spPr>
      </p:pic>
      <p:pic>
        <p:nvPicPr>
          <p:cNvPr id="10" name="Picture 10" descr="A picture containing window, altar&#10;&#10;Description automatically generated">
            <a:extLst>
              <a:ext uri="{FF2B5EF4-FFF2-40B4-BE49-F238E27FC236}">
                <a16:creationId xmlns:a16="http://schemas.microsoft.com/office/drawing/2014/main" id="{7640280A-C56E-4B6B-3134-BD4ACA9480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17213" y="2575504"/>
            <a:ext cx="2763411" cy="1721991"/>
          </a:xfrm>
          <a:prstGeom prst="rect">
            <a:avLst/>
          </a:prstGeom>
        </p:spPr>
      </p:pic>
      <p:pic>
        <p:nvPicPr>
          <p:cNvPr id="11" name="Picture 11" descr="A picture containing altar&#10;&#10;Description automatically generated">
            <a:extLst>
              <a:ext uri="{FF2B5EF4-FFF2-40B4-BE49-F238E27FC236}">
                <a16:creationId xmlns:a16="http://schemas.microsoft.com/office/drawing/2014/main" id="{1652D32E-EDDE-9E27-E8FF-AEDDFDC79F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1066" y="2554455"/>
            <a:ext cx="2467530" cy="1720591"/>
          </a:xfrm>
          <a:prstGeom prst="rect">
            <a:avLst/>
          </a:prstGeom>
        </p:spPr>
      </p:pic>
    </p:spTree>
    <p:extLst>
      <p:ext uri="{BB962C8B-B14F-4D97-AF65-F5344CB8AC3E}">
        <p14:creationId xmlns:p14="http://schemas.microsoft.com/office/powerpoint/2010/main" val="310490402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3FEBEE-F43F-49D8-81C2-379BF5FFE544}">
  <ds:schemaRefs>
    <ds:schemaRef ds:uri="40e3bd4d-ad2a-475f-b877-b0398ba3b99b"/>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f8bedca-0699-49e1-97e1-14424d7eca52"/>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03E2FCD-0615-4B8F-808E-43CC843DE7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29AD68-EB59-48B6-BF23-CE6925FD55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TotalTime>
  <Words>3470</Words>
  <Application>Microsoft Office PowerPoint</Application>
  <PresentationFormat>On-screen Show (4:3)</PresentationFormat>
  <Paragraphs>193</Paragraphs>
  <Slides>14</Slides>
  <Notes>14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Arial</vt:lpstr>
      <vt:lpstr>Arial,Sans-Serif</vt:lpstr>
      <vt:lpstr>Calibri</vt:lpstr>
      <vt:lpstr>Humnst777 Lt BT</vt:lpstr>
      <vt:lpstr>Palatino</vt:lpstr>
      <vt:lpstr>Times New Roman</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Sian Shaw</cp:lastModifiedBy>
  <cp:revision>2</cp:revision>
  <dcterms:created xsi:type="dcterms:W3CDTF">2022-10-19T08:55:34Z</dcterms:created>
  <dcterms:modified xsi:type="dcterms:W3CDTF">2023-01-03T11:19:08Z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MediaServiceImageTags">
    <vt:lpwstr/>
  </property>
</Properties>
</file>