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92" r:id="rId5"/>
    <p:sldId id="316" r:id="rId6"/>
    <p:sldId id="365" r:id="rId7"/>
    <p:sldId id="381" r:id="rId8"/>
    <p:sldId id="382" r:id="rId9"/>
    <p:sldId id="389" r:id="rId10"/>
    <p:sldId id="390" r:id="rId11"/>
    <p:sldId id="373" r:id="rId12"/>
    <p:sldId id="372" r:id="rId13"/>
    <p:sldId id="386" r:id="rId14"/>
    <p:sldId id="387" r:id="rId15"/>
    <p:sldId id="385" r:id="rId16"/>
    <p:sldId id="370" r:id="rId17"/>
    <p:sldId id="384" r:id="rId18"/>
    <p:sldId id="391" r:id="rId19"/>
    <p:sldId id="388" r:id="rId20"/>
    <p:sldId id="37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9AE970-2DBB-84C2-FB57-CA16381D3BA1}" v="2" dt="2024-08-08T11:45:56.300"/>
    <p1510:client id="{88541E46-73A2-FE41-6A5A-7D080E885FE4}" v="9" dt="2024-08-07T13:22:41.337"/>
    <p1510:client id="{EC77116E-ADD0-B181-3BFE-0BDCCD41CC2F}" v="28" dt="2024-08-08T08:15:07.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92" autoAdjust="0"/>
  </p:normalViewPr>
  <p:slideViewPr>
    <p:cSldViewPr snapToGrid="0">
      <p:cViewPr varScale="1">
        <p:scale>
          <a:sx n="88" d="100"/>
          <a:sy n="88" d="100"/>
        </p:scale>
        <p:origin x="227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F084F395-1C18-B6CD-86DD-2194469647F2}"/>
    <pc:docChg chg="modSld">
      <pc:chgData name="Sophie Holland" userId="S::sophie.holland@westminster-abbey.org::973f5038-f617-450a-8546-88bc9d3463c3" providerId="AD" clId="Web-{F084F395-1C18-B6CD-86DD-2194469647F2}" dt="2024-07-29T14:39:52.271" v="2" actId="20577"/>
      <pc:docMkLst>
        <pc:docMk/>
      </pc:docMkLst>
      <pc:sldChg chg="modSp modCm">
        <pc:chgData name="Sophie Holland" userId="S::sophie.holland@westminster-abbey.org::973f5038-f617-450a-8546-88bc9d3463c3" providerId="AD" clId="Web-{F084F395-1C18-B6CD-86DD-2194469647F2}" dt="2024-07-29T14:39:52.271" v="2" actId="20577"/>
        <pc:sldMkLst>
          <pc:docMk/>
          <pc:sldMk cId="2422937574" sldId="381"/>
        </pc:sldMkLst>
        <pc:spChg chg="mod">
          <ac:chgData name="Sophie Holland" userId="S::sophie.holland@westminster-abbey.org::973f5038-f617-450a-8546-88bc9d3463c3" providerId="AD" clId="Web-{F084F395-1C18-B6CD-86DD-2194469647F2}" dt="2024-07-29T14:39:52.271" v="2" actId="20577"/>
          <ac:spMkLst>
            <pc:docMk/>
            <pc:sldMk cId="2422937574" sldId="381"/>
            <ac:spMk id="2" creationId="{74A5BF1B-AC89-545A-8446-99E1D699CE4F}"/>
          </ac:spMkLst>
        </pc:spChg>
        <pc:extLst>
          <p:ext xmlns:p="http://schemas.openxmlformats.org/presentationml/2006/main" uri="{D6D511B9-2390-475A-947B-AFAB55BFBCF1}">
            <pc226:cmChg xmlns:pc226="http://schemas.microsoft.com/office/powerpoint/2022/06/main/command" xmlns="" chg="mod">
              <pc226:chgData name="Sophie Holland" userId="S::sophie.holland@westminster-abbey.org::973f5038-f617-450a-8546-88bc9d3463c3" providerId="AD" clId="Web-{F084F395-1C18-B6CD-86DD-2194469647F2}" dt="2024-07-29T14:39:51.021" v="1" actId="20577"/>
              <pc2:cmMkLst xmlns:pc2="http://schemas.microsoft.com/office/powerpoint/2019/9/main/command">
                <pc:docMk/>
                <pc:sldMk cId="2422937574" sldId="381"/>
                <pc2:cmMk id="{4E357A33-2CEC-492E-969D-CF3529739F32}"/>
              </pc2:cmMkLst>
            </pc226:cmChg>
          </p:ext>
        </pc:extLst>
      </pc:sldChg>
    </pc:docChg>
  </pc:docChgLst>
  <pc:docChgLst>
    <pc:chgData name="Sophie Holland" userId="S::sophie.holland@westminster-abbey.org::973f5038-f617-450a-8546-88bc9d3463c3" providerId="AD" clId="Web-{4A32DE0D-B071-8C98-0785-45CA30D7F125}"/>
    <pc:docChg chg="modSld">
      <pc:chgData name="Sophie Holland" userId="S::sophie.holland@westminster-abbey.org::973f5038-f617-450a-8546-88bc9d3463c3" providerId="AD" clId="Web-{4A32DE0D-B071-8C98-0785-45CA30D7F125}" dt="2024-07-24T13:57:11.021" v="4352" actId="20577"/>
      <pc:docMkLst>
        <pc:docMk/>
      </pc:docMkLst>
      <pc:sldChg chg="modNotes">
        <pc:chgData name="Sophie Holland" userId="S::sophie.holland@westminster-abbey.org::973f5038-f617-450a-8546-88bc9d3463c3" providerId="AD" clId="Web-{4A32DE0D-B071-8C98-0785-45CA30D7F125}" dt="2024-07-24T11:27:24.438" v="774"/>
        <pc:sldMkLst>
          <pc:docMk/>
          <pc:sldMk cId="4213500498" sldId="341"/>
        </pc:sldMkLst>
      </pc:sldChg>
      <pc:sldChg chg="modSp modCm modNotes">
        <pc:chgData name="Sophie Holland" userId="S::sophie.holland@westminster-abbey.org::973f5038-f617-450a-8546-88bc9d3463c3" providerId="AD" clId="Web-{4A32DE0D-B071-8C98-0785-45CA30D7F125}" dt="2024-07-24T11:57:48.535" v="2021" actId="1076"/>
        <pc:sldMkLst>
          <pc:docMk/>
          <pc:sldMk cId="3051632917" sldId="370"/>
        </pc:sldMkLst>
        <pc:spChg chg="mod">
          <ac:chgData name="Sophie Holland" userId="S::sophie.holland@westminster-abbey.org::973f5038-f617-450a-8546-88bc9d3463c3" providerId="AD" clId="Web-{4A32DE0D-B071-8C98-0785-45CA30D7F125}" dt="2024-07-24T11:01:22.600" v="192" actId="1076"/>
          <ac:spMkLst>
            <pc:docMk/>
            <pc:sldMk cId="3051632917" sldId="370"/>
            <ac:spMk id="5" creationId="{0226E1A2-3742-5D6A-08C7-5B8811BBA0DF}"/>
          </ac:spMkLst>
        </pc:spChg>
        <pc:picChg chg="mod">
          <ac:chgData name="Sophie Holland" userId="S::sophie.holland@westminster-abbey.org::973f5038-f617-450a-8546-88bc9d3463c3" providerId="AD" clId="Web-{4A32DE0D-B071-8C98-0785-45CA30D7F125}" dt="2024-07-24T11:57:48.535" v="2021" actId="1076"/>
          <ac:picMkLst>
            <pc:docMk/>
            <pc:sldMk cId="3051632917" sldId="370"/>
            <ac:picMk id="4" creationId="{7E776FAA-9672-47C8-9D64-F67EA24AB7E9}"/>
          </ac:picMkLst>
        </pc:picChg>
        <pc:extLst>
          <p:ext xmlns:p="http://schemas.openxmlformats.org/presentationml/2006/main" uri="{D6D511B9-2390-475A-947B-AFAB55BFBCF1}">
            <pc226:cmChg xmlns:pc226="http://schemas.microsoft.com/office/powerpoint/2022/06/main/command" xmlns="" chg="mod modRxn">
              <pc226:chgData name="Sophie Holland" userId="S::sophie.holland@westminster-abbey.org::973f5038-f617-450a-8546-88bc9d3463c3" providerId="AD" clId="Web-{4A32DE0D-B071-8C98-0785-45CA30D7F125}" dt="2024-07-24T11:02:58.665" v="198"/>
              <pc2:cmMkLst xmlns:pc2="http://schemas.microsoft.com/office/powerpoint/2019/9/main/command">
                <pc:docMk/>
                <pc:sldMk cId="3051632917" sldId="370"/>
                <pc2:cmMk id="{9E66CF4A-1F92-4A58-9BAB-DE4C94A16956}"/>
              </pc2:cmMkLst>
              <pc226:cmRplyChg chg="add">
                <pc226:chgData name="Sophie Holland" userId="S::sophie.holland@westminster-abbey.org::973f5038-f617-450a-8546-88bc9d3463c3" providerId="AD" clId="Web-{4A32DE0D-B071-8C98-0785-45CA30D7F125}" dt="2024-07-24T11:02:58.665" v="198"/>
                <pc2:cmRplyMkLst xmlns:pc2="http://schemas.microsoft.com/office/powerpoint/2019/9/main/command">
                  <pc:docMk/>
                  <pc:sldMk cId="3051632917" sldId="370"/>
                  <pc2:cmMk id="{9E66CF4A-1F92-4A58-9BAB-DE4C94A16956}"/>
                  <pc2:cmRplyMk id="{7B2A24C1-56CD-43B3-9DE9-D75E10AF1866}"/>
                </pc2:cmRplyMkLst>
              </pc226:cmRplyChg>
            </pc226:cmChg>
          </p:ext>
        </pc:extLst>
      </pc:sldChg>
      <pc:sldChg chg="modSp modCm modNotes">
        <pc:chgData name="Sophie Holland" userId="S::sophie.holland@westminster-abbey.org::973f5038-f617-450a-8546-88bc9d3463c3" providerId="AD" clId="Web-{4A32DE0D-B071-8C98-0785-45CA30D7F125}" dt="2024-07-24T11:39:03.785" v="974" actId="14100"/>
        <pc:sldMkLst>
          <pc:docMk/>
          <pc:sldMk cId="1133971357" sldId="372"/>
        </pc:sldMkLst>
        <pc:spChg chg="mod">
          <ac:chgData name="Sophie Holland" userId="S::sophie.holland@westminster-abbey.org::973f5038-f617-450a-8546-88bc9d3463c3" providerId="AD" clId="Web-{4A32DE0D-B071-8C98-0785-45CA30D7F125}" dt="2024-07-24T10:56:41.905" v="97" actId="1076"/>
          <ac:spMkLst>
            <pc:docMk/>
            <pc:sldMk cId="1133971357" sldId="372"/>
            <ac:spMk id="7" creationId="{E34A6DBF-D2D3-AF87-524A-FD8A86DC91AE}"/>
          </ac:spMkLst>
        </pc:spChg>
        <pc:picChg chg="mod">
          <ac:chgData name="Sophie Holland" userId="S::sophie.holland@westminster-abbey.org::973f5038-f617-450a-8546-88bc9d3463c3" providerId="AD" clId="Web-{4A32DE0D-B071-8C98-0785-45CA30D7F125}" dt="2024-07-24T11:39:03.785" v="974" actId="14100"/>
          <ac:picMkLst>
            <pc:docMk/>
            <pc:sldMk cId="1133971357" sldId="372"/>
            <ac:picMk id="2" creationId="{7CD245AD-ECFF-6442-3658-7E0480C76A47}"/>
          </ac:picMkLst>
        </pc:picChg>
        <pc:extLst>
          <p:ext xmlns:p="http://schemas.openxmlformats.org/presentationml/2006/main" uri="{D6D511B9-2390-475A-947B-AFAB55BFBCF1}">
            <pc226:cmChg xmlns:pc226="http://schemas.microsoft.com/office/powerpoint/2022/06/main/command" xmlns="" chg="mod modRxn">
              <pc226:chgData name="Sophie Holland" userId="S::sophie.holland@westminster-abbey.org::973f5038-f617-450a-8546-88bc9d3463c3" providerId="AD" clId="Web-{4A32DE0D-B071-8C98-0785-45CA30D7F125}" dt="2024-07-24T10:59:14.737" v="99"/>
              <pc2:cmMkLst xmlns:pc2="http://schemas.microsoft.com/office/powerpoint/2019/9/main/command">
                <pc:docMk/>
                <pc:sldMk cId="1133971357" sldId="372"/>
                <pc2:cmMk id="{12269689-A16A-4137-83DD-2FA6838EAAD9}"/>
              </pc2:cmMkLst>
            </pc226:cmChg>
          </p:ext>
        </pc:extLst>
      </pc:sldChg>
      <pc:sldChg chg="addSp delSp modSp modNotes">
        <pc:chgData name="Sophie Holland" userId="S::sophie.holland@westminster-abbey.org::973f5038-f617-450a-8546-88bc9d3463c3" providerId="AD" clId="Web-{4A32DE0D-B071-8C98-0785-45CA30D7F125}" dt="2024-07-24T13:53:10.890" v="4319" actId="20577"/>
        <pc:sldMkLst>
          <pc:docMk/>
          <pc:sldMk cId="582489287" sldId="373"/>
        </pc:sldMkLst>
        <pc:spChg chg="mod">
          <ac:chgData name="Sophie Holland" userId="S::sophie.holland@westminster-abbey.org::973f5038-f617-450a-8546-88bc9d3463c3" providerId="AD" clId="Web-{4A32DE0D-B071-8C98-0785-45CA30D7F125}" dt="2024-07-24T13:10:54.901" v="4058" actId="20577"/>
          <ac:spMkLst>
            <pc:docMk/>
            <pc:sldMk cId="582489287" sldId="373"/>
            <ac:spMk id="7" creationId="{3B0F3292-EC6B-E47B-25E2-0256FE0CCD17}"/>
          </ac:spMkLst>
        </pc:spChg>
        <pc:spChg chg="add mod">
          <ac:chgData name="Sophie Holland" userId="S::sophie.holland@westminster-abbey.org::973f5038-f617-450a-8546-88bc9d3463c3" providerId="AD" clId="Web-{4A32DE0D-B071-8C98-0785-45CA30D7F125}" dt="2024-07-24T13:53:10.890" v="4319" actId="20577"/>
          <ac:spMkLst>
            <pc:docMk/>
            <pc:sldMk cId="582489287" sldId="373"/>
            <ac:spMk id="8" creationId="{A30D15B3-FE27-BAF8-16A9-FF0B538971C5}"/>
          </ac:spMkLst>
        </pc:spChg>
        <pc:picChg chg="add mod">
          <ac:chgData name="Sophie Holland" userId="S::sophie.holland@westminster-abbey.org::973f5038-f617-450a-8546-88bc9d3463c3" providerId="AD" clId="Web-{4A32DE0D-B071-8C98-0785-45CA30D7F125}" dt="2024-07-24T11:23:20.838" v="733" actId="1076"/>
          <ac:picMkLst>
            <pc:docMk/>
            <pc:sldMk cId="582489287" sldId="373"/>
            <ac:picMk id="2" creationId="{15A15FEE-3FB1-468D-8BF7-7A4826E2D77F}"/>
          </ac:picMkLst>
        </pc:picChg>
        <pc:picChg chg="add del mod">
          <ac:chgData name="Sophie Holland" userId="S::sophie.holland@westminster-abbey.org::973f5038-f617-450a-8546-88bc9d3463c3" providerId="AD" clId="Web-{4A32DE0D-B071-8C98-0785-45CA30D7F125}" dt="2024-07-24T11:09:11.925" v="336"/>
          <ac:picMkLst>
            <pc:docMk/>
            <pc:sldMk cId="582489287" sldId="373"/>
            <ac:picMk id="4" creationId="{5A1EA9FF-A5A6-1854-D856-F416F521C7A8}"/>
          </ac:picMkLst>
        </pc:picChg>
        <pc:picChg chg="add del mod">
          <ac:chgData name="Sophie Holland" userId="S::sophie.holland@westminster-abbey.org::973f5038-f617-450a-8546-88bc9d3463c3" providerId="AD" clId="Web-{4A32DE0D-B071-8C98-0785-45CA30D7F125}" dt="2024-07-24T11:09:08.941" v="334"/>
          <ac:picMkLst>
            <pc:docMk/>
            <pc:sldMk cId="582489287" sldId="373"/>
            <ac:picMk id="5" creationId="{6D3EA756-34C1-8AB3-7614-FA9AA18333BB}"/>
          </ac:picMkLst>
        </pc:picChg>
      </pc:sldChg>
      <pc:sldChg chg="modSp addCm modCm">
        <pc:chgData name="Sophie Holland" userId="S::sophie.holland@westminster-abbey.org::973f5038-f617-450a-8546-88bc9d3463c3" providerId="AD" clId="Web-{4A32DE0D-B071-8C98-0785-45CA30D7F125}" dt="2024-07-24T13:42:29.216" v="4216" actId="20577"/>
        <pc:sldMkLst>
          <pc:docMk/>
          <pc:sldMk cId="2422937574" sldId="381"/>
        </pc:sldMkLst>
        <pc:spChg chg="mod">
          <ac:chgData name="Sophie Holland" userId="S::sophie.holland@westminster-abbey.org::973f5038-f617-450a-8546-88bc9d3463c3" providerId="AD" clId="Web-{4A32DE0D-B071-8C98-0785-45CA30D7F125}" dt="2024-07-24T13:42:29.216" v="4216" actId="20577"/>
          <ac:spMkLst>
            <pc:docMk/>
            <pc:sldMk cId="2422937574" sldId="381"/>
            <ac:spMk id="2" creationId="{74A5BF1B-AC89-545A-8446-99E1D699CE4F}"/>
          </ac:spMkLst>
        </pc:spChg>
        <pc:extLst>
          <p:ext xmlns:p="http://schemas.openxmlformats.org/presentationml/2006/main" uri="{D6D511B9-2390-475A-947B-AFAB55BFBCF1}">
            <pc226:cmChg xmlns:pc226="http://schemas.microsoft.com/office/powerpoint/2022/06/main/command" xmlns="" chg="add mod">
              <pc226:chgData name="Sophie Holland" userId="S::sophie.holland@westminster-abbey.org::973f5038-f617-450a-8546-88bc9d3463c3" providerId="AD" clId="Web-{4A32DE0D-B071-8C98-0785-45CA30D7F125}" dt="2024-07-24T13:42:29.216" v="4216" actId="20577"/>
              <pc2:cmMkLst xmlns:pc2="http://schemas.microsoft.com/office/powerpoint/2019/9/main/command">
                <pc:docMk/>
                <pc:sldMk cId="2422937574" sldId="381"/>
                <pc2:cmMk id="{4E357A33-2CEC-492E-969D-CF3529739F32}"/>
              </pc2:cmMkLst>
            </pc226:cmChg>
          </p:ext>
        </pc:extLst>
      </pc:sldChg>
      <pc:sldChg chg="modSp">
        <pc:chgData name="Sophie Holland" userId="S::sophie.holland@westminster-abbey.org::973f5038-f617-450a-8546-88bc9d3463c3" providerId="AD" clId="Web-{4A32DE0D-B071-8C98-0785-45CA30D7F125}" dt="2024-07-24T13:57:11.021" v="4352" actId="20577"/>
        <pc:sldMkLst>
          <pc:docMk/>
          <pc:sldMk cId="3886673787" sldId="384"/>
        </pc:sldMkLst>
        <pc:spChg chg="mod">
          <ac:chgData name="Sophie Holland" userId="S::sophie.holland@westminster-abbey.org::973f5038-f617-450a-8546-88bc9d3463c3" providerId="AD" clId="Web-{4A32DE0D-B071-8C98-0785-45CA30D7F125}" dt="2024-07-24T13:57:11.021" v="4352" actId="20577"/>
          <ac:spMkLst>
            <pc:docMk/>
            <pc:sldMk cId="3886673787" sldId="384"/>
            <ac:spMk id="4" creationId="{5C240EA1-9386-61FB-129E-03975EF66D22}"/>
          </ac:spMkLst>
        </pc:spChg>
      </pc:sldChg>
      <pc:sldChg chg="addSp delSp modSp modNotes">
        <pc:chgData name="Sophie Holland" userId="S::sophie.holland@westminster-abbey.org::973f5038-f617-450a-8546-88bc9d3463c3" providerId="AD" clId="Web-{4A32DE0D-B071-8C98-0785-45CA30D7F125}" dt="2024-07-24T13:56:10.832" v="4347" actId="20577"/>
        <pc:sldMkLst>
          <pc:docMk/>
          <pc:sldMk cId="3713465871" sldId="385"/>
        </pc:sldMkLst>
        <pc:spChg chg="add del mod">
          <ac:chgData name="Sophie Holland" userId="S::sophie.holland@westminster-abbey.org::973f5038-f617-450a-8546-88bc9d3463c3" providerId="AD" clId="Web-{4A32DE0D-B071-8C98-0785-45CA30D7F125}" dt="2024-07-24T12:06:26.893" v="2301"/>
          <ac:spMkLst>
            <pc:docMk/>
            <pc:sldMk cId="3713465871" sldId="385"/>
            <ac:spMk id="4" creationId="{0E7F8F66-2C89-1E26-8D17-9ABD4CF22DC0}"/>
          </ac:spMkLst>
        </pc:spChg>
        <pc:spChg chg="add del mod">
          <ac:chgData name="Sophie Holland" userId="S::sophie.holland@westminster-abbey.org::973f5038-f617-450a-8546-88bc9d3463c3" providerId="AD" clId="Web-{4A32DE0D-B071-8C98-0785-45CA30D7F125}" dt="2024-07-24T12:07:39.348" v="2416"/>
          <ac:spMkLst>
            <pc:docMk/>
            <pc:sldMk cId="3713465871" sldId="385"/>
            <ac:spMk id="5" creationId="{EA2FF451-8F2B-4540-AA81-EF50839254AC}"/>
          </ac:spMkLst>
        </pc:spChg>
        <pc:spChg chg="mod">
          <ac:chgData name="Sophie Holland" userId="S::sophie.holland@westminster-abbey.org::973f5038-f617-450a-8546-88bc9d3463c3" providerId="AD" clId="Web-{4A32DE0D-B071-8C98-0785-45CA30D7F125}" dt="2024-07-24T13:54:22.392" v="4323" actId="1076"/>
          <ac:spMkLst>
            <pc:docMk/>
            <pc:sldMk cId="3713465871" sldId="385"/>
            <ac:spMk id="7" creationId="{3B0F3292-EC6B-E47B-25E2-0256FE0CCD17}"/>
          </ac:spMkLst>
        </pc:spChg>
        <pc:spChg chg="add del mod">
          <ac:chgData name="Sophie Holland" userId="S::sophie.holland@westminster-abbey.org::973f5038-f617-450a-8546-88bc9d3463c3" providerId="AD" clId="Web-{4A32DE0D-B071-8C98-0785-45CA30D7F125}" dt="2024-07-24T12:57:37.380" v="3733"/>
          <ac:spMkLst>
            <pc:docMk/>
            <pc:sldMk cId="3713465871" sldId="385"/>
            <ac:spMk id="8" creationId="{4E5FDF5B-DD6A-6044-C5AC-C31D03C93ECF}"/>
          </ac:spMkLst>
        </pc:spChg>
        <pc:spChg chg="add del mod">
          <ac:chgData name="Sophie Holland" userId="S::sophie.holland@westminster-abbey.org::973f5038-f617-450a-8546-88bc9d3463c3" providerId="AD" clId="Web-{4A32DE0D-B071-8C98-0785-45CA30D7F125}" dt="2024-07-24T12:12:42.934" v="2610"/>
          <ac:spMkLst>
            <pc:docMk/>
            <pc:sldMk cId="3713465871" sldId="385"/>
            <ac:spMk id="9" creationId="{604A0149-EE84-C5AC-CCE4-6CE55324A91B}"/>
          </ac:spMkLst>
        </pc:spChg>
        <pc:spChg chg="add mod">
          <ac:chgData name="Sophie Holland" userId="S::sophie.holland@westminster-abbey.org::973f5038-f617-450a-8546-88bc9d3463c3" providerId="AD" clId="Web-{4A32DE0D-B071-8C98-0785-45CA30D7F125}" dt="2024-07-24T13:56:10.832" v="4347" actId="20577"/>
          <ac:spMkLst>
            <pc:docMk/>
            <pc:sldMk cId="3713465871" sldId="385"/>
            <ac:spMk id="10" creationId="{574508BE-76B9-8C94-3622-4C86FBD89F92}"/>
          </ac:spMkLst>
        </pc:spChg>
        <pc:spChg chg="add del">
          <ac:chgData name="Sophie Holland" userId="S::sophie.holland@westminster-abbey.org::973f5038-f617-450a-8546-88bc9d3463c3" providerId="AD" clId="Web-{4A32DE0D-B071-8C98-0785-45CA30D7F125}" dt="2024-07-24T12:35:46.236" v="2850"/>
          <ac:spMkLst>
            <pc:docMk/>
            <pc:sldMk cId="3713465871" sldId="385"/>
            <ac:spMk id="12" creationId="{0BAD23AC-6C18-E1B3-BA7D-115878FD57A5}"/>
          </ac:spMkLst>
        </pc:spChg>
        <pc:spChg chg="add del mod">
          <ac:chgData name="Sophie Holland" userId="S::sophie.holland@westminster-abbey.org::973f5038-f617-450a-8546-88bc9d3463c3" providerId="AD" clId="Web-{4A32DE0D-B071-8C98-0785-45CA30D7F125}" dt="2024-07-24T12:50:02.758" v="3326"/>
          <ac:spMkLst>
            <pc:docMk/>
            <pc:sldMk cId="3713465871" sldId="385"/>
            <ac:spMk id="13" creationId="{E581E4DB-9060-BC44-E59E-8270E0B24405}"/>
          </ac:spMkLst>
        </pc:spChg>
        <pc:spChg chg="add del mod">
          <ac:chgData name="Sophie Holland" userId="S::sophie.holland@westminster-abbey.org::973f5038-f617-450a-8546-88bc9d3463c3" providerId="AD" clId="Web-{4A32DE0D-B071-8C98-0785-45CA30D7F125}" dt="2024-07-24T12:57:52.193" v="3734"/>
          <ac:spMkLst>
            <pc:docMk/>
            <pc:sldMk cId="3713465871" sldId="385"/>
            <ac:spMk id="14" creationId="{AEA70797-052D-C216-8D9C-78430FA322C7}"/>
          </ac:spMkLst>
        </pc:spChg>
        <pc:picChg chg="add mod">
          <ac:chgData name="Sophie Holland" userId="S::sophie.holland@westminster-abbey.org::973f5038-f617-450a-8546-88bc9d3463c3" providerId="AD" clId="Web-{4A32DE0D-B071-8C98-0785-45CA30D7F125}" dt="2024-07-24T12:35:28.626" v="2847" actId="1076"/>
          <ac:picMkLst>
            <pc:docMk/>
            <pc:sldMk cId="3713465871" sldId="385"/>
            <ac:picMk id="2" creationId="{BEC3E572-52EE-0E50-01CB-DFA0FB2751DA}"/>
          </ac:picMkLst>
        </pc:picChg>
      </pc:sldChg>
      <pc:sldChg chg="addSp delSp modSp modNotes">
        <pc:chgData name="Sophie Holland" userId="S::sophie.holland@westminster-abbey.org::973f5038-f617-450a-8546-88bc9d3463c3" providerId="AD" clId="Web-{4A32DE0D-B071-8C98-0785-45CA30D7F125}" dt="2024-07-24T13:53:57.500" v="4322" actId="20577"/>
        <pc:sldMkLst>
          <pc:docMk/>
          <pc:sldMk cId="4038425311" sldId="386"/>
        </pc:sldMkLst>
        <pc:spChg chg="mod">
          <ac:chgData name="Sophie Holland" userId="S::sophie.holland@westminster-abbey.org::973f5038-f617-450a-8546-88bc9d3463c3" providerId="AD" clId="Web-{4A32DE0D-B071-8C98-0785-45CA30D7F125}" dt="2024-07-24T13:47:42.334" v="4249" actId="20577"/>
          <ac:spMkLst>
            <pc:docMk/>
            <pc:sldMk cId="4038425311" sldId="386"/>
            <ac:spMk id="3" creationId="{74A5BF1B-AC89-545A-8446-99E1D699CE4F}"/>
          </ac:spMkLst>
        </pc:spChg>
        <pc:spChg chg="add del mod">
          <ac:chgData name="Sophie Holland" userId="S::sophie.holland@westminster-abbey.org::973f5038-f617-450a-8546-88bc9d3463c3" providerId="AD" clId="Web-{4A32DE0D-B071-8C98-0785-45CA30D7F125}" dt="2024-07-24T11:43:28.089" v="1256"/>
          <ac:spMkLst>
            <pc:docMk/>
            <pc:sldMk cId="4038425311" sldId="386"/>
            <ac:spMk id="5" creationId="{EBFB675E-BF02-C036-09C5-C211EAC6E678}"/>
          </ac:spMkLst>
        </pc:spChg>
        <pc:spChg chg="mod">
          <ac:chgData name="Sophie Holland" userId="S::sophie.holland@westminster-abbey.org::973f5038-f617-450a-8546-88bc9d3463c3" providerId="AD" clId="Web-{4A32DE0D-B071-8C98-0785-45CA30D7F125}" dt="2024-07-24T13:53:35.547" v="4320" actId="1076"/>
          <ac:spMkLst>
            <pc:docMk/>
            <pc:sldMk cId="4038425311" sldId="386"/>
            <ac:spMk id="7" creationId="{3B0F3292-EC6B-E47B-25E2-0256FE0CCD17}"/>
          </ac:spMkLst>
        </pc:spChg>
        <pc:spChg chg="add del mod">
          <ac:chgData name="Sophie Holland" userId="S::sophie.holland@westminster-abbey.org::973f5038-f617-450a-8546-88bc9d3463c3" providerId="AD" clId="Web-{4A32DE0D-B071-8C98-0785-45CA30D7F125}" dt="2024-07-24T11:44:19.746" v="1274"/>
          <ac:spMkLst>
            <pc:docMk/>
            <pc:sldMk cId="4038425311" sldId="386"/>
            <ac:spMk id="8" creationId="{88583C70-9A1E-DE5F-7CD8-7CF19AC6CACC}"/>
          </ac:spMkLst>
        </pc:spChg>
        <pc:spChg chg="add mod">
          <ac:chgData name="Sophie Holland" userId="S::sophie.holland@westminster-abbey.org::973f5038-f617-450a-8546-88bc9d3463c3" providerId="AD" clId="Web-{4A32DE0D-B071-8C98-0785-45CA30D7F125}" dt="2024-07-24T13:53:57.500" v="4322" actId="20577"/>
          <ac:spMkLst>
            <pc:docMk/>
            <pc:sldMk cId="4038425311" sldId="386"/>
            <ac:spMk id="9" creationId="{82BA65BA-B1B1-71F7-C217-63DA272B8CC6}"/>
          </ac:spMkLst>
        </pc:spChg>
        <pc:spChg chg="add del mod">
          <ac:chgData name="Sophie Holland" userId="S::sophie.holland@westminster-abbey.org::973f5038-f617-450a-8546-88bc9d3463c3" providerId="AD" clId="Web-{4A32DE0D-B071-8C98-0785-45CA30D7F125}" dt="2024-07-24T13:49:15.274" v="4273"/>
          <ac:spMkLst>
            <pc:docMk/>
            <pc:sldMk cId="4038425311" sldId="386"/>
            <ac:spMk id="10" creationId="{A98BB738-BE69-7E51-7BA6-FC5F89BA547C}"/>
          </ac:spMkLst>
        </pc:spChg>
        <pc:picChg chg="add mod">
          <ac:chgData name="Sophie Holland" userId="S::sophie.holland@westminster-abbey.org::973f5038-f617-450a-8546-88bc9d3463c3" providerId="AD" clId="Web-{4A32DE0D-B071-8C98-0785-45CA30D7F125}" dt="2024-07-24T13:50:53.917" v="4316" actId="1076"/>
          <ac:picMkLst>
            <pc:docMk/>
            <pc:sldMk cId="4038425311" sldId="386"/>
            <ac:picMk id="2" creationId="{EDC9D25A-63C8-A427-AB46-2AE67F54707C}"/>
          </ac:picMkLst>
        </pc:picChg>
        <pc:picChg chg="add del mod">
          <ac:chgData name="Sophie Holland" userId="S::sophie.holland@westminster-abbey.org::973f5038-f617-450a-8546-88bc9d3463c3" providerId="AD" clId="Web-{4A32DE0D-B071-8C98-0785-45CA30D7F125}" dt="2024-07-24T11:36:22.999" v="935"/>
          <ac:picMkLst>
            <pc:docMk/>
            <pc:sldMk cId="4038425311" sldId="386"/>
            <ac:picMk id="4" creationId="{7957C1E7-799C-16A6-AD1B-A761F989580E}"/>
          </ac:picMkLst>
        </pc:picChg>
      </pc:sldChg>
      <pc:sldChg chg="modCm modNotes">
        <pc:chgData name="Sophie Holland" userId="S::sophie.holland@westminster-abbey.org::973f5038-f617-450a-8546-88bc9d3463c3" providerId="AD" clId="Web-{4A32DE0D-B071-8C98-0785-45CA30D7F125}" dt="2024-07-24T11:27:33.751" v="775"/>
        <pc:sldMkLst>
          <pc:docMk/>
          <pc:sldMk cId="3536776986" sldId="387"/>
        </pc:sldMkLst>
        <pc:extLst>
          <p:ext xmlns:p="http://schemas.openxmlformats.org/presentationml/2006/main" uri="{D6D511B9-2390-475A-947B-AFAB55BFBCF1}">
            <pc226:cmChg xmlns:pc226="http://schemas.microsoft.com/office/powerpoint/2022/06/main/command" xmlns="" chg="">
              <pc226:chgData name="Sophie Holland" userId="S::sophie.holland@westminster-abbey.org::973f5038-f617-450a-8546-88bc9d3463c3" providerId="AD" clId="Web-{4A32DE0D-B071-8C98-0785-45CA30D7F125}" dt="2024-07-24T10:58:24.377" v="98"/>
              <pc2:cmMkLst xmlns:pc2="http://schemas.microsoft.com/office/powerpoint/2019/9/main/command">
                <pc:docMk/>
                <pc:sldMk cId="3536776986" sldId="387"/>
                <pc2:cmMk id="{CD283762-73FF-428B-B6B4-069C2A6EFF1F}"/>
              </pc2:cmMkLst>
              <pc226:cmRplyChg chg="add">
                <pc226:chgData name="Sophie Holland" userId="S::sophie.holland@westminster-abbey.org::973f5038-f617-450a-8546-88bc9d3463c3" providerId="AD" clId="Web-{4A32DE0D-B071-8C98-0785-45CA30D7F125}" dt="2024-07-24T10:58:24.377" v="98"/>
                <pc2:cmRplyMkLst xmlns:pc2="http://schemas.microsoft.com/office/powerpoint/2019/9/main/command">
                  <pc:docMk/>
                  <pc:sldMk cId="3536776986" sldId="387"/>
                  <pc2:cmMk id="{CD283762-73FF-428B-B6B4-069C2A6EFF1F}"/>
                  <pc2:cmRplyMk id="{30B90887-25AE-4AA0-9F69-310604FE946A}"/>
                </pc2:cmRplyMkLst>
              </pc226:cmRplyChg>
            </pc226:cmChg>
          </p:ext>
        </pc:extLst>
      </pc:sldChg>
      <pc:sldChg chg="modSp">
        <pc:chgData name="Sophie Holland" userId="S::sophie.holland@westminster-abbey.org::973f5038-f617-450a-8546-88bc9d3463c3" providerId="AD" clId="Web-{4A32DE0D-B071-8C98-0785-45CA30D7F125}" dt="2024-07-24T13:46:22.691" v="4229" actId="20577"/>
        <pc:sldMkLst>
          <pc:docMk/>
          <pc:sldMk cId="1036688037" sldId="389"/>
        </pc:sldMkLst>
        <pc:spChg chg="mod">
          <ac:chgData name="Sophie Holland" userId="S::sophie.holland@westminster-abbey.org::973f5038-f617-450a-8546-88bc9d3463c3" providerId="AD" clId="Web-{4A32DE0D-B071-8C98-0785-45CA30D7F125}" dt="2024-07-24T13:44:05.719" v="4217" actId="1076"/>
          <ac:spMkLst>
            <pc:docMk/>
            <pc:sldMk cId="1036688037" sldId="389"/>
            <ac:spMk id="3" creationId="{74A5BF1B-AC89-545A-8446-99E1D699CE4F}"/>
          </ac:spMkLst>
        </pc:spChg>
        <pc:spChg chg="mod">
          <ac:chgData name="Sophie Holland" userId="S::sophie.holland@westminster-abbey.org::973f5038-f617-450a-8546-88bc9d3463c3" providerId="AD" clId="Web-{4A32DE0D-B071-8C98-0785-45CA30D7F125}" dt="2024-07-24T13:46:22.691" v="4229" actId="20577"/>
          <ac:spMkLst>
            <pc:docMk/>
            <pc:sldMk cId="1036688037" sldId="389"/>
            <ac:spMk id="5" creationId="{D00FEC22-8C80-22FB-6F64-EC7AFEA84414}"/>
          </ac:spMkLst>
        </pc:spChg>
        <pc:spChg chg="mod">
          <ac:chgData name="Sophie Holland" userId="S::sophie.holland@westminster-abbey.org::973f5038-f617-450a-8546-88bc9d3463c3" providerId="AD" clId="Web-{4A32DE0D-B071-8C98-0785-45CA30D7F125}" dt="2024-07-24T12:22:37.278" v="2842" actId="1076"/>
          <ac:spMkLst>
            <pc:docMk/>
            <pc:sldMk cId="1036688037" sldId="389"/>
            <ac:spMk id="11" creationId="{C478436B-4B01-E44C-9310-D52D2C2537E3}"/>
          </ac:spMkLst>
        </pc:spChg>
      </pc:sldChg>
      <pc:sldChg chg="modSp">
        <pc:chgData name="Sophie Holland" userId="S::sophie.holland@westminster-abbey.org::973f5038-f617-450a-8546-88bc9d3463c3" providerId="AD" clId="Web-{4A32DE0D-B071-8C98-0785-45CA30D7F125}" dt="2024-07-24T13:44:49.533" v="4226" actId="1076"/>
        <pc:sldMkLst>
          <pc:docMk/>
          <pc:sldMk cId="151588631" sldId="390"/>
        </pc:sldMkLst>
        <pc:spChg chg="mod">
          <ac:chgData name="Sophie Holland" userId="S::sophie.holland@westminster-abbey.org::973f5038-f617-450a-8546-88bc9d3463c3" providerId="AD" clId="Web-{4A32DE0D-B071-8C98-0785-45CA30D7F125}" dt="2024-07-24T13:44:44.579" v="4225" actId="1076"/>
          <ac:spMkLst>
            <pc:docMk/>
            <pc:sldMk cId="151588631" sldId="390"/>
            <ac:spMk id="3" creationId="{74A5BF1B-AC89-545A-8446-99E1D699CE4F}"/>
          </ac:spMkLst>
        </pc:spChg>
        <pc:spChg chg="mod">
          <ac:chgData name="Sophie Holland" userId="S::sophie.holland@westminster-abbey.org::973f5038-f617-450a-8546-88bc9d3463c3" providerId="AD" clId="Web-{4A32DE0D-B071-8C98-0785-45CA30D7F125}" dt="2024-07-24T13:44:49.533" v="4226" actId="1076"/>
          <ac:spMkLst>
            <pc:docMk/>
            <pc:sldMk cId="151588631" sldId="390"/>
            <ac:spMk id="5" creationId="{D00FEC22-8C80-22FB-6F64-EC7AFEA84414}"/>
          </ac:spMkLst>
        </pc:spChg>
        <pc:spChg chg="mod">
          <ac:chgData name="Sophie Holland" userId="S::sophie.holland@westminster-abbey.org::973f5038-f617-450a-8546-88bc9d3463c3" providerId="AD" clId="Web-{4A32DE0D-B071-8C98-0785-45CA30D7F125}" dt="2024-07-24T12:22:42.528" v="2843" actId="1076"/>
          <ac:spMkLst>
            <pc:docMk/>
            <pc:sldMk cId="151588631" sldId="390"/>
            <ac:spMk id="11" creationId="{C478436B-4B01-E44C-9310-D52D2C2537E3}"/>
          </ac:spMkLst>
        </pc:spChg>
      </pc:sldChg>
      <pc:sldChg chg="modSp">
        <pc:chgData name="Sophie Holland" userId="S::sophie.holland@westminster-abbey.org::973f5038-f617-450a-8546-88bc9d3463c3" providerId="AD" clId="Web-{4A32DE0D-B071-8C98-0785-45CA30D7F125}" dt="2024-07-24T11:06:38.468" v="290" actId="20577"/>
        <pc:sldMkLst>
          <pc:docMk/>
          <pc:sldMk cId="3274252756" sldId="391"/>
        </pc:sldMkLst>
        <pc:spChg chg="mod">
          <ac:chgData name="Sophie Holland" userId="S::sophie.holland@westminster-abbey.org::973f5038-f617-450a-8546-88bc9d3463c3" providerId="AD" clId="Web-{4A32DE0D-B071-8C98-0785-45CA30D7F125}" dt="2024-07-24T11:06:38.468" v="290" actId="20577"/>
          <ac:spMkLst>
            <pc:docMk/>
            <pc:sldMk cId="3274252756" sldId="391"/>
            <ac:spMk id="4" creationId="{5C240EA1-9386-61FB-129E-03975EF66D22}"/>
          </ac:spMkLst>
        </pc:spChg>
      </pc:sldChg>
    </pc:docChg>
  </pc:docChgLst>
  <pc:docChgLst>
    <pc:chgData name="Sian Shaw" userId="S::sian.shaw@westminster-abbey.org::cf930bf7-ba7f-4ec0-9225-526cb0af2be3" providerId="AD" clId="Web-{9F81A313-8A25-BA36-BBF2-CA98AE13AA34}"/>
    <pc:docChg chg="modSld">
      <pc:chgData name="Sian Shaw" userId="S::sian.shaw@westminster-abbey.org::cf930bf7-ba7f-4ec0-9225-526cb0af2be3" providerId="AD" clId="Web-{9F81A313-8A25-BA36-BBF2-CA98AE13AA34}" dt="2024-07-26T14:34:15.637" v="18"/>
      <pc:docMkLst>
        <pc:docMk/>
      </pc:docMkLst>
      <pc:sldChg chg="addSp delSp modSp">
        <pc:chgData name="Sian Shaw" userId="S::sian.shaw@westminster-abbey.org::cf930bf7-ba7f-4ec0-9225-526cb0af2be3" providerId="AD" clId="Web-{9F81A313-8A25-BA36-BBF2-CA98AE13AA34}" dt="2024-07-26T14:34:15.637" v="18"/>
        <pc:sldMkLst>
          <pc:docMk/>
          <pc:sldMk cId="3655528256" sldId="378"/>
        </pc:sldMkLst>
        <pc:spChg chg="del">
          <ac:chgData name="Sian Shaw" userId="S::sian.shaw@westminster-abbey.org::cf930bf7-ba7f-4ec0-9225-526cb0af2be3" providerId="AD" clId="Web-{9F81A313-8A25-BA36-BBF2-CA98AE13AA34}" dt="2024-07-26T14:34:15.637" v="18"/>
          <ac:spMkLst>
            <pc:docMk/>
            <pc:sldMk cId="3655528256" sldId="378"/>
            <ac:spMk id="2" creationId="{C1022C71-C5EE-1D9D-40BA-7993B5A23C9A}"/>
          </ac:spMkLst>
        </pc:spChg>
        <pc:spChg chg="mod">
          <ac:chgData name="Sian Shaw" userId="S::sian.shaw@westminster-abbey.org::cf930bf7-ba7f-4ec0-9225-526cb0af2be3" providerId="AD" clId="Web-{9F81A313-8A25-BA36-BBF2-CA98AE13AA34}" dt="2024-07-26T14:24:00.757" v="15" actId="20577"/>
          <ac:spMkLst>
            <pc:docMk/>
            <pc:sldMk cId="3655528256" sldId="378"/>
            <ac:spMk id="11" creationId="{C478436B-4B01-E44C-9310-D52D2C2537E3}"/>
          </ac:spMkLst>
        </pc:spChg>
        <pc:graphicFrameChg chg="add">
          <ac:chgData name="Sian Shaw" userId="S::sian.shaw@westminster-abbey.org::cf930bf7-ba7f-4ec0-9225-526cb0af2be3" providerId="AD" clId="Web-{9F81A313-8A25-BA36-BBF2-CA98AE13AA34}" dt="2024-07-26T14:34:15.637" v="18"/>
          <ac:graphicFrameMkLst>
            <pc:docMk/>
            <pc:sldMk cId="3655528256" sldId="378"/>
            <ac:graphicFrameMk id="13" creationId="{E491458C-2396-6740-3EF9-5E2301DD3227}"/>
          </ac:graphicFrameMkLst>
        </pc:graphicFrameChg>
        <pc:picChg chg="add mod">
          <ac:chgData name="Sian Shaw" userId="S::sian.shaw@westminster-abbey.org::cf930bf7-ba7f-4ec0-9225-526cb0af2be3" providerId="AD" clId="Web-{9F81A313-8A25-BA36-BBF2-CA98AE13AA34}" dt="2024-07-26T14:34:14.199" v="17" actId="1076"/>
          <ac:picMkLst>
            <pc:docMk/>
            <pc:sldMk cId="3655528256" sldId="378"/>
            <ac:picMk id="4" creationId="{0CD16A5E-CF8A-50D2-950E-FDBF40C92007}"/>
          </ac:picMkLst>
        </pc:picChg>
      </pc:sldChg>
    </pc:docChg>
  </pc:docChgLst>
  <pc:docChgLst>
    <pc:chgData name="Sophie Holland" userId="S::sophie.holland@westminster-abbey.org::973f5038-f617-450a-8546-88bc9d3463c3" providerId="AD" clId="Web-{E7BCB63B-7BF9-9D95-12D3-7E0750B971F2}"/>
    <pc:docChg chg="modSld">
      <pc:chgData name="Sophie Holland" userId="S::sophie.holland@westminster-abbey.org::973f5038-f617-450a-8546-88bc9d3463c3" providerId="AD" clId="Web-{E7BCB63B-7BF9-9D95-12D3-7E0750B971F2}" dt="2024-08-01T17:51:06.956" v="5"/>
      <pc:docMkLst>
        <pc:docMk/>
      </pc:docMkLst>
      <pc:sldChg chg="modNotes">
        <pc:chgData name="Sophie Holland" userId="S::sophie.holland@westminster-abbey.org::973f5038-f617-450a-8546-88bc9d3463c3" providerId="AD" clId="Web-{E7BCB63B-7BF9-9D95-12D3-7E0750B971F2}" dt="2024-08-01T17:51:06.956" v="5"/>
        <pc:sldMkLst>
          <pc:docMk/>
          <pc:sldMk cId="3655528256" sldId="378"/>
        </pc:sldMkLst>
      </pc:sldChg>
    </pc:docChg>
  </pc:docChgLst>
  <pc:docChgLst>
    <pc:chgData name="Sophie Holland" userId="S::sophie.holland@westminster-abbey.org::973f5038-f617-450a-8546-88bc9d3463c3" providerId="AD" clId="Web-{5092CE15-4E09-9DD3-E205-09495112744B}"/>
    <pc:docChg chg="addSld modSld">
      <pc:chgData name="Sophie Holland" userId="S::sophie.holland@westminster-abbey.org::973f5038-f617-450a-8546-88bc9d3463c3" providerId="AD" clId="Web-{5092CE15-4E09-9DD3-E205-09495112744B}" dt="2024-07-11T10:13:31.733" v="1432" actId="20577"/>
      <pc:docMkLst>
        <pc:docMk/>
      </pc:docMkLst>
      <pc:sldChg chg="addSp delSp modSp">
        <pc:chgData name="Sophie Holland" userId="S::sophie.holland@westminster-abbey.org::973f5038-f617-450a-8546-88bc9d3463c3" providerId="AD" clId="Web-{5092CE15-4E09-9DD3-E205-09495112744B}" dt="2024-07-11T09:17:22.688" v="432" actId="20577"/>
        <pc:sldMkLst>
          <pc:docMk/>
          <pc:sldMk cId="3886673787" sldId="384"/>
        </pc:sldMkLst>
        <pc:spChg chg="add del mod">
          <ac:chgData name="Sophie Holland" userId="S::sophie.holland@westminster-abbey.org::973f5038-f617-450a-8546-88bc9d3463c3" providerId="AD" clId="Web-{5092CE15-4E09-9DD3-E205-09495112744B}" dt="2024-07-11T08:45:26.085" v="90"/>
          <ac:spMkLst>
            <pc:docMk/>
            <pc:sldMk cId="3886673787" sldId="384"/>
            <ac:spMk id="2" creationId="{FB3683C3-DFC4-9A4C-C69D-AB56B6141A58}"/>
          </ac:spMkLst>
        </pc:spChg>
        <pc:spChg chg="mod">
          <ac:chgData name="Sophie Holland" userId="S::sophie.holland@westminster-abbey.org::973f5038-f617-450a-8546-88bc9d3463c3" providerId="AD" clId="Web-{5092CE15-4E09-9DD3-E205-09495112744B}" dt="2024-07-11T09:17:22.688" v="432" actId="20577"/>
          <ac:spMkLst>
            <pc:docMk/>
            <pc:sldMk cId="3886673787" sldId="384"/>
            <ac:spMk id="4" creationId="{5C240EA1-9386-61FB-129E-03975EF66D22}"/>
          </ac:spMkLst>
        </pc:spChg>
        <pc:spChg chg="add del mod">
          <ac:chgData name="Sophie Holland" userId="S::sophie.holland@westminster-abbey.org::973f5038-f617-450a-8546-88bc9d3463c3" providerId="AD" clId="Web-{5092CE15-4E09-9DD3-E205-09495112744B}" dt="2024-07-11T08:46:46.618" v="133"/>
          <ac:spMkLst>
            <pc:docMk/>
            <pc:sldMk cId="3886673787" sldId="384"/>
            <ac:spMk id="5" creationId="{64AF4018-D1E7-0757-7144-08E41068D288}"/>
          </ac:spMkLst>
        </pc:spChg>
        <pc:spChg chg="add del mod">
          <ac:chgData name="Sophie Holland" userId="S::sophie.holland@westminster-abbey.org::973f5038-f617-450a-8546-88bc9d3463c3" providerId="AD" clId="Web-{5092CE15-4E09-9DD3-E205-09495112744B}" dt="2024-07-11T08:55:44.197" v="239"/>
          <ac:spMkLst>
            <pc:docMk/>
            <pc:sldMk cId="3886673787" sldId="384"/>
            <ac:spMk id="7" creationId="{B5E9C245-184D-80A9-C59E-D7A883E02A24}"/>
          </ac:spMkLst>
        </pc:spChg>
        <pc:spChg chg="add del mod">
          <ac:chgData name="Sophie Holland" userId="S::sophie.holland@westminster-abbey.org::973f5038-f617-450a-8546-88bc9d3463c3" providerId="AD" clId="Web-{5092CE15-4E09-9DD3-E205-09495112744B}" dt="2024-07-11T08:55:26.118" v="238"/>
          <ac:spMkLst>
            <pc:docMk/>
            <pc:sldMk cId="3886673787" sldId="384"/>
            <ac:spMk id="8" creationId="{A8A36E61-C0F8-B07C-1898-5625603CA4AF}"/>
          </ac:spMkLst>
        </pc:spChg>
        <pc:spChg chg="add del mod">
          <ac:chgData name="Sophie Holland" userId="S::sophie.holland@westminster-abbey.org::973f5038-f617-450a-8546-88bc9d3463c3" providerId="AD" clId="Web-{5092CE15-4E09-9DD3-E205-09495112744B}" dt="2024-07-11T08:57:55.185" v="298"/>
          <ac:spMkLst>
            <pc:docMk/>
            <pc:sldMk cId="3886673787" sldId="384"/>
            <ac:spMk id="9" creationId="{6C4539DE-22B9-766D-3064-FED67CA466F6}"/>
          </ac:spMkLst>
        </pc:spChg>
        <pc:spChg chg="mod">
          <ac:chgData name="Sophie Holland" userId="S::sophie.holland@westminster-abbey.org::973f5038-f617-450a-8546-88bc9d3463c3" providerId="AD" clId="Web-{5092CE15-4E09-9DD3-E205-09495112744B}" dt="2024-07-11T09:02:23.005" v="331" actId="20577"/>
          <ac:spMkLst>
            <pc:docMk/>
            <pc:sldMk cId="3886673787" sldId="384"/>
            <ac:spMk id="11" creationId="{C478436B-4B01-E44C-9310-D52D2C2537E3}"/>
          </ac:spMkLst>
        </pc:spChg>
      </pc:sldChg>
      <pc:sldChg chg="addSp modSp">
        <pc:chgData name="Sophie Holland" userId="S::sophie.holland@westminster-abbey.org::973f5038-f617-450a-8546-88bc9d3463c3" providerId="AD" clId="Web-{5092CE15-4E09-9DD3-E205-09495112744B}" dt="2024-07-11T09:09:04.236" v="397" actId="1076"/>
        <pc:sldMkLst>
          <pc:docMk/>
          <pc:sldMk cId="3713465871" sldId="385"/>
        </pc:sldMkLst>
        <pc:spChg chg="add mod">
          <ac:chgData name="Sophie Holland" userId="S::sophie.holland@westminster-abbey.org::973f5038-f617-450a-8546-88bc9d3463c3" providerId="AD" clId="Web-{5092CE15-4E09-9DD3-E205-09495112744B}" dt="2024-07-11T09:08:53.688" v="394" actId="1076"/>
          <ac:spMkLst>
            <pc:docMk/>
            <pc:sldMk cId="3713465871" sldId="385"/>
            <ac:spMk id="2" creationId="{8CB892FD-2756-11FF-C021-2EA9CCC9FCBB}"/>
          </ac:spMkLst>
        </pc:spChg>
        <pc:spChg chg="add mod">
          <ac:chgData name="Sophie Holland" userId="S::sophie.holland@westminster-abbey.org::973f5038-f617-450a-8546-88bc9d3463c3" providerId="AD" clId="Web-{5092CE15-4E09-9DD3-E205-09495112744B}" dt="2024-07-11T09:09:04.236" v="397" actId="1076"/>
          <ac:spMkLst>
            <pc:docMk/>
            <pc:sldMk cId="3713465871" sldId="385"/>
            <ac:spMk id="4" creationId="{083DF67F-6345-1982-515E-2A3AE7A61B3A}"/>
          </ac:spMkLst>
        </pc:spChg>
      </pc:sldChg>
      <pc:sldChg chg="modSp">
        <pc:chgData name="Sophie Holland" userId="S::sophie.holland@westminster-abbey.org::973f5038-f617-450a-8546-88bc9d3463c3" providerId="AD" clId="Web-{5092CE15-4E09-9DD3-E205-09495112744B}" dt="2024-07-11T09:02:32.427" v="334" actId="20577"/>
        <pc:sldMkLst>
          <pc:docMk/>
          <pc:sldMk cId="2987191116" sldId="388"/>
        </pc:sldMkLst>
        <pc:spChg chg="mod">
          <ac:chgData name="Sophie Holland" userId="S::sophie.holland@westminster-abbey.org::973f5038-f617-450a-8546-88bc9d3463c3" providerId="AD" clId="Web-{5092CE15-4E09-9DD3-E205-09495112744B}" dt="2024-07-11T08:20:30.003" v="10" actId="20577"/>
          <ac:spMkLst>
            <pc:docMk/>
            <pc:sldMk cId="2987191116" sldId="388"/>
            <ac:spMk id="4" creationId="{5C240EA1-9386-61FB-129E-03975EF66D22}"/>
          </ac:spMkLst>
        </pc:spChg>
        <pc:spChg chg="mod">
          <ac:chgData name="Sophie Holland" userId="S::sophie.holland@westminster-abbey.org::973f5038-f617-450a-8546-88bc9d3463c3" providerId="AD" clId="Web-{5092CE15-4E09-9DD3-E205-09495112744B}" dt="2024-07-11T09:02:32.427" v="334" actId="20577"/>
          <ac:spMkLst>
            <pc:docMk/>
            <pc:sldMk cId="2987191116" sldId="388"/>
            <ac:spMk id="11" creationId="{C478436B-4B01-E44C-9310-D52D2C2537E3}"/>
          </ac:spMkLst>
        </pc:spChg>
      </pc:sldChg>
      <pc:sldChg chg="addSp delSp modSp add replId">
        <pc:chgData name="Sophie Holland" userId="S::sophie.holland@westminster-abbey.org::973f5038-f617-450a-8546-88bc9d3463c3" providerId="AD" clId="Web-{5092CE15-4E09-9DD3-E205-09495112744B}" dt="2024-07-11T10:13:31.733" v="1432" actId="20577"/>
        <pc:sldMkLst>
          <pc:docMk/>
          <pc:sldMk cId="3274252756" sldId="391"/>
        </pc:sldMkLst>
        <pc:spChg chg="add del mod">
          <ac:chgData name="Sophie Holland" userId="S::sophie.holland@westminster-abbey.org::973f5038-f617-450a-8546-88bc9d3463c3" providerId="AD" clId="Web-{5092CE15-4E09-9DD3-E205-09495112744B}" dt="2024-07-11T09:09:00.282" v="395"/>
          <ac:spMkLst>
            <pc:docMk/>
            <pc:sldMk cId="3274252756" sldId="391"/>
            <ac:spMk id="2" creationId="{083DF67F-6345-1982-515E-2A3AE7A61B3A}"/>
          </ac:spMkLst>
        </pc:spChg>
        <pc:spChg chg="mod">
          <ac:chgData name="Sophie Holland" userId="S::sophie.holland@westminster-abbey.org::973f5038-f617-450a-8546-88bc9d3463c3" providerId="AD" clId="Web-{5092CE15-4E09-9DD3-E205-09495112744B}" dt="2024-07-11T10:13:31.733" v="1432" actId="20577"/>
          <ac:spMkLst>
            <pc:docMk/>
            <pc:sldMk cId="3274252756" sldId="391"/>
            <ac:spMk id="4" creationId="{5C240EA1-9386-61FB-129E-03975EF66D22}"/>
          </ac:spMkLst>
        </pc:spChg>
        <pc:spChg chg="add del mod">
          <ac:chgData name="Sophie Holland" userId="S::sophie.holland@westminster-abbey.org::973f5038-f617-450a-8546-88bc9d3463c3" providerId="AD" clId="Web-{5092CE15-4E09-9DD3-E205-09495112744B}" dt="2024-07-11T09:20:30.068" v="511"/>
          <ac:spMkLst>
            <pc:docMk/>
            <pc:sldMk cId="3274252756" sldId="391"/>
            <ac:spMk id="5" creationId="{3C5E535A-372A-BC65-692F-0D1E6A5F8EDB}"/>
          </ac:spMkLst>
        </pc:spChg>
        <pc:spChg chg="add del mod">
          <ac:chgData name="Sophie Holland" userId="S::sophie.holland@westminster-abbey.org::973f5038-f617-450a-8546-88bc9d3463c3" providerId="AD" clId="Web-{5092CE15-4E09-9DD3-E205-09495112744B}" dt="2024-07-11T09:37:42.209" v="939"/>
          <ac:spMkLst>
            <pc:docMk/>
            <pc:sldMk cId="3274252756" sldId="391"/>
            <ac:spMk id="7" creationId="{D764AD23-C97A-CAE0-468E-754B5D4B386B}"/>
          </ac:spMkLst>
        </pc:spChg>
        <pc:spChg chg="add del mod">
          <ac:chgData name="Sophie Holland" userId="S::sophie.holland@westminster-abbey.org::973f5038-f617-450a-8546-88bc9d3463c3" providerId="AD" clId="Web-{5092CE15-4E09-9DD3-E205-09495112744B}" dt="2024-07-11T09:35:50.455" v="929"/>
          <ac:spMkLst>
            <pc:docMk/>
            <pc:sldMk cId="3274252756" sldId="391"/>
            <ac:spMk id="8" creationId="{A3AA5C00-BD09-3C54-E44B-01AED4D0E9BA}"/>
          </ac:spMkLst>
        </pc:spChg>
        <pc:spChg chg="add del mod">
          <ac:chgData name="Sophie Holland" userId="S::sophie.holland@westminster-abbey.org::973f5038-f617-450a-8546-88bc9d3463c3" providerId="AD" clId="Web-{5092CE15-4E09-9DD3-E205-09495112744B}" dt="2024-07-11T09:50:21.810" v="1379"/>
          <ac:spMkLst>
            <pc:docMk/>
            <pc:sldMk cId="3274252756" sldId="391"/>
            <ac:spMk id="9" creationId="{860AF81C-9BEC-0DC2-287B-7AC382F84D3F}"/>
          </ac:spMkLst>
        </pc:spChg>
        <pc:spChg chg="add del mod">
          <ac:chgData name="Sophie Holland" userId="S::sophie.holland@westminster-abbey.org::973f5038-f617-450a-8546-88bc9d3463c3" providerId="AD" clId="Web-{5092CE15-4E09-9DD3-E205-09495112744B}" dt="2024-07-11T09:50:18.732" v="1378"/>
          <ac:spMkLst>
            <pc:docMk/>
            <pc:sldMk cId="3274252756" sldId="391"/>
            <ac:spMk id="10" creationId="{CCAFA9C3-492F-88D4-08F7-482D6F2160C9}"/>
          </ac:spMkLst>
        </pc:spChg>
        <pc:spChg chg="mod">
          <ac:chgData name="Sophie Holland" userId="S::sophie.holland@westminster-abbey.org::973f5038-f617-450a-8546-88bc9d3463c3" providerId="AD" clId="Web-{5092CE15-4E09-9DD3-E205-09495112744B}" dt="2024-07-11T09:02:14.864" v="315" actId="20577"/>
          <ac:spMkLst>
            <pc:docMk/>
            <pc:sldMk cId="3274252756" sldId="391"/>
            <ac:spMk id="11" creationId="{C478436B-4B01-E44C-9310-D52D2C2537E3}"/>
          </ac:spMkLst>
        </pc:spChg>
      </pc:sldChg>
    </pc:docChg>
  </pc:docChgLst>
  <pc:docChgLst>
    <pc:chgData name="Lou Cash" userId="S::lou.cash@westminster-abbey.org::86be4a58-c22e-4e67-b9c9-cb87f0968146" providerId="AD" clId="Web-{652D7E04-C4F6-832B-E402-8A475623374D}"/>
    <pc:docChg chg="modSld sldOrd">
      <pc:chgData name="Lou Cash" userId="S::lou.cash@westminster-abbey.org::86be4a58-c22e-4e67-b9c9-cb87f0968146" providerId="AD" clId="Web-{652D7E04-C4F6-832B-E402-8A475623374D}" dt="2021-11-26T11:48:58.033" v="44" actId="20577"/>
      <pc:docMkLst>
        <pc:docMk/>
      </pc:docMkLst>
      <pc:sldChg chg="modSp ord">
        <pc:chgData name="Lou Cash" userId="S::lou.cash@westminster-abbey.org::86be4a58-c22e-4e67-b9c9-cb87f0968146" providerId="AD" clId="Web-{652D7E04-C4F6-832B-E402-8A475623374D}" dt="2021-11-26T11:48:58.033" v="44" actId="20577"/>
        <pc:sldMkLst>
          <pc:docMk/>
          <pc:sldMk cId="927207849" sldId="316"/>
        </pc:sldMkLst>
        <pc:spChg chg="mod">
          <ac:chgData name="Lou Cash" userId="S::lou.cash@westminster-abbey.org::86be4a58-c22e-4e67-b9c9-cb87f0968146" providerId="AD" clId="Web-{652D7E04-C4F6-832B-E402-8A475623374D}" dt="2021-11-26T11:48:58.033" v="44"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99A2CD46-F6A0-DD43-1291-2D75834E5EE6}"/>
    <pc:docChg chg="modSld">
      <pc:chgData name="Sophie Holland" userId="S::sophie.holland@westminster-abbey.org::973f5038-f617-450a-8546-88bc9d3463c3" providerId="AD" clId="Web-{99A2CD46-F6A0-DD43-1291-2D75834E5EE6}" dt="2024-06-25T15:59:37.382" v="28" actId="20577"/>
      <pc:docMkLst>
        <pc:docMk/>
      </pc:docMkLst>
      <pc:sldChg chg="addSp delSp modSp">
        <pc:chgData name="Sophie Holland" userId="S::sophie.holland@westminster-abbey.org::973f5038-f617-450a-8546-88bc9d3463c3" providerId="AD" clId="Web-{99A2CD46-F6A0-DD43-1291-2D75834E5EE6}" dt="2024-06-25T15:59:11.834" v="11" actId="20577"/>
        <pc:sldMkLst>
          <pc:docMk/>
          <pc:sldMk cId="3051632917" sldId="370"/>
        </pc:sldMkLst>
        <pc:spChg chg="add del mod">
          <ac:chgData name="Sophie Holland" userId="S::sophie.holland@westminster-abbey.org::973f5038-f617-450a-8546-88bc9d3463c3" providerId="AD" clId="Web-{99A2CD46-F6A0-DD43-1291-2D75834E5EE6}" dt="2024-06-25T15:59:05.256" v="6"/>
          <ac:spMkLst>
            <pc:docMk/>
            <pc:sldMk cId="3051632917" sldId="370"/>
            <ac:spMk id="2" creationId="{4BBC6D53-EE95-D976-55E5-2C9A290D6DC7}"/>
          </ac:spMkLst>
        </pc:spChg>
        <pc:spChg chg="add mod">
          <ac:chgData name="Sophie Holland" userId="S::sophie.holland@westminster-abbey.org::973f5038-f617-450a-8546-88bc9d3463c3" providerId="AD" clId="Web-{99A2CD46-F6A0-DD43-1291-2D75834E5EE6}" dt="2024-06-25T15:59:11.834" v="11" actId="20577"/>
          <ac:spMkLst>
            <pc:docMk/>
            <pc:sldMk cId="3051632917" sldId="370"/>
            <ac:spMk id="5" creationId="{0226E1A2-3742-5D6A-08C7-5B8811BBA0DF}"/>
          </ac:spMkLst>
        </pc:spChg>
      </pc:sldChg>
      <pc:sldChg chg="addSp delSp modSp">
        <pc:chgData name="Sophie Holland" userId="S::sophie.holland@westminster-abbey.org::973f5038-f617-450a-8546-88bc9d3463c3" providerId="AD" clId="Web-{99A2CD46-F6A0-DD43-1291-2D75834E5EE6}" dt="2024-06-25T15:59:37.382" v="28" actId="20577"/>
        <pc:sldMkLst>
          <pc:docMk/>
          <pc:sldMk cId="1133971357" sldId="372"/>
        </pc:sldMkLst>
        <pc:spChg chg="mod">
          <ac:chgData name="Sophie Holland" userId="S::sophie.holland@westminster-abbey.org::973f5038-f617-450a-8546-88bc9d3463c3" providerId="AD" clId="Web-{99A2CD46-F6A0-DD43-1291-2D75834E5EE6}" dt="2024-06-25T15:59:37.382" v="28" actId="20577"/>
          <ac:spMkLst>
            <pc:docMk/>
            <pc:sldMk cId="1133971357" sldId="372"/>
            <ac:spMk id="4" creationId="{B484184A-62C9-5B3A-140D-29551B33035A}"/>
          </ac:spMkLst>
        </pc:spChg>
        <pc:spChg chg="add del mod">
          <ac:chgData name="Sophie Holland" userId="S::sophie.holland@westminster-abbey.org::973f5038-f617-450a-8546-88bc9d3463c3" providerId="AD" clId="Web-{99A2CD46-F6A0-DD43-1291-2D75834E5EE6}" dt="2024-06-25T15:59:28.975" v="21"/>
          <ac:spMkLst>
            <pc:docMk/>
            <pc:sldMk cId="1133971357" sldId="372"/>
            <ac:spMk id="5" creationId="{2CF060A0-2790-9A9E-392F-40459AC46E2F}"/>
          </ac:spMkLst>
        </pc:spChg>
      </pc:sldChg>
    </pc:docChg>
  </pc:docChgLst>
  <pc:docChgLst>
    <pc:chgData name="Sophie Holland" userId="S::sophie.holland@westminster-abbey.org::973f5038-f617-450a-8546-88bc9d3463c3" providerId="AD" clId="Web-{E2424305-4137-E7F7-B6AB-FD1E216873F1}"/>
    <pc:docChg chg="modSld">
      <pc:chgData name="Sophie Holland" userId="S::sophie.holland@westminster-abbey.org::973f5038-f617-450a-8546-88bc9d3463c3" providerId="AD" clId="Web-{E2424305-4137-E7F7-B6AB-FD1E216873F1}" dt="2024-07-30T08:38:50.107" v="47"/>
      <pc:docMkLst>
        <pc:docMk/>
      </pc:docMkLst>
      <pc:sldChg chg="modNotes">
        <pc:chgData name="Sophie Holland" userId="S::sophie.holland@westminster-abbey.org::973f5038-f617-450a-8546-88bc9d3463c3" providerId="AD" clId="Web-{E2424305-4137-E7F7-B6AB-FD1E216873F1}" dt="2024-07-30T08:38:50.107" v="47"/>
        <pc:sldMkLst>
          <pc:docMk/>
          <pc:sldMk cId="3655528256" sldId="378"/>
        </pc:sldMkLst>
      </pc:sldChg>
      <pc:sldChg chg="modSp">
        <pc:chgData name="Sophie Holland" userId="S::sophie.holland@westminster-abbey.org::973f5038-f617-450a-8546-88bc9d3463c3" providerId="AD" clId="Web-{E2424305-4137-E7F7-B6AB-FD1E216873F1}" dt="2024-07-30T08:18:23.266" v="13" actId="20577"/>
        <pc:sldMkLst>
          <pc:docMk/>
          <pc:sldMk cId="1857959272" sldId="382"/>
        </pc:sldMkLst>
        <pc:spChg chg="mod">
          <ac:chgData name="Sophie Holland" userId="S::sophie.holland@westminster-abbey.org::973f5038-f617-450a-8546-88bc9d3463c3" providerId="AD" clId="Web-{E2424305-4137-E7F7-B6AB-FD1E216873F1}" dt="2024-07-30T08:18:23.266" v="13"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E2424305-4137-E7F7-B6AB-FD1E216873F1}" dt="2024-07-30T08:21:54.927" v="34" actId="20577"/>
        <pc:sldMkLst>
          <pc:docMk/>
          <pc:sldMk cId="3713465871" sldId="385"/>
        </pc:sldMkLst>
        <pc:spChg chg="mod">
          <ac:chgData name="Sophie Holland" userId="S::sophie.holland@westminster-abbey.org::973f5038-f617-450a-8546-88bc9d3463c3" providerId="AD" clId="Web-{E2424305-4137-E7F7-B6AB-FD1E216873F1}" dt="2024-07-30T08:21:54.927" v="34" actId="20577"/>
          <ac:spMkLst>
            <pc:docMk/>
            <pc:sldMk cId="3713465871" sldId="385"/>
            <ac:spMk id="7" creationId="{3B0F3292-EC6B-E47B-25E2-0256FE0CCD17}"/>
          </ac:spMkLst>
        </pc:spChg>
      </pc:sldChg>
      <pc:sldChg chg="modSp">
        <pc:chgData name="Sophie Holland" userId="S::sophie.holland@westminster-abbey.org::973f5038-f617-450a-8546-88bc9d3463c3" providerId="AD" clId="Web-{E2424305-4137-E7F7-B6AB-FD1E216873F1}" dt="2024-07-30T08:20:52.457" v="21" actId="14100"/>
        <pc:sldMkLst>
          <pc:docMk/>
          <pc:sldMk cId="4038425311" sldId="386"/>
        </pc:sldMkLst>
        <pc:spChg chg="mod">
          <ac:chgData name="Sophie Holland" userId="S::sophie.holland@westminster-abbey.org::973f5038-f617-450a-8546-88bc9d3463c3" providerId="AD" clId="Web-{E2424305-4137-E7F7-B6AB-FD1E216873F1}" dt="2024-07-30T08:20:52.457" v="21" actId="14100"/>
          <ac:spMkLst>
            <pc:docMk/>
            <pc:sldMk cId="4038425311" sldId="386"/>
            <ac:spMk id="9" creationId="{82BA65BA-B1B1-71F7-C217-63DA272B8CC6}"/>
          </ac:spMkLst>
        </pc:spChg>
      </pc:sldChg>
      <pc:sldChg chg="modSp">
        <pc:chgData name="Sophie Holland" userId="S::sophie.holland@westminster-abbey.org::973f5038-f617-450a-8546-88bc9d3463c3" providerId="AD" clId="Web-{E2424305-4137-E7F7-B6AB-FD1E216873F1}" dt="2024-07-30T08:25:27.698" v="43" actId="20577"/>
        <pc:sldMkLst>
          <pc:docMk/>
          <pc:sldMk cId="3274252756" sldId="391"/>
        </pc:sldMkLst>
        <pc:spChg chg="mod">
          <ac:chgData name="Sophie Holland" userId="S::sophie.holland@westminster-abbey.org::973f5038-f617-450a-8546-88bc9d3463c3" providerId="AD" clId="Web-{E2424305-4137-E7F7-B6AB-FD1E216873F1}" dt="2024-07-30T08:25:27.698" v="43" actId="20577"/>
          <ac:spMkLst>
            <pc:docMk/>
            <pc:sldMk cId="3274252756" sldId="391"/>
            <ac:spMk id="4" creationId="{5C240EA1-9386-61FB-129E-03975EF66D22}"/>
          </ac:spMkLst>
        </pc:spChg>
      </pc:sldChg>
    </pc:docChg>
  </pc:docChgLst>
  <pc:docChgLst>
    <pc:chgData name="Sophie Holland" userId="S::sophie.holland@westminster-abbey.org::973f5038-f617-450a-8546-88bc9d3463c3" providerId="AD" clId="Web-{9D3713A6-E315-FF0A-DC7E-C2096B1902E1}"/>
    <pc:docChg chg="modSld sldOrd">
      <pc:chgData name="Sophie Holland" userId="S::sophie.holland@westminster-abbey.org::973f5038-f617-450a-8546-88bc9d3463c3" providerId="AD" clId="Web-{9D3713A6-E315-FF0A-DC7E-C2096B1902E1}" dt="2024-03-28T11:56:38.145" v="150"/>
      <pc:docMkLst>
        <pc:docMk/>
      </pc:docMkLst>
      <pc:sldChg chg="modSp">
        <pc:chgData name="Sophie Holland" userId="S::sophie.holland@westminster-abbey.org::973f5038-f617-450a-8546-88bc9d3463c3" providerId="AD" clId="Web-{9D3713A6-E315-FF0A-DC7E-C2096B1902E1}" dt="2024-03-28T11:47:08.383" v="115" actId="1076"/>
        <pc:sldMkLst>
          <pc:docMk/>
          <pc:sldMk cId="1222876594" sldId="375"/>
        </pc:sldMkLst>
        <pc:spChg chg="mod">
          <ac:chgData name="Sophie Holland" userId="S::sophie.holland@westminster-abbey.org::973f5038-f617-450a-8546-88bc9d3463c3" providerId="AD" clId="Web-{9D3713A6-E315-FF0A-DC7E-C2096B1902E1}" dt="2024-03-28T11:46:32.789" v="106" actId="1076"/>
          <ac:spMkLst>
            <pc:docMk/>
            <pc:sldMk cId="1222876594" sldId="375"/>
            <ac:spMk id="12" creationId="{FC9981DB-B09D-6105-D89B-46A47BA8885F}"/>
          </ac:spMkLst>
        </pc:spChg>
        <pc:spChg chg="mod">
          <ac:chgData name="Sophie Holland" userId="S::sophie.holland@westminster-abbey.org::973f5038-f617-450a-8546-88bc9d3463c3" providerId="AD" clId="Web-{9D3713A6-E315-FF0A-DC7E-C2096B1902E1}" dt="2024-03-28T11:46:43.039" v="108" actId="1076"/>
          <ac:spMkLst>
            <pc:docMk/>
            <pc:sldMk cId="1222876594" sldId="375"/>
            <ac:spMk id="13" creationId="{958C691E-5E9C-A95C-83A4-7DEE889BE6A5}"/>
          </ac:spMkLst>
        </pc:spChg>
        <pc:spChg chg="mod">
          <ac:chgData name="Sophie Holland" userId="S::sophie.holland@westminster-abbey.org::973f5038-f617-450a-8546-88bc9d3463c3" providerId="AD" clId="Web-{9D3713A6-E315-FF0A-DC7E-C2096B1902E1}" dt="2024-03-28T11:47:01.336" v="113" actId="1076"/>
          <ac:spMkLst>
            <pc:docMk/>
            <pc:sldMk cId="1222876594" sldId="375"/>
            <ac:spMk id="14" creationId="{5C670AF8-A5BC-D9CA-CEA3-F657D77C4753}"/>
          </ac:spMkLst>
        </pc:spChg>
        <pc:spChg chg="mod">
          <ac:chgData name="Sophie Holland" userId="S::sophie.holland@westminster-abbey.org::973f5038-f617-450a-8546-88bc9d3463c3" providerId="AD" clId="Web-{9D3713A6-E315-FF0A-DC7E-C2096B1902E1}" dt="2024-03-28T11:47:08.383" v="115" actId="1076"/>
          <ac:spMkLst>
            <pc:docMk/>
            <pc:sldMk cId="1222876594" sldId="375"/>
            <ac:spMk id="15" creationId="{9B2FB508-A9AA-7102-CE72-0DCF20D2079C}"/>
          </ac:spMkLst>
        </pc:spChg>
        <pc:spChg chg="mod">
          <ac:chgData name="Sophie Holland" userId="S::sophie.holland@westminster-abbey.org::973f5038-f617-450a-8546-88bc9d3463c3" providerId="AD" clId="Web-{9D3713A6-E315-FF0A-DC7E-C2096B1902E1}" dt="2024-03-28T11:46:52.414" v="110" actId="1076"/>
          <ac:spMkLst>
            <pc:docMk/>
            <pc:sldMk cId="1222876594" sldId="375"/>
            <ac:spMk id="17" creationId="{F355DAE1-9417-2632-1C82-4AC119AC6E83}"/>
          </ac:spMkLst>
        </pc:spChg>
        <pc:picChg chg="mod">
          <ac:chgData name="Sophie Holland" userId="S::sophie.holland@westminster-abbey.org::973f5038-f617-450a-8546-88bc9d3463c3" providerId="AD" clId="Web-{9D3713A6-E315-FF0A-DC7E-C2096B1902E1}" dt="2024-03-28T11:46:02.429" v="95" actId="1076"/>
          <ac:picMkLst>
            <pc:docMk/>
            <pc:sldMk cId="1222876594" sldId="375"/>
            <ac:picMk id="19" creationId="{39BC9344-4530-3959-DF52-4D456C43EFF6}"/>
          </ac:picMkLst>
        </pc:picChg>
        <pc:picChg chg="mod">
          <ac:chgData name="Sophie Holland" userId="S::sophie.holland@westminster-abbey.org::973f5038-f617-450a-8546-88bc9d3463c3" providerId="AD" clId="Web-{9D3713A6-E315-FF0A-DC7E-C2096B1902E1}" dt="2024-03-28T11:46:18.101" v="102" actId="1076"/>
          <ac:picMkLst>
            <pc:docMk/>
            <pc:sldMk cId="1222876594" sldId="375"/>
            <ac:picMk id="21" creationId="{DA9BFA43-7CB4-B90A-1DA2-BAD05503B716}"/>
          </ac:picMkLst>
        </pc:picChg>
        <pc:picChg chg="mod">
          <ac:chgData name="Sophie Holland" userId="S::sophie.holland@westminster-abbey.org::973f5038-f617-450a-8546-88bc9d3463c3" providerId="AD" clId="Web-{9D3713A6-E315-FF0A-DC7E-C2096B1902E1}" dt="2024-03-28T11:46:03.304" v="96" actId="1076"/>
          <ac:picMkLst>
            <pc:docMk/>
            <pc:sldMk cId="1222876594" sldId="375"/>
            <ac:picMk id="23" creationId="{96E762A8-F6F0-8D81-B81C-BE15A6AB259C}"/>
          </ac:picMkLst>
        </pc:picChg>
        <pc:picChg chg="mod">
          <ac:chgData name="Sophie Holland" userId="S::sophie.holland@westminster-abbey.org::973f5038-f617-450a-8546-88bc9d3463c3" providerId="AD" clId="Web-{9D3713A6-E315-FF0A-DC7E-C2096B1902E1}" dt="2024-03-28T11:46:04.976" v="98" actId="1076"/>
          <ac:picMkLst>
            <pc:docMk/>
            <pc:sldMk cId="1222876594" sldId="375"/>
            <ac:picMk id="25" creationId="{5BF7882E-99D6-8648-8317-951AD482537F}"/>
          </ac:picMkLst>
        </pc:picChg>
        <pc:picChg chg="mod">
          <ac:chgData name="Sophie Holland" userId="S::sophie.holland@westminster-abbey.org::973f5038-f617-450a-8546-88bc9d3463c3" providerId="AD" clId="Web-{9D3713A6-E315-FF0A-DC7E-C2096B1902E1}" dt="2024-03-28T11:46:04.163" v="97" actId="1076"/>
          <ac:picMkLst>
            <pc:docMk/>
            <pc:sldMk cId="1222876594" sldId="375"/>
            <ac:picMk id="27" creationId="{DC61E311-C3F6-5E5E-A90A-8B4168C1B41D}"/>
          </ac:picMkLst>
        </pc:picChg>
        <pc:picChg chg="mod">
          <ac:chgData name="Sophie Holland" userId="S::sophie.holland@westminster-abbey.org::973f5038-f617-450a-8546-88bc9d3463c3" providerId="AD" clId="Web-{9D3713A6-E315-FF0A-DC7E-C2096B1902E1}" dt="2024-03-28T11:46:06.241" v="99"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9D3713A6-E315-FF0A-DC7E-C2096B1902E1}" dt="2024-03-28T11:47:53.103" v="133" actId="1076"/>
        <pc:sldMkLst>
          <pc:docMk/>
          <pc:sldMk cId="1089888186" sldId="380"/>
        </pc:sldMkLst>
        <pc:picChg chg="del">
          <ac:chgData name="Sophie Holland" userId="S::sophie.holland@westminster-abbey.org::973f5038-f617-450a-8546-88bc9d3463c3" providerId="AD" clId="Web-{9D3713A6-E315-FF0A-DC7E-C2096B1902E1}" dt="2024-03-28T11:47:37.649" v="118"/>
          <ac:picMkLst>
            <pc:docMk/>
            <pc:sldMk cId="1089888186" sldId="380"/>
            <ac:picMk id="4" creationId="{17A13C0A-1524-CD66-0AAE-6D9FA1AEC645}"/>
          </ac:picMkLst>
        </pc:picChg>
        <pc:picChg chg="add mod">
          <ac:chgData name="Sophie Holland" userId="S::sophie.holland@westminster-abbey.org::973f5038-f617-450a-8546-88bc9d3463c3" providerId="AD" clId="Web-{9D3713A6-E315-FF0A-DC7E-C2096B1902E1}" dt="2024-03-28T11:47:53.072" v="128" actId="1076"/>
          <ac:picMkLst>
            <pc:docMk/>
            <pc:sldMk cId="1089888186" sldId="380"/>
            <ac:picMk id="5" creationId="{6B268FDB-A733-2367-0E2F-2A4BD04902F0}"/>
          </ac:picMkLst>
        </pc:picChg>
        <pc:picChg chg="del">
          <ac:chgData name="Sophie Holland" userId="S::sophie.holland@westminster-abbey.org::973f5038-f617-450a-8546-88bc9d3463c3" providerId="AD" clId="Web-{9D3713A6-E315-FF0A-DC7E-C2096B1902E1}" dt="2024-03-28T11:47:37.352" v="117"/>
          <ac:picMkLst>
            <pc:docMk/>
            <pc:sldMk cId="1089888186" sldId="380"/>
            <ac:picMk id="7" creationId="{539CD6CF-0D7A-CD27-5E69-1E8CFA98FAED}"/>
          </ac:picMkLst>
        </pc:picChg>
        <pc:picChg chg="del">
          <ac:chgData name="Sophie Holland" userId="S::sophie.holland@westminster-abbey.org::973f5038-f617-450a-8546-88bc9d3463c3" providerId="AD" clId="Web-{9D3713A6-E315-FF0A-DC7E-C2096B1902E1}" dt="2024-03-28T11:47:38.774" v="121"/>
          <ac:picMkLst>
            <pc:docMk/>
            <pc:sldMk cId="1089888186" sldId="380"/>
            <ac:picMk id="9" creationId="{3DC37982-FFB2-0362-20F8-29841061F286}"/>
          </ac:picMkLst>
        </pc:picChg>
        <pc:picChg chg="add mod">
          <ac:chgData name="Sophie Holland" userId="S::sophie.holland@westminster-abbey.org::973f5038-f617-450a-8546-88bc9d3463c3" providerId="AD" clId="Web-{9D3713A6-E315-FF0A-DC7E-C2096B1902E1}" dt="2024-03-28T11:47:53.072" v="129" actId="1076"/>
          <ac:picMkLst>
            <pc:docMk/>
            <pc:sldMk cId="1089888186" sldId="380"/>
            <ac:picMk id="10" creationId="{8C6D0907-52B2-B15B-6B9F-26DC2BDD5DBC}"/>
          </ac:picMkLst>
        </pc:picChg>
        <pc:picChg chg="del">
          <ac:chgData name="Sophie Holland" userId="S::sophie.holland@westminster-abbey.org::973f5038-f617-450a-8546-88bc9d3463c3" providerId="AD" clId="Web-{9D3713A6-E315-FF0A-DC7E-C2096B1902E1}" dt="2024-03-28T11:47:38.462" v="120"/>
          <ac:picMkLst>
            <pc:docMk/>
            <pc:sldMk cId="1089888186" sldId="380"/>
            <ac:picMk id="12" creationId="{DE0C8F7A-57EF-794E-B803-AEED7D4AA16E}"/>
          </ac:picMkLst>
        </pc:picChg>
        <pc:picChg chg="del">
          <ac:chgData name="Sophie Holland" userId="S::sophie.holland@westminster-abbey.org::973f5038-f617-450a-8546-88bc9d3463c3" providerId="AD" clId="Web-{9D3713A6-E315-FF0A-DC7E-C2096B1902E1}" dt="2024-03-28T11:47:36.915" v="116"/>
          <ac:picMkLst>
            <pc:docMk/>
            <pc:sldMk cId="1089888186" sldId="380"/>
            <ac:picMk id="14" creationId="{2294B704-B258-773F-9143-7BC9CF58F3AB}"/>
          </ac:picMkLst>
        </pc:picChg>
        <pc:picChg chg="add mod">
          <ac:chgData name="Sophie Holland" userId="S::sophie.holland@westminster-abbey.org::973f5038-f617-450a-8546-88bc9d3463c3" providerId="AD" clId="Web-{9D3713A6-E315-FF0A-DC7E-C2096B1902E1}" dt="2024-03-28T11:47:53.087" v="130" actId="1076"/>
          <ac:picMkLst>
            <pc:docMk/>
            <pc:sldMk cId="1089888186" sldId="380"/>
            <ac:picMk id="15" creationId="{35EFAC65-2099-A20E-FF8B-7355D8D05B3C}"/>
          </ac:picMkLst>
        </pc:picChg>
        <pc:picChg chg="del">
          <ac:chgData name="Sophie Holland" userId="S::sophie.holland@westminster-abbey.org::973f5038-f617-450a-8546-88bc9d3463c3" providerId="AD" clId="Web-{9D3713A6-E315-FF0A-DC7E-C2096B1902E1}" dt="2024-03-28T11:47:37.899" v="119"/>
          <ac:picMkLst>
            <pc:docMk/>
            <pc:sldMk cId="1089888186" sldId="380"/>
            <ac:picMk id="16" creationId="{A00A563C-86D4-13C5-0C5A-970C25B75064}"/>
          </ac:picMkLst>
        </pc:picChg>
        <pc:picChg chg="add mod">
          <ac:chgData name="Sophie Holland" userId="S::sophie.holland@westminster-abbey.org::973f5038-f617-450a-8546-88bc9d3463c3" providerId="AD" clId="Web-{9D3713A6-E315-FF0A-DC7E-C2096B1902E1}" dt="2024-03-28T11:47:53.087" v="131" actId="1076"/>
          <ac:picMkLst>
            <pc:docMk/>
            <pc:sldMk cId="1089888186" sldId="380"/>
            <ac:picMk id="18" creationId="{A69264C0-39EC-E21F-3EE2-34E9F1AA67AB}"/>
          </ac:picMkLst>
        </pc:picChg>
        <pc:picChg chg="add mod">
          <ac:chgData name="Sophie Holland" userId="S::sophie.holland@westminster-abbey.org::973f5038-f617-450a-8546-88bc9d3463c3" providerId="AD" clId="Web-{9D3713A6-E315-FF0A-DC7E-C2096B1902E1}" dt="2024-03-28T11:47:53.103" v="132" actId="1076"/>
          <ac:picMkLst>
            <pc:docMk/>
            <pc:sldMk cId="1089888186" sldId="380"/>
            <ac:picMk id="20" creationId="{686B23FF-A8C9-7F61-1401-03EAFC273864}"/>
          </ac:picMkLst>
        </pc:picChg>
        <pc:picChg chg="add mod">
          <ac:chgData name="Sophie Holland" userId="S::sophie.holland@westminster-abbey.org::973f5038-f617-450a-8546-88bc9d3463c3" providerId="AD" clId="Web-{9D3713A6-E315-FF0A-DC7E-C2096B1902E1}" dt="2024-03-28T11:47:53.103" v="133" actId="1076"/>
          <ac:picMkLst>
            <pc:docMk/>
            <pc:sldMk cId="1089888186" sldId="380"/>
            <ac:picMk id="22" creationId="{05294F06-6A29-0A37-D8E5-75C7235CDB7D}"/>
          </ac:picMkLst>
        </pc:picChg>
      </pc:sldChg>
      <pc:sldChg chg="addSp delSp modSp">
        <pc:chgData name="Sophie Holland" userId="S::sophie.holland@westminster-abbey.org::973f5038-f617-450a-8546-88bc9d3463c3" providerId="AD" clId="Web-{9D3713A6-E315-FF0A-DC7E-C2096B1902E1}" dt="2024-03-28T11:29:35.955" v="5"/>
        <pc:sldMkLst>
          <pc:docMk/>
          <pc:sldMk cId="384624548" sldId="384"/>
        </pc:sldMkLst>
        <pc:picChg chg="add del mod">
          <ac:chgData name="Sophie Holland" userId="S::sophie.holland@westminster-abbey.org::973f5038-f617-450a-8546-88bc9d3463c3" providerId="AD" clId="Web-{9D3713A6-E315-FF0A-DC7E-C2096B1902E1}" dt="2024-03-28T11:29:08.752" v="1"/>
          <ac:picMkLst>
            <pc:docMk/>
            <pc:sldMk cId="384624548" sldId="384"/>
            <ac:picMk id="3" creationId="{A78ADC85-A2F6-D86C-C8DA-0E12651954C9}"/>
          </ac:picMkLst>
        </pc:picChg>
        <pc:picChg chg="add del mod">
          <ac:chgData name="Sophie Holland" userId="S::sophie.holland@westminster-abbey.org::973f5038-f617-450a-8546-88bc9d3463c3" providerId="AD" clId="Web-{9D3713A6-E315-FF0A-DC7E-C2096B1902E1}" dt="2024-03-28T11:29:35.955" v="5"/>
          <ac:picMkLst>
            <pc:docMk/>
            <pc:sldMk cId="384624548" sldId="384"/>
            <ac:picMk id="4" creationId="{E6AC5C41-B619-3351-CC28-32C0DC6C487B}"/>
          </ac:picMkLst>
        </pc:picChg>
      </pc:sldChg>
      <pc:sldChg chg="addSp delSp modSp ord">
        <pc:chgData name="Sophie Holland" userId="S::sophie.holland@westminster-abbey.org::973f5038-f617-450a-8546-88bc9d3463c3" providerId="AD" clId="Web-{9D3713A6-E315-FF0A-DC7E-C2096B1902E1}" dt="2024-03-28T11:50:36.997" v="139" actId="14100"/>
        <pc:sldMkLst>
          <pc:docMk/>
          <pc:sldMk cId="1954523333" sldId="385"/>
        </pc:sldMkLst>
        <pc:spChg chg="add del mod">
          <ac:chgData name="Sophie Holland" userId="S::sophie.holland@westminster-abbey.org::973f5038-f617-450a-8546-88bc9d3463c3" providerId="AD" clId="Web-{9D3713A6-E315-FF0A-DC7E-C2096B1902E1}" dt="2024-03-28T11:31:37.552" v="9"/>
          <ac:spMkLst>
            <pc:docMk/>
            <pc:sldMk cId="1954523333" sldId="385"/>
            <ac:spMk id="3" creationId="{01809C53-E30E-8F9B-3890-53385879B70B}"/>
          </ac:spMkLst>
        </pc:spChg>
        <pc:spChg chg="del">
          <ac:chgData name="Sophie Holland" userId="S::sophie.holland@westminster-abbey.org::973f5038-f617-450a-8546-88bc9d3463c3" providerId="AD" clId="Web-{9D3713A6-E315-FF0A-DC7E-C2096B1902E1}" dt="2024-03-28T11:31:35.145" v="8"/>
          <ac:spMkLst>
            <pc:docMk/>
            <pc:sldMk cId="1954523333" sldId="385"/>
            <ac:spMk id="5" creationId="{D1813DA5-7EE7-D416-07DE-F75E4B28A704}"/>
          </ac:spMkLst>
        </pc:spChg>
        <pc:spChg chg="del">
          <ac:chgData name="Sophie Holland" userId="S::sophie.holland@westminster-abbey.org::973f5038-f617-450a-8546-88bc9d3463c3" providerId="AD" clId="Web-{9D3713A6-E315-FF0A-DC7E-C2096B1902E1}" dt="2024-03-28T11:31:33.083" v="7"/>
          <ac:spMkLst>
            <pc:docMk/>
            <pc:sldMk cId="1954523333" sldId="385"/>
            <ac:spMk id="11" creationId="{C478436B-4B01-E44C-9310-D52D2C2537E3}"/>
          </ac:spMkLst>
        </pc:spChg>
        <pc:picChg chg="del">
          <ac:chgData name="Sophie Holland" userId="S::sophie.holland@westminster-abbey.org::973f5038-f617-450a-8546-88bc9d3463c3" providerId="AD" clId="Web-{9D3713A6-E315-FF0A-DC7E-C2096B1902E1}" dt="2024-03-28T11:31:31.536" v="6"/>
          <ac:picMkLst>
            <pc:docMk/>
            <pc:sldMk cId="1954523333" sldId="385"/>
            <ac:picMk id="4" creationId="{A61D13CB-19A0-649F-A7D9-4D7F77931A7C}"/>
          </ac:picMkLst>
        </pc:picChg>
        <pc:picChg chg="add mod">
          <ac:chgData name="Sophie Holland" userId="S::sophie.holland@westminster-abbey.org::973f5038-f617-450a-8546-88bc9d3463c3" providerId="AD" clId="Web-{9D3713A6-E315-FF0A-DC7E-C2096B1902E1}" dt="2024-03-28T11:50:34.356" v="138" actId="14100"/>
          <ac:picMkLst>
            <pc:docMk/>
            <pc:sldMk cId="1954523333" sldId="385"/>
            <ac:picMk id="7" creationId="{2CC8D251-EE8A-B139-5013-6C132A71F7C1}"/>
          </ac:picMkLst>
        </pc:picChg>
        <pc:picChg chg="add mod">
          <ac:chgData name="Sophie Holland" userId="S::sophie.holland@westminster-abbey.org::973f5038-f617-450a-8546-88bc9d3463c3" providerId="AD" clId="Web-{9D3713A6-E315-FF0A-DC7E-C2096B1902E1}" dt="2024-03-28T11:50:36.997" v="139" actId="14100"/>
          <ac:picMkLst>
            <pc:docMk/>
            <pc:sldMk cId="1954523333" sldId="385"/>
            <ac:picMk id="8" creationId="{4D6FB469-0A62-ECDD-78C6-7783241EC000}"/>
          </ac:picMkLst>
        </pc:picChg>
      </pc:sldChg>
      <pc:sldChg chg="addSp delSp modSp ord">
        <pc:chgData name="Sophie Holland" userId="S::sophie.holland@westminster-abbey.org::973f5038-f617-450a-8546-88bc9d3463c3" providerId="AD" clId="Web-{9D3713A6-E315-FF0A-DC7E-C2096B1902E1}" dt="2024-03-28T11:48:59.870" v="137"/>
        <pc:sldMkLst>
          <pc:docMk/>
          <pc:sldMk cId="335759159" sldId="386"/>
        </pc:sldMkLst>
        <pc:spChg chg="add del mod">
          <ac:chgData name="Sophie Holland" userId="S::sophie.holland@westminster-abbey.org::973f5038-f617-450a-8546-88bc9d3463c3" providerId="AD" clId="Web-{9D3713A6-E315-FF0A-DC7E-C2096B1902E1}" dt="2024-03-28T11:38:55.639" v="42"/>
          <ac:spMkLst>
            <pc:docMk/>
            <pc:sldMk cId="335759159" sldId="386"/>
            <ac:spMk id="3" creationId="{06D85888-756F-95E3-DFCE-669EEC230463}"/>
          </ac:spMkLst>
        </pc:spChg>
        <pc:spChg chg="del">
          <ac:chgData name="Sophie Holland" userId="S::sophie.holland@westminster-abbey.org::973f5038-f617-450a-8546-88bc9d3463c3" providerId="AD" clId="Web-{9D3713A6-E315-FF0A-DC7E-C2096B1902E1}" dt="2024-03-28T11:38:45.498" v="36"/>
          <ac:spMkLst>
            <pc:docMk/>
            <pc:sldMk cId="335759159" sldId="386"/>
            <ac:spMk id="5" creationId="{D1813DA5-7EE7-D416-07DE-F75E4B28A704}"/>
          </ac:spMkLst>
        </pc:spChg>
        <pc:spChg chg="add del mod">
          <ac:chgData name="Sophie Holland" userId="S::sophie.holland@westminster-abbey.org::973f5038-f617-450a-8546-88bc9d3463c3" providerId="AD" clId="Web-{9D3713A6-E315-FF0A-DC7E-C2096B1902E1}" dt="2024-03-28T11:38:51.154" v="41"/>
          <ac:spMkLst>
            <pc:docMk/>
            <pc:sldMk cId="335759159" sldId="386"/>
            <ac:spMk id="7" creationId="{CC211E3C-0A9E-8587-0048-96EF837F7968}"/>
          </ac:spMkLst>
        </pc:spChg>
        <pc:spChg chg="del">
          <ac:chgData name="Sophie Holland" userId="S::sophie.holland@westminster-abbey.org::973f5038-f617-450a-8546-88bc9d3463c3" providerId="AD" clId="Web-{9D3713A6-E315-FF0A-DC7E-C2096B1902E1}" dt="2024-03-28T11:38:46.201" v="37"/>
          <ac:spMkLst>
            <pc:docMk/>
            <pc:sldMk cId="335759159" sldId="386"/>
            <ac:spMk id="11" creationId="{C478436B-4B01-E44C-9310-D52D2C2537E3}"/>
          </ac:spMkLst>
        </pc:spChg>
        <pc:picChg chg="del">
          <ac:chgData name="Sophie Holland" userId="S::sophie.holland@westminster-abbey.org::973f5038-f617-450a-8546-88bc9d3463c3" providerId="AD" clId="Web-{9D3713A6-E315-FF0A-DC7E-C2096B1902E1}" dt="2024-03-28T11:38:44.779" v="35"/>
          <ac:picMkLst>
            <pc:docMk/>
            <pc:sldMk cId="335759159" sldId="386"/>
            <ac:picMk id="4" creationId="{A61D13CB-19A0-649F-A7D9-4D7F77931A7C}"/>
          </ac:picMkLst>
        </pc:picChg>
        <pc:picChg chg="add del mod">
          <ac:chgData name="Sophie Holland" userId="S::sophie.holland@westminster-abbey.org::973f5038-f617-450a-8546-88bc9d3463c3" providerId="AD" clId="Web-{9D3713A6-E315-FF0A-DC7E-C2096B1902E1}" dt="2024-03-28T11:48:59.870" v="137"/>
          <ac:picMkLst>
            <pc:docMk/>
            <pc:sldMk cId="335759159" sldId="386"/>
            <ac:picMk id="8" creationId="{0DA24057-E9F9-9FCE-EB74-71F6DF7EAFE4}"/>
          </ac:picMkLst>
        </pc:picChg>
        <pc:picChg chg="add mod">
          <ac:chgData name="Sophie Holland" userId="S::sophie.holland@westminster-abbey.org::973f5038-f617-450a-8546-88bc9d3463c3" providerId="AD" clId="Web-{9D3713A6-E315-FF0A-DC7E-C2096B1902E1}" dt="2024-03-28T11:39:58.390" v="51" actId="1076"/>
          <ac:picMkLst>
            <pc:docMk/>
            <pc:sldMk cId="335759159" sldId="386"/>
            <ac:picMk id="9" creationId="{00286C01-13D5-F18B-1178-3BCE4147C872}"/>
          </ac:picMkLst>
        </pc:picChg>
      </pc:sldChg>
      <pc:sldChg chg="addSp delSp modSp ord">
        <pc:chgData name="Sophie Holland" userId="S::sophie.holland@westminster-abbey.org::973f5038-f617-450a-8546-88bc9d3463c3" providerId="AD" clId="Web-{9D3713A6-E315-FF0A-DC7E-C2096B1902E1}" dt="2024-03-28T11:48:21.900" v="135"/>
        <pc:sldMkLst>
          <pc:docMk/>
          <pc:sldMk cId="3094434956" sldId="387"/>
        </pc:sldMkLst>
        <pc:spChg chg="add del mod">
          <ac:chgData name="Sophie Holland" userId="S::sophie.holland@westminster-abbey.org::973f5038-f617-450a-8546-88bc9d3463c3" providerId="AD" clId="Web-{9D3713A6-E315-FF0A-DC7E-C2096B1902E1}" dt="2024-03-28T11:35:22.619" v="24"/>
          <ac:spMkLst>
            <pc:docMk/>
            <pc:sldMk cId="3094434956" sldId="387"/>
            <ac:spMk id="3" creationId="{E090EEB3-F942-FC0E-0A14-216DE3EC63A1}"/>
          </ac:spMkLst>
        </pc:spChg>
        <pc:spChg chg="del">
          <ac:chgData name="Sophie Holland" userId="S::sophie.holland@westminster-abbey.org::973f5038-f617-450a-8546-88bc9d3463c3" providerId="AD" clId="Web-{9D3713A6-E315-FF0A-DC7E-C2096B1902E1}" dt="2024-03-28T11:35:21.353" v="23"/>
          <ac:spMkLst>
            <pc:docMk/>
            <pc:sldMk cId="3094434956" sldId="387"/>
            <ac:spMk id="5" creationId="{D1813DA5-7EE7-D416-07DE-F75E4B28A704}"/>
          </ac:spMkLst>
        </pc:spChg>
        <pc:spChg chg="del">
          <ac:chgData name="Sophie Holland" userId="S::sophie.holland@westminster-abbey.org::973f5038-f617-450a-8546-88bc9d3463c3" providerId="AD" clId="Web-{9D3713A6-E315-FF0A-DC7E-C2096B1902E1}" dt="2024-03-28T11:35:19.509" v="22"/>
          <ac:spMkLst>
            <pc:docMk/>
            <pc:sldMk cId="3094434956" sldId="387"/>
            <ac:spMk id="11" creationId="{C478436B-4B01-E44C-9310-D52D2C2537E3}"/>
          </ac:spMkLst>
        </pc:spChg>
        <pc:picChg chg="del">
          <ac:chgData name="Sophie Holland" userId="S::sophie.holland@westminster-abbey.org::973f5038-f617-450a-8546-88bc9d3463c3" providerId="AD" clId="Web-{9D3713A6-E315-FF0A-DC7E-C2096B1902E1}" dt="2024-03-28T11:35:16.900" v="21"/>
          <ac:picMkLst>
            <pc:docMk/>
            <pc:sldMk cId="3094434956" sldId="387"/>
            <ac:picMk id="4" creationId="{A61D13CB-19A0-649F-A7D9-4D7F77931A7C}"/>
          </ac:picMkLst>
        </pc:picChg>
        <pc:picChg chg="add mod modCrop">
          <ac:chgData name="Sophie Holland" userId="S::sophie.holland@westminster-abbey.org::973f5038-f617-450a-8546-88bc9d3463c3" providerId="AD" clId="Web-{9D3713A6-E315-FF0A-DC7E-C2096B1902E1}" dt="2024-03-28T11:37:26.653" v="32" actId="1076"/>
          <ac:picMkLst>
            <pc:docMk/>
            <pc:sldMk cId="3094434956" sldId="387"/>
            <ac:picMk id="7" creationId="{EEEF91B8-BF10-02D5-AA51-AEEB61F22A91}"/>
          </ac:picMkLst>
        </pc:picChg>
      </pc:sldChg>
      <pc:sldChg chg="addSp delSp modSp modNotes">
        <pc:chgData name="Sophie Holland" userId="S::sophie.holland@westminster-abbey.org::973f5038-f617-450a-8546-88bc9d3463c3" providerId="AD" clId="Web-{9D3713A6-E315-FF0A-DC7E-C2096B1902E1}" dt="2024-03-28T11:56:38.145" v="150"/>
        <pc:sldMkLst>
          <pc:docMk/>
          <pc:sldMk cId="556748090" sldId="388"/>
        </pc:sldMkLst>
        <pc:spChg chg="add del mod">
          <ac:chgData name="Sophie Holland" userId="S::sophie.holland@westminster-abbey.org::973f5038-f617-450a-8546-88bc9d3463c3" providerId="AD" clId="Web-{9D3713A6-E315-FF0A-DC7E-C2096B1902E1}" dt="2024-03-28T11:41:25.001" v="53"/>
          <ac:spMkLst>
            <pc:docMk/>
            <pc:sldMk cId="556748090" sldId="388"/>
            <ac:spMk id="3" creationId="{C5BAD695-61D0-C855-D249-4E8856D3274E}"/>
          </ac:spMkLst>
        </pc:spChg>
        <pc:spChg chg="del">
          <ac:chgData name="Sophie Holland" userId="S::sophie.holland@westminster-abbey.org::973f5038-f617-450a-8546-88bc9d3463c3" providerId="AD" clId="Web-{9D3713A6-E315-FF0A-DC7E-C2096B1902E1}" dt="2024-03-28T11:37:41.668" v="34"/>
          <ac:spMkLst>
            <pc:docMk/>
            <pc:sldMk cId="556748090" sldId="388"/>
            <ac:spMk id="5" creationId="{D1813DA5-7EE7-D416-07DE-F75E4B28A704}"/>
          </ac:spMkLst>
        </pc:spChg>
        <pc:spChg chg="del">
          <ac:chgData name="Sophie Holland" userId="S::sophie.holland@westminster-abbey.org::973f5038-f617-450a-8546-88bc9d3463c3" providerId="AD" clId="Web-{9D3713A6-E315-FF0A-DC7E-C2096B1902E1}" dt="2024-03-28T11:37:41.012" v="33"/>
          <ac:spMkLst>
            <pc:docMk/>
            <pc:sldMk cId="556748090" sldId="388"/>
            <ac:spMk id="11" creationId="{C478436B-4B01-E44C-9310-D52D2C2537E3}"/>
          </ac:spMkLst>
        </pc:spChg>
        <pc:picChg chg="mod">
          <ac:chgData name="Sophie Holland" userId="S::sophie.holland@westminster-abbey.org::973f5038-f617-450a-8546-88bc9d3463c3" providerId="AD" clId="Web-{9D3713A6-E315-FF0A-DC7E-C2096B1902E1}" dt="2024-03-28T11:42:52.128" v="75" actId="1076"/>
          <ac:picMkLst>
            <pc:docMk/>
            <pc:sldMk cId="556748090" sldId="388"/>
            <ac:picMk id="4" creationId="{A61D13CB-19A0-649F-A7D9-4D7F77931A7C}"/>
          </ac:picMkLst>
        </pc:picChg>
        <pc:picChg chg="add mod">
          <ac:chgData name="Sophie Holland" userId="S::sophie.holland@westminster-abbey.org::973f5038-f617-450a-8546-88bc9d3463c3" providerId="AD" clId="Web-{9D3713A6-E315-FF0A-DC7E-C2096B1902E1}" dt="2024-03-28T11:42:49.940" v="74" actId="1076"/>
          <ac:picMkLst>
            <pc:docMk/>
            <pc:sldMk cId="556748090" sldId="388"/>
            <ac:picMk id="7" creationId="{D236E396-46E5-3F7C-FCE6-E644FD866D25}"/>
          </ac:picMkLst>
        </pc:picChg>
        <pc:picChg chg="add mod">
          <ac:chgData name="Sophie Holland" userId="S::sophie.holland@westminster-abbey.org::973f5038-f617-450a-8546-88bc9d3463c3" providerId="AD" clId="Web-{9D3713A6-E315-FF0A-DC7E-C2096B1902E1}" dt="2024-03-28T11:42:54.925" v="76" actId="1076"/>
          <ac:picMkLst>
            <pc:docMk/>
            <pc:sldMk cId="556748090" sldId="388"/>
            <ac:picMk id="8" creationId="{2A3B2792-E827-DFA3-87E7-B2BCAF195376}"/>
          </ac:picMkLst>
        </pc:picChg>
      </pc:sldChg>
    </pc:docChg>
  </pc:docChgLst>
  <pc:docChgLst>
    <pc:chgData name="Lou Cash" userId="S::lou.cash@westminster-abbey.org::86be4a58-c22e-4e67-b9c9-cb87f0968146" providerId="AD" clId="Web-{90AB4BF0-B166-8BC5-1574-8322F658E8EF}"/>
    <pc:docChg chg="modSld">
      <pc:chgData name="Lou Cash" userId="S::lou.cash@westminster-abbey.org::86be4a58-c22e-4e67-b9c9-cb87f0968146" providerId="AD" clId="Web-{90AB4BF0-B166-8BC5-1574-8322F658E8EF}" dt="2024-05-01T15:10:18.400" v="34" actId="20577"/>
      <pc:docMkLst>
        <pc:docMk/>
      </pc:docMkLst>
      <pc:sldChg chg="modSp">
        <pc:chgData name="Lou Cash" userId="S::lou.cash@westminster-abbey.org::86be4a58-c22e-4e67-b9c9-cb87f0968146" providerId="AD" clId="Web-{90AB4BF0-B166-8BC5-1574-8322F658E8EF}" dt="2024-05-01T15:10:18.400" v="34" actId="20577"/>
        <pc:sldMkLst>
          <pc:docMk/>
          <pc:sldMk cId="4237119919" sldId="379"/>
        </pc:sldMkLst>
        <pc:spChg chg="mod">
          <ac:chgData name="Lou Cash" userId="S::lou.cash@westminster-abbey.org::86be4a58-c22e-4e67-b9c9-cb87f0968146" providerId="AD" clId="Web-{90AB4BF0-B166-8BC5-1574-8322F658E8EF}" dt="2024-05-01T15:10:18.400" v="34" actId="20577"/>
          <ac:spMkLst>
            <pc:docMk/>
            <pc:sldMk cId="4237119919" sldId="379"/>
            <ac:spMk id="11" creationId="{C478436B-4B01-E44C-9310-D52D2C2537E3}"/>
          </ac:spMkLst>
        </pc:spChg>
      </pc:sldChg>
      <pc:sldChg chg="modSp">
        <pc:chgData name="Lou Cash" userId="S::lou.cash@westminster-abbey.org::86be4a58-c22e-4e67-b9c9-cb87f0968146" providerId="AD" clId="Web-{90AB4BF0-B166-8BC5-1574-8322F658E8EF}" dt="2024-05-01T15:09:56.336" v="19" actId="20577"/>
        <pc:sldMkLst>
          <pc:docMk/>
          <pc:sldMk cId="845850679" sldId="380"/>
        </pc:sldMkLst>
        <pc:spChg chg="mod">
          <ac:chgData name="Lou Cash" userId="S::lou.cash@westminster-abbey.org::86be4a58-c22e-4e67-b9c9-cb87f0968146" providerId="AD" clId="Web-{90AB4BF0-B166-8BC5-1574-8322F658E8EF}" dt="2024-05-01T15:09:56.336" v="19" actId="20577"/>
          <ac:spMkLst>
            <pc:docMk/>
            <pc:sldMk cId="845850679" sldId="380"/>
            <ac:spMk id="11" creationId="{C478436B-4B01-E44C-9310-D52D2C2537E3}"/>
          </ac:spMkLst>
        </pc:spChg>
      </pc:sldChg>
    </pc:docChg>
  </pc:docChgLst>
  <pc:docChgLst>
    <pc:chgData name="Sophie Holland" userId="S::sophie.holland@westminster-abbey.org::973f5038-f617-450a-8546-88bc9d3463c3" providerId="AD" clId="Web-{6649309C-6588-8DFE-86D3-4BE7D5496638}"/>
    <pc:docChg chg="modSld">
      <pc:chgData name="Sophie Holland" userId="S::sophie.holland@westminster-abbey.org::973f5038-f617-450a-8546-88bc9d3463c3" providerId="AD" clId="Web-{6649309C-6588-8DFE-86D3-4BE7D5496638}" dt="2024-07-26T16:40:00.761" v="531"/>
      <pc:docMkLst>
        <pc:docMk/>
      </pc:docMkLst>
      <pc:sldChg chg="addSp delSp modSp modNotes">
        <pc:chgData name="Sophie Holland" userId="S::sophie.holland@westminster-abbey.org::973f5038-f617-450a-8546-88bc9d3463c3" providerId="AD" clId="Web-{6649309C-6588-8DFE-86D3-4BE7D5496638}" dt="2024-07-26T16:39:28.682" v="530" actId="20577"/>
        <pc:sldMkLst>
          <pc:docMk/>
          <pc:sldMk cId="3655528256" sldId="378"/>
        </pc:sldMkLst>
        <pc:spChg chg="del">
          <ac:chgData name="Sophie Holland" userId="S::sophie.holland@westminster-abbey.org::973f5038-f617-450a-8546-88bc9d3463c3" providerId="AD" clId="Web-{6649309C-6588-8DFE-86D3-4BE7D5496638}" dt="2024-07-26T16:27:25.241" v="4"/>
          <ac:spMkLst>
            <pc:docMk/>
            <pc:sldMk cId="3655528256" sldId="378"/>
            <ac:spMk id="3" creationId="{74A5BF1B-AC89-545A-8446-99E1D699CE4F}"/>
          </ac:spMkLst>
        </pc:spChg>
        <pc:spChg chg="del mod">
          <ac:chgData name="Sophie Holland" userId="S::sophie.holland@westminster-abbey.org::973f5038-f617-450a-8546-88bc9d3463c3" providerId="AD" clId="Web-{6649309C-6588-8DFE-86D3-4BE7D5496638}" dt="2024-07-26T16:36:44.100" v="414"/>
          <ac:spMkLst>
            <pc:docMk/>
            <pc:sldMk cId="3655528256" sldId="378"/>
            <ac:spMk id="5" creationId="{8191B3F6-115D-7822-7D21-3869B42A2A7C}"/>
          </ac:spMkLst>
        </pc:spChg>
        <pc:spChg chg="add del mod">
          <ac:chgData name="Sophie Holland" userId="S::sophie.holland@westminster-abbey.org::973f5038-f617-450a-8546-88bc9d3463c3" providerId="AD" clId="Web-{6649309C-6588-8DFE-86D3-4BE7D5496638}" dt="2024-07-26T16:27:43.897" v="5"/>
          <ac:spMkLst>
            <pc:docMk/>
            <pc:sldMk cId="3655528256" sldId="378"/>
            <ac:spMk id="36" creationId="{FCB7AC9C-0AD3-2FCA-4954-6043BB29A693}"/>
          </ac:spMkLst>
        </pc:spChg>
        <pc:spChg chg="add del mod">
          <ac:chgData name="Sophie Holland" userId="S::sophie.holland@westminster-abbey.org::973f5038-f617-450a-8546-88bc9d3463c3" providerId="AD" clId="Web-{6649309C-6588-8DFE-86D3-4BE7D5496638}" dt="2024-07-26T16:32:57.203" v="405"/>
          <ac:spMkLst>
            <pc:docMk/>
            <pc:sldMk cId="3655528256" sldId="378"/>
            <ac:spMk id="46" creationId="{74A5BF1B-AC89-545A-8446-99E1D699CE4F}"/>
          </ac:spMkLst>
        </pc:spChg>
        <pc:spChg chg="add mod">
          <ac:chgData name="Sophie Holland" userId="S::sophie.holland@westminster-abbey.org::973f5038-f617-450a-8546-88bc9d3463c3" providerId="AD" clId="Web-{6649309C-6588-8DFE-86D3-4BE7D5496638}" dt="2024-07-26T16:39:28.682" v="530" actId="20577"/>
          <ac:spMkLst>
            <pc:docMk/>
            <pc:sldMk cId="3655528256" sldId="378"/>
            <ac:spMk id="47" creationId="{C1022C71-C5EE-1D9D-40BA-7993B5A23C9A}"/>
          </ac:spMkLst>
        </pc:spChg>
        <pc:graphicFrameChg chg="del mod">
          <ac:chgData name="Sophie Holland" userId="S::sophie.holland@westminster-abbey.org::973f5038-f617-450a-8546-88bc9d3463c3" providerId="AD" clId="Web-{6649309C-6588-8DFE-86D3-4BE7D5496638}" dt="2024-07-26T16:31:53.420" v="392"/>
          <ac:graphicFrameMkLst>
            <pc:docMk/>
            <pc:sldMk cId="3655528256" sldId="378"/>
            <ac:graphicFrameMk id="13" creationId="{E491458C-2396-6740-3EF9-5E2301DD3227}"/>
          </ac:graphicFrameMkLst>
        </pc:graphicFrameChg>
        <pc:picChg chg="del">
          <ac:chgData name="Sophie Holland" userId="S::sophie.holland@westminster-abbey.org::973f5038-f617-450a-8546-88bc9d3463c3" providerId="AD" clId="Web-{6649309C-6588-8DFE-86D3-4BE7D5496638}" dt="2024-07-26T16:28:05.148" v="7"/>
          <ac:picMkLst>
            <pc:docMk/>
            <pc:sldMk cId="3655528256" sldId="378"/>
            <ac:picMk id="4" creationId="{0CD16A5E-CF8A-50D2-950E-FDBF40C92007}"/>
          </ac:picMkLst>
        </pc:picChg>
        <pc:picChg chg="add mod">
          <ac:chgData name="Sophie Holland" userId="S::sophie.holland@westminster-abbey.org::973f5038-f617-450a-8546-88bc9d3463c3" providerId="AD" clId="Web-{6649309C-6588-8DFE-86D3-4BE7D5496638}" dt="2024-07-26T16:33:08.875" v="411" actId="1076"/>
          <ac:picMkLst>
            <pc:docMk/>
            <pc:sldMk cId="3655528256" sldId="378"/>
            <ac:picMk id="48" creationId="{3836AB14-33AA-76D0-2645-E7031EA758CE}"/>
          </ac:picMkLst>
        </pc:picChg>
      </pc:sldChg>
      <pc:sldChg chg="delCm">
        <pc:chgData name="Sophie Holland" userId="S::sophie.holland@westminster-abbey.org::973f5038-f617-450a-8546-88bc9d3463c3" providerId="AD" clId="Web-{6649309C-6588-8DFE-86D3-4BE7D5496638}" dt="2024-07-26T16:40:00.761" v="531"/>
        <pc:sldMkLst>
          <pc:docMk/>
          <pc:sldMk cId="4038425311" sldId="386"/>
        </pc:sldMkLst>
        <pc:extLst>
          <p:ext xmlns:p="http://schemas.openxmlformats.org/presentationml/2006/main" uri="{D6D511B9-2390-475A-947B-AFAB55BFBCF1}">
            <pc226:cmChg xmlns:pc226="http://schemas.microsoft.com/office/powerpoint/2022/06/main/command" xmlns="" chg="del">
              <pc226:chgData name="Sophie Holland" userId="S::sophie.holland@westminster-abbey.org::973f5038-f617-450a-8546-88bc9d3463c3" providerId="AD" clId="Web-{6649309C-6588-8DFE-86D3-4BE7D5496638}" dt="2024-07-26T16:40:00.761" v="531"/>
              <pc2:cmMkLst xmlns:pc2="http://schemas.microsoft.com/office/powerpoint/2019/9/main/command">
                <pc:docMk/>
                <pc:sldMk cId="4038425311" sldId="386"/>
                <pc2:cmMk id="{DB94BD6B-BBC9-4CEC-B440-E3827F46CBE9}"/>
              </pc2:cmMkLst>
            </pc226:cmChg>
          </p:ext>
        </pc:extLst>
      </pc:sldChg>
    </pc:docChg>
  </pc:docChgLst>
  <pc:docChgLst>
    <pc:chgData name="Sophie Holland" userId="S::sophie.holland@westminster-abbey.org::973f5038-f617-450a-8546-88bc9d3463c3" providerId="AD" clId="Web-{EC77116E-ADD0-B181-3BFE-0BDCCD41CC2F}"/>
    <pc:docChg chg="modSld">
      <pc:chgData name="Sophie Holland" userId="S::sophie.holland@westminster-abbey.org::973f5038-f617-450a-8546-88bc9d3463c3" providerId="AD" clId="Web-{EC77116E-ADD0-B181-3BFE-0BDCCD41CC2F}" dt="2024-08-08T08:15:06.543" v="21" actId="20577"/>
      <pc:docMkLst>
        <pc:docMk/>
      </pc:docMkLst>
      <pc:sldChg chg="modSp">
        <pc:chgData name="Sophie Holland" userId="S::sophie.holland@westminster-abbey.org::973f5038-f617-450a-8546-88bc9d3463c3" providerId="AD" clId="Web-{EC77116E-ADD0-B181-3BFE-0BDCCD41CC2F}" dt="2024-08-08T08:09:44.942" v="2" actId="20577"/>
        <pc:sldMkLst>
          <pc:docMk/>
          <pc:sldMk cId="1857959272" sldId="382"/>
        </pc:sldMkLst>
        <pc:spChg chg="mod">
          <ac:chgData name="Sophie Holland" userId="S::sophie.holland@westminster-abbey.org::973f5038-f617-450a-8546-88bc9d3463c3" providerId="AD" clId="Web-{EC77116E-ADD0-B181-3BFE-0BDCCD41CC2F}" dt="2024-08-08T08:09:44.942" v="2"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EC77116E-ADD0-B181-3BFE-0BDCCD41CC2F}" dt="2024-08-08T08:15:06.543" v="21" actId="20577"/>
        <pc:sldMkLst>
          <pc:docMk/>
          <pc:sldMk cId="3713465871" sldId="385"/>
        </pc:sldMkLst>
        <pc:spChg chg="mod">
          <ac:chgData name="Sophie Holland" userId="S::sophie.holland@westminster-abbey.org::973f5038-f617-450a-8546-88bc9d3463c3" providerId="AD" clId="Web-{EC77116E-ADD0-B181-3BFE-0BDCCD41CC2F}" dt="2024-08-08T08:15:06.543" v="21" actId="20577"/>
          <ac:spMkLst>
            <pc:docMk/>
            <pc:sldMk cId="3713465871" sldId="385"/>
            <ac:spMk id="10" creationId="{574508BE-76B9-8C94-3622-4C86FBD89F92}"/>
          </ac:spMkLst>
        </pc:spChg>
      </pc:sldChg>
      <pc:sldChg chg="modSp">
        <pc:chgData name="Sophie Holland" userId="S::sophie.holland@westminster-abbey.org::973f5038-f617-450a-8546-88bc9d3463c3" providerId="AD" clId="Web-{EC77116E-ADD0-B181-3BFE-0BDCCD41CC2F}" dt="2024-08-08T08:13:33.213" v="18" actId="20577"/>
        <pc:sldMkLst>
          <pc:docMk/>
          <pc:sldMk cId="4038425311" sldId="386"/>
        </pc:sldMkLst>
        <pc:spChg chg="mod">
          <ac:chgData name="Sophie Holland" userId="S::sophie.holland@westminster-abbey.org::973f5038-f617-450a-8546-88bc9d3463c3" providerId="AD" clId="Web-{EC77116E-ADD0-B181-3BFE-0BDCCD41CC2F}" dt="2024-08-08T08:13:33.213" v="18" actId="20577"/>
          <ac:spMkLst>
            <pc:docMk/>
            <pc:sldMk cId="4038425311" sldId="386"/>
            <ac:spMk id="7" creationId="{3B0F3292-EC6B-E47B-25E2-0256FE0CCD17}"/>
          </ac:spMkLst>
        </pc:spChg>
      </pc:sldChg>
      <pc:sldChg chg="modSp">
        <pc:chgData name="Sophie Holland" userId="S::sophie.holland@westminster-abbey.org::973f5038-f617-450a-8546-88bc9d3463c3" providerId="AD" clId="Web-{EC77116E-ADD0-B181-3BFE-0BDCCD41CC2F}" dt="2024-08-08T08:11:38.898" v="4" actId="20577"/>
        <pc:sldMkLst>
          <pc:docMk/>
          <pc:sldMk cId="1036688037" sldId="389"/>
        </pc:sldMkLst>
        <pc:spChg chg="mod">
          <ac:chgData name="Sophie Holland" userId="S::sophie.holland@westminster-abbey.org::973f5038-f617-450a-8546-88bc9d3463c3" providerId="AD" clId="Web-{EC77116E-ADD0-B181-3BFE-0BDCCD41CC2F}" dt="2024-08-08T08:11:38.898" v="4" actId="20577"/>
          <ac:spMkLst>
            <pc:docMk/>
            <pc:sldMk cId="1036688037" sldId="389"/>
            <ac:spMk id="5" creationId="{D00FEC22-8C80-22FB-6F64-EC7AFEA84414}"/>
          </ac:spMkLst>
        </pc:spChg>
      </pc:sldChg>
      <pc:sldChg chg="modSp">
        <pc:chgData name="Sophie Holland" userId="S::sophie.holland@westminster-abbey.org::973f5038-f617-450a-8546-88bc9d3463c3" providerId="AD" clId="Web-{EC77116E-ADD0-B181-3BFE-0BDCCD41CC2F}" dt="2024-08-08T08:12:03.414" v="17" actId="20577"/>
        <pc:sldMkLst>
          <pc:docMk/>
          <pc:sldMk cId="151588631" sldId="390"/>
        </pc:sldMkLst>
        <pc:spChg chg="mod">
          <ac:chgData name="Sophie Holland" userId="S::sophie.holland@westminster-abbey.org::973f5038-f617-450a-8546-88bc9d3463c3" providerId="AD" clId="Web-{EC77116E-ADD0-B181-3BFE-0BDCCD41CC2F}" dt="2024-08-08T08:12:03.414" v="17" actId="20577"/>
          <ac:spMkLst>
            <pc:docMk/>
            <pc:sldMk cId="151588631" sldId="390"/>
            <ac:spMk id="5" creationId="{D00FEC22-8C80-22FB-6F64-EC7AFEA84414}"/>
          </ac:spMkLst>
        </pc:spChg>
      </pc:sldChg>
    </pc:docChg>
  </pc:docChgLst>
  <pc:docChgLst>
    <pc:chgData name="Sophie Holland" userId="S::sophie.holland@westminster-abbey.org::973f5038-f617-450a-8546-88bc9d3463c3" providerId="AD" clId="Web-{62E6523F-3636-B885-8441-FE0B5077CAE7}"/>
    <pc:docChg chg="modSld">
      <pc:chgData name="Sophie Holland" userId="S::sophie.holland@westminster-abbey.org::973f5038-f617-450a-8546-88bc9d3463c3" providerId="AD" clId="Web-{62E6523F-3636-B885-8441-FE0B5077CAE7}" dt="2024-07-11T11:34:35.959" v="126" actId="20577"/>
      <pc:docMkLst>
        <pc:docMk/>
      </pc:docMkLst>
      <pc:sldChg chg="modSp">
        <pc:chgData name="Sophie Holland" userId="S::sophie.holland@westminster-abbey.org::973f5038-f617-450a-8546-88bc9d3463c3" providerId="AD" clId="Web-{62E6523F-3636-B885-8441-FE0B5077CAE7}" dt="2024-07-11T11:30:26.141" v="124" actId="20577"/>
        <pc:sldMkLst>
          <pc:docMk/>
          <pc:sldMk cId="582489287" sldId="373"/>
        </pc:sldMkLst>
        <pc:spChg chg="mod">
          <ac:chgData name="Sophie Holland" userId="S::sophie.holland@westminster-abbey.org::973f5038-f617-450a-8546-88bc9d3463c3" providerId="AD" clId="Web-{62E6523F-3636-B885-8441-FE0B5077CAE7}" dt="2024-07-11T11:30:26.141" v="124" actId="20577"/>
          <ac:spMkLst>
            <pc:docMk/>
            <pc:sldMk cId="582489287" sldId="373"/>
            <ac:spMk id="7" creationId="{3B0F3292-EC6B-E47B-25E2-0256FE0CCD17}"/>
          </ac:spMkLst>
        </pc:spChg>
      </pc:sldChg>
      <pc:sldChg chg="modSp">
        <pc:chgData name="Sophie Holland" userId="S::sophie.holland@westminster-abbey.org::973f5038-f617-450a-8546-88bc9d3463c3" providerId="AD" clId="Web-{62E6523F-3636-B885-8441-FE0B5077CAE7}" dt="2024-07-11T11:20:56.740" v="10" actId="20577"/>
        <pc:sldMkLst>
          <pc:docMk/>
          <pc:sldMk cId="2422937574" sldId="381"/>
        </pc:sldMkLst>
        <pc:spChg chg="mod">
          <ac:chgData name="Sophie Holland" userId="S::sophie.holland@westminster-abbey.org::973f5038-f617-450a-8546-88bc9d3463c3" providerId="AD" clId="Web-{62E6523F-3636-B885-8441-FE0B5077CAE7}" dt="2024-07-11T11:20:56.740" v="10"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62E6523F-3636-B885-8441-FE0B5077CAE7}" dt="2024-07-11T11:34:35.959" v="126" actId="20577"/>
        <pc:sldMkLst>
          <pc:docMk/>
          <pc:sldMk cId="3886673787" sldId="384"/>
        </pc:sldMkLst>
        <pc:spChg chg="mod">
          <ac:chgData name="Sophie Holland" userId="S::sophie.holland@westminster-abbey.org::973f5038-f617-450a-8546-88bc9d3463c3" providerId="AD" clId="Web-{62E6523F-3636-B885-8441-FE0B5077CAE7}" dt="2024-07-11T11:34:35.959" v="126" actId="20577"/>
          <ac:spMkLst>
            <pc:docMk/>
            <pc:sldMk cId="3886673787" sldId="384"/>
            <ac:spMk id="4" creationId="{5C240EA1-9386-61FB-129E-03975EF66D22}"/>
          </ac:spMkLst>
        </pc:spChg>
      </pc:sldChg>
      <pc:sldChg chg="modSp">
        <pc:chgData name="Sophie Holland" userId="S::sophie.holland@westminster-abbey.org::973f5038-f617-450a-8546-88bc9d3463c3" providerId="AD" clId="Web-{62E6523F-3636-B885-8441-FE0B5077CAE7}" dt="2024-07-11T11:24:34.666" v="13" actId="20577"/>
        <pc:sldMkLst>
          <pc:docMk/>
          <pc:sldMk cId="1036688037" sldId="389"/>
        </pc:sldMkLst>
        <pc:spChg chg="mod">
          <ac:chgData name="Sophie Holland" userId="S::sophie.holland@westminster-abbey.org::973f5038-f617-450a-8546-88bc9d3463c3" providerId="AD" clId="Web-{62E6523F-3636-B885-8441-FE0B5077CAE7}" dt="2024-07-11T11:24:34.666" v="13" actId="20577"/>
          <ac:spMkLst>
            <pc:docMk/>
            <pc:sldMk cId="1036688037" sldId="389"/>
            <ac:spMk id="5" creationId="{D00FEC22-8C80-22FB-6F64-EC7AFEA84414}"/>
          </ac:spMkLst>
        </pc:spChg>
      </pc:sldChg>
      <pc:sldChg chg="modSp">
        <pc:chgData name="Sophie Holland" userId="S::sophie.holland@westminster-abbey.org::973f5038-f617-450a-8546-88bc9d3463c3" providerId="AD" clId="Web-{62E6523F-3636-B885-8441-FE0B5077CAE7}" dt="2024-07-11T11:26:32.496" v="71" actId="20577"/>
        <pc:sldMkLst>
          <pc:docMk/>
          <pc:sldMk cId="151588631" sldId="390"/>
        </pc:sldMkLst>
        <pc:spChg chg="mod">
          <ac:chgData name="Sophie Holland" userId="S::sophie.holland@westminster-abbey.org::973f5038-f617-450a-8546-88bc9d3463c3" providerId="AD" clId="Web-{62E6523F-3636-B885-8441-FE0B5077CAE7}" dt="2024-07-11T11:26:32.496" v="71" actId="20577"/>
          <ac:spMkLst>
            <pc:docMk/>
            <pc:sldMk cId="151588631" sldId="390"/>
            <ac:spMk id="5" creationId="{D00FEC22-8C80-22FB-6F64-EC7AFEA84414}"/>
          </ac:spMkLst>
        </pc:spChg>
      </pc:sldChg>
    </pc:docChg>
  </pc:docChgLst>
  <pc:docChgLst>
    <pc:chgData name="Laura Arends" userId="a1c91e67-eed6-4549-a4b2-f1951bd78e56" providerId="ADAL" clId="{510A49CD-57CE-4DB3-9674-A4A9E01C8A5B}"/>
    <pc:docChg chg="undo redo custSel modSld">
      <pc:chgData name="Laura Arends" userId="a1c91e67-eed6-4549-a4b2-f1951bd78e56" providerId="ADAL" clId="{510A49CD-57CE-4DB3-9674-A4A9E01C8A5B}" dt="2024-01-31T12:45:36.653" v="427" actId="1076"/>
      <pc:docMkLst>
        <pc:docMk/>
      </pc:docMkLst>
      <pc:sldChg chg="modSp mod">
        <pc:chgData name="Laura Arends" userId="a1c91e67-eed6-4549-a4b2-f1951bd78e56" providerId="ADAL" clId="{510A49CD-57CE-4DB3-9674-A4A9E01C8A5B}" dt="2024-01-31T12:09:27.806" v="0" actId="14100"/>
        <pc:sldMkLst>
          <pc:docMk/>
          <pc:sldMk cId="4213500498" sldId="341"/>
        </pc:sldMkLst>
        <pc:spChg chg="mod">
          <ac:chgData name="Laura Arends" userId="a1c91e67-eed6-4549-a4b2-f1951bd78e56" providerId="ADAL" clId="{510A49CD-57CE-4DB3-9674-A4A9E01C8A5B}" dt="2024-01-31T12:09:27.806" v="0" actId="14100"/>
          <ac:spMkLst>
            <pc:docMk/>
            <pc:sldMk cId="4213500498" sldId="341"/>
            <ac:spMk id="10" creationId="{F89B5B11-7758-448D-AC81-23E46063A519}"/>
          </ac:spMkLst>
        </pc:spChg>
      </pc:sldChg>
      <pc:sldChg chg="modSp mod">
        <pc:chgData name="Laura Arends" userId="a1c91e67-eed6-4549-a4b2-f1951bd78e56" providerId="ADAL" clId="{510A49CD-57CE-4DB3-9674-A4A9E01C8A5B}" dt="2024-01-31T12:35:22.007" v="218" actId="20577"/>
        <pc:sldMkLst>
          <pc:docMk/>
          <pc:sldMk cId="511511028" sldId="355"/>
        </pc:sldMkLst>
        <pc:spChg chg="mod">
          <ac:chgData name="Laura Arends" userId="a1c91e67-eed6-4549-a4b2-f1951bd78e56" providerId="ADAL" clId="{510A49CD-57CE-4DB3-9674-A4A9E01C8A5B}" dt="2024-01-31T12:35:22.007" v="218" actId="20577"/>
          <ac:spMkLst>
            <pc:docMk/>
            <pc:sldMk cId="511511028" sldId="355"/>
            <ac:spMk id="3" creationId="{B99F8B6E-3CF7-C044-A5EB-9C539EB087A2}"/>
          </ac:spMkLst>
        </pc:spChg>
      </pc:sldChg>
      <pc:sldChg chg="modSp mod">
        <pc:chgData name="Laura Arends" userId="a1c91e67-eed6-4549-a4b2-f1951bd78e56" providerId="ADAL" clId="{510A49CD-57CE-4DB3-9674-A4A9E01C8A5B}" dt="2024-01-31T12:19:31.556" v="181" actId="20577"/>
        <pc:sldMkLst>
          <pc:docMk/>
          <pc:sldMk cId="3500591833" sldId="358"/>
        </pc:sldMkLst>
        <pc:spChg chg="mod">
          <ac:chgData name="Laura Arends" userId="a1c91e67-eed6-4549-a4b2-f1951bd78e56" providerId="ADAL" clId="{510A49CD-57CE-4DB3-9674-A4A9E01C8A5B}" dt="2024-01-31T12:13:58.438" v="47" actId="14100"/>
          <ac:spMkLst>
            <pc:docMk/>
            <pc:sldMk cId="3500591833" sldId="358"/>
            <ac:spMk id="3" creationId="{BE8610C2-B440-9E4D-A710-C9C06FB366F5}"/>
          </ac:spMkLst>
        </pc:spChg>
        <pc:spChg chg="mod">
          <ac:chgData name="Laura Arends" userId="a1c91e67-eed6-4549-a4b2-f1951bd78e56" providerId="ADAL" clId="{510A49CD-57CE-4DB3-9674-A4A9E01C8A5B}" dt="2024-01-31T12:19:31.556" v="181" actId="20577"/>
          <ac:spMkLst>
            <pc:docMk/>
            <pc:sldMk cId="3500591833" sldId="358"/>
            <ac:spMk id="4" creationId="{F3825712-1F61-8E4A-A0C2-35D946C435C5}"/>
          </ac:spMkLst>
        </pc:spChg>
      </pc:sldChg>
      <pc:sldChg chg="modSp mod">
        <pc:chgData name="Laura Arends" userId="a1c91e67-eed6-4549-a4b2-f1951bd78e56" providerId="ADAL" clId="{510A49CD-57CE-4DB3-9674-A4A9E01C8A5B}" dt="2024-01-31T12:23:03.116" v="184" actId="20577"/>
        <pc:sldMkLst>
          <pc:docMk/>
          <pc:sldMk cId="2504170983" sldId="359"/>
        </pc:sldMkLst>
        <pc:spChg chg="mod">
          <ac:chgData name="Laura Arends" userId="a1c91e67-eed6-4549-a4b2-f1951bd78e56" providerId="ADAL" clId="{510A49CD-57CE-4DB3-9674-A4A9E01C8A5B}" dt="2024-01-31T12:23:03.116" v="184" actId="20577"/>
          <ac:spMkLst>
            <pc:docMk/>
            <pc:sldMk cId="2504170983" sldId="359"/>
            <ac:spMk id="3" creationId="{7A05E08D-0B00-1145-84A5-9897F2C65236}"/>
          </ac:spMkLst>
        </pc:spChg>
      </pc:sldChg>
      <pc:sldChg chg="modSp mod">
        <pc:chgData name="Laura Arends" userId="a1c91e67-eed6-4549-a4b2-f1951bd78e56" providerId="ADAL" clId="{510A49CD-57CE-4DB3-9674-A4A9E01C8A5B}" dt="2024-01-31T12:29:42.393" v="217"/>
        <pc:sldMkLst>
          <pc:docMk/>
          <pc:sldMk cId="4039375566" sldId="360"/>
        </pc:sldMkLst>
        <pc:spChg chg="mod">
          <ac:chgData name="Laura Arends" userId="a1c91e67-eed6-4549-a4b2-f1951bd78e56" providerId="ADAL" clId="{510A49CD-57CE-4DB3-9674-A4A9E01C8A5B}" dt="2024-01-31T12:29:42.393" v="217"/>
          <ac:spMkLst>
            <pc:docMk/>
            <pc:sldMk cId="4039375566" sldId="360"/>
            <ac:spMk id="3" creationId="{2CC14859-7D2B-C146-A874-8A16B12EE623}"/>
          </ac:spMkLst>
        </pc:spChg>
        <pc:picChg chg="mod">
          <ac:chgData name="Laura Arends" userId="a1c91e67-eed6-4549-a4b2-f1951bd78e56" providerId="ADAL" clId="{510A49CD-57CE-4DB3-9674-A4A9E01C8A5B}" dt="2024-01-31T12:26:39.245" v="213" actId="1076"/>
          <ac:picMkLst>
            <pc:docMk/>
            <pc:sldMk cId="4039375566" sldId="360"/>
            <ac:picMk id="5" creationId="{00000000-0000-0000-0000-000000000000}"/>
          </ac:picMkLst>
        </pc:picChg>
        <pc:picChg chg="mod">
          <ac:chgData name="Laura Arends" userId="a1c91e67-eed6-4549-a4b2-f1951bd78e56" providerId="ADAL" clId="{510A49CD-57CE-4DB3-9674-A4A9E01C8A5B}" dt="2024-01-31T12:26:30.605" v="212" actId="14100"/>
          <ac:picMkLst>
            <pc:docMk/>
            <pc:sldMk cId="4039375566" sldId="360"/>
            <ac:picMk id="6" creationId="{00000000-0000-0000-0000-000000000000}"/>
          </ac:picMkLst>
        </pc:picChg>
      </pc:sldChg>
      <pc:sldChg chg="addSp modSp mod">
        <pc:chgData name="Laura Arends" userId="a1c91e67-eed6-4549-a4b2-f1951bd78e56" providerId="ADAL" clId="{510A49CD-57CE-4DB3-9674-A4A9E01C8A5B}" dt="2024-01-31T12:45:36.653" v="427" actId="1076"/>
        <pc:sldMkLst>
          <pc:docMk/>
          <pc:sldMk cId="2530999865" sldId="361"/>
        </pc:sldMkLst>
        <pc:spChg chg="mod">
          <ac:chgData name="Laura Arends" userId="a1c91e67-eed6-4549-a4b2-f1951bd78e56" providerId="ADAL" clId="{510A49CD-57CE-4DB3-9674-A4A9E01C8A5B}" dt="2024-01-31T12:45:36.653" v="427" actId="1076"/>
          <ac:spMkLst>
            <pc:docMk/>
            <pc:sldMk cId="2530999865" sldId="361"/>
            <ac:spMk id="3" creationId="{63AAA43C-BF02-804E-BBDA-1E68D31053F2}"/>
          </ac:spMkLst>
        </pc:spChg>
        <pc:spChg chg="add mod">
          <ac:chgData name="Laura Arends" userId="a1c91e67-eed6-4549-a4b2-f1951bd78e56" providerId="ADAL" clId="{510A49CD-57CE-4DB3-9674-A4A9E01C8A5B}" dt="2024-01-31T12:36:17.534" v="221" actId="1076"/>
          <ac:spMkLst>
            <pc:docMk/>
            <pc:sldMk cId="2530999865" sldId="361"/>
            <ac:spMk id="6" creationId="{8F7CED89-355A-406C-976D-3FCD98C2DE08}"/>
          </ac:spMkLst>
        </pc:spChg>
      </pc:sldChg>
      <pc:sldChg chg="modSp mod">
        <pc:chgData name="Laura Arends" userId="a1c91e67-eed6-4549-a4b2-f1951bd78e56" providerId="ADAL" clId="{510A49CD-57CE-4DB3-9674-A4A9E01C8A5B}" dt="2024-01-31T12:19:30.727" v="180" actId="20577"/>
        <pc:sldMkLst>
          <pc:docMk/>
          <pc:sldMk cId="3712833313" sldId="365"/>
        </pc:sldMkLst>
        <pc:spChg chg="mod">
          <ac:chgData name="Laura Arends" userId="a1c91e67-eed6-4549-a4b2-f1951bd78e56" providerId="ADAL" clId="{510A49CD-57CE-4DB3-9674-A4A9E01C8A5B}" dt="2024-01-31T12:19:30.727" v="180" actId="20577"/>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851D40E1-3225-5E1A-29D3-04D3BA3360B7}"/>
    <pc:docChg chg="modSld">
      <pc:chgData name="Sophie Holland" userId="S::sophie.holland@westminster-abbey.org::973f5038-f617-450a-8546-88bc9d3463c3" providerId="AD" clId="Web-{851D40E1-3225-5E1A-29D3-04D3BA3360B7}" dt="2024-07-30T14:07:16.635" v="90" actId="20577"/>
      <pc:docMkLst>
        <pc:docMk/>
      </pc:docMkLst>
      <pc:sldChg chg="modSp">
        <pc:chgData name="Sophie Holland" userId="S::sophie.holland@westminster-abbey.org::973f5038-f617-450a-8546-88bc9d3463c3" providerId="AD" clId="Web-{851D40E1-3225-5E1A-29D3-04D3BA3360B7}" dt="2024-07-30T14:03:47.845" v="25" actId="1076"/>
        <pc:sldMkLst>
          <pc:docMk/>
          <pc:sldMk cId="582489287" sldId="373"/>
        </pc:sldMkLst>
        <pc:spChg chg="mod">
          <ac:chgData name="Sophie Holland" userId="S::sophie.holland@westminster-abbey.org::973f5038-f617-450a-8546-88bc9d3463c3" providerId="AD" clId="Web-{851D40E1-3225-5E1A-29D3-04D3BA3360B7}" dt="2024-07-30T14:03:47.845" v="25" actId="1076"/>
          <ac:spMkLst>
            <pc:docMk/>
            <pc:sldMk cId="582489287" sldId="373"/>
            <ac:spMk id="7" creationId="{3B0F3292-EC6B-E47B-25E2-0256FE0CCD17}"/>
          </ac:spMkLst>
        </pc:spChg>
        <pc:spChg chg="mod">
          <ac:chgData name="Sophie Holland" userId="S::sophie.holland@westminster-abbey.org::973f5038-f617-450a-8546-88bc9d3463c3" providerId="AD" clId="Web-{851D40E1-3225-5E1A-29D3-04D3BA3360B7}" dt="2024-07-30T14:03:28.922" v="22" actId="1076"/>
          <ac:spMkLst>
            <pc:docMk/>
            <pc:sldMk cId="582489287" sldId="373"/>
            <ac:spMk id="8" creationId="{A30D15B3-FE27-BAF8-16A9-FF0B538971C5}"/>
          </ac:spMkLst>
        </pc:spChg>
      </pc:sldChg>
      <pc:sldChg chg="modSp modCm">
        <pc:chgData name="Sophie Holland" userId="S::sophie.holland@westminster-abbey.org::973f5038-f617-450a-8546-88bc9d3463c3" providerId="AD" clId="Web-{851D40E1-3225-5E1A-29D3-04D3BA3360B7}" dt="2024-07-30T13:59:46.195" v="2" actId="20577"/>
        <pc:sldMkLst>
          <pc:docMk/>
          <pc:sldMk cId="2422937574" sldId="381"/>
        </pc:sldMkLst>
        <pc:spChg chg="mod">
          <ac:chgData name="Sophie Holland" userId="S::sophie.holland@westminster-abbey.org::973f5038-f617-450a-8546-88bc9d3463c3" providerId="AD" clId="Web-{851D40E1-3225-5E1A-29D3-04D3BA3360B7}" dt="2024-07-30T13:59:46.195" v="2" actId="20577"/>
          <ac:spMkLst>
            <pc:docMk/>
            <pc:sldMk cId="2422937574" sldId="381"/>
            <ac:spMk id="2" creationId="{74A5BF1B-AC89-545A-8446-99E1D699CE4F}"/>
          </ac:spMkLst>
        </pc:spChg>
        <pc:extLst>
          <p:ext xmlns:p="http://schemas.openxmlformats.org/presentationml/2006/main" uri="{D6D511B9-2390-475A-947B-AFAB55BFBCF1}">
            <pc226:cmChg xmlns:pc226="http://schemas.microsoft.com/office/powerpoint/2022/06/main/command" xmlns="" chg="mod">
              <pc226:chgData name="Sophie Holland" userId="S::sophie.holland@westminster-abbey.org::973f5038-f617-450a-8546-88bc9d3463c3" providerId="AD" clId="Web-{851D40E1-3225-5E1A-29D3-04D3BA3360B7}" dt="2024-07-30T13:59:46.195" v="2" actId="20577"/>
              <pc2:cmMkLst xmlns:pc2="http://schemas.microsoft.com/office/powerpoint/2019/9/main/command">
                <pc:docMk/>
                <pc:sldMk cId="2422937574" sldId="381"/>
                <pc2:cmMk id="{4E357A33-2CEC-492E-969D-CF3529739F32}"/>
              </pc2:cmMkLst>
            </pc226:cmChg>
          </p:ext>
        </pc:extLst>
      </pc:sldChg>
      <pc:sldChg chg="modSp">
        <pc:chgData name="Sophie Holland" userId="S::sophie.holland@westminster-abbey.org::973f5038-f617-450a-8546-88bc9d3463c3" providerId="AD" clId="Web-{851D40E1-3225-5E1A-29D3-04D3BA3360B7}" dt="2024-07-30T14:02:21.060" v="5" actId="20577"/>
        <pc:sldMkLst>
          <pc:docMk/>
          <pc:sldMk cId="1857959272" sldId="382"/>
        </pc:sldMkLst>
        <pc:spChg chg="mod">
          <ac:chgData name="Sophie Holland" userId="S::sophie.holland@westminster-abbey.org::973f5038-f617-450a-8546-88bc9d3463c3" providerId="AD" clId="Web-{851D40E1-3225-5E1A-29D3-04D3BA3360B7}" dt="2024-07-30T14:02:21.060" v="5"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851D40E1-3225-5E1A-29D3-04D3BA3360B7}" dt="2024-07-30T14:05:52.928" v="57" actId="20577"/>
        <pc:sldMkLst>
          <pc:docMk/>
          <pc:sldMk cId="3886673787" sldId="384"/>
        </pc:sldMkLst>
        <pc:spChg chg="mod">
          <ac:chgData name="Sophie Holland" userId="S::sophie.holland@westminster-abbey.org::973f5038-f617-450a-8546-88bc9d3463c3" providerId="AD" clId="Web-{851D40E1-3225-5E1A-29D3-04D3BA3360B7}" dt="2024-07-30T14:05:52.928" v="57" actId="20577"/>
          <ac:spMkLst>
            <pc:docMk/>
            <pc:sldMk cId="3886673787" sldId="384"/>
            <ac:spMk id="4" creationId="{5C240EA1-9386-61FB-129E-03975EF66D22}"/>
          </ac:spMkLst>
        </pc:spChg>
      </pc:sldChg>
      <pc:sldChg chg="modSp">
        <pc:chgData name="Sophie Holland" userId="S::sophie.holland@westminster-abbey.org::973f5038-f617-450a-8546-88bc9d3463c3" providerId="AD" clId="Web-{851D40E1-3225-5E1A-29D3-04D3BA3360B7}" dt="2024-07-30T14:05:37.865" v="53" actId="1076"/>
        <pc:sldMkLst>
          <pc:docMk/>
          <pc:sldMk cId="3713465871" sldId="385"/>
        </pc:sldMkLst>
        <pc:spChg chg="mod">
          <ac:chgData name="Sophie Holland" userId="S::sophie.holland@westminster-abbey.org::973f5038-f617-450a-8546-88bc9d3463c3" providerId="AD" clId="Web-{851D40E1-3225-5E1A-29D3-04D3BA3360B7}" dt="2024-07-30T14:05:37.865" v="53" actId="1076"/>
          <ac:spMkLst>
            <pc:docMk/>
            <pc:sldMk cId="3713465871" sldId="385"/>
            <ac:spMk id="7" creationId="{3B0F3292-EC6B-E47B-25E2-0256FE0CCD17}"/>
          </ac:spMkLst>
        </pc:spChg>
        <pc:spChg chg="mod">
          <ac:chgData name="Sophie Holland" userId="S::sophie.holland@westminster-abbey.org::973f5038-f617-450a-8546-88bc9d3463c3" providerId="AD" clId="Web-{851D40E1-3225-5E1A-29D3-04D3BA3360B7}" dt="2024-07-30T14:05:21.677" v="51" actId="14100"/>
          <ac:spMkLst>
            <pc:docMk/>
            <pc:sldMk cId="3713465871" sldId="385"/>
            <ac:spMk id="10" creationId="{574508BE-76B9-8C94-3622-4C86FBD89F92}"/>
          </ac:spMkLst>
        </pc:spChg>
      </pc:sldChg>
      <pc:sldChg chg="modSp">
        <pc:chgData name="Sophie Holland" userId="S::sophie.holland@westminster-abbey.org::973f5038-f617-450a-8546-88bc9d3463c3" providerId="AD" clId="Web-{851D40E1-3225-5E1A-29D3-04D3BA3360B7}" dt="2024-07-30T14:04:49.082" v="45" actId="1076"/>
        <pc:sldMkLst>
          <pc:docMk/>
          <pc:sldMk cId="4038425311" sldId="386"/>
        </pc:sldMkLst>
        <pc:spChg chg="mod">
          <ac:chgData name="Sophie Holland" userId="S::sophie.holland@westminster-abbey.org::973f5038-f617-450a-8546-88bc9d3463c3" providerId="AD" clId="Web-{851D40E1-3225-5E1A-29D3-04D3BA3360B7}" dt="2024-07-30T14:04:46.222" v="44" actId="1076"/>
          <ac:spMkLst>
            <pc:docMk/>
            <pc:sldMk cId="4038425311" sldId="386"/>
            <ac:spMk id="7" creationId="{3B0F3292-EC6B-E47B-25E2-0256FE0CCD17}"/>
          </ac:spMkLst>
        </pc:spChg>
        <pc:spChg chg="mod">
          <ac:chgData name="Sophie Holland" userId="S::sophie.holland@westminster-abbey.org::973f5038-f617-450a-8546-88bc9d3463c3" providerId="AD" clId="Web-{851D40E1-3225-5E1A-29D3-04D3BA3360B7}" dt="2024-07-30T14:04:49.082" v="45" actId="1076"/>
          <ac:spMkLst>
            <pc:docMk/>
            <pc:sldMk cId="4038425311" sldId="386"/>
            <ac:spMk id="9" creationId="{82BA65BA-B1B1-71F7-C217-63DA272B8CC6}"/>
          </ac:spMkLst>
        </pc:spChg>
      </pc:sldChg>
      <pc:sldChg chg="modSp">
        <pc:chgData name="Sophie Holland" userId="S::sophie.holland@westminster-abbey.org::973f5038-f617-450a-8546-88bc9d3463c3" providerId="AD" clId="Web-{851D40E1-3225-5E1A-29D3-04D3BA3360B7}" dt="2024-07-30T14:07:16.635" v="90" actId="20577"/>
        <pc:sldMkLst>
          <pc:docMk/>
          <pc:sldMk cId="2987191116" sldId="388"/>
        </pc:sldMkLst>
        <pc:spChg chg="mod">
          <ac:chgData name="Sophie Holland" userId="S::sophie.holland@westminster-abbey.org::973f5038-f617-450a-8546-88bc9d3463c3" providerId="AD" clId="Web-{851D40E1-3225-5E1A-29D3-04D3BA3360B7}" dt="2024-07-30T14:07:16.635" v="90" actId="20577"/>
          <ac:spMkLst>
            <pc:docMk/>
            <pc:sldMk cId="2987191116" sldId="388"/>
            <ac:spMk id="4" creationId="{5C240EA1-9386-61FB-129E-03975EF66D22}"/>
          </ac:spMkLst>
        </pc:spChg>
      </pc:sldChg>
      <pc:sldChg chg="modSp">
        <pc:chgData name="Sophie Holland" userId="S::sophie.holland@westminster-abbey.org::973f5038-f617-450a-8546-88bc9d3463c3" providerId="AD" clId="Web-{851D40E1-3225-5E1A-29D3-04D3BA3360B7}" dt="2024-07-30T14:02:38.483" v="9" actId="20577"/>
        <pc:sldMkLst>
          <pc:docMk/>
          <pc:sldMk cId="1036688037" sldId="389"/>
        </pc:sldMkLst>
        <pc:spChg chg="mod">
          <ac:chgData name="Sophie Holland" userId="S::sophie.holland@westminster-abbey.org::973f5038-f617-450a-8546-88bc9d3463c3" providerId="AD" clId="Web-{851D40E1-3225-5E1A-29D3-04D3BA3360B7}" dt="2024-07-30T14:02:38.483" v="9" actId="20577"/>
          <ac:spMkLst>
            <pc:docMk/>
            <pc:sldMk cId="1036688037" sldId="389"/>
            <ac:spMk id="5" creationId="{D00FEC22-8C80-22FB-6F64-EC7AFEA84414}"/>
          </ac:spMkLst>
        </pc:spChg>
      </pc:sldChg>
      <pc:sldChg chg="modSp">
        <pc:chgData name="Sophie Holland" userId="S::sophie.holland@westminster-abbey.org::973f5038-f617-450a-8546-88bc9d3463c3" providerId="AD" clId="Web-{851D40E1-3225-5E1A-29D3-04D3BA3360B7}" dt="2024-07-30T14:02:56.655" v="13" actId="20577"/>
        <pc:sldMkLst>
          <pc:docMk/>
          <pc:sldMk cId="151588631" sldId="390"/>
        </pc:sldMkLst>
        <pc:spChg chg="mod">
          <ac:chgData name="Sophie Holland" userId="S::sophie.holland@westminster-abbey.org::973f5038-f617-450a-8546-88bc9d3463c3" providerId="AD" clId="Web-{851D40E1-3225-5E1A-29D3-04D3BA3360B7}" dt="2024-07-30T14:02:56.655" v="13" actId="20577"/>
          <ac:spMkLst>
            <pc:docMk/>
            <pc:sldMk cId="151588631" sldId="390"/>
            <ac:spMk id="5" creationId="{D00FEC22-8C80-22FB-6F64-EC7AFEA84414}"/>
          </ac:spMkLst>
        </pc:spChg>
      </pc:sldChg>
      <pc:sldChg chg="modSp">
        <pc:chgData name="Sophie Holland" userId="S::sophie.holland@westminster-abbey.org::973f5038-f617-450a-8546-88bc9d3463c3" providerId="AD" clId="Web-{851D40E1-3225-5E1A-29D3-04D3BA3360B7}" dt="2024-07-30T14:06:02.866" v="60" actId="20577"/>
        <pc:sldMkLst>
          <pc:docMk/>
          <pc:sldMk cId="3274252756" sldId="391"/>
        </pc:sldMkLst>
        <pc:spChg chg="mod">
          <ac:chgData name="Sophie Holland" userId="S::sophie.holland@westminster-abbey.org::973f5038-f617-450a-8546-88bc9d3463c3" providerId="AD" clId="Web-{851D40E1-3225-5E1A-29D3-04D3BA3360B7}" dt="2024-07-30T14:06:02.866" v="60" actId="20577"/>
          <ac:spMkLst>
            <pc:docMk/>
            <pc:sldMk cId="3274252756" sldId="391"/>
            <ac:spMk id="4" creationId="{5C240EA1-9386-61FB-129E-03975EF66D22}"/>
          </ac:spMkLst>
        </pc:spChg>
      </pc:sldChg>
    </pc:docChg>
  </pc:docChgLst>
  <pc:docChgLst>
    <pc:chgData name="Sophie Holland" userId="S::sophie.holland@westminster-abbey.org::973f5038-f617-450a-8546-88bc9d3463c3" providerId="AD" clId="Web-{1CA011A3-EC23-B0BF-DBB0-D3BEDEC9A324}"/>
    <pc:docChg chg="modSld">
      <pc:chgData name="Sophie Holland" userId="S::sophie.holland@westminster-abbey.org::973f5038-f617-450a-8546-88bc9d3463c3" providerId="AD" clId="Web-{1CA011A3-EC23-B0BF-DBB0-D3BEDEC9A324}" dt="2024-03-27T15:56:45.717" v="600" actId="20577"/>
      <pc:docMkLst>
        <pc:docMk/>
      </pc:docMkLst>
      <pc:sldChg chg="modSp modNotes">
        <pc:chgData name="Sophie Holland" userId="S::sophie.holland@westminster-abbey.org::973f5038-f617-450a-8546-88bc9d3463c3" providerId="AD" clId="Web-{1CA011A3-EC23-B0BF-DBB0-D3BEDEC9A324}" dt="2024-03-27T15:50:51.790" v="496" actId="20577"/>
        <pc:sldMkLst>
          <pc:docMk/>
          <pc:sldMk cId="3712833313" sldId="365"/>
        </pc:sldMkLst>
        <pc:spChg chg="mod">
          <ac:chgData name="Sophie Holland" userId="S::sophie.holland@westminster-abbey.org::973f5038-f617-450a-8546-88bc9d3463c3" providerId="AD" clId="Web-{1CA011A3-EC23-B0BF-DBB0-D3BEDEC9A324}" dt="2024-03-27T15:50:51.790" v="496" actId="20577"/>
          <ac:spMkLst>
            <pc:docMk/>
            <pc:sldMk cId="3712833313" sldId="365"/>
            <ac:spMk id="3" creationId="{74A5BF1B-AC89-545A-8446-99E1D699CE4F}"/>
          </ac:spMkLst>
        </pc:spChg>
        <pc:spChg chg="mod">
          <ac:chgData name="Sophie Holland" userId="S::sophie.holland@westminster-abbey.org::973f5038-f617-450a-8546-88bc9d3463c3" providerId="AD" clId="Web-{1CA011A3-EC23-B0BF-DBB0-D3BEDEC9A324}" dt="2024-03-27T15:16:54.297" v="469" actId="20577"/>
          <ac:spMkLst>
            <pc:docMk/>
            <pc:sldMk cId="3712833313" sldId="365"/>
            <ac:spMk id="11" creationId="{C478436B-4B01-E44C-9310-D52D2C2537E3}"/>
          </ac:spMkLst>
        </pc:spChg>
      </pc:sldChg>
      <pc:sldChg chg="addSp delSp modSp modNotes">
        <pc:chgData name="Sophie Holland" userId="S::sophie.holland@westminster-abbey.org::973f5038-f617-450a-8546-88bc9d3463c3" providerId="AD" clId="Web-{1CA011A3-EC23-B0BF-DBB0-D3BEDEC9A324}" dt="2024-03-27T15:51:39.809" v="499" actId="1076"/>
        <pc:sldMkLst>
          <pc:docMk/>
          <pc:sldMk cId="1222876594" sldId="375"/>
        </pc:sldMkLst>
        <pc:spChg chg="mod">
          <ac:chgData name="Sophie Holland" userId="S::sophie.holland@westminster-abbey.org::973f5038-f617-450a-8546-88bc9d3463c3" providerId="AD" clId="Web-{1CA011A3-EC23-B0BF-DBB0-D3BEDEC9A324}" dt="2024-03-27T14:31:06.139" v="402" actId="1076"/>
          <ac:spMkLst>
            <pc:docMk/>
            <pc:sldMk cId="1222876594" sldId="375"/>
            <ac:spMk id="3" creationId="{74A5BF1B-AC89-545A-8446-99E1D699CE4F}"/>
          </ac:spMkLst>
        </pc:spChg>
        <pc:spChg chg="add del mod">
          <ac:chgData name="Sophie Holland" userId="S::sophie.holland@westminster-abbey.org::973f5038-f617-450a-8546-88bc9d3463c3" providerId="AD" clId="Web-{1CA011A3-EC23-B0BF-DBB0-D3BEDEC9A324}" dt="2024-03-27T12:40:08.352" v="5"/>
          <ac:spMkLst>
            <pc:docMk/>
            <pc:sldMk cId="1222876594" sldId="375"/>
            <ac:spMk id="4" creationId="{79D94A81-BCAD-5885-C09D-033BBFD7D713}"/>
          </ac:spMkLst>
        </pc:spChg>
        <pc:spChg chg="mod">
          <ac:chgData name="Sophie Holland" userId="S::sophie.holland@westminster-abbey.org::973f5038-f617-450a-8546-88bc9d3463c3" providerId="AD" clId="Web-{1CA011A3-EC23-B0BF-DBB0-D3BEDEC9A324}" dt="2024-03-27T13:26:17.702" v="314" actId="20577"/>
          <ac:spMkLst>
            <pc:docMk/>
            <pc:sldMk cId="1222876594" sldId="375"/>
            <ac:spMk id="11" creationId="{C478436B-4B01-E44C-9310-D52D2C2537E3}"/>
          </ac:spMkLst>
        </pc:spChg>
        <pc:picChg chg="add mod">
          <ac:chgData name="Sophie Holland" userId="S::sophie.holland@westminster-abbey.org::973f5038-f617-450a-8546-88bc9d3463c3" providerId="AD" clId="Web-{1CA011A3-EC23-B0BF-DBB0-D3BEDEC9A324}" dt="2024-03-27T15:51:31.824" v="498" actId="1076"/>
          <ac:picMkLst>
            <pc:docMk/>
            <pc:sldMk cId="1222876594" sldId="375"/>
            <ac:picMk id="2" creationId="{0F3B067E-50BF-B022-B031-3A14B1DA6710}"/>
          </ac:picMkLst>
        </pc:picChg>
        <pc:picChg chg="add mod">
          <ac:chgData name="Sophie Holland" userId="S::sophie.holland@westminster-abbey.org::973f5038-f617-450a-8546-88bc9d3463c3" providerId="AD" clId="Web-{1CA011A3-EC23-B0BF-DBB0-D3BEDEC9A324}" dt="2024-03-27T13:06:01.531" v="248" actId="1076"/>
          <ac:picMkLst>
            <pc:docMk/>
            <pc:sldMk cId="1222876594" sldId="375"/>
            <ac:picMk id="5" creationId="{44ACBAF5-34EF-8DB6-86B9-14BCBE00BE61}"/>
          </ac:picMkLst>
        </pc:picChg>
        <pc:picChg chg="add mod">
          <ac:chgData name="Sophie Holland" userId="S::sophie.holland@westminster-abbey.org::973f5038-f617-450a-8546-88bc9d3463c3" providerId="AD" clId="Web-{1CA011A3-EC23-B0BF-DBB0-D3BEDEC9A324}" dt="2024-03-27T15:51:24.761" v="497" actId="1076"/>
          <ac:picMkLst>
            <pc:docMk/>
            <pc:sldMk cId="1222876594" sldId="375"/>
            <ac:picMk id="7" creationId="{110BB6CA-C10D-0F8C-25A9-324EC2F11AED}"/>
          </ac:picMkLst>
        </pc:picChg>
        <pc:picChg chg="add mod">
          <ac:chgData name="Sophie Holland" userId="S::sophie.holland@westminster-abbey.org::973f5038-f617-450a-8546-88bc9d3463c3" providerId="AD" clId="Web-{1CA011A3-EC23-B0BF-DBB0-D3BEDEC9A324}" dt="2024-03-27T13:06:00.734" v="246" actId="1076"/>
          <ac:picMkLst>
            <pc:docMk/>
            <pc:sldMk cId="1222876594" sldId="375"/>
            <ac:picMk id="8" creationId="{363820CA-C3FF-957B-43C3-6B4ED39FB5CA}"/>
          </ac:picMkLst>
        </pc:picChg>
        <pc:picChg chg="add mod">
          <ac:chgData name="Sophie Holland" userId="S::sophie.holland@westminster-abbey.org::973f5038-f617-450a-8546-88bc9d3463c3" providerId="AD" clId="Web-{1CA011A3-EC23-B0BF-DBB0-D3BEDEC9A324}" dt="2024-03-27T13:26:56.172" v="317" actId="1076"/>
          <ac:picMkLst>
            <pc:docMk/>
            <pc:sldMk cId="1222876594" sldId="375"/>
            <ac:picMk id="9" creationId="{989BC86B-D250-E75E-5F5E-8E59C12A0CC9}"/>
          </ac:picMkLst>
        </pc:picChg>
        <pc:picChg chg="add mod">
          <ac:chgData name="Sophie Holland" userId="S::sophie.holland@westminster-abbey.org::973f5038-f617-450a-8546-88bc9d3463c3" providerId="AD" clId="Web-{1CA011A3-EC23-B0BF-DBB0-D3BEDEC9A324}" dt="2024-03-27T15:51:39.809" v="499" actId="1076"/>
          <ac:picMkLst>
            <pc:docMk/>
            <pc:sldMk cId="1222876594" sldId="375"/>
            <ac:picMk id="10" creationId="{62D58A1B-2F1A-1BCC-4711-DEE2FE9567B3}"/>
          </ac:picMkLst>
        </pc:picChg>
      </pc:sldChg>
      <pc:sldChg chg="modSp modNotes">
        <pc:chgData name="Sophie Holland" userId="S::sophie.holland@westminster-abbey.org::973f5038-f617-450a-8546-88bc9d3463c3" providerId="AD" clId="Web-{1CA011A3-EC23-B0BF-DBB0-D3BEDEC9A324}" dt="2024-03-27T15:54:02.848" v="524" actId="20577"/>
        <pc:sldMkLst>
          <pc:docMk/>
          <pc:sldMk cId="2759133365" sldId="376"/>
        </pc:sldMkLst>
        <pc:spChg chg="mod">
          <ac:chgData name="Sophie Holland" userId="S::sophie.holland@westminster-abbey.org::973f5038-f617-450a-8546-88bc9d3463c3" providerId="AD" clId="Web-{1CA011A3-EC23-B0BF-DBB0-D3BEDEC9A324}" dt="2024-03-27T15:54:02.848" v="524" actId="20577"/>
          <ac:spMkLst>
            <pc:docMk/>
            <pc:sldMk cId="2759133365" sldId="376"/>
            <ac:spMk id="3" creationId="{74A5BF1B-AC89-545A-8446-99E1D699CE4F}"/>
          </ac:spMkLst>
        </pc:spChg>
      </pc:sldChg>
      <pc:sldChg chg="modSp modNotes">
        <pc:chgData name="Sophie Holland" userId="S::sophie.holland@westminster-abbey.org::973f5038-f617-450a-8546-88bc9d3463c3" providerId="AD" clId="Web-{1CA011A3-EC23-B0BF-DBB0-D3BEDEC9A324}" dt="2024-03-27T15:55:10.540" v="544" actId="20577"/>
        <pc:sldMkLst>
          <pc:docMk/>
          <pc:sldMk cId="1573368064" sldId="377"/>
        </pc:sldMkLst>
        <pc:spChg chg="mod">
          <ac:chgData name="Sophie Holland" userId="S::sophie.holland@westminster-abbey.org::973f5038-f617-450a-8546-88bc9d3463c3" providerId="AD" clId="Web-{1CA011A3-EC23-B0BF-DBB0-D3BEDEC9A324}" dt="2024-03-27T15:55:10.540" v="544" actId="20577"/>
          <ac:spMkLst>
            <pc:docMk/>
            <pc:sldMk cId="1573368064" sldId="377"/>
            <ac:spMk id="3" creationId="{74A5BF1B-AC89-545A-8446-99E1D699CE4F}"/>
          </ac:spMkLst>
        </pc:spChg>
      </pc:sldChg>
      <pc:sldChg chg="modSp modNotes">
        <pc:chgData name="Sophie Holland" userId="S::sophie.holland@westminster-abbey.org::973f5038-f617-450a-8546-88bc9d3463c3" providerId="AD" clId="Web-{1CA011A3-EC23-B0BF-DBB0-D3BEDEC9A324}" dt="2024-03-27T15:56:22.466" v="591" actId="20577"/>
        <pc:sldMkLst>
          <pc:docMk/>
          <pc:sldMk cId="616823757" sldId="378"/>
        </pc:sldMkLst>
        <pc:spChg chg="mod">
          <ac:chgData name="Sophie Holland" userId="S::sophie.holland@westminster-abbey.org::973f5038-f617-450a-8546-88bc9d3463c3" providerId="AD" clId="Web-{1CA011A3-EC23-B0BF-DBB0-D3BEDEC9A324}" dt="2024-03-27T15:56:22.466" v="591" actId="20577"/>
          <ac:spMkLst>
            <pc:docMk/>
            <pc:sldMk cId="616823757" sldId="378"/>
            <ac:spMk id="3" creationId="{74A5BF1B-AC89-545A-8446-99E1D699CE4F}"/>
          </ac:spMkLst>
        </pc:spChg>
      </pc:sldChg>
      <pc:sldChg chg="modSp modNotes">
        <pc:chgData name="Sophie Holland" userId="S::sophie.holland@westminster-abbey.org::973f5038-f617-450a-8546-88bc9d3463c3" providerId="AD" clId="Web-{1CA011A3-EC23-B0BF-DBB0-D3BEDEC9A324}" dt="2024-03-27T15:56:45.717" v="600" actId="20577"/>
        <pc:sldMkLst>
          <pc:docMk/>
          <pc:sldMk cId="145814539" sldId="379"/>
        </pc:sldMkLst>
        <pc:spChg chg="mod">
          <ac:chgData name="Sophie Holland" userId="S::sophie.holland@westminster-abbey.org::973f5038-f617-450a-8546-88bc9d3463c3" providerId="AD" clId="Web-{1CA011A3-EC23-B0BF-DBB0-D3BEDEC9A324}" dt="2024-03-27T15:56:45.717" v="600" actId="20577"/>
          <ac:spMkLst>
            <pc:docMk/>
            <pc:sldMk cId="145814539" sldId="379"/>
            <ac:spMk id="3" creationId="{74A5BF1B-AC89-545A-8446-99E1D699CE4F}"/>
          </ac:spMkLst>
        </pc:spChg>
        <pc:spChg chg="mod">
          <ac:chgData name="Sophie Holland" userId="S::sophie.holland@westminster-abbey.org::973f5038-f617-450a-8546-88bc9d3463c3" providerId="AD" clId="Web-{1CA011A3-EC23-B0BF-DBB0-D3BEDEC9A324}" dt="2024-03-27T14:15:28.336" v="401" actId="20577"/>
          <ac:spMkLst>
            <pc:docMk/>
            <pc:sldMk cId="145814539" sldId="379"/>
            <ac:spMk id="11" creationId="{C478436B-4B01-E44C-9310-D52D2C2537E3}"/>
          </ac:spMkLst>
        </pc:spChg>
      </pc:sldChg>
      <pc:sldChg chg="modNotes">
        <pc:chgData name="Sophie Holland" userId="S::sophie.holland@westminster-abbey.org::973f5038-f617-450a-8546-88bc9d3463c3" providerId="AD" clId="Web-{1CA011A3-EC23-B0BF-DBB0-D3BEDEC9A324}" dt="2024-03-27T15:10:51.150" v="417"/>
        <pc:sldMkLst>
          <pc:docMk/>
          <pc:sldMk cId="1089888186" sldId="380"/>
        </pc:sldMkLst>
      </pc:sldChg>
      <pc:sldChg chg="addSp delSp modSp modNotes">
        <pc:chgData name="Sophie Holland" userId="S::sophie.holland@westminster-abbey.org::973f5038-f617-450a-8546-88bc9d3463c3" providerId="AD" clId="Web-{1CA011A3-EC23-B0BF-DBB0-D3BEDEC9A324}" dt="2024-03-27T15:28:10.414" v="490" actId="20577"/>
        <pc:sldMkLst>
          <pc:docMk/>
          <pc:sldMk cId="2663979259" sldId="381"/>
        </pc:sldMkLst>
        <pc:spChg chg="mod">
          <ac:chgData name="Sophie Holland" userId="S::sophie.holland@westminster-abbey.org::973f5038-f617-450a-8546-88bc9d3463c3" providerId="AD" clId="Web-{1CA011A3-EC23-B0BF-DBB0-D3BEDEC9A324}" dt="2024-03-27T15:28:10.414" v="490" actId="20577"/>
          <ac:spMkLst>
            <pc:docMk/>
            <pc:sldMk cId="2663979259" sldId="381"/>
            <ac:spMk id="3" creationId="{74A5BF1B-AC89-545A-8446-99E1D699CE4F}"/>
          </ac:spMkLst>
        </pc:spChg>
        <pc:picChg chg="add del mod">
          <ac:chgData name="Sophie Holland" userId="S::sophie.holland@westminster-abbey.org::973f5038-f617-450a-8546-88bc9d3463c3" providerId="AD" clId="Web-{1CA011A3-EC23-B0BF-DBB0-D3BEDEC9A324}" dt="2024-03-27T15:08:42.830" v="404"/>
          <ac:picMkLst>
            <pc:docMk/>
            <pc:sldMk cId="2663979259" sldId="381"/>
            <ac:picMk id="2" creationId="{BCDF01F1-26DB-1146-31CF-32819F561B46}"/>
          </ac:picMkLst>
        </pc:picChg>
        <pc:picChg chg="add mod">
          <ac:chgData name="Sophie Holland" userId="S::sophie.holland@westminster-abbey.org::973f5038-f617-450a-8546-88bc9d3463c3" providerId="AD" clId="Web-{1CA011A3-EC23-B0BF-DBB0-D3BEDEC9A324}" dt="2024-03-27T15:09:59.632" v="410" actId="1076"/>
          <ac:picMkLst>
            <pc:docMk/>
            <pc:sldMk cId="2663979259" sldId="381"/>
            <ac:picMk id="4" creationId="{A61D13CB-19A0-649F-A7D9-4D7F77931A7C}"/>
          </ac:picMkLst>
        </pc:picChg>
      </pc:sldChg>
      <pc:sldChg chg="modSp modNotes">
        <pc:chgData name="Sophie Holland" userId="S::sophie.holland@westminster-abbey.org::973f5038-f617-450a-8546-88bc9d3463c3" providerId="AD" clId="Web-{1CA011A3-EC23-B0BF-DBB0-D3BEDEC9A324}" dt="2024-03-27T15:10:56.620" v="420"/>
        <pc:sldMkLst>
          <pc:docMk/>
          <pc:sldMk cId="164710391" sldId="382"/>
        </pc:sldMkLst>
        <pc:spChg chg="mod">
          <ac:chgData name="Sophie Holland" userId="S::sophie.holland@westminster-abbey.org::973f5038-f617-450a-8546-88bc9d3463c3" providerId="AD" clId="Web-{1CA011A3-EC23-B0BF-DBB0-D3BEDEC9A324}" dt="2024-03-27T12:52:48.276" v="106" actId="20577"/>
          <ac:spMkLst>
            <pc:docMk/>
            <pc:sldMk cId="164710391" sldId="382"/>
            <ac:spMk id="3" creationId="{74A5BF1B-AC89-545A-8446-99E1D699CE4F}"/>
          </ac:spMkLst>
        </pc:spChg>
      </pc:sldChg>
    </pc:docChg>
  </pc:docChgLst>
  <pc:docChgLst>
    <pc:chgData name="Lou Cash" userId="S::lou.cash@westminster-abbey.org::86be4a58-c22e-4e67-b9c9-cb87f0968146" providerId="AD" clId="Web-{2E842AE1-DA81-EADC-1A3E-FB1BBEE06DC1}"/>
    <pc:docChg chg="delSld modSld">
      <pc:chgData name="Lou Cash" userId="S::lou.cash@westminster-abbey.org::86be4a58-c22e-4e67-b9c9-cb87f0968146" providerId="AD" clId="Web-{2E842AE1-DA81-EADC-1A3E-FB1BBEE06DC1}" dt="2024-05-01T15:14:07.835" v="34"/>
      <pc:docMkLst>
        <pc:docMk/>
      </pc:docMkLst>
      <pc:sldChg chg="delSp modSp delCm modNotes">
        <pc:chgData name="Lou Cash" userId="S::lou.cash@westminster-abbey.org::86be4a58-c22e-4e67-b9c9-cb87f0968146" providerId="AD" clId="Web-{2E842AE1-DA81-EADC-1A3E-FB1BBEE06DC1}" dt="2024-05-01T15:14:07.835" v="34"/>
        <pc:sldMkLst>
          <pc:docMk/>
          <pc:sldMk cId="4213500498" sldId="341"/>
        </pc:sldMkLst>
        <pc:spChg chg="mod">
          <ac:chgData name="Lou Cash" userId="S::lou.cash@westminster-abbey.org::86be4a58-c22e-4e67-b9c9-cb87f0968146" providerId="AD" clId="Web-{2E842AE1-DA81-EADC-1A3E-FB1BBEE06DC1}" dt="2024-05-01T15:11:36.894" v="31" actId="20577"/>
          <ac:spMkLst>
            <pc:docMk/>
            <pc:sldMk cId="4213500498" sldId="341"/>
            <ac:spMk id="9" creationId="{00000000-0000-0000-0000-000000000000}"/>
          </ac:spMkLst>
        </pc:spChg>
        <pc:picChg chg="del">
          <ac:chgData name="Lou Cash" userId="S::lou.cash@westminster-abbey.org::86be4a58-c22e-4e67-b9c9-cb87f0968146" providerId="AD" clId="Web-{2E842AE1-DA81-EADC-1A3E-FB1BBEE06DC1}" dt="2024-05-01T15:13:10.021" v="32"/>
          <ac:picMkLst>
            <pc:docMk/>
            <pc:sldMk cId="4213500498" sldId="341"/>
            <ac:picMk id="2" creationId="{81516BB1-9BE2-C3DD-7833-E1F548AA1FBF}"/>
          </ac:picMkLst>
        </pc:picChg>
      </pc:sldChg>
      <pc:sldChg chg="del">
        <pc:chgData name="Lou Cash" userId="S::lou.cash@westminster-abbey.org::86be4a58-c22e-4e67-b9c9-cb87f0968146" providerId="AD" clId="Web-{2E842AE1-DA81-EADC-1A3E-FB1BBEE06DC1}" dt="2024-05-01T15:11:27.410" v="26"/>
        <pc:sldMkLst>
          <pc:docMk/>
          <pc:sldMk cId="413497148" sldId="377"/>
        </pc:sldMkLst>
      </pc:sldChg>
      <pc:sldChg chg="modSp">
        <pc:chgData name="Lou Cash" userId="S::lou.cash@westminster-abbey.org::86be4a58-c22e-4e67-b9c9-cb87f0968146" providerId="AD" clId="Web-{2E842AE1-DA81-EADC-1A3E-FB1BBEE06DC1}" dt="2024-05-01T15:11:17.925" v="25" actId="20577"/>
        <pc:sldMkLst>
          <pc:docMk/>
          <pc:sldMk cId="3655528256" sldId="378"/>
        </pc:sldMkLst>
        <pc:spChg chg="mod">
          <ac:chgData name="Lou Cash" userId="S::lou.cash@westminster-abbey.org::86be4a58-c22e-4e67-b9c9-cb87f0968146" providerId="AD" clId="Web-{2E842AE1-DA81-EADC-1A3E-FB1BBEE06DC1}" dt="2024-05-01T15:11:17.925" v="25" actId="20577"/>
          <ac:spMkLst>
            <pc:docMk/>
            <pc:sldMk cId="3655528256" sldId="378"/>
            <ac:spMk id="11" creationId="{C478436B-4B01-E44C-9310-D52D2C2537E3}"/>
          </ac:spMkLst>
        </pc:spChg>
      </pc:sldChg>
    </pc:docChg>
  </pc:docChgLst>
  <pc:docChgLst>
    <pc:chgData name="Sophie Holland" userId="S::sophie.holland@westminster-abbey.org::973f5038-f617-450a-8546-88bc9d3463c3" providerId="AD" clId="Web-{ED2F7D20-E3FD-E11E-C1E4-9C257043E517}"/>
    <pc:docChg chg="modSld">
      <pc:chgData name="Sophie Holland" userId="S::sophie.holland@westminster-abbey.org::973f5038-f617-450a-8546-88bc9d3463c3" providerId="AD" clId="Web-{ED2F7D20-E3FD-E11E-C1E4-9C257043E517}" dt="2024-03-27T17:02:10.578" v="103" actId="1076"/>
      <pc:docMkLst>
        <pc:docMk/>
      </pc:docMkLst>
      <pc:sldChg chg="addSp delSp modSp">
        <pc:chgData name="Sophie Holland" userId="S::sophie.holland@westminster-abbey.org::973f5038-f617-450a-8546-88bc9d3463c3" providerId="AD" clId="Web-{ED2F7D20-E3FD-E11E-C1E4-9C257043E517}" dt="2024-03-27T17:02:10.578" v="103" actId="1076"/>
        <pc:sldMkLst>
          <pc:docMk/>
          <pc:sldMk cId="164710391" sldId="382"/>
        </pc:sldMkLst>
        <pc:spChg chg="mod">
          <ac:chgData name="Sophie Holland" userId="S::sophie.holland@westminster-abbey.org::973f5038-f617-450a-8546-88bc9d3463c3" providerId="AD" clId="Web-{ED2F7D20-E3FD-E11E-C1E4-9C257043E517}" dt="2024-03-27T16:59:59.356" v="67" actId="20577"/>
          <ac:spMkLst>
            <pc:docMk/>
            <pc:sldMk cId="164710391" sldId="382"/>
            <ac:spMk id="3" creationId="{74A5BF1B-AC89-545A-8446-99E1D699CE4F}"/>
          </ac:spMkLst>
        </pc:spChg>
        <pc:spChg chg="add del">
          <ac:chgData name="Sophie Holland" userId="S::sophie.holland@westminster-abbey.org::973f5038-f617-450a-8546-88bc9d3463c3" providerId="AD" clId="Web-{ED2F7D20-E3FD-E11E-C1E4-9C257043E517}" dt="2024-03-27T16:58:59.510" v="23"/>
          <ac:spMkLst>
            <pc:docMk/>
            <pc:sldMk cId="164710391" sldId="382"/>
            <ac:spMk id="5" creationId="{4091E1EA-1ACF-B2AC-7714-D328034B71D6}"/>
          </ac:spMkLst>
        </pc:spChg>
        <pc:spChg chg="add mod">
          <ac:chgData name="Sophie Holland" userId="S::sophie.holland@westminster-abbey.org::973f5038-f617-450a-8546-88bc9d3463c3" providerId="AD" clId="Web-{ED2F7D20-E3FD-E11E-C1E4-9C257043E517}" dt="2024-03-27T17:02:10.578" v="103" actId="1076"/>
          <ac:spMkLst>
            <pc:docMk/>
            <pc:sldMk cId="164710391" sldId="382"/>
            <ac:spMk id="10" creationId="{90E8ADFD-1C70-0D22-8BCF-04316659D81B}"/>
          </ac:spMkLst>
        </pc:spChg>
        <pc:picChg chg="mod">
          <ac:chgData name="Sophie Holland" userId="S::sophie.holland@westminster-abbey.org::973f5038-f617-450a-8546-88bc9d3463c3" providerId="AD" clId="Web-{ED2F7D20-E3FD-E11E-C1E4-9C257043E517}" dt="2024-03-27T17:02:06.203" v="102" actId="1076"/>
          <ac:picMkLst>
            <pc:docMk/>
            <pc:sldMk cId="164710391" sldId="382"/>
            <ac:picMk id="2" creationId="{0088C6E3-7A42-4657-D0A8-54298CC08E23}"/>
          </ac:picMkLst>
        </pc:picChg>
        <pc:picChg chg="add del mod">
          <ac:chgData name="Sophie Holland" userId="S::sophie.holland@westminster-abbey.org::973f5038-f617-450a-8546-88bc9d3463c3" providerId="AD" clId="Web-{ED2F7D20-E3FD-E11E-C1E4-9C257043E517}" dt="2024-03-27T16:57:45.164" v="8"/>
          <ac:picMkLst>
            <pc:docMk/>
            <pc:sldMk cId="164710391" sldId="382"/>
            <ac:picMk id="4" creationId="{6B0FBFDF-2C37-3D51-5E04-11AEE02C74DC}"/>
          </ac:picMkLst>
        </pc:picChg>
        <pc:picChg chg="add del mod">
          <ac:chgData name="Sophie Holland" userId="S::sophie.holland@westminster-abbey.org::973f5038-f617-450a-8546-88bc9d3463c3" providerId="AD" clId="Web-{ED2F7D20-E3FD-E11E-C1E4-9C257043E517}" dt="2024-03-27T16:58:56.635" v="22"/>
          <ac:picMkLst>
            <pc:docMk/>
            <pc:sldMk cId="164710391" sldId="382"/>
            <ac:picMk id="7" creationId="{1C3FE2F0-C40E-10E2-DC8F-9B3C729EBBC2}"/>
          </ac:picMkLst>
        </pc:picChg>
        <pc:picChg chg="add del mod">
          <ac:chgData name="Sophie Holland" userId="S::sophie.holland@westminster-abbey.org::973f5038-f617-450a-8546-88bc9d3463c3" providerId="AD" clId="Web-{ED2F7D20-E3FD-E11E-C1E4-9C257043E517}" dt="2024-03-27T16:59:27.355" v="31"/>
          <ac:picMkLst>
            <pc:docMk/>
            <pc:sldMk cId="164710391" sldId="382"/>
            <ac:picMk id="8" creationId="{276BFDA6-BF41-00A0-8D56-8CA1716DD05B}"/>
          </ac:picMkLst>
        </pc:picChg>
      </pc:sldChg>
    </pc:docChg>
  </pc:docChgLst>
  <pc:docChgLst>
    <pc:chgData name="Sophie Holland" userId="S::sophie.holland@westminster-abbey.org::973f5038-f617-450a-8546-88bc9d3463c3" providerId="AD" clId="Web-{9B94A16F-690A-B25B-EBBD-1044851AB998}"/>
    <pc:docChg chg="addSld delSld">
      <pc:chgData name="Sophie Holland" userId="S::sophie.holland@westminster-abbey.org::973f5038-f617-450a-8546-88bc9d3463c3" providerId="AD" clId="Web-{9B94A16F-690A-B25B-EBBD-1044851AB998}" dt="2024-07-26T10:37:29.797" v="1"/>
      <pc:docMkLst>
        <pc:docMk/>
      </pc:docMkLst>
      <pc:sldChg chg="new del">
        <pc:chgData name="Sophie Holland" userId="S::sophie.holland@westminster-abbey.org::973f5038-f617-450a-8546-88bc9d3463c3" providerId="AD" clId="Web-{9B94A16F-690A-B25B-EBBD-1044851AB998}" dt="2024-07-26T10:37:29.797" v="1"/>
        <pc:sldMkLst>
          <pc:docMk/>
          <pc:sldMk cId="587839236" sldId="393"/>
        </pc:sldMkLst>
      </pc:sldChg>
    </pc:docChg>
  </pc:docChgLst>
  <pc:docChgLst>
    <pc:chgData name="Sophie Holland" userId="S::sophie.holland@westminster-abbey.org::973f5038-f617-450a-8546-88bc9d3463c3" providerId="AD" clId="Web-{39A2C84D-D806-D227-08AD-6520DBD76D1B}"/>
    <pc:docChg chg="addSld delSld modSld">
      <pc:chgData name="Sophie Holland" userId="S::sophie.holland@westminster-abbey.org::973f5038-f617-450a-8546-88bc9d3463c3" providerId="AD" clId="Web-{39A2C84D-D806-D227-08AD-6520DBD76D1B}" dt="2024-06-26T16:29:12.822" v="1327" actId="20577"/>
      <pc:docMkLst>
        <pc:docMk/>
      </pc:docMkLst>
      <pc:sldChg chg="modSp">
        <pc:chgData name="Sophie Holland" userId="S::sophie.holland@westminster-abbey.org::973f5038-f617-450a-8546-88bc9d3463c3" providerId="AD" clId="Web-{39A2C84D-D806-D227-08AD-6520DBD76D1B}" dt="2024-06-26T12:46:33.723" v="184"/>
        <pc:sldMkLst>
          <pc:docMk/>
          <pc:sldMk cId="3051632917" sldId="370"/>
        </pc:sldMkLst>
        <pc:spChg chg="mod">
          <ac:chgData name="Sophie Holland" userId="S::sophie.holland@westminster-abbey.org::973f5038-f617-450a-8546-88bc9d3463c3" providerId="AD" clId="Web-{39A2C84D-D806-D227-08AD-6520DBD76D1B}" dt="2024-06-26T12:46:23.238" v="180" actId="1076"/>
          <ac:spMkLst>
            <pc:docMk/>
            <pc:sldMk cId="3051632917" sldId="370"/>
            <ac:spMk id="5" creationId="{0226E1A2-3742-5D6A-08C7-5B8811BBA0DF}"/>
          </ac:spMkLst>
        </pc:spChg>
        <pc:spChg chg="mod">
          <ac:chgData name="Sophie Holland" userId="S::sophie.holland@westminster-abbey.org::973f5038-f617-450a-8546-88bc9d3463c3" providerId="AD" clId="Web-{39A2C84D-D806-D227-08AD-6520DBD76D1B}" dt="2024-06-26T09:22:15.031" v="111" actId="20577"/>
          <ac:spMkLst>
            <pc:docMk/>
            <pc:sldMk cId="3051632917" sldId="370"/>
            <ac:spMk id="11" creationId="{C478436B-4B01-E44C-9310-D52D2C2537E3}"/>
          </ac:spMkLst>
        </pc:spChg>
        <pc:picChg chg="mod modCrop">
          <ac:chgData name="Sophie Holland" userId="S::sophie.holland@westminster-abbey.org::973f5038-f617-450a-8546-88bc9d3463c3" providerId="AD" clId="Web-{39A2C84D-D806-D227-08AD-6520DBD76D1B}" dt="2024-06-26T12:46:33.723" v="184"/>
          <ac:picMkLst>
            <pc:docMk/>
            <pc:sldMk cId="3051632917" sldId="370"/>
            <ac:picMk id="4" creationId="{7E776FAA-9672-47C8-9D64-F67EA24AB7E9}"/>
          </ac:picMkLst>
        </pc:picChg>
      </pc:sldChg>
      <pc:sldChg chg="addSp delSp modSp">
        <pc:chgData name="Sophie Holland" userId="S::sophie.holland@westminster-abbey.org::973f5038-f617-450a-8546-88bc9d3463c3" providerId="AD" clId="Web-{39A2C84D-D806-D227-08AD-6520DBD76D1B}" dt="2024-06-26T12:46:09.003" v="179" actId="14100"/>
        <pc:sldMkLst>
          <pc:docMk/>
          <pc:sldMk cId="1133971357" sldId="372"/>
        </pc:sldMkLst>
        <pc:spChg chg="del">
          <ac:chgData name="Sophie Holland" userId="S::sophie.holland@westminster-abbey.org::973f5038-f617-450a-8546-88bc9d3463c3" providerId="AD" clId="Web-{39A2C84D-D806-D227-08AD-6520DBD76D1B}" dt="2024-06-26T09:20:45.385" v="102"/>
          <ac:spMkLst>
            <pc:docMk/>
            <pc:sldMk cId="1133971357" sldId="372"/>
            <ac:spMk id="4" creationId="{B484184A-62C9-5B3A-140D-29551B33035A}"/>
          </ac:spMkLst>
        </pc:spChg>
        <pc:spChg chg="add mod">
          <ac:chgData name="Sophie Holland" userId="S::sophie.holland@westminster-abbey.org::973f5038-f617-450a-8546-88bc9d3463c3" providerId="AD" clId="Web-{39A2C84D-D806-D227-08AD-6520DBD76D1B}" dt="2024-06-26T12:44:24.871" v="152" actId="20577"/>
          <ac:spMkLst>
            <pc:docMk/>
            <pc:sldMk cId="1133971357" sldId="372"/>
            <ac:spMk id="7" creationId="{E34A6DBF-D2D3-AF87-524A-FD8A86DC91AE}"/>
          </ac:spMkLst>
        </pc:spChg>
        <pc:spChg chg="mod">
          <ac:chgData name="Sophie Holland" userId="S::sophie.holland@westminster-abbey.org::973f5038-f617-450a-8546-88bc9d3463c3" providerId="AD" clId="Web-{39A2C84D-D806-D227-08AD-6520DBD76D1B}" dt="2024-06-26T12:45:16.374" v="170" actId="20577"/>
          <ac:spMkLst>
            <pc:docMk/>
            <pc:sldMk cId="1133971357" sldId="372"/>
            <ac:spMk id="11" creationId="{C478436B-4B01-E44C-9310-D52D2C2537E3}"/>
          </ac:spMkLst>
        </pc:spChg>
        <pc:picChg chg="mod">
          <ac:chgData name="Sophie Holland" userId="S::sophie.holland@westminster-abbey.org::973f5038-f617-450a-8546-88bc9d3463c3" providerId="AD" clId="Web-{39A2C84D-D806-D227-08AD-6520DBD76D1B}" dt="2024-06-26T12:46:09.003" v="179" actId="14100"/>
          <ac:picMkLst>
            <pc:docMk/>
            <pc:sldMk cId="1133971357" sldId="372"/>
            <ac:picMk id="2" creationId="{7CD245AD-ECFF-6442-3658-7E0480C76A47}"/>
          </ac:picMkLst>
        </pc:picChg>
      </pc:sldChg>
      <pc:sldChg chg="modSp">
        <pc:chgData name="Sophie Holland" userId="S::sophie.holland@westminster-abbey.org::973f5038-f617-450a-8546-88bc9d3463c3" providerId="AD" clId="Web-{39A2C84D-D806-D227-08AD-6520DBD76D1B}" dt="2024-06-26T13:13:02.011" v="596" actId="20577"/>
        <pc:sldMkLst>
          <pc:docMk/>
          <pc:sldMk cId="1432822279" sldId="375"/>
        </pc:sldMkLst>
        <pc:spChg chg="mod">
          <ac:chgData name="Sophie Holland" userId="S::sophie.holland@westminster-abbey.org::973f5038-f617-450a-8546-88bc9d3463c3" providerId="AD" clId="Web-{39A2C84D-D806-D227-08AD-6520DBD76D1B}" dt="2024-06-26T13:13:02.011" v="596" actId="20577"/>
          <ac:spMkLst>
            <pc:docMk/>
            <pc:sldMk cId="1432822279" sldId="375"/>
            <ac:spMk id="5" creationId="{D00FEC22-8C80-22FB-6F64-EC7AFEA84414}"/>
          </ac:spMkLst>
        </pc:spChg>
      </pc:sldChg>
      <pc:sldChg chg="modSp del">
        <pc:chgData name="Sophie Holland" userId="S::sophie.holland@westminster-abbey.org::973f5038-f617-450a-8546-88bc9d3463c3" providerId="AD" clId="Web-{39A2C84D-D806-D227-08AD-6520DBD76D1B}" dt="2024-06-26T16:25:59.013" v="1276"/>
        <pc:sldMkLst>
          <pc:docMk/>
          <pc:sldMk cId="845850679" sldId="380"/>
        </pc:sldMkLst>
        <pc:spChg chg="mod">
          <ac:chgData name="Sophie Holland" userId="S::sophie.holland@westminster-abbey.org::973f5038-f617-450a-8546-88bc9d3463c3" providerId="AD" clId="Web-{39A2C84D-D806-D227-08AD-6520DBD76D1B}" dt="2024-06-26T16:21:33.745" v="1245" actId="20577"/>
          <ac:spMkLst>
            <pc:docMk/>
            <pc:sldMk cId="845850679" sldId="380"/>
            <ac:spMk id="4" creationId="{5C240EA1-9386-61FB-129E-03975EF66D22}"/>
          </ac:spMkLst>
        </pc:spChg>
      </pc:sldChg>
      <pc:sldChg chg="modSp">
        <pc:chgData name="Sophie Holland" userId="S::sophie.holland@westminster-abbey.org::973f5038-f617-450a-8546-88bc9d3463c3" providerId="AD" clId="Web-{39A2C84D-D806-D227-08AD-6520DBD76D1B}" dt="2024-06-26T13:13:16.184" v="599" actId="20577"/>
        <pc:sldMkLst>
          <pc:docMk/>
          <pc:sldMk cId="2422937574" sldId="381"/>
        </pc:sldMkLst>
        <pc:spChg chg="mod">
          <ac:chgData name="Sophie Holland" userId="S::sophie.holland@westminster-abbey.org::973f5038-f617-450a-8546-88bc9d3463c3" providerId="AD" clId="Web-{39A2C84D-D806-D227-08AD-6520DBD76D1B}" dt="2024-06-26T13:13:16.184" v="599"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39A2C84D-D806-D227-08AD-6520DBD76D1B}" dt="2024-06-26T13:13:04.886" v="597" actId="20577"/>
        <pc:sldMkLst>
          <pc:docMk/>
          <pc:sldMk cId="1857959272" sldId="382"/>
        </pc:sldMkLst>
        <pc:spChg chg="mod">
          <ac:chgData name="Sophie Holland" userId="S::sophie.holland@westminster-abbey.org::973f5038-f617-450a-8546-88bc9d3463c3" providerId="AD" clId="Web-{39A2C84D-D806-D227-08AD-6520DBD76D1B}" dt="2024-06-26T13:13:04.886" v="597"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39A2C84D-D806-D227-08AD-6520DBD76D1B}" dt="2024-06-26T13:12:59.839" v="595" actId="20577"/>
        <pc:sldMkLst>
          <pc:docMk/>
          <pc:sldMk cId="3848656305" sldId="383"/>
        </pc:sldMkLst>
        <pc:spChg chg="mod">
          <ac:chgData name="Sophie Holland" userId="S::sophie.holland@westminster-abbey.org::973f5038-f617-450a-8546-88bc9d3463c3" providerId="AD" clId="Web-{39A2C84D-D806-D227-08AD-6520DBD76D1B}" dt="2024-06-26T13:12:57.823" v="592" actId="20577"/>
          <ac:spMkLst>
            <pc:docMk/>
            <pc:sldMk cId="3848656305" sldId="383"/>
            <ac:spMk id="3" creationId="{74A5BF1B-AC89-545A-8446-99E1D699CE4F}"/>
          </ac:spMkLst>
        </pc:spChg>
        <pc:spChg chg="mod">
          <ac:chgData name="Sophie Holland" userId="S::sophie.holland@westminster-abbey.org::973f5038-f617-450a-8546-88bc9d3463c3" providerId="AD" clId="Web-{39A2C84D-D806-D227-08AD-6520DBD76D1B}" dt="2024-06-26T13:12:59.839" v="595" actId="20577"/>
          <ac:spMkLst>
            <pc:docMk/>
            <pc:sldMk cId="3848656305" sldId="383"/>
            <ac:spMk id="5" creationId="{D00FEC22-8C80-22FB-6F64-EC7AFEA84414}"/>
          </ac:spMkLst>
        </pc:spChg>
      </pc:sldChg>
      <pc:sldChg chg="addSp delSp modSp">
        <pc:chgData name="Sophie Holland" userId="S::sophie.holland@westminster-abbey.org::973f5038-f617-450a-8546-88bc9d3463c3" providerId="AD" clId="Web-{39A2C84D-D806-D227-08AD-6520DBD76D1B}" dt="2024-06-26T16:18:49.703" v="1227" actId="20577"/>
        <pc:sldMkLst>
          <pc:docMk/>
          <pc:sldMk cId="3886673787" sldId="384"/>
        </pc:sldMkLst>
        <pc:spChg chg="add del mod">
          <ac:chgData name="Sophie Holland" userId="S::sophie.holland@westminster-abbey.org::973f5038-f617-450a-8546-88bc9d3463c3" providerId="AD" clId="Web-{39A2C84D-D806-D227-08AD-6520DBD76D1B}" dt="2024-06-26T15:59:51.160" v="662"/>
          <ac:spMkLst>
            <pc:docMk/>
            <pc:sldMk cId="3886673787" sldId="384"/>
            <ac:spMk id="2" creationId="{4D68F80B-556E-7C27-5276-136341A854D5}"/>
          </ac:spMkLst>
        </pc:spChg>
        <pc:spChg chg="add del mod">
          <ac:chgData name="Sophie Holland" userId="S::sophie.holland@westminster-abbey.org::973f5038-f617-450a-8546-88bc9d3463c3" providerId="AD" clId="Web-{39A2C84D-D806-D227-08AD-6520DBD76D1B}" dt="2024-06-26T13:03:29.006" v="410"/>
          <ac:spMkLst>
            <pc:docMk/>
            <pc:sldMk cId="3886673787" sldId="384"/>
            <ac:spMk id="2" creationId="{6D427C3A-A6E4-327D-FC6B-560810855297}"/>
          </ac:spMkLst>
        </pc:spChg>
        <pc:spChg chg="mod">
          <ac:chgData name="Sophie Holland" userId="S::sophie.holland@westminster-abbey.org::973f5038-f617-450a-8546-88bc9d3463c3" providerId="AD" clId="Web-{39A2C84D-D806-D227-08AD-6520DBD76D1B}" dt="2024-06-26T16:18:49.703" v="1227" actId="20577"/>
          <ac:spMkLst>
            <pc:docMk/>
            <pc:sldMk cId="3886673787" sldId="384"/>
            <ac:spMk id="4" creationId="{5C240EA1-9386-61FB-129E-03975EF66D22}"/>
          </ac:spMkLst>
        </pc:spChg>
        <pc:spChg chg="add mod">
          <ac:chgData name="Sophie Holland" userId="S::sophie.holland@westminster-abbey.org::973f5038-f617-450a-8546-88bc9d3463c3" providerId="AD" clId="Web-{39A2C84D-D806-D227-08AD-6520DBD76D1B}" dt="2024-06-26T16:02:38.296" v="728" actId="20577"/>
          <ac:spMkLst>
            <pc:docMk/>
            <pc:sldMk cId="3886673787" sldId="384"/>
            <ac:spMk id="5" creationId="{BB041C7B-E040-24D3-D1F3-248D7466CA0C}"/>
          </ac:spMkLst>
        </pc:spChg>
        <pc:spChg chg="add del mod">
          <ac:chgData name="Sophie Holland" userId="S::sophie.holland@westminster-abbey.org::973f5038-f617-450a-8546-88bc9d3463c3" providerId="AD" clId="Web-{39A2C84D-D806-D227-08AD-6520DBD76D1B}" dt="2024-06-26T15:52:21.724" v="608"/>
          <ac:spMkLst>
            <pc:docMk/>
            <pc:sldMk cId="3886673787" sldId="384"/>
            <ac:spMk id="7" creationId="{2AD7A61B-B5A1-E3DE-3AB5-460ADA78E762}"/>
          </ac:spMkLst>
        </pc:spChg>
        <pc:spChg chg="add del mod">
          <ac:chgData name="Sophie Holland" userId="S::sophie.holland@westminster-abbey.org::973f5038-f617-450a-8546-88bc9d3463c3" providerId="AD" clId="Web-{39A2C84D-D806-D227-08AD-6520DBD76D1B}" dt="2024-06-26T16:04:07.458" v="791"/>
          <ac:spMkLst>
            <pc:docMk/>
            <pc:sldMk cId="3886673787" sldId="384"/>
            <ac:spMk id="8" creationId="{81B05E16-A368-6F9D-CEC2-AC84554276FD}"/>
          </ac:spMkLst>
        </pc:spChg>
        <pc:spChg chg="add del mod">
          <ac:chgData name="Sophie Holland" userId="S::sophie.holland@westminster-abbey.org::973f5038-f617-450a-8546-88bc9d3463c3" providerId="AD" clId="Web-{39A2C84D-D806-D227-08AD-6520DBD76D1B}" dt="2024-06-26T16:07:49.488" v="948"/>
          <ac:spMkLst>
            <pc:docMk/>
            <pc:sldMk cId="3886673787" sldId="384"/>
            <ac:spMk id="9" creationId="{9B26B9D4-5102-4467-E2C4-70102A5669AB}"/>
          </ac:spMkLst>
        </pc:spChg>
      </pc:sldChg>
      <pc:sldChg chg="modSp">
        <pc:chgData name="Sophie Holland" userId="S::sophie.holland@westminster-abbey.org::973f5038-f617-450a-8546-88bc9d3463c3" providerId="AD" clId="Web-{39A2C84D-D806-D227-08AD-6520DBD76D1B}" dt="2024-06-26T12:48:56.420" v="191" actId="20577"/>
        <pc:sldMkLst>
          <pc:docMk/>
          <pc:sldMk cId="4038425311" sldId="386"/>
        </pc:sldMkLst>
        <pc:spChg chg="mod">
          <ac:chgData name="Sophie Holland" userId="S::sophie.holland@westminster-abbey.org::973f5038-f617-450a-8546-88bc9d3463c3" providerId="AD" clId="Web-{39A2C84D-D806-D227-08AD-6520DBD76D1B}" dt="2024-06-26T12:48:56.420" v="191" actId="20577"/>
          <ac:spMkLst>
            <pc:docMk/>
            <pc:sldMk cId="4038425311" sldId="386"/>
            <ac:spMk id="7" creationId="{3B0F3292-EC6B-E47B-25E2-0256FE0CCD17}"/>
          </ac:spMkLst>
        </pc:spChg>
      </pc:sldChg>
      <pc:sldChg chg="addSp delSp modSp">
        <pc:chgData name="Sophie Holland" userId="S::sophie.holland@westminster-abbey.org::973f5038-f617-450a-8546-88bc9d3463c3" providerId="AD" clId="Web-{39A2C84D-D806-D227-08AD-6520DBD76D1B}" dt="2024-06-26T12:46:04.768" v="177" actId="14100"/>
        <pc:sldMkLst>
          <pc:docMk/>
          <pc:sldMk cId="3536776986" sldId="387"/>
        </pc:sldMkLst>
        <pc:spChg chg="add del mod">
          <ac:chgData name="Sophie Holland" userId="S::sophie.holland@westminster-abbey.org::973f5038-f617-450a-8546-88bc9d3463c3" providerId="AD" clId="Web-{39A2C84D-D806-D227-08AD-6520DBD76D1B}" dt="2024-06-26T12:42:35.333" v="118"/>
          <ac:spMkLst>
            <pc:docMk/>
            <pc:sldMk cId="3536776986" sldId="387"/>
            <ac:spMk id="4" creationId="{F6334692-9F0B-E7CF-1914-A87DA7A2E2C8}"/>
          </ac:spMkLst>
        </pc:spChg>
        <pc:spChg chg="add del mod">
          <ac:chgData name="Sophie Holland" userId="S::sophie.holland@westminster-abbey.org::973f5038-f617-450a-8546-88bc9d3463c3" providerId="AD" clId="Web-{39A2C84D-D806-D227-08AD-6520DBD76D1B}" dt="2024-06-26T12:42:39.818" v="122"/>
          <ac:spMkLst>
            <pc:docMk/>
            <pc:sldMk cId="3536776986" sldId="387"/>
            <ac:spMk id="7" creationId="{D5DFAD7F-CC0E-7D33-E0F5-0150E86A9432}"/>
          </ac:spMkLst>
        </pc:spChg>
        <pc:spChg chg="add mod">
          <ac:chgData name="Sophie Holland" userId="S::sophie.holland@westminster-abbey.org::973f5038-f617-450a-8546-88bc9d3463c3" providerId="AD" clId="Web-{39A2C84D-D806-D227-08AD-6520DBD76D1B}" dt="2024-06-26T12:45:51.877" v="175" actId="1076"/>
          <ac:spMkLst>
            <pc:docMk/>
            <pc:sldMk cId="3536776986" sldId="387"/>
            <ac:spMk id="9" creationId="{A1128F4A-75E6-7919-6C50-9A5038E54780}"/>
          </ac:spMkLst>
        </pc:spChg>
        <pc:spChg chg="mod">
          <ac:chgData name="Sophie Holland" userId="S::sophie.holland@westminster-abbey.org::973f5038-f617-450a-8546-88bc9d3463c3" providerId="AD" clId="Web-{39A2C84D-D806-D227-08AD-6520DBD76D1B}" dt="2024-06-26T12:45:45.345" v="174" actId="1076"/>
          <ac:spMkLst>
            <pc:docMk/>
            <pc:sldMk cId="3536776986" sldId="387"/>
            <ac:spMk id="11" creationId="{C478436B-4B01-E44C-9310-D52D2C2537E3}"/>
          </ac:spMkLst>
        </pc:spChg>
        <pc:spChg chg="add del">
          <ac:chgData name="Sophie Holland" userId="S::sophie.holland@westminster-abbey.org::973f5038-f617-450a-8546-88bc9d3463c3" providerId="AD" clId="Web-{39A2C84D-D806-D227-08AD-6520DBD76D1B}" dt="2024-06-26T12:42:46.318" v="124"/>
          <ac:spMkLst>
            <pc:docMk/>
            <pc:sldMk cId="3536776986" sldId="387"/>
            <ac:spMk id="12" creationId="{7068063B-4975-D0B0-6364-5C2CDDA3788A}"/>
          </ac:spMkLst>
        </pc:spChg>
        <pc:picChg chg="add mod">
          <ac:chgData name="Sophie Holland" userId="S::sophie.holland@westminster-abbey.org::973f5038-f617-450a-8546-88bc9d3463c3" providerId="AD" clId="Web-{39A2C84D-D806-D227-08AD-6520DBD76D1B}" dt="2024-06-26T12:46:04.768" v="177" actId="14100"/>
          <ac:picMkLst>
            <pc:docMk/>
            <pc:sldMk cId="3536776986" sldId="387"/>
            <ac:picMk id="2" creationId="{1F9B899C-F438-6303-B381-FFC5888DE668}"/>
          </ac:picMkLst>
        </pc:picChg>
      </pc:sldChg>
      <pc:sldChg chg="addSp delSp modSp add">
        <pc:chgData name="Sophie Holland" userId="S::sophie.holland@westminster-abbey.org::973f5038-f617-450a-8546-88bc9d3463c3" providerId="AD" clId="Web-{39A2C84D-D806-D227-08AD-6520DBD76D1B}" dt="2024-06-26T16:29:12.822" v="1327" actId="20577"/>
        <pc:sldMkLst>
          <pc:docMk/>
          <pc:sldMk cId="2987191116" sldId="388"/>
        </pc:sldMkLst>
        <pc:spChg chg="add del mod">
          <ac:chgData name="Sophie Holland" userId="S::sophie.holland@westminster-abbey.org::973f5038-f617-450a-8546-88bc9d3463c3" providerId="AD" clId="Web-{39A2C84D-D806-D227-08AD-6520DBD76D1B}" dt="2024-06-26T16:22:36.968" v="1275"/>
          <ac:spMkLst>
            <pc:docMk/>
            <pc:sldMk cId="2987191116" sldId="388"/>
            <ac:spMk id="2" creationId="{B75BF0A2-FACF-D173-8B56-887BF7B26087}"/>
          </ac:spMkLst>
        </pc:spChg>
        <pc:spChg chg="mod">
          <ac:chgData name="Sophie Holland" userId="S::sophie.holland@westminster-abbey.org::973f5038-f617-450a-8546-88bc9d3463c3" providerId="AD" clId="Web-{39A2C84D-D806-D227-08AD-6520DBD76D1B}" dt="2024-06-26T16:29:12.822" v="1327" actId="20577"/>
          <ac:spMkLst>
            <pc:docMk/>
            <pc:sldMk cId="2987191116" sldId="388"/>
            <ac:spMk id="4" creationId="{5C240EA1-9386-61FB-129E-03975EF66D22}"/>
          </ac:spMkLst>
        </pc:spChg>
        <pc:spChg chg="add del mod">
          <ac:chgData name="Sophie Holland" userId="S::sophie.holland@westminster-abbey.org::973f5038-f617-450a-8546-88bc9d3463c3" providerId="AD" clId="Web-{39A2C84D-D806-D227-08AD-6520DBD76D1B}" dt="2024-06-26T16:28:49.477" v="1326"/>
          <ac:spMkLst>
            <pc:docMk/>
            <pc:sldMk cId="2987191116" sldId="388"/>
            <ac:spMk id="5" creationId="{21932BB7-4772-1526-150D-F079B349B4CE}"/>
          </ac:spMkLst>
        </pc:spChg>
      </pc:sldChg>
    </pc:docChg>
  </pc:docChgLst>
  <pc:docChgLst>
    <pc:chgData name="Sophie Holland" userId="S::sophie.holland@westminster-abbey.org::973f5038-f617-450a-8546-88bc9d3463c3" providerId="AD" clId="Web-{E34A87DA-FA9A-1DFF-C911-0FC50B336227}"/>
    <pc:docChg chg="modSld">
      <pc:chgData name="Sophie Holland" userId="S::sophie.holland@westminster-abbey.org::973f5038-f617-450a-8546-88bc9d3463c3" providerId="AD" clId="Web-{E34A87DA-FA9A-1DFF-C911-0FC50B336227}" dt="2024-06-14T15:26:19.740" v="95" actId="20577"/>
      <pc:docMkLst>
        <pc:docMk/>
      </pc:docMkLst>
      <pc:sldChg chg="delSp modSp">
        <pc:chgData name="Sophie Holland" userId="S::sophie.holland@westminster-abbey.org::973f5038-f617-450a-8546-88bc9d3463c3" providerId="AD" clId="Web-{E34A87DA-FA9A-1DFF-C911-0FC50B336227}" dt="2024-06-14T15:26:19.740" v="95" actId="20577"/>
        <pc:sldMkLst>
          <pc:docMk/>
          <pc:sldMk cId="582489287" sldId="373"/>
        </pc:sldMkLst>
        <pc:spChg chg="del">
          <ac:chgData name="Sophie Holland" userId="S::sophie.holland@westminster-abbey.org::973f5038-f617-450a-8546-88bc9d3463c3" providerId="AD" clId="Web-{E34A87DA-FA9A-1DFF-C911-0FC50B336227}" dt="2024-06-14T15:22:59.117" v="67"/>
          <ac:spMkLst>
            <pc:docMk/>
            <pc:sldMk cId="582489287" sldId="373"/>
            <ac:spMk id="2" creationId="{EA2FDB2A-0EC6-739B-08F7-BAB6CA47FCFF}"/>
          </ac:spMkLst>
        </pc:spChg>
        <pc:spChg chg="mod">
          <ac:chgData name="Sophie Holland" userId="S::sophie.holland@westminster-abbey.org::973f5038-f617-450a-8546-88bc9d3463c3" providerId="AD" clId="Web-{E34A87DA-FA9A-1DFF-C911-0FC50B336227}" dt="2024-06-14T15:26:19.740" v="95" actId="20577"/>
          <ac:spMkLst>
            <pc:docMk/>
            <pc:sldMk cId="582489287" sldId="373"/>
            <ac:spMk id="7" creationId="{3B0F3292-EC6B-E47B-25E2-0256FE0CCD17}"/>
          </ac:spMkLst>
        </pc:spChg>
      </pc:sldChg>
    </pc:docChg>
  </pc:docChgLst>
  <pc:docChgLst>
    <pc:chgData name="Sophie Holland" userId="S::sophie.holland@westminster-abbey.org::973f5038-f617-450a-8546-88bc9d3463c3" providerId="AD" clId="Web-{38BB1473-D097-C10E-E89E-DEA692331E97}"/>
    <pc:docChg chg="modSld">
      <pc:chgData name="Sophie Holland" userId="S::sophie.holland@westminster-abbey.org::973f5038-f617-450a-8546-88bc9d3463c3" providerId="AD" clId="Web-{38BB1473-D097-C10E-E89E-DEA692331E97}" dt="2024-07-25T16:07:14.445" v="2463" actId="14100"/>
      <pc:docMkLst>
        <pc:docMk/>
      </pc:docMkLst>
      <pc:sldChg chg="addSp">
        <pc:chgData name="Sophie Holland" userId="S::sophie.holland@westminster-abbey.org::973f5038-f617-450a-8546-88bc9d3463c3" providerId="AD" clId="Web-{38BB1473-D097-C10E-E89E-DEA692331E97}" dt="2024-07-25T09:14:31.178" v="84"/>
        <pc:sldMkLst>
          <pc:docMk/>
          <pc:sldMk cId="927207849" sldId="316"/>
        </pc:sldMkLst>
        <pc:spChg chg="add">
          <ac:chgData name="Sophie Holland" userId="S::sophie.holland@westminster-abbey.org::973f5038-f617-450a-8546-88bc9d3463c3" providerId="AD" clId="Web-{38BB1473-D097-C10E-E89E-DEA692331E97}" dt="2024-07-25T09:14:31.178" v="84"/>
          <ac:spMkLst>
            <pc:docMk/>
            <pc:sldMk cId="927207849" sldId="316"/>
            <ac:spMk id="3" creationId="{5A6216B5-5F97-35BD-E4C2-8BB1055F50AF}"/>
          </ac:spMkLst>
        </pc:spChg>
      </pc:sldChg>
      <pc:sldChg chg="modSp">
        <pc:chgData name="Sophie Holland" userId="S::sophie.holland@westminster-abbey.org::973f5038-f617-450a-8546-88bc9d3463c3" providerId="AD" clId="Web-{38BB1473-D097-C10E-E89E-DEA692331E97}" dt="2024-07-25T09:45:24.752" v="213" actId="1076"/>
        <pc:sldMkLst>
          <pc:docMk/>
          <pc:sldMk cId="3051632917" sldId="370"/>
        </pc:sldMkLst>
        <pc:picChg chg="mod">
          <ac:chgData name="Sophie Holland" userId="S::sophie.holland@westminster-abbey.org::973f5038-f617-450a-8546-88bc9d3463c3" providerId="AD" clId="Web-{38BB1473-D097-C10E-E89E-DEA692331E97}" dt="2024-07-25T09:45:24.752" v="213" actId="1076"/>
          <ac:picMkLst>
            <pc:docMk/>
            <pc:sldMk cId="3051632917" sldId="370"/>
            <ac:picMk id="4" creationId="{7E776FAA-9672-47C8-9D64-F67EA24AB7E9}"/>
          </ac:picMkLst>
        </pc:picChg>
      </pc:sldChg>
      <pc:sldChg chg="modSp">
        <pc:chgData name="Sophie Holland" userId="S::sophie.holland@westminster-abbey.org::973f5038-f617-450a-8546-88bc9d3463c3" providerId="AD" clId="Web-{38BB1473-D097-C10E-E89E-DEA692331E97}" dt="2024-07-25T09:21:59.195" v="115" actId="1076"/>
        <pc:sldMkLst>
          <pc:docMk/>
          <pc:sldMk cId="1133971357" sldId="372"/>
        </pc:sldMkLst>
        <pc:picChg chg="mod">
          <ac:chgData name="Sophie Holland" userId="S::sophie.holland@westminster-abbey.org::973f5038-f617-450a-8546-88bc9d3463c3" providerId="AD" clId="Web-{38BB1473-D097-C10E-E89E-DEA692331E97}" dt="2024-07-25T09:21:59.195" v="115" actId="1076"/>
          <ac:picMkLst>
            <pc:docMk/>
            <pc:sldMk cId="1133971357" sldId="372"/>
            <ac:picMk id="2" creationId="{7CD245AD-ECFF-6442-3658-7E0480C76A47}"/>
          </ac:picMkLst>
        </pc:picChg>
      </pc:sldChg>
      <pc:sldChg chg="modSp">
        <pc:chgData name="Sophie Holland" userId="S::sophie.holland@westminster-abbey.org::973f5038-f617-450a-8546-88bc9d3463c3" providerId="AD" clId="Web-{38BB1473-D097-C10E-E89E-DEA692331E97}" dt="2024-07-25T09:12:34.329" v="82" actId="1076"/>
        <pc:sldMkLst>
          <pc:docMk/>
          <pc:sldMk cId="582489287" sldId="373"/>
        </pc:sldMkLst>
        <pc:spChg chg="mod">
          <ac:chgData name="Sophie Holland" userId="S::sophie.holland@westminster-abbey.org::973f5038-f617-450a-8546-88bc9d3463c3" providerId="AD" clId="Web-{38BB1473-D097-C10E-E89E-DEA692331E97}" dt="2024-07-25T09:12:05.187" v="78" actId="20577"/>
          <ac:spMkLst>
            <pc:docMk/>
            <pc:sldMk cId="582489287" sldId="373"/>
            <ac:spMk id="8" creationId="{A30D15B3-FE27-BAF8-16A9-FF0B538971C5}"/>
          </ac:spMkLst>
        </pc:spChg>
        <pc:picChg chg="mod">
          <ac:chgData name="Sophie Holland" userId="S::sophie.holland@westminster-abbey.org::973f5038-f617-450a-8546-88bc9d3463c3" providerId="AD" clId="Web-{38BB1473-D097-C10E-E89E-DEA692331E97}" dt="2024-07-25T09:12:34.329" v="82" actId="1076"/>
          <ac:picMkLst>
            <pc:docMk/>
            <pc:sldMk cId="582489287" sldId="373"/>
            <ac:picMk id="2" creationId="{15A15FEE-3FB1-468D-8BF7-7A4826E2D77F}"/>
          </ac:picMkLst>
        </pc:picChg>
      </pc:sldChg>
      <pc:sldChg chg="addSp modSp">
        <pc:chgData name="Sophie Holland" userId="S::sophie.holland@westminster-abbey.org::973f5038-f617-450a-8546-88bc9d3463c3" providerId="AD" clId="Web-{38BB1473-D097-C10E-E89E-DEA692331E97}" dt="2024-07-25T16:07:14.445" v="2463" actId="14100"/>
        <pc:sldMkLst>
          <pc:docMk/>
          <pc:sldMk cId="3655528256" sldId="378"/>
        </pc:sldMkLst>
        <pc:spChg chg="mod">
          <ac:chgData name="Sophie Holland" userId="S::sophie.holland@westminster-abbey.org::973f5038-f617-450a-8546-88bc9d3463c3" providerId="AD" clId="Web-{38BB1473-D097-C10E-E89E-DEA692331E97}" dt="2024-07-25T15:45:23.191" v="2187" actId="1076"/>
          <ac:spMkLst>
            <pc:docMk/>
            <pc:sldMk cId="3655528256" sldId="378"/>
            <ac:spMk id="2" creationId="{C1022C71-C5EE-1D9D-40BA-7993B5A23C9A}"/>
          </ac:spMkLst>
        </pc:spChg>
        <pc:spChg chg="mod">
          <ac:chgData name="Sophie Holland" userId="S::sophie.holland@westminster-abbey.org::973f5038-f617-450a-8546-88bc9d3463c3" providerId="AD" clId="Web-{38BB1473-D097-C10E-E89E-DEA692331E97}" dt="2024-07-25T15:44:58.065" v="2173" actId="14100"/>
          <ac:spMkLst>
            <pc:docMk/>
            <pc:sldMk cId="3655528256" sldId="378"/>
            <ac:spMk id="3" creationId="{74A5BF1B-AC89-545A-8446-99E1D699CE4F}"/>
          </ac:spMkLst>
        </pc:spChg>
        <pc:spChg chg="add mod">
          <ac:chgData name="Sophie Holland" userId="S::sophie.holland@westminster-abbey.org::973f5038-f617-450a-8546-88bc9d3463c3" providerId="AD" clId="Web-{38BB1473-D097-C10E-E89E-DEA692331E97}" dt="2024-07-25T16:07:14.445" v="2463" actId="14100"/>
          <ac:spMkLst>
            <pc:docMk/>
            <pc:sldMk cId="3655528256" sldId="378"/>
            <ac:spMk id="5" creationId="{8191B3F6-115D-7822-7D21-3869B42A2A7C}"/>
          </ac:spMkLst>
        </pc:spChg>
        <pc:spChg chg="mod">
          <ac:chgData name="Sophie Holland" userId="S::sophie.holland@westminster-abbey.org::973f5038-f617-450a-8546-88bc9d3463c3" providerId="AD" clId="Web-{38BB1473-D097-C10E-E89E-DEA692331E97}" dt="2024-07-25T14:42:48.089" v="1274" actId="20577"/>
          <ac:spMkLst>
            <pc:docMk/>
            <pc:sldMk cId="3655528256" sldId="378"/>
            <ac:spMk id="11" creationId="{C478436B-4B01-E44C-9310-D52D2C2537E3}"/>
          </ac:spMkLst>
        </pc:spChg>
      </pc:sldChg>
      <pc:sldChg chg="addSp delSp modSp">
        <pc:chgData name="Sophie Holland" userId="S::sophie.holland@westminster-abbey.org::973f5038-f617-450a-8546-88bc9d3463c3" providerId="AD" clId="Web-{38BB1473-D097-C10E-E89E-DEA692331E97}" dt="2024-07-25T10:07:02.990" v="335" actId="20577"/>
        <pc:sldMkLst>
          <pc:docMk/>
          <pc:sldMk cId="3886673787" sldId="384"/>
        </pc:sldMkLst>
        <pc:spChg chg="add del mod">
          <ac:chgData name="Sophie Holland" userId="S::sophie.holland@westminster-abbey.org::973f5038-f617-450a-8546-88bc9d3463c3" providerId="AD" clId="Web-{38BB1473-D097-C10E-E89E-DEA692331E97}" dt="2024-07-25T10:04:52.751" v="325"/>
          <ac:spMkLst>
            <pc:docMk/>
            <pc:sldMk cId="3886673787" sldId="384"/>
            <ac:spMk id="2" creationId="{E5435EED-6658-22B0-2540-0B4322A19333}"/>
          </ac:spMkLst>
        </pc:spChg>
        <pc:spChg chg="mod">
          <ac:chgData name="Sophie Holland" userId="S::sophie.holland@westminster-abbey.org::973f5038-f617-450a-8546-88bc9d3463c3" providerId="AD" clId="Web-{38BB1473-D097-C10E-E89E-DEA692331E97}" dt="2024-07-25T10:07:02.990" v="335" actId="20577"/>
          <ac:spMkLst>
            <pc:docMk/>
            <pc:sldMk cId="3886673787" sldId="384"/>
            <ac:spMk id="4" creationId="{5C240EA1-9386-61FB-129E-03975EF66D22}"/>
          </ac:spMkLst>
        </pc:spChg>
      </pc:sldChg>
      <pc:sldChg chg="modSp">
        <pc:chgData name="Sophie Holland" userId="S::sophie.holland@westminster-abbey.org::973f5038-f617-450a-8546-88bc9d3463c3" providerId="AD" clId="Web-{38BB1473-D097-C10E-E89E-DEA692331E97}" dt="2024-07-25T09:37:17.045" v="204" actId="20577"/>
        <pc:sldMkLst>
          <pc:docMk/>
          <pc:sldMk cId="3713465871" sldId="385"/>
        </pc:sldMkLst>
        <pc:spChg chg="mod">
          <ac:chgData name="Sophie Holland" userId="S::sophie.holland@westminster-abbey.org::973f5038-f617-450a-8546-88bc9d3463c3" providerId="AD" clId="Web-{38BB1473-D097-C10E-E89E-DEA692331E97}" dt="2024-07-25T09:29:53.855" v="179" actId="20577"/>
          <ac:spMkLst>
            <pc:docMk/>
            <pc:sldMk cId="3713465871" sldId="385"/>
            <ac:spMk id="7" creationId="{3B0F3292-EC6B-E47B-25E2-0256FE0CCD17}"/>
          </ac:spMkLst>
        </pc:spChg>
        <pc:spChg chg="mod">
          <ac:chgData name="Sophie Holland" userId="S::sophie.holland@westminster-abbey.org::973f5038-f617-450a-8546-88bc9d3463c3" providerId="AD" clId="Web-{38BB1473-D097-C10E-E89E-DEA692331E97}" dt="2024-07-25T09:37:17.045" v="204" actId="20577"/>
          <ac:spMkLst>
            <pc:docMk/>
            <pc:sldMk cId="3713465871" sldId="385"/>
            <ac:spMk id="10" creationId="{574508BE-76B9-8C94-3622-4C86FBD89F92}"/>
          </ac:spMkLst>
        </pc:spChg>
        <pc:picChg chg="mod">
          <ac:chgData name="Sophie Holland" userId="S::sophie.holland@westminster-abbey.org::973f5038-f617-450a-8546-88bc9d3463c3" providerId="AD" clId="Web-{38BB1473-D097-C10E-E89E-DEA692331E97}" dt="2024-07-25T09:33:44.692" v="188" actId="1076"/>
          <ac:picMkLst>
            <pc:docMk/>
            <pc:sldMk cId="3713465871" sldId="385"/>
            <ac:picMk id="2" creationId="{BEC3E572-52EE-0E50-01CB-DFA0FB2751DA}"/>
          </ac:picMkLst>
        </pc:picChg>
      </pc:sldChg>
      <pc:sldChg chg="modSp">
        <pc:chgData name="Sophie Holland" userId="S::sophie.holland@westminster-abbey.org::973f5038-f617-450a-8546-88bc9d3463c3" providerId="AD" clId="Web-{38BB1473-D097-C10E-E89E-DEA692331E97}" dt="2024-07-25T09:43:18.606" v="212" actId="20577"/>
        <pc:sldMkLst>
          <pc:docMk/>
          <pc:sldMk cId="4038425311" sldId="386"/>
        </pc:sldMkLst>
        <pc:spChg chg="mod">
          <ac:chgData name="Sophie Holland" userId="S::sophie.holland@westminster-abbey.org::973f5038-f617-450a-8546-88bc9d3463c3" providerId="AD" clId="Web-{38BB1473-D097-C10E-E89E-DEA692331E97}" dt="2024-07-25T09:43:18.606" v="212" actId="20577"/>
          <ac:spMkLst>
            <pc:docMk/>
            <pc:sldMk cId="4038425311" sldId="386"/>
            <ac:spMk id="7" creationId="{3B0F3292-EC6B-E47B-25E2-0256FE0CCD17}"/>
          </ac:spMkLst>
        </pc:spChg>
        <pc:spChg chg="mod">
          <ac:chgData name="Sophie Holland" userId="S::sophie.holland@westminster-abbey.org::973f5038-f617-450a-8546-88bc9d3463c3" providerId="AD" clId="Web-{38BB1473-D097-C10E-E89E-DEA692331E97}" dt="2024-07-25T09:26:09.909" v="147" actId="20577"/>
          <ac:spMkLst>
            <pc:docMk/>
            <pc:sldMk cId="4038425311" sldId="386"/>
            <ac:spMk id="9" creationId="{82BA65BA-B1B1-71F7-C217-63DA272B8CC6}"/>
          </ac:spMkLst>
        </pc:spChg>
        <pc:picChg chg="mod">
          <ac:chgData name="Sophie Holland" userId="S::sophie.holland@westminster-abbey.org::973f5038-f617-450a-8546-88bc9d3463c3" providerId="AD" clId="Web-{38BB1473-D097-C10E-E89E-DEA692331E97}" dt="2024-07-25T09:26:41.082" v="148" actId="1076"/>
          <ac:picMkLst>
            <pc:docMk/>
            <pc:sldMk cId="4038425311" sldId="386"/>
            <ac:picMk id="2" creationId="{EDC9D25A-63C8-A427-AB46-2AE67F54707C}"/>
          </ac:picMkLst>
        </pc:picChg>
      </pc:sldChg>
      <pc:sldChg chg="modSp">
        <pc:chgData name="Sophie Holland" userId="S::sophie.holland@westminster-abbey.org::973f5038-f617-450a-8546-88bc9d3463c3" providerId="AD" clId="Web-{38BB1473-D097-C10E-E89E-DEA692331E97}" dt="2024-07-25T09:20:44.380" v="114" actId="1076"/>
        <pc:sldMkLst>
          <pc:docMk/>
          <pc:sldMk cId="1036688037" sldId="389"/>
        </pc:sldMkLst>
        <pc:spChg chg="mod">
          <ac:chgData name="Sophie Holland" userId="S::sophie.holland@westminster-abbey.org::973f5038-f617-450a-8546-88bc9d3463c3" providerId="AD" clId="Web-{38BB1473-D097-C10E-E89E-DEA692331E97}" dt="2024-07-25T09:20:44.380" v="114" actId="1076"/>
          <ac:spMkLst>
            <pc:docMk/>
            <pc:sldMk cId="1036688037" sldId="389"/>
            <ac:spMk id="5" creationId="{D00FEC22-8C80-22FB-6F64-EC7AFEA84414}"/>
          </ac:spMkLst>
        </pc:spChg>
        <pc:spChg chg="mod">
          <ac:chgData name="Sophie Holland" userId="S::sophie.holland@westminster-abbey.org::973f5038-f617-450a-8546-88bc9d3463c3" providerId="AD" clId="Web-{38BB1473-D097-C10E-E89E-DEA692331E97}" dt="2024-07-25T09:16:29.870" v="85" actId="1076"/>
          <ac:spMkLst>
            <pc:docMk/>
            <pc:sldMk cId="1036688037" sldId="389"/>
            <ac:spMk id="11" creationId="{C478436B-4B01-E44C-9310-D52D2C2537E3}"/>
          </ac:spMkLst>
        </pc:spChg>
      </pc:sldChg>
      <pc:sldChg chg="modSp">
        <pc:chgData name="Sophie Holland" userId="S::sophie.holland@westminster-abbey.org::973f5038-f617-450a-8546-88bc9d3463c3" providerId="AD" clId="Web-{38BB1473-D097-C10E-E89E-DEA692331E97}" dt="2024-07-25T09:19:33.658" v="111" actId="20577"/>
        <pc:sldMkLst>
          <pc:docMk/>
          <pc:sldMk cId="151588631" sldId="390"/>
        </pc:sldMkLst>
        <pc:spChg chg="mod">
          <ac:chgData name="Sophie Holland" userId="S::sophie.holland@westminster-abbey.org::973f5038-f617-450a-8546-88bc9d3463c3" providerId="AD" clId="Web-{38BB1473-D097-C10E-E89E-DEA692331E97}" dt="2024-07-25T09:19:33.658" v="111" actId="20577"/>
          <ac:spMkLst>
            <pc:docMk/>
            <pc:sldMk cId="151588631" sldId="390"/>
            <ac:spMk id="5" creationId="{D00FEC22-8C80-22FB-6F64-EC7AFEA84414}"/>
          </ac:spMkLst>
        </pc:spChg>
        <pc:spChg chg="mod">
          <ac:chgData name="Sophie Holland" userId="S::sophie.holland@westminster-abbey.org::973f5038-f617-450a-8546-88bc9d3463c3" providerId="AD" clId="Web-{38BB1473-D097-C10E-E89E-DEA692331E97}" dt="2024-07-25T09:16:40.089" v="87" actId="1076"/>
          <ac:spMkLst>
            <pc:docMk/>
            <pc:sldMk cId="151588631" sldId="390"/>
            <ac:spMk id="11" creationId="{C478436B-4B01-E44C-9310-D52D2C2537E3}"/>
          </ac:spMkLst>
        </pc:spChg>
      </pc:sldChg>
      <pc:sldChg chg="modSp">
        <pc:chgData name="Sophie Holland" userId="S::sophie.holland@westminster-abbey.org::973f5038-f617-450a-8546-88bc9d3463c3" providerId="AD" clId="Web-{38BB1473-D097-C10E-E89E-DEA692331E97}" dt="2024-07-25T10:24:47.282" v="426" actId="20577"/>
        <pc:sldMkLst>
          <pc:docMk/>
          <pc:sldMk cId="3274252756" sldId="391"/>
        </pc:sldMkLst>
        <pc:spChg chg="mod">
          <ac:chgData name="Sophie Holland" userId="S::sophie.holland@westminster-abbey.org::973f5038-f617-450a-8546-88bc9d3463c3" providerId="AD" clId="Web-{38BB1473-D097-C10E-E89E-DEA692331E97}" dt="2024-07-25T10:24:47.282" v="426" actId="20577"/>
          <ac:spMkLst>
            <pc:docMk/>
            <pc:sldMk cId="3274252756" sldId="391"/>
            <ac:spMk id="4" creationId="{5C240EA1-9386-61FB-129E-03975EF66D22}"/>
          </ac:spMkLst>
        </pc:spChg>
      </pc:sldChg>
    </pc:docChg>
  </pc:docChgLst>
  <pc:docChgLst>
    <pc:chgData name="Sophie Holland" userId="S::sophie.holland@westminster-abbey.org::973f5038-f617-450a-8546-88bc9d3463c3" providerId="AD" clId="Web-{4F9FB95A-B108-3022-28DA-41A8DA2FD98B}"/>
    <pc:docChg chg="modSld">
      <pc:chgData name="Sophie Holland" userId="S::sophie.holland@westminster-abbey.org::973f5038-f617-450a-8546-88bc9d3463c3" providerId="AD" clId="Web-{4F9FB95A-B108-3022-28DA-41A8DA2FD98B}" dt="2024-06-11T16:00:38.335" v="273" actId="20577"/>
      <pc:docMkLst>
        <pc:docMk/>
      </pc:docMkLst>
      <pc:sldChg chg="addSp modSp">
        <pc:chgData name="Sophie Holland" userId="S::sophie.holland@westminster-abbey.org::973f5038-f617-450a-8546-88bc9d3463c3" providerId="AD" clId="Web-{4F9FB95A-B108-3022-28DA-41A8DA2FD98B}" dt="2024-06-11T15:59:31.943" v="251" actId="20577"/>
        <pc:sldMkLst>
          <pc:docMk/>
          <pc:sldMk cId="1432822279" sldId="375"/>
        </pc:sldMkLst>
        <pc:spChg chg="add mod">
          <ac:chgData name="Sophie Holland" userId="S::sophie.holland@westminster-abbey.org::973f5038-f617-450a-8546-88bc9d3463c3" providerId="AD" clId="Web-{4F9FB95A-B108-3022-28DA-41A8DA2FD98B}" dt="2024-06-11T15:41:28.384" v="122" actId="1076"/>
          <ac:spMkLst>
            <pc:docMk/>
            <pc:sldMk cId="1432822279" sldId="375"/>
            <ac:spMk id="4" creationId="{E990E95E-5E4F-EA2E-4CC5-6EEEB14ED95A}"/>
          </ac:spMkLst>
        </pc:spChg>
        <pc:spChg chg="mod">
          <ac:chgData name="Sophie Holland" userId="S::sophie.holland@westminster-abbey.org::973f5038-f617-450a-8546-88bc9d3463c3" providerId="AD" clId="Web-{4F9FB95A-B108-3022-28DA-41A8DA2FD98B}" dt="2024-06-11T15:59:31.943" v="251" actId="20577"/>
          <ac:spMkLst>
            <pc:docMk/>
            <pc:sldMk cId="1432822279" sldId="375"/>
            <ac:spMk id="5" creationId="{D00FEC22-8C80-22FB-6F64-EC7AFEA84414}"/>
          </ac:spMkLst>
        </pc:spChg>
      </pc:sldChg>
      <pc:sldChg chg="modSp">
        <pc:chgData name="Sophie Holland" userId="S::sophie.holland@westminster-abbey.org::973f5038-f617-450a-8546-88bc9d3463c3" providerId="AD" clId="Web-{4F9FB95A-B108-3022-28DA-41A8DA2FD98B}" dt="2024-06-11T15:37:02.393" v="75" actId="20577"/>
        <pc:sldMkLst>
          <pc:docMk/>
          <pc:sldMk cId="2422937574" sldId="381"/>
        </pc:sldMkLst>
        <pc:spChg chg="mod">
          <ac:chgData name="Sophie Holland" userId="S::sophie.holland@westminster-abbey.org::973f5038-f617-450a-8546-88bc9d3463c3" providerId="AD" clId="Web-{4F9FB95A-B108-3022-28DA-41A8DA2FD98B}" dt="2024-06-11T15:37:02.393" v="75"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4F9FB95A-B108-3022-28DA-41A8DA2FD98B}" dt="2024-06-11T16:00:38.335" v="273" actId="20577"/>
        <pc:sldMkLst>
          <pc:docMk/>
          <pc:sldMk cId="1857959272" sldId="382"/>
        </pc:sldMkLst>
        <pc:spChg chg="mod">
          <ac:chgData name="Sophie Holland" userId="S::sophie.holland@westminster-abbey.org::973f5038-f617-450a-8546-88bc9d3463c3" providerId="AD" clId="Web-{4F9FB95A-B108-3022-28DA-41A8DA2FD98B}" dt="2024-06-11T16:00:38.335" v="273" actId="20577"/>
          <ac:spMkLst>
            <pc:docMk/>
            <pc:sldMk cId="1857959272" sldId="382"/>
            <ac:spMk id="2" creationId="{74A5BF1B-AC89-545A-8446-99E1D699CE4F}"/>
          </ac:spMkLst>
        </pc:spChg>
      </pc:sldChg>
    </pc:docChg>
  </pc:docChgLst>
  <pc:docChgLst>
    <pc:chgData name="Sophie Holland" userId="S::sophie.holland@westminster-abbey.org::973f5038-f617-450a-8546-88bc9d3463c3" providerId="AD" clId="Web-{9895A278-D3E2-C237-EE47-C36EF58575C0}"/>
    <pc:docChg chg="mod modSld">
      <pc:chgData name="Sophie Holland" userId="S::sophie.holland@westminster-abbey.org::973f5038-f617-450a-8546-88bc9d3463c3" providerId="AD" clId="Web-{9895A278-D3E2-C237-EE47-C36EF58575C0}" dt="2024-04-09T11:24:41.575" v="514" actId="20577"/>
      <pc:docMkLst>
        <pc:docMk/>
      </pc:docMkLst>
      <pc:sldChg chg="modSp">
        <pc:chgData name="Sophie Holland" userId="S::sophie.holland@westminster-abbey.org::973f5038-f617-450a-8546-88bc9d3463c3" providerId="AD" clId="Web-{9895A278-D3E2-C237-EE47-C36EF58575C0}" dt="2024-04-09T10:10:04.760" v="453" actId="20577"/>
        <pc:sldMkLst>
          <pc:docMk/>
          <pc:sldMk cId="3712833313" sldId="365"/>
        </pc:sldMkLst>
        <pc:spChg chg="mod">
          <ac:chgData name="Sophie Holland" userId="S::sophie.holland@westminster-abbey.org::973f5038-f617-450a-8546-88bc9d3463c3" providerId="AD" clId="Web-{9895A278-D3E2-C237-EE47-C36EF58575C0}" dt="2024-04-09T10:10:04.760" v="453"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9895A278-D3E2-C237-EE47-C36EF58575C0}" dt="2024-04-09T10:26:02.693" v="454" actId="1076"/>
        <pc:sldMkLst>
          <pc:docMk/>
          <pc:sldMk cId="1222876594" sldId="375"/>
        </pc:sldMkLst>
        <pc:spChg chg="mod">
          <ac:chgData name="Sophie Holland" userId="S::sophie.holland@westminster-abbey.org::973f5038-f617-450a-8546-88bc9d3463c3" providerId="AD" clId="Web-{9895A278-D3E2-C237-EE47-C36EF58575C0}" dt="2024-04-09T10:26:02.693" v="454" actId="1076"/>
          <ac:spMkLst>
            <pc:docMk/>
            <pc:sldMk cId="1222876594" sldId="375"/>
            <ac:spMk id="3" creationId="{74A5BF1B-AC89-545A-8446-99E1D699CE4F}"/>
          </ac:spMkLst>
        </pc:spChg>
      </pc:sldChg>
      <pc:sldChg chg="addSp delSp modSp">
        <pc:chgData name="Sophie Holland" userId="S::sophie.holland@westminster-abbey.org::973f5038-f617-450a-8546-88bc9d3463c3" providerId="AD" clId="Web-{9895A278-D3E2-C237-EE47-C36EF58575C0}" dt="2024-04-09T10:27:43.117" v="478" actId="20577"/>
        <pc:sldMkLst>
          <pc:docMk/>
          <pc:sldMk cId="145814539" sldId="379"/>
        </pc:sldMkLst>
        <pc:spChg chg="add del mod">
          <ac:chgData name="Sophie Holland" userId="S::sophie.holland@westminster-abbey.org::973f5038-f617-450a-8546-88bc9d3463c3" providerId="AD" clId="Web-{9895A278-D3E2-C237-EE47-C36EF58575C0}" dt="2024-04-09T09:32:21.254" v="109"/>
          <ac:spMkLst>
            <pc:docMk/>
            <pc:sldMk cId="145814539" sldId="379"/>
            <ac:spMk id="2" creationId="{C8614CCC-4A26-23BC-1A84-C5E7A8E8573A}"/>
          </ac:spMkLst>
        </pc:spChg>
        <pc:spChg chg="mod">
          <ac:chgData name="Sophie Holland" userId="S::sophie.holland@westminster-abbey.org::973f5038-f617-450a-8546-88bc9d3463c3" providerId="AD" clId="Web-{9895A278-D3E2-C237-EE47-C36EF58575C0}" dt="2024-04-09T10:27:43.117" v="478" actId="20577"/>
          <ac:spMkLst>
            <pc:docMk/>
            <pc:sldMk cId="145814539" sldId="379"/>
            <ac:spMk id="3" creationId="{74A5BF1B-AC89-545A-8446-99E1D699CE4F}"/>
          </ac:spMkLst>
        </pc:spChg>
      </pc:sldChg>
      <pc:sldChg chg="modSp">
        <pc:chgData name="Sophie Holland" userId="S::sophie.holland@westminster-abbey.org::973f5038-f617-450a-8546-88bc9d3463c3" providerId="AD" clId="Web-{9895A278-D3E2-C237-EE47-C36EF58575C0}" dt="2024-04-09T11:24:41.575" v="514" actId="20577"/>
        <pc:sldMkLst>
          <pc:docMk/>
          <pc:sldMk cId="164710391" sldId="382"/>
        </pc:sldMkLst>
        <pc:spChg chg="mod">
          <ac:chgData name="Sophie Holland" userId="S::sophie.holland@westminster-abbey.org::973f5038-f617-450a-8546-88bc9d3463c3" providerId="AD" clId="Web-{9895A278-D3E2-C237-EE47-C36EF58575C0}" dt="2024-04-09T11:24:41.575" v="514" actId="20577"/>
          <ac:spMkLst>
            <pc:docMk/>
            <pc:sldMk cId="164710391" sldId="382"/>
            <ac:spMk id="3" creationId="{74A5BF1B-AC89-545A-8446-99E1D699CE4F}"/>
          </ac:spMkLst>
        </pc:spChg>
        <pc:spChg chg="mod">
          <ac:chgData name="Sophie Holland" userId="S::sophie.holland@westminster-abbey.org::973f5038-f617-450a-8546-88bc9d3463c3" providerId="AD" clId="Web-{9895A278-D3E2-C237-EE47-C36EF58575C0}" dt="2024-04-09T11:22:59.131" v="492" actId="20577"/>
          <ac:spMkLst>
            <pc:docMk/>
            <pc:sldMk cId="164710391" sldId="382"/>
            <ac:spMk id="11" creationId="{C478436B-4B01-E44C-9310-D52D2C2537E3}"/>
          </ac:spMkLst>
        </pc:spChg>
      </pc:sldChg>
      <pc:sldChg chg="addCm">
        <pc:chgData name="Sophie Holland" userId="S::sophie.holland@westminster-abbey.org::973f5038-f617-450a-8546-88bc9d3463c3" providerId="AD" clId="Web-{9895A278-D3E2-C237-EE47-C36EF58575C0}" dt="2024-04-09T10:29:47.965" v="480"/>
        <pc:sldMkLst>
          <pc:docMk/>
          <pc:sldMk cId="335759159" sldId="386"/>
        </pc:sldMkLst>
      </pc:sldChg>
    </pc:docChg>
  </pc:docChgLst>
  <pc:docChgLst>
    <pc:chgData name="Sophie Holland" userId="S::sophie.holland@westminster-abbey.org::973f5038-f617-450a-8546-88bc9d3463c3" providerId="AD" clId="Web-{47936817-69D7-37A0-5344-2141CCA0319D}"/>
    <pc:docChg chg="modSld">
      <pc:chgData name="Sophie Holland" userId="S::sophie.holland@westminster-abbey.org::973f5038-f617-450a-8546-88bc9d3463c3" providerId="AD" clId="Web-{47936817-69D7-37A0-5344-2141CCA0319D}" dt="2024-04-29T14:40:05.094" v="148" actId="1076"/>
      <pc:docMkLst>
        <pc:docMk/>
      </pc:docMkLst>
      <pc:sldChg chg="addSp delSp modSp">
        <pc:chgData name="Sophie Holland" userId="S::sophie.holland@westminster-abbey.org::973f5038-f617-450a-8546-88bc9d3463c3" providerId="AD" clId="Web-{47936817-69D7-37A0-5344-2141CCA0319D}" dt="2024-04-29T14:38:26.185" v="136" actId="20577"/>
        <pc:sldMkLst>
          <pc:docMk/>
          <pc:sldMk cId="1573368064" sldId="377"/>
        </pc:sldMkLst>
        <pc:spChg chg="mod">
          <ac:chgData name="Sophie Holland" userId="S::sophie.holland@westminster-abbey.org::973f5038-f617-450a-8546-88bc9d3463c3" providerId="AD" clId="Web-{47936817-69D7-37A0-5344-2141CCA0319D}" dt="2024-04-29T14:38:26.185" v="136" actId="20577"/>
          <ac:spMkLst>
            <pc:docMk/>
            <pc:sldMk cId="1573368064" sldId="377"/>
            <ac:spMk id="3" creationId="{74A5BF1B-AC89-545A-8446-99E1D699CE4F}"/>
          </ac:spMkLst>
        </pc:spChg>
        <pc:spChg chg="add del mod">
          <ac:chgData name="Sophie Holland" userId="S::sophie.holland@westminster-abbey.org::973f5038-f617-450a-8546-88bc9d3463c3" providerId="AD" clId="Web-{47936817-69D7-37A0-5344-2141CCA0319D}" dt="2024-04-29T14:38:21.529" v="133"/>
          <ac:spMkLst>
            <pc:docMk/>
            <pc:sldMk cId="1573368064" sldId="377"/>
            <ac:spMk id="5" creationId="{36859E76-1FD5-F329-1363-AD3A85EB5C3B}"/>
          </ac:spMkLst>
        </pc:spChg>
        <pc:picChg chg="add del mod">
          <ac:chgData name="Sophie Holland" userId="S::sophie.holland@westminster-abbey.org::973f5038-f617-450a-8546-88bc9d3463c3" providerId="AD" clId="Web-{47936817-69D7-37A0-5344-2141CCA0319D}" dt="2024-04-29T14:38:11.810" v="130"/>
          <ac:picMkLst>
            <pc:docMk/>
            <pc:sldMk cId="1573368064" sldId="377"/>
            <ac:picMk id="2" creationId="{533E5A6E-7ABE-73E4-6C1C-2F39DB7F0BE5}"/>
          </ac:picMkLst>
        </pc:picChg>
      </pc:sldChg>
      <pc:sldChg chg="addSp delSp modSp">
        <pc:chgData name="Sophie Holland" userId="S::sophie.holland@westminster-abbey.org::973f5038-f617-450a-8546-88bc9d3463c3" providerId="AD" clId="Web-{47936817-69D7-37A0-5344-2141CCA0319D}" dt="2024-04-29T14:40:05.094" v="148" actId="1076"/>
        <pc:sldMkLst>
          <pc:docMk/>
          <pc:sldMk cId="616823757" sldId="378"/>
        </pc:sldMkLst>
        <pc:picChg chg="add del mod">
          <ac:chgData name="Sophie Holland" userId="S::sophie.holland@westminster-abbey.org::973f5038-f617-450a-8546-88bc9d3463c3" providerId="AD" clId="Web-{47936817-69D7-37A0-5344-2141CCA0319D}" dt="2024-04-29T14:38:51.951" v="139"/>
          <ac:picMkLst>
            <pc:docMk/>
            <pc:sldMk cId="616823757" sldId="378"/>
            <ac:picMk id="2" creationId="{984DD8B0-60C3-CC0B-6CFC-DA4D0C3F17D9}"/>
          </ac:picMkLst>
        </pc:picChg>
        <pc:picChg chg="add mod ord">
          <ac:chgData name="Sophie Holland" userId="S::sophie.holland@westminster-abbey.org::973f5038-f617-450a-8546-88bc9d3463c3" providerId="AD" clId="Web-{47936817-69D7-37A0-5344-2141CCA0319D}" dt="2024-04-29T14:40:05.094" v="148" actId="1076"/>
          <ac:picMkLst>
            <pc:docMk/>
            <pc:sldMk cId="616823757" sldId="378"/>
            <ac:picMk id="4" creationId="{3918F8A9-E6A0-F6E1-40E1-2EE40574F4AD}"/>
          </ac:picMkLst>
        </pc:picChg>
      </pc:sldChg>
    </pc:docChg>
  </pc:docChgLst>
  <pc:docChgLst>
    <pc:chgData name="Sophie Holland" userId="S::sophie.holland@westminster-abbey.org::973f5038-f617-450a-8546-88bc9d3463c3" providerId="AD" clId="Web-{4E07009B-7BE7-AFD3-78FE-1A63F74A7541}"/>
    <pc:docChg chg="modSld">
      <pc:chgData name="Sophie Holland" userId="S::sophie.holland@westminster-abbey.org::973f5038-f617-450a-8546-88bc9d3463c3" providerId="AD" clId="Web-{4E07009B-7BE7-AFD3-78FE-1A63F74A7541}" dt="2024-04-16T13:01:30.911" v="6" actId="20577"/>
      <pc:docMkLst>
        <pc:docMk/>
      </pc:docMkLst>
      <pc:sldChg chg="modSp">
        <pc:chgData name="Sophie Holland" userId="S::sophie.holland@westminster-abbey.org::973f5038-f617-450a-8546-88bc9d3463c3" providerId="AD" clId="Web-{4E07009B-7BE7-AFD3-78FE-1A63F74A7541}" dt="2024-04-16T13:01:30.911" v="6" actId="20577"/>
        <pc:sldMkLst>
          <pc:docMk/>
          <pc:sldMk cId="1222876594" sldId="375"/>
        </pc:sldMkLst>
        <pc:spChg chg="mod">
          <ac:chgData name="Sophie Holland" userId="S::sophie.holland@westminster-abbey.org::973f5038-f617-450a-8546-88bc9d3463c3" providerId="AD" clId="Web-{4E07009B-7BE7-AFD3-78FE-1A63F74A7541}" dt="2024-04-16T13:01:30.911" v="6" actId="20577"/>
          <ac:spMkLst>
            <pc:docMk/>
            <pc:sldMk cId="1222876594" sldId="375"/>
            <ac:spMk id="3" creationId="{74A5BF1B-AC89-545A-8446-99E1D699CE4F}"/>
          </ac:spMkLst>
        </pc:spChg>
      </pc:sldChg>
    </pc:docChg>
  </pc:docChgLst>
  <pc:docChgLst>
    <pc:chgData name="Sophie Holland" userId="S::sophie.holland@westminster-abbey.org::973f5038-f617-450a-8546-88bc9d3463c3" providerId="AD" clId="Web-{E483C561-8567-CBC1-D858-F529870E3A3B}"/>
    <pc:docChg chg="modSld">
      <pc:chgData name="Sophie Holland" userId="S::sophie.holland@westminster-abbey.org::973f5038-f617-450a-8546-88bc9d3463c3" providerId="AD" clId="Web-{E483C561-8567-CBC1-D858-F529870E3A3B}" dt="2024-04-16T12:58:27.394" v="12" actId="20577"/>
      <pc:docMkLst>
        <pc:docMk/>
      </pc:docMkLst>
      <pc:sldChg chg="modSp">
        <pc:chgData name="Sophie Holland" userId="S::sophie.holland@westminster-abbey.org::973f5038-f617-450a-8546-88bc9d3463c3" providerId="AD" clId="Web-{E483C561-8567-CBC1-D858-F529870E3A3B}" dt="2024-04-16T12:58:27.394" v="12" actId="20577"/>
        <pc:sldMkLst>
          <pc:docMk/>
          <pc:sldMk cId="1222876594" sldId="375"/>
        </pc:sldMkLst>
        <pc:spChg chg="mod">
          <ac:chgData name="Sophie Holland" userId="S::sophie.holland@westminster-abbey.org::973f5038-f617-450a-8546-88bc9d3463c3" providerId="AD" clId="Web-{E483C561-8567-CBC1-D858-F529870E3A3B}" dt="2024-04-16T12:58:27.394" v="12" actId="20577"/>
          <ac:spMkLst>
            <pc:docMk/>
            <pc:sldMk cId="1222876594" sldId="375"/>
            <ac:spMk id="3" creationId="{74A5BF1B-AC89-545A-8446-99E1D699CE4F}"/>
          </ac:spMkLst>
        </pc:spChg>
      </pc:sldChg>
    </pc:docChg>
  </pc:docChgLst>
  <pc:docChgLst>
    <pc:chgData name="Sophie Holland" userId="S::sophie.holland@westminster-abbey.org::973f5038-f617-450a-8546-88bc9d3463c3" providerId="AD" clId="Web-{1F65B454-6200-D620-5609-CB4FA9A94E6E}"/>
    <pc:docChg chg="modSld">
      <pc:chgData name="Sophie Holland" userId="S::sophie.holland@westminster-abbey.org::973f5038-f617-450a-8546-88bc9d3463c3" providerId="AD" clId="Web-{1F65B454-6200-D620-5609-CB4FA9A94E6E}" dt="2024-07-25T16:25:49.377" v="164" actId="20577"/>
      <pc:docMkLst>
        <pc:docMk/>
      </pc:docMkLst>
      <pc:sldChg chg="modSp">
        <pc:chgData name="Sophie Holland" userId="S::sophie.holland@westminster-abbey.org::973f5038-f617-450a-8546-88bc9d3463c3" providerId="AD" clId="Web-{1F65B454-6200-D620-5609-CB4FA9A94E6E}" dt="2024-07-25T16:24:48.485" v="155" actId="20577"/>
        <pc:sldMkLst>
          <pc:docMk/>
          <pc:sldMk cId="3886673787" sldId="384"/>
        </pc:sldMkLst>
        <pc:spChg chg="mod">
          <ac:chgData name="Sophie Holland" userId="S::sophie.holland@westminster-abbey.org::973f5038-f617-450a-8546-88bc9d3463c3" providerId="AD" clId="Web-{1F65B454-6200-D620-5609-CB4FA9A94E6E}" dt="2024-07-25T16:24:48.485" v="155" actId="20577"/>
          <ac:spMkLst>
            <pc:docMk/>
            <pc:sldMk cId="3886673787" sldId="384"/>
            <ac:spMk id="4" creationId="{5C240EA1-9386-61FB-129E-03975EF66D22}"/>
          </ac:spMkLst>
        </pc:spChg>
      </pc:sldChg>
      <pc:sldChg chg="addSp delSp modSp">
        <pc:chgData name="Sophie Holland" userId="S::sophie.holland@westminster-abbey.org::973f5038-f617-450a-8546-88bc9d3463c3" providerId="AD" clId="Web-{1F65B454-6200-D620-5609-CB4FA9A94E6E}" dt="2024-07-25T16:25:49.377" v="164" actId="20577"/>
        <pc:sldMkLst>
          <pc:docMk/>
          <pc:sldMk cId="3274252756" sldId="391"/>
        </pc:sldMkLst>
        <pc:spChg chg="add del mod">
          <ac:chgData name="Sophie Holland" userId="S::sophie.holland@westminster-abbey.org::973f5038-f617-450a-8546-88bc9d3463c3" providerId="AD" clId="Web-{1F65B454-6200-D620-5609-CB4FA9A94E6E}" dt="2024-07-25T16:16:33.829" v="89"/>
          <ac:spMkLst>
            <pc:docMk/>
            <pc:sldMk cId="3274252756" sldId="391"/>
            <ac:spMk id="2" creationId="{BEB08EAA-47B9-4636-151C-7BE2CD894101}"/>
          </ac:spMkLst>
        </pc:spChg>
        <pc:spChg chg="mod">
          <ac:chgData name="Sophie Holland" userId="S::sophie.holland@westminster-abbey.org::973f5038-f617-450a-8546-88bc9d3463c3" providerId="AD" clId="Web-{1F65B454-6200-D620-5609-CB4FA9A94E6E}" dt="2024-07-25T16:25:49.377" v="164" actId="20577"/>
          <ac:spMkLst>
            <pc:docMk/>
            <pc:sldMk cId="3274252756" sldId="391"/>
            <ac:spMk id="4" creationId="{5C240EA1-9386-61FB-129E-03975EF66D22}"/>
          </ac:spMkLst>
        </pc:spChg>
      </pc:sldChg>
    </pc:docChg>
  </pc:docChgLst>
  <pc:docChgLst>
    <pc:chgData name="Lou Cash" userId="S::lou.cash@westminster-abbey.org::86be4a58-c22e-4e67-b9c9-cb87f0968146" providerId="AD" clId="Web-{D7DAB86F-6E54-1BBB-84F0-D9646DD73D4A}"/>
    <pc:docChg chg="delSld modSld">
      <pc:chgData name="Lou Cash" userId="S::lou.cash@westminster-abbey.org::86be4a58-c22e-4e67-b9c9-cb87f0968146" providerId="AD" clId="Web-{D7DAB86F-6E54-1BBB-84F0-D9646DD73D4A}" dt="2024-05-01T15:02:20.428" v="22"/>
      <pc:docMkLst>
        <pc:docMk/>
      </pc:docMkLst>
      <pc:sldChg chg="modSp">
        <pc:chgData name="Lou Cash" userId="S::lou.cash@westminster-abbey.org::86be4a58-c22e-4e67-b9c9-cb87f0968146" providerId="AD" clId="Web-{D7DAB86F-6E54-1BBB-84F0-D9646DD73D4A}" dt="2024-05-01T15:01:25.739" v="3" actId="20577"/>
        <pc:sldMkLst>
          <pc:docMk/>
          <pc:sldMk cId="4213500498" sldId="341"/>
        </pc:sldMkLst>
        <pc:spChg chg="mod">
          <ac:chgData name="Lou Cash" userId="S::lou.cash@westminster-abbey.org::86be4a58-c22e-4e67-b9c9-cb87f0968146" providerId="AD" clId="Web-{D7DAB86F-6E54-1BBB-84F0-D9646DD73D4A}" dt="2024-05-01T15:01:25.739" v="3" actId="20577"/>
          <ac:spMkLst>
            <pc:docMk/>
            <pc:sldMk cId="4213500498" sldId="341"/>
            <ac:spMk id="9" creationId="{00000000-0000-0000-0000-000000000000}"/>
          </ac:spMkLst>
        </pc:spChg>
      </pc:sldChg>
      <pc:sldChg chg="modSp">
        <pc:chgData name="Lou Cash" userId="S::lou.cash@westminster-abbey.org::86be4a58-c22e-4e67-b9c9-cb87f0968146" providerId="AD" clId="Web-{D7DAB86F-6E54-1BBB-84F0-D9646DD73D4A}" dt="2024-05-01T15:01:57.427" v="12" actId="20577"/>
        <pc:sldMkLst>
          <pc:docMk/>
          <pc:sldMk cId="3712833313" sldId="365"/>
        </pc:sldMkLst>
        <pc:spChg chg="mod">
          <ac:chgData name="Lou Cash" userId="S::lou.cash@westminster-abbey.org::86be4a58-c22e-4e67-b9c9-cb87f0968146" providerId="AD" clId="Web-{D7DAB86F-6E54-1BBB-84F0-D9646DD73D4A}" dt="2024-05-01T15:01:35.739" v="4" actId="20577"/>
          <ac:spMkLst>
            <pc:docMk/>
            <pc:sldMk cId="3712833313" sldId="365"/>
            <ac:spMk id="3" creationId="{74A5BF1B-AC89-545A-8446-99E1D699CE4F}"/>
          </ac:spMkLst>
        </pc:spChg>
        <pc:spChg chg="mod">
          <ac:chgData name="Lou Cash" userId="S::lou.cash@westminster-abbey.org::86be4a58-c22e-4e67-b9c9-cb87f0968146" providerId="AD" clId="Web-{D7DAB86F-6E54-1BBB-84F0-D9646DD73D4A}" dt="2024-05-01T15:01:57.427" v="12" actId="20577"/>
          <ac:spMkLst>
            <pc:docMk/>
            <pc:sldMk cId="3712833313" sldId="365"/>
            <ac:spMk id="11" creationId="{C478436B-4B01-E44C-9310-D52D2C2537E3}"/>
          </ac:spMkLst>
        </pc:spChg>
      </pc:sldChg>
      <pc:sldChg chg="del">
        <pc:chgData name="Lou Cash" userId="S::lou.cash@westminster-abbey.org::86be4a58-c22e-4e67-b9c9-cb87f0968146" providerId="AD" clId="Web-{D7DAB86F-6E54-1BBB-84F0-D9646DD73D4A}" dt="2024-05-01T15:02:01.224" v="13"/>
        <pc:sldMkLst>
          <pc:docMk/>
          <pc:sldMk cId="1222876594" sldId="375"/>
        </pc:sldMkLst>
      </pc:sldChg>
      <pc:sldChg chg="del">
        <pc:chgData name="Lou Cash" userId="S::lou.cash@westminster-abbey.org::86be4a58-c22e-4e67-b9c9-cb87f0968146" providerId="AD" clId="Web-{D7DAB86F-6E54-1BBB-84F0-D9646DD73D4A}" dt="2024-05-01T15:02:03.568" v="14"/>
        <pc:sldMkLst>
          <pc:docMk/>
          <pc:sldMk cId="2759133365" sldId="376"/>
        </pc:sldMkLst>
      </pc:sldChg>
      <pc:sldChg chg="del">
        <pc:chgData name="Lou Cash" userId="S::lou.cash@westminster-abbey.org::86be4a58-c22e-4e67-b9c9-cb87f0968146" providerId="AD" clId="Web-{D7DAB86F-6E54-1BBB-84F0-D9646DD73D4A}" dt="2024-05-01T15:02:05.662" v="15"/>
        <pc:sldMkLst>
          <pc:docMk/>
          <pc:sldMk cId="1573368064" sldId="377"/>
        </pc:sldMkLst>
      </pc:sldChg>
      <pc:sldChg chg="del">
        <pc:chgData name="Lou Cash" userId="S::lou.cash@westminster-abbey.org::86be4a58-c22e-4e67-b9c9-cb87f0968146" providerId="AD" clId="Web-{D7DAB86F-6E54-1BBB-84F0-D9646DD73D4A}" dt="2024-05-01T15:02:07.662" v="16"/>
        <pc:sldMkLst>
          <pc:docMk/>
          <pc:sldMk cId="616823757" sldId="378"/>
        </pc:sldMkLst>
      </pc:sldChg>
      <pc:sldChg chg="del">
        <pc:chgData name="Lou Cash" userId="S::lou.cash@westminster-abbey.org::86be4a58-c22e-4e67-b9c9-cb87f0968146" providerId="AD" clId="Web-{D7DAB86F-6E54-1BBB-84F0-D9646DD73D4A}" dt="2024-05-01T15:02:09.412" v="17"/>
        <pc:sldMkLst>
          <pc:docMk/>
          <pc:sldMk cId="145814539" sldId="379"/>
        </pc:sldMkLst>
      </pc:sldChg>
      <pc:sldChg chg="del">
        <pc:chgData name="Lou Cash" userId="S::lou.cash@westminster-abbey.org::86be4a58-c22e-4e67-b9c9-cb87f0968146" providerId="AD" clId="Web-{D7DAB86F-6E54-1BBB-84F0-D9646DD73D4A}" dt="2024-05-01T15:02:11.225" v="18"/>
        <pc:sldMkLst>
          <pc:docMk/>
          <pc:sldMk cId="1089888186" sldId="380"/>
        </pc:sldMkLst>
      </pc:sldChg>
      <pc:sldChg chg="del">
        <pc:chgData name="Lou Cash" userId="S::lou.cash@westminster-abbey.org::86be4a58-c22e-4e67-b9c9-cb87f0968146" providerId="AD" clId="Web-{D7DAB86F-6E54-1BBB-84F0-D9646DD73D4A}" dt="2024-05-01T15:02:13.709" v="19"/>
        <pc:sldMkLst>
          <pc:docMk/>
          <pc:sldMk cId="2663979259" sldId="381"/>
        </pc:sldMkLst>
      </pc:sldChg>
      <pc:sldChg chg="del">
        <pc:chgData name="Lou Cash" userId="S::lou.cash@westminster-abbey.org::86be4a58-c22e-4e67-b9c9-cb87f0968146" providerId="AD" clId="Web-{D7DAB86F-6E54-1BBB-84F0-D9646DD73D4A}" dt="2024-05-01T15:02:20.428" v="22"/>
        <pc:sldMkLst>
          <pc:docMk/>
          <pc:sldMk cId="3641375729" sldId="383"/>
        </pc:sldMkLst>
      </pc:sldChg>
      <pc:sldChg chg="del">
        <pc:chgData name="Lou Cash" userId="S::lou.cash@westminster-abbey.org::86be4a58-c22e-4e67-b9c9-cb87f0968146" providerId="AD" clId="Web-{D7DAB86F-6E54-1BBB-84F0-D9646DD73D4A}" dt="2024-05-01T15:02:15.741" v="20"/>
        <pc:sldMkLst>
          <pc:docMk/>
          <pc:sldMk cId="335759159" sldId="386"/>
        </pc:sldMkLst>
      </pc:sldChg>
      <pc:sldChg chg="del">
        <pc:chgData name="Lou Cash" userId="S::lou.cash@westminster-abbey.org::86be4a58-c22e-4e67-b9c9-cb87f0968146" providerId="AD" clId="Web-{D7DAB86F-6E54-1BBB-84F0-D9646DD73D4A}" dt="2024-05-01T15:02:17.944" v="21"/>
        <pc:sldMkLst>
          <pc:docMk/>
          <pc:sldMk cId="3094434956" sldId="387"/>
        </pc:sldMkLst>
      </pc:sldChg>
    </pc:docChg>
  </pc:docChgLst>
  <pc:docChgLst>
    <pc:chgData name="Sophie Holland" userId="S::sophie.holland@westminster-abbey.org::973f5038-f617-450a-8546-88bc9d3463c3" providerId="AD" clId="Web-{440D56AD-C974-8F9B-1D0D-DF4D3855ADE2}"/>
    <pc:docChg chg="modSld">
      <pc:chgData name="Sophie Holland" userId="S::sophie.holland@westminster-abbey.org::973f5038-f617-450a-8546-88bc9d3463c3" providerId="AD" clId="Web-{440D56AD-C974-8F9B-1D0D-DF4D3855ADE2}" dt="2024-07-04T12:17:36.911" v="1502" actId="20577"/>
      <pc:docMkLst>
        <pc:docMk/>
      </pc:docMkLst>
      <pc:sldChg chg="delSp">
        <pc:chgData name="Sophie Holland" userId="S::sophie.holland@westminster-abbey.org::973f5038-f617-450a-8546-88bc9d3463c3" providerId="AD" clId="Web-{440D56AD-C974-8F9B-1D0D-DF4D3855ADE2}" dt="2024-07-04T09:18:08.094" v="0"/>
        <pc:sldMkLst>
          <pc:docMk/>
          <pc:sldMk cId="4213500498" sldId="341"/>
        </pc:sldMkLst>
        <pc:picChg chg="del">
          <ac:chgData name="Sophie Holland" userId="S::sophie.holland@westminster-abbey.org::973f5038-f617-450a-8546-88bc9d3463c3" providerId="AD" clId="Web-{440D56AD-C974-8F9B-1D0D-DF4D3855ADE2}" dt="2024-07-04T09:18:08.094" v="0"/>
          <ac:picMkLst>
            <pc:docMk/>
            <pc:sldMk cId="4213500498" sldId="341"/>
            <ac:picMk id="2" creationId="{218376DB-0EC0-CF3B-9DE2-B6ED7299DB30}"/>
          </ac:picMkLst>
        </pc:picChg>
      </pc:sldChg>
      <pc:sldChg chg="addSp delSp modSp">
        <pc:chgData name="Sophie Holland" userId="S::sophie.holland@westminster-abbey.org::973f5038-f617-450a-8546-88bc9d3463c3" providerId="AD" clId="Web-{440D56AD-C974-8F9B-1D0D-DF4D3855ADE2}" dt="2024-07-04T12:12:54.166" v="1425" actId="20577"/>
        <pc:sldMkLst>
          <pc:docMk/>
          <pc:sldMk cId="3886673787" sldId="384"/>
        </pc:sldMkLst>
        <pc:spChg chg="del">
          <ac:chgData name="Sophie Holland" userId="S::sophie.holland@westminster-abbey.org::973f5038-f617-450a-8546-88bc9d3463c3" providerId="AD" clId="Web-{440D56AD-C974-8F9B-1D0D-DF4D3855ADE2}" dt="2024-07-04T09:38:07.967" v="231"/>
          <ac:spMkLst>
            <pc:docMk/>
            <pc:sldMk cId="3886673787" sldId="384"/>
            <ac:spMk id="2" creationId="{49E8C338-3082-38BB-0F69-B0CA93497C74}"/>
          </ac:spMkLst>
        </pc:spChg>
        <pc:spChg chg="add del mod">
          <ac:chgData name="Sophie Holland" userId="S::sophie.holland@westminster-abbey.org::973f5038-f617-450a-8546-88bc9d3463c3" providerId="AD" clId="Web-{440D56AD-C974-8F9B-1D0D-DF4D3855ADE2}" dt="2024-07-04T11:59:08.632" v="1186"/>
          <ac:spMkLst>
            <pc:docMk/>
            <pc:sldMk cId="3886673787" sldId="384"/>
            <ac:spMk id="2" creationId="{A3BFE6E8-07FC-DF7A-6D65-9C9F2F55FDD8}"/>
          </ac:spMkLst>
        </pc:spChg>
        <pc:spChg chg="mod">
          <ac:chgData name="Sophie Holland" userId="S::sophie.holland@westminster-abbey.org::973f5038-f617-450a-8546-88bc9d3463c3" providerId="AD" clId="Web-{440D56AD-C974-8F9B-1D0D-DF4D3855ADE2}" dt="2024-07-04T12:12:54.166" v="1425" actId="20577"/>
          <ac:spMkLst>
            <pc:docMk/>
            <pc:sldMk cId="3886673787" sldId="384"/>
            <ac:spMk id="4" creationId="{5C240EA1-9386-61FB-129E-03975EF66D22}"/>
          </ac:spMkLst>
        </pc:spChg>
        <pc:spChg chg="del">
          <ac:chgData name="Sophie Holland" userId="S::sophie.holland@westminster-abbey.org::973f5038-f617-450a-8546-88bc9d3463c3" providerId="AD" clId="Web-{440D56AD-C974-8F9B-1D0D-DF4D3855ADE2}" dt="2024-07-04T12:00:41.573" v="1225"/>
          <ac:spMkLst>
            <pc:docMk/>
            <pc:sldMk cId="3886673787" sldId="384"/>
            <ac:spMk id="5" creationId="{BB041C7B-E040-24D3-D1F3-248D7466CA0C}"/>
          </ac:spMkLst>
        </pc:spChg>
        <pc:spChg chg="add del mod">
          <ac:chgData name="Sophie Holland" userId="S::sophie.holland@westminster-abbey.org::973f5038-f617-450a-8546-88bc9d3463c3" providerId="AD" clId="Web-{440D56AD-C974-8F9B-1D0D-DF4D3855ADE2}" dt="2024-07-04T09:38:04.826" v="230"/>
          <ac:spMkLst>
            <pc:docMk/>
            <pc:sldMk cId="3886673787" sldId="384"/>
            <ac:spMk id="7" creationId="{B6002120-9A19-D1BB-877E-B04195DF1878}"/>
          </ac:spMkLst>
        </pc:spChg>
        <pc:spChg chg="add del mod">
          <ac:chgData name="Sophie Holland" userId="S::sophie.holland@westminster-abbey.org::973f5038-f617-450a-8546-88bc9d3463c3" providerId="AD" clId="Web-{440D56AD-C974-8F9B-1D0D-DF4D3855ADE2}" dt="2024-07-04T10:02:30.209" v="636"/>
          <ac:spMkLst>
            <pc:docMk/>
            <pc:sldMk cId="3886673787" sldId="384"/>
            <ac:spMk id="8" creationId="{D96E8944-D540-4309-1963-CEE3B005ED4A}"/>
          </ac:spMkLst>
        </pc:spChg>
      </pc:sldChg>
      <pc:sldChg chg="addSp delSp modSp">
        <pc:chgData name="Sophie Holland" userId="S::sophie.holland@westminster-abbey.org::973f5038-f617-450a-8546-88bc9d3463c3" providerId="AD" clId="Web-{440D56AD-C974-8F9B-1D0D-DF4D3855ADE2}" dt="2024-07-04T12:17:36.911" v="1502" actId="20577"/>
        <pc:sldMkLst>
          <pc:docMk/>
          <pc:sldMk cId="2987191116" sldId="388"/>
        </pc:sldMkLst>
        <pc:spChg chg="del">
          <ac:chgData name="Sophie Holland" userId="S::sophie.holland@westminster-abbey.org::973f5038-f617-450a-8546-88bc9d3463c3" providerId="AD" clId="Web-{440D56AD-C974-8F9B-1D0D-DF4D3855ADE2}" dt="2024-07-04T09:52:45.203" v="476"/>
          <ac:spMkLst>
            <pc:docMk/>
            <pc:sldMk cId="2987191116" sldId="388"/>
            <ac:spMk id="2" creationId="{539F4DB0-85AD-3146-A5F3-45C9892EE863}"/>
          </ac:spMkLst>
        </pc:spChg>
        <pc:spChg chg="add del mod">
          <ac:chgData name="Sophie Holland" userId="S::sophie.holland@westminster-abbey.org::973f5038-f617-450a-8546-88bc9d3463c3" providerId="AD" clId="Web-{440D56AD-C974-8F9B-1D0D-DF4D3855ADE2}" dt="2024-07-04T11:18:00.564" v="819"/>
          <ac:spMkLst>
            <pc:docMk/>
            <pc:sldMk cId="2987191116" sldId="388"/>
            <ac:spMk id="2" creationId="{DF84ED6C-3954-9A81-6B94-9FEE23B539C6}"/>
          </ac:spMkLst>
        </pc:spChg>
        <pc:spChg chg="mod">
          <ac:chgData name="Sophie Holland" userId="S::sophie.holland@westminster-abbey.org::973f5038-f617-450a-8546-88bc9d3463c3" providerId="AD" clId="Web-{440D56AD-C974-8F9B-1D0D-DF4D3855ADE2}" dt="2024-07-04T12:17:36.911" v="1502" actId="20577"/>
          <ac:spMkLst>
            <pc:docMk/>
            <pc:sldMk cId="2987191116" sldId="388"/>
            <ac:spMk id="4" creationId="{5C240EA1-9386-61FB-129E-03975EF66D22}"/>
          </ac:spMkLst>
        </pc:spChg>
        <pc:spChg chg="add del mod">
          <ac:chgData name="Sophie Holland" userId="S::sophie.holland@westminster-abbey.org::973f5038-f617-450a-8546-88bc9d3463c3" providerId="AD" clId="Web-{440D56AD-C974-8F9B-1D0D-DF4D3855ADE2}" dt="2024-07-04T09:28:59.915" v="76"/>
          <ac:spMkLst>
            <pc:docMk/>
            <pc:sldMk cId="2987191116" sldId="388"/>
            <ac:spMk id="5" creationId="{BE2955AD-91C1-84F8-6374-19F0026EEA84}"/>
          </ac:spMkLst>
        </pc:spChg>
        <pc:spChg chg="add del mod">
          <ac:chgData name="Sophie Holland" userId="S::sophie.holland@westminster-abbey.org::973f5038-f617-450a-8546-88bc9d3463c3" providerId="AD" clId="Web-{440D56AD-C974-8F9B-1D0D-DF4D3855ADE2}" dt="2024-07-04T11:27:32.853" v="914"/>
          <ac:spMkLst>
            <pc:docMk/>
            <pc:sldMk cId="2987191116" sldId="388"/>
            <ac:spMk id="5" creationId="{CFAA497A-455D-2420-B494-375C2C6C8845}"/>
          </ac:spMkLst>
        </pc:spChg>
        <pc:spChg chg="add del mod">
          <ac:chgData name="Sophie Holland" userId="S::sophie.holland@westminster-abbey.org::973f5038-f617-450a-8546-88bc9d3463c3" providerId="AD" clId="Web-{440D56AD-C974-8F9B-1D0D-DF4D3855ADE2}" dt="2024-07-04T11:30:59.220" v="940"/>
          <ac:spMkLst>
            <pc:docMk/>
            <pc:sldMk cId="2987191116" sldId="388"/>
            <ac:spMk id="7" creationId="{69E56126-B4DE-B381-465E-13D0AAB1F7EE}"/>
          </ac:spMkLst>
        </pc:spChg>
        <pc:spChg chg="add del mod">
          <ac:chgData name="Sophie Holland" userId="S::sophie.holland@westminster-abbey.org::973f5038-f617-450a-8546-88bc9d3463c3" providerId="AD" clId="Web-{440D56AD-C974-8F9B-1D0D-DF4D3855ADE2}" dt="2024-07-04T09:47:56.598" v="435"/>
          <ac:spMkLst>
            <pc:docMk/>
            <pc:sldMk cId="2987191116" sldId="388"/>
            <ac:spMk id="7" creationId="{EAF83440-6374-D195-25FC-60FB8D973367}"/>
          </ac:spMkLst>
        </pc:spChg>
        <pc:spChg chg="add del mod">
          <ac:chgData name="Sophie Holland" userId="S::sophie.holland@westminster-abbey.org::973f5038-f617-450a-8546-88bc9d3463c3" providerId="AD" clId="Web-{440D56AD-C974-8F9B-1D0D-DF4D3855ADE2}" dt="2024-07-04T11:35:55.357" v="1025"/>
          <ac:spMkLst>
            <pc:docMk/>
            <pc:sldMk cId="2987191116" sldId="388"/>
            <ac:spMk id="8" creationId="{08999FFE-2A50-EA73-EFAE-A96CF662D2ED}"/>
          </ac:spMkLst>
        </pc:spChg>
        <pc:spChg chg="add del mod">
          <ac:chgData name="Sophie Holland" userId="S::sophie.holland@westminster-abbey.org::973f5038-f617-450a-8546-88bc9d3463c3" providerId="AD" clId="Web-{440D56AD-C974-8F9B-1D0D-DF4D3855ADE2}" dt="2024-07-04T09:57:29.604" v="480"/>
          <ac:spMkLst>
            <pc:docMk/>
            <pc:sldMk cId="2987191116" sldId="388"/>
            <ac:spMk id="8" creationId="{F46D340B-4B3E-23FA-060F-8C2CC09843A4}"/>
          </ac:spMkLst>
        </pc:spChg>
        <pc:spChg chg="add del mod">
          <ac:chgData name="Sophie Holland" userId="S::sophie.holland@westminster-abbey.org::973f5038-f617-450a-8546-88bc9d3463c3" providerId="AD" clId="Web-{440D56AD-C974-8F9B-1D0D-DF4D3855ADE2}" dt="2024-07-04T12:07:43.434" v="1323"/>
          <ac:spMkLst>
            <pc:docMk/>
            <pc:sldMk cId="2987191116" sldId="388"/>
            <ac:spMk id="9" creationId="{47516E8F-87EF-D71B-ACE1-0037AB394077}"/>
          </ac:spMkLst>
        </pc:spChg>
        <pc:spChg chg="add del mod">
          <ac:chgData name="Sophie Holland" userId="S::sophie.holland@westminster-abbey.org::973f5038-f617-450a-8546-88bc9d3463c3" providerId="AD" clId="Web-{440D56AD-C974-8F9B-1D0D-DF4D3855ADE2}" dt="2024-07-04T12:11:31.662" v="1404"/>
          <ac:spMkLst>
            <pc:docMk/>
            <pc:sldMk cId="2987191116" sldId="388"/>
            <ac:spMk id="10" creationId="{B394D2D6-73D8-C47C-FE12-F9A76FD24878}"/>
          </ac:spMkLst>
        </pc:spChg>
      </pc:sldChg>
      <pc:sldChg chg="modSp">
        <pc:chgData name="Sophie Holland" userId="S::sophie.holland@westminster-abbey.org::973f5038-f617-450a-8546-88bc9d3463c3" providerId="AD" clId="Web-{440D56AD-C974-8F9B-1D0D-DF4D3855ADE2}" dt="2024-07-04T09:22:37.885" v="43" actId="20577"/>
        <pc:sldMkLst>
          <pc:docMk/>
          <pc:sldMk cId="1036688037" sldId="389"/>
        </pc:sldMkLst>
        <pc:spChg chg="mod">
          <ac:chgData name="Sophie Holland" userId="S::sophie.holland@westminster-abbey.org::973f5038-f617-450a-8546-88bc9d3463c3" providerId="AD" clId="Web-{440D56AD-C974-8F9B-1D0D-DF4D3855ADE2}" dt="2024-07-04T09:22:37.885" v="43" actId="20577"/>
          <ac:spMkLst>
            <pc:docMk/>
            <pc:sldMk cId="1036688037" sldId="389"/>
            <ac:spMk id="5" creationId="{D00FEC22-8C80-22FB-6F64-EC7AFEA84414}"/>
          </ac:spMkLst>
        </pc:spChg>
      </pc:sldChg>
    </pc:docChg>
  </pc:docChgLst>
  <pc:docChgLst>
    <pc:chgData name="Sophie Holland" userId="973f5038-f617-450a-8546-88bc9d3463c3" providerId="ADAL" clId="{44FF80A5-645A-4666-8442-41A3A5263013}"/>
    <pc:docChg chg="undo custSel modSld">
      <pc:chgData name="Sophie Holland" userId="973f5038-f617-450a-8546-88bc9d3463c3" providerId="ADAL" clId="{44FF80A5-645A-4666-8442-41A3A5263013}" dt="2024-06-25T16:03:42.524" v="17" actId="1076"/>
      <pc:docMkLst>
        <pc:docMk/>
      </pc:docMkLst>
      <pc:sldChg chg="addSp modSp mod">
        <pc:chgData name="Sophie Holland" userId="973f5038-f617-450a-8546-88bc9d3463c3" providerId="ADAL" clId="{44FF80A5-645A-4666-8442-41A3A5263013}" dt="2024-06-25T16:03:42.524" v="17" actId="1076"/>
        <pc:sldMkLst>
          <pc:docMk/>
          <pc:sldMk cId="3051632917" sldId="370"/>
        </pc:sldMkLst>
        <pc:spChg chg="mod">
          <ac:chgData name="Sophie Holland" userId="973f5038-f617-450a-8546-88bc9d3463c3" providerId="ADAL" clId="{44FF80A5-645A-4666-8442-41A3A5263013}" dt="2024-06-25T16:02:20.676" v="9" actId="20577"/>
          <ac:spMkLst>
            <pc:docMk/>
            <pc:sldMk cId="3051632917" sldId="370"/>
            <ac:spMk id="5" creationId="{0226E1A2-3742-5D6A-08C7-5B8811BBA0DF}"/>
          </ac:spMkLst>
        </pc:spChg>
        <pc:picChg chg="add mod">
          <ac:chgData name="Sophie Holland" userId="973f5038-f617-450a-8546-88bc9d3463c3" providerId="ADAL" clId="{44FF80A5-645A-4666-8442-41A3A5263013}" dt="2024-06-25T16:03:42.524" v="17" actId="1076"/>
          <ac:picMkLst>
            <pc:docMk/>
            <pc:sldMk cId="3051632917" sldId="370"/>
            <ac:picMk id="4" creationId="{7E776FAA-9672-47C8-9D64-F67EA24AB7E9}"/>
          </ac:picMkLst>
        </pc:picChg>
      </pc:sldChg>
      <pc:sldChg chg="addSp delSp modSp mod">
        <pc:chgData name="Sophie Holland" userId="973f5038-f617-450a-8546-88bc9d3463c3" providerId="ADAL" clId="{44FF80A5-645A-4666-8442-41A3A5263013}" dt="2024-06-25T16:02:22.690" v="11" actId="21"/>
        <pc:sldMkLst>
          <pc:docMk/>
          <pc:sldMk cId="1133971357" sldId="372"/>
        </pc:sldMkLst>
        <pc:spChg chg="add del mod">
          <ac:chgData name="Sophie Holland" userId="973f5038-f617-450a-8546-88bc9d3463c3" providerId="ADAL" clId="{44FF80A5-645A-4666-8442-41A3A5263013}" dt="2024-06-25T16:02:22.690" v="11" actId="21"/>
          <ac:spMkLst>
            <pc:docMk/>
            <pc:sldMk cId="1133971357" sldId="372"/>
            <ac:spMk id="4" creationId="{B484184A-62C9-5B3A-140D-29551B33035A}"/>
          </ac:spMkLst>
        </pc:spChg>
      </pc:sldChg>
    </pc:docChg>
  </pc:docChgLst>
  <pc:docChgLst>
    <pc:chgData name="Lou Cash" userId="S::lou.cash@westminster-abbey.org::86be4a58-c22e-4e67-b9c9-cb87f0968146" providerId="AD" clId="Web-{91283CC6-E145-A233-2FA4-C99D8ECAE277}"/>
    <pc:docChg chg="addSld modSld">
      <pc:chgData name="Lou Cash" userId="S::lou.cash@westminster-abbey.org::86be4a58-c22e-4e67-b9c9-cb87f0968146" providerId="AD" clId="Web-{91283CC6-E145-A233-2FA4-C99D8ECAE277}" dt="2024-05-01T15:05:22.755" v="68"/>
      <pc:docMkLst>
        <pc:docMk/>
      </pc:docMkLst>
      <pc:sldChg chg="modSp">
        <pc:chgData name="Lou Cash" userId="S::lou.cash@westminster-abbey.org::86be4a58-c22e-4e67-b9c9-cb87f0968146" providerId="AD" clId="Web-{91283CC6-E145-A233-2FA4-C99D8ECAE277}" dt="2024-05-01T15:04:35.346" v="8" actId="20577"/>
        <pc:sldMkLst>
          <pc:docMk/>
          <pc:sldMk cId="2501947978" sldId="367"/>
        </pc:sldMkLst>
        <pc:spChg chg="mod">
          <ac:chgData name="Lou Cash" userId="S::lou.cash@westminster-abbey.org::86be4a58-c22e-4e67-b9c9-cb87f0968146" providerId="AD" clId="Web-{91283CC6-E145-A233-2FA4-C99D8ECAE277}" dt="2024-05-01T15:04:35.346" v="8" actId="20577"/>
          <ac:spMkLst>
            <pc:docMk/>
            <pc:sldMk cId="2501947978" sldId="367"/>
            <ac:spMk id="11" creationId="{C478436B-4B01-E44C-9310-D52D2C2537E3}"/>
          </ac:spMkLst>
        </pc:spChg>
      </pc:sldChg>
      <pc:sldChg chg="modSp">
        <pc:chgData name="Lou Cash" userId="S::lou.cash@westminster-abbey.org::86be4a58-c22e-4e67-b9c9-cb87f0968146" providerId="AD" clId="Web-{91283CC6-E145-A233-2FA4-C99D8ECAE277}" dt="2024-05-01T15:04:46.737" v="25" actId="20577"/>
        <pc:sldMkLst>
          <pc:docMk/>
          <pc:sldMk cId="1127083958" sldId="368"/>
        </pc:sldMkLst>
        <pc:spChg chg="mod">
          <ac:chgData name="Lou Cash" userId="S::lou.cash@westminster-abbey.org::86be4a58-c22e-4e67-b9c9-cb87f0968146" providerId="AD" clId="Web-{91283CC6-E145-A233-2FA4-C99D8ECAE277}" dt="2024-05-01T15:04:46.737" v="25" actId="20577"/>
          <ac:spMkLst>
            <pc:docMk/>
            <pc:sldMk cId="1127083958" sldId="368"/>
            <ac:spMk id="11" creationId="{C478436B-4B01-E44C-9310-D52D2C2537E3}"/>
          </ac:spMkLst>
        </pc:spChg>
      </pc:sldChg>
      <pc:sldChg chg="modSp">
        <pc:chgData name="Lou Cash" userId="S::lou.cash@westminster-abbey.org::86be4a58-c22e-4e67-b9c9-cb87f0968146" providerId="AD" clId="Web-{91283CC6-E145-A233-2FA4-C99D8ECAE277}" dt="2024-05-01T15:05:09.661" v="63" actId="20577"/>
        <pc:sldMkLst>
          <pc:docMk/>
          <pc:sldMk cId="2256884851" sldId="374"/>
        </pc:sldMkLst>
        <pc:spChg chg="mod">
          <ac:chgData name="Lou Cash" userId="S::lou.cash@westminster-abbey.org::86be4a58-c22e-4e67-b9c9-cb87f0968146" providerId="AD" clId="Web-{91283CC6-E145-A233-2FA4-C99D8ECAE277}" dt="2024-05-01T15:05:09.661" v="63" actId="20577"/>
          <ac:spMkLst>
            <pc:docMk/>
            <pc:sldMk cId="2256884851" sldId="374"/>
            <ac:spMk id="11" creationId="{C478436B-4B01-E44C-9310-D52D2C2537E3}"/>
          </ac:spMkLst>
        </pc:spChg>
      </pc:sldChg>
      <pc:sldChg chg="modSp">
        <pc:chgData name="Lou Cash" userId="S::lou.cash@westminster-abbey.org::86be4a58-c22e-4e67-b9c9-cb87f0968146" providerId="AD" clId="Web-{91283CC6-E145-A233-2FA4-C99D8ECAE277}" dt="2024-05-01T15:04:59.926" v="42" actId="20577"/>
        <pc:sldMkLst>
          <pc:docMk/>
          <pc:sldMk cId="1432822279" sldId="375"/>
        </pc:sldMkLst>
        <pc:spChg chg="mod">
          <ac:chgData name="Lou Cash" userId="S::lou.cash@westminster-abbey.org::86be4a58-c22e-4e67-b9c9-cb87f0968146" providerId="AD" clId="Web-{91283CC6-E145-A233-2FA4-C99D8ECAE277}" dt="2024-05-01T15:04:59.926" v="42" actId="20577"/>
          <ac:spMkLst>
            <pc:docMk/>
            <pc:sldMk cId="1432822279" sldId="375"/>
            <ac:spMk id="11" creationId="{C478436B-4B01-E44C-9310-D52D2C2537E3}"/>
          </ac:spMkLst>
        </pc:spChg>
      </pc:sldChg>
      <pc:sldChg chg="add replId">
        <pc:chgData name="Lou Cash" userId="S::lou.cash@westminster-abbey.org::86be4a58-c22e-4e67-b9c9-cb87f0968146" providerId="AD" clId="Web-{91283CC6-E145-A233-2FA4-C99D8ECAE277}" dt="2024-05-01T15:05:16.380" v="64"/>
        <pc:sldMkLst>
          <pc:docMk/>
          <pc:sldMk cId="2971629565" sldId="376"/>
        </pc:sldMkLst>
      </pc:sldChg>
      <pc:sldChg chg="add replId">
        <pc:chgData name="Lou Cash" userId="S::lou.cash@westminster-abbey.org::86be4a58-c22e-4e67-b9c9-cb87f0968146" providerId="AD" clId="Web-{91283CC6-E145-A233-2FA4-C99D8ECAE277}" dt="2024-05-01T15:05:17.974" v="65"/>
        <pc:sldMkLst>
          <pc:docMk/>
          <pc:sldMk cId="413497148" sldId="377"/>
        </pc:sldMkLst>
      </pc:sldChg>
      <pc:sldChg chg="add replId">
        <pc:chgData name="Lou Cash" userId="S::lou.cash@westminster-abbey.org::86be4a58-c22e-4e67-b9c9-cb87f0968146" providerId="AD" clId="Web-{91283CC6-E145-A233-2FA4-C99D8ECAE277}" dt="2024-05-01T15:05:19.521" v="66"/>
        <pc:sldMkLst>
          <pc:docMk/>
          <pc:sldMk cId="3655528256" sldId="378"/>
        </pc:sldMkLst>
      </pc:sldChg>
      <pc:sldChg chg="add replId">
        <pc:chgData name="Lou Cash" userId="S::lou.cash@westminster-abbey.org::86be4a58-c22e-4e67-b9c9-cb87f0968146" providerId="AD" clId="Web-{91283CC6-E145-A233-2FA4-C99D8ECAE277}" dt="2024-05-01T15:05:20.958" v="67"/>
        <pc:sldMkLst>
          <pc:docMk/>
          <pc:sldMk cId="4237119919" sldId="379"/>
        </pc:sldMkLst>
      </pc:sldChg>
      <pc:sldChg chg="add replId">
        <pc:chgData name="Lou Cash" userId="S::lou.cash@westminster-abbey.org::86be4a58-c22e-4e67-b9c9-cb87f0968146" providerId="AD" clId="Web-{91283CC6-E145-A233-2FA4-C99D8ECAE277}" dt="2024-05-01T15:05:22.755" v="68"/>
        <pc:sldMkLst>
          <pc:docMk/>
          <pc:sldMk cId="845850679" sldId="380"/>
        </pc:sldMkLst>
      </pc:sldChg>
    </pc:docChg>
  </pc:docChgLst>
  <pc:docChgLst>
    <pc:chgData name="Sophie Holland" userId="S::sophie.holland@westminster-abbey.org::973f5038-f617-450a-8546-88bc9d3463c3" providerId="AD" clId="Web-{38A4A89A-C3E2-2847-1954-3D2A1F0D75FE}"/>
    <pc:docChg chg="modSld">
      <pc:chgData name="Sophie Holland" userId="S::sophie.holland@westminster-abbey.org::973f5038-f617-450a-8546-88bc9d3463c3" providerId="AD" clId="Web-{38A4A89A-C3E2-2847-1954-3D2A1F0D75FE}" dt="2024-06-07T08:59:21.022" v="257" actId="20577"/>
      <pc:docMkLst>
        <pc:docMk/>
      </pc:docMkLst>
      <pc:sldChg chg="modSp">
        <pc:chgData name="Sophie Holland" userId="S::sophie.holland@westminster-abbey.org::973f5038-f617-450a-8546-88bc9d3463c3" providerId="AD" clId="Web-{38A4A89A-C3E2-2847-1954-3D2A1F0D75FE}" dt="2024-06-07T08:58:34.396" v="214" actId="20577"/>
        <pc:sldMkLst>
          <pc:docMk/>
          <pc:sldMk cId="2422937574" sldId="381"/>
        </pc:sldMkLst>
        <pc:spChg chg="mod">
          <ac:chgData name="Sophie Holland" userId="S::sophie.holland@westminster-abbey.org::973f5038-f617-450a-8546-88bc9d3463c3" providerId="AD" clId="Web-{38A4A89A-C3E2-2847-1954-3D2A1F0D75FE}" dt="2024-06-07T08:58:34.396" v="214"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38A4A89A-C3E2-2847-1954-3D2A1F0D75FE}" dt="2024-06-07T08:59:21.022" v="257" actId="20577"/>
        <pc:sldMkLst>
          <pc:docMk/>
          <pc:sldMk cId="1857959272" sldId="382"/>
        </pc:sldMkLst>
        <pc:spChg chg="mod">
          <ac:chgData name="Sophie Holland" userId="S::sophie.holland@westminster-abbey.org::973f5038-f617-450a-8546-88bc9d3463c3" providerId="AD" clId="Web-{38A4A89A-C3E2-2847-1954-3D2A1F0D75FE}" dt="2024-06-07T08:59:21.022" v="257" actId="20577"/>
          <ac:spMkLst>
            <pc:docMk/>
            <pc:sldMk cId="1857959272" sldId="382"/>
            <ac:spMk id="2" creationId="{74A5BF1B-AC89-545A-8446-99E1D699CE4F}"/>
          </ac:spMkLst>
        </pc:spChg>
        <pc:spChg chg="mod">
          <ac:chgData name="Sophie Holland" userId="S::sophie.holland@westminster-abbey.org::973f5038-f617-450a-8546-88bc9d3463c3" providerId="AD" clId="Web-{38A4A89A-C3E2-2847-1954-3D2A1F0D75FE}" dt="2024-06-07T08:59:16.413" v="232" actId="20577"/>
          <ac:spMkLst>
            <pc:docMk/>
            <pc:sldMk cId="1857959272" sldId="382"/>
            <ac:spMk id="11" creationId="{C478436B-4B01-E44C-9310-D52D2C2537E3}"/>
          </ac:spMkLst>
        </pc:spChg>
      </pc:sldChg>
    </pc:docChg>
  </pc:docChgLst>
  <pc:docChgLst>
    <pc:chgData name="Sophie Holland" userId="S::sophie.holland@westminster-abbey.org::973f5038-f617-450a-8546-88bc9d3463c3" providerId="AD" clId="Web-{115A6BF6-BFC1-CF9E-3C74-CAA9FE157C84}"/>
    <pc:docChg chg="addSld delSld modSld sldOrd">
      <pc:chgData name="Sophie Holland" userId="S::sophie.holland@westminster-abbey.org::973f5038-f617-450a-8546-88bc9d3463c3" providerId="AD" clId="Web-{115A6BF6-BFC1-CF9E-3C74-CAA9FE157C84}" dt="2024-06-25T15:56:09.585" v="1360" actId="20577"/>
      <pc:docMkLst>
        <pc:docMk/>
      </pc:docMkLst>
      <pc:sldChg chg="del">
        <pc:chgData name="Sophie Holland" userId="S::sophie.holland@westminster-abbey.org::973f5038-f617-450a-8546-88bc9d3463c3" providerId="AD" clId="Web-{115A6BF6-BFC1-CF9E-3C74-CAA9FE157C84}" dt="2024-06-25T15:55:43.100" v="1355"/>
        <pc:sldMkLst>
          <pc:docMk/>
          <pc:sldMk cId="3596633764" sldId="369"/>
        </pc:sldMkLst>
      </pc:sldChg>
      <pc:sldChg chg="addSp delSp del">
        <pc:chgData name="Sophie Holland" userId="S::sophie.holland@westminster-abbey.org::973f5038-f617-450a-8546-88bc9d3463c3" providerId="AD" clId="Web-{115A6BF6-BFC1-CF9E-3C74-CAA9FE157C84}" dt="2024-06-25T15:54:46.208" v="1326"/>
        <pc:sldMkLst>
          <pc:docMk/>
          <pc:sldMk cId="797830222" sldId="371"/>
        </pc:sldMkLst>
        <pc:spChg chg="add del">
          <ac:chgData name="Sophie Holland" userId="S::sophie.holland@westminster-abbey.org::973f5038-f617-450a-8546-88bc9d3463c3" providerId="AD" clId="Web-{115A6BF6-BFC1-CF9E-3C74-CAA9FE157C84}" dt="2024-06-25T15:53:45.816" v="1307"/>
          <ac:spMkLst>
            <pc:docMk/>
            <pc:sldMk cId="797830222" sldId="371"/>
            <ac:spMk id="4" creationId="{67BF3CB1-7C15-6D02-C844-F53CA339A268}"/>
          </ac:spMkLst>
        </pc:spChg>
        <pc:spChg chg="add del">
          <ac:chgData name="Sophie Holland" userId="S::sophie.holland@westminster-abbey.org::973f5038-f617-450a-8546-88bc9d3463c3" providerId="AD" clId="Web-{115A6BF6-BFC1-CF9E-3C74-CAA9FE157C84}" dt="2024-06-25T15:53:52.879" v="1309"/>
          <ac:spMkLst>
            <pc:docMk/>
            <pc:sldMk cId="797830222" sldId="371"/>
            <ac:spMk id="7" creationId="{60BE4AA6-09ED-9C23-427C-DAA49A917BDE}"/>
          </ac:spMkLst>
        </pc:spChg>
      </pc:sldChg>
      <pc:sldChg chg="modSp">
        <pc:chgData name="Sophie Holland" userId="S::sophie.holland@westminster-abbey.org::973f5038-f617-450a-8546-88bc9d3463c3" providerId="AD" clId="Web-{115A6BF6-BFC1-CF9E-3C74-CAA9FE157C84}" dt="2024-06-25T15:53:24.722" v="1305" actId="20577"/>
        <pc:sldMkLst>
          <pc:docMk/>
          <pc:sldMk cId="582489287" sldId="373"/>
        </pc:sldMkLst>
        <pc:spChg chg="mod">
          <ac:chgData name="Sophie Holland" userId="S::sophie.holland@westminster-abbey.org::973f5038-f617-450a-8546-88bc9d3463c3" providerId="AD" clId="Web-{115A6BF6-BFC1-CF9E-3C74-CAA9FE157C84}" dt="2024-06-25T15:53:24.722" v="1305" actId="20577"/>
          <ac:spMkLst>
            <pc:docMk/>
            <pc:sldMk cId="582489287" sldId="373"/>
            <ac:spMk id="7" creationId="{3B0F3292-EC6B-E47B-25E2-0256FE0CCD17}"/>
          </ac:spMkLst>
        </pc:spChg>
      </pc:sldChg>
      <pc:sldChg chg="addSp delSp modSp">
        <pc:chgData name="Sophie Holland" userId="S::sophie.holland@westminster-abbey.org::973f5038-f617-450a-8546-88bc9d3463c3" providerId="AD" clId="Web-{115A6BF6-BFC1-CF9E-3C74-CAA9FE157C84}" dt="2024-06-25T15:24:32.933" v="697" actId="20577"/>
        <pc:sldMkLst>
          <pc:docMk/>
          <pc:sldMk cId="1432822279" sldId="375"/>
        </pc:sldMkLst>
        <pc:spChg chg="add del mod">
          <ac:chgData name="Sophie Holland" userId="S::sophie.holland@westminster-abbey.org::973f5038-f617-450a-8546-88bc9d3463c3" providerId="AD" clId="Web-{115A6BF6-BFC1-CF9E-3C74-CAA9FE157C84}" dt="2024-06-25T14:35:06.554" v="282"/>
          <ac:spMkLst>
            <pc:docMk/>
            <pc:sldMk cId="1432822279" sldId="375"/>
            <ac:spMk id="2" creationId="{51231126-FD9D-69CE-FC76-F2FBEB7B2450}"/>
          </ac:spMkLst>
        </pc:spChg>
        <pc:spChg chg="add del mod">
          <ac:chgData name="Sophie Holland" userId="S::sophie.holland@westminster-abbey.org::973f5038-f617-450a-8546-88bc9d3463c3" providerId="AD" clId="Web-{115A6BF6-BFC1-CF9E-3C74-CAA9FE157C84}" dt="2024-06-25T15:00:24.229" v="542"/>
          <ac:spMkLst>
            <pc:docMk/>
            <pc:sldMk cId="1432822279" sldId="375"/>
            <ac:spMk id="4" creationId="{1E4C8038-83EA-8527-537F-2B47AADD6350}"/>
          </ac:spMkLst>
        </pc:spChg>
        <pc:spChg chg="mod">
          <ac:chgData name="Sophie Holland" userId="S::sophie.holland@westminster-abbey.org::973f5038-f617-450a-8546-88bc9d3463c3" providerId="AD" clId="Web-{115A6BF6-BFC1-CF9E-3C74-CAA9FE157C84}" dt="2024-06-25T15:24:32.933" v="697" actId="20577"/>
          <ac:spMkLst>
            <pc:docMk/>
            <pc:sldMk cId="1432822279" sldId="375"/>
            <ac:spMk id="5" creationId="{D00FEC22-8C80-22FB-6F64-EC7AFEA84414}"/>
          </ac:spMkLst>
        </pc:spChg>
      </pc:sldChg>
      <pc:sldChg chg="del">
        <pc:chgData name="Sophie Holland" userId="S::sophie.holland@westminster-abbey.org::973f5038-f617-450a-8546-88bc9d3463c3" providerId="AD" clId="Web-{115A6BF6-BFC1-CF9E-3C74-CAA9FE157C84}" dt="2024-06-25T15:55:02.599" v="1328"/>
        <pc:sldMkLst>
          <pc:docMk/>
          <pc:sldMk cId="2971629565" sldId="376"/>
        </pc:sldMkLst>
      </pc:sldChg>
      <pc:sldChg chg="modSp">
        <pc:chgData name="Sophie Holland" userId="S::sophie.holland@westminster-abbey.org::973f5038-f617-450a-8546-88bc9d3463c3" providerId="AD" clId="Web-{115A6BF6-BFC1-CF9E-3C74-CAA9FE157C84}" dt="2024-06-25T14:33:01.520" v="166" actId="20577"/>
        <pc:sldMkLst>
          <pc:docMk/>
          <pc:sldMk cId="2422937574" sldId="381"/>
        </pc:sldMkLst>
        <pc:spChg chg="mod">
          <ac:chgData name="Sophie Holland" userId="S::sophie.holland@westminster-abbey.org::973f5038-f617-450a-8546-88bc9d3463c3" providerId="AD" clId="Web-{115A6BF6-BFC1-CF9E-3C74-CAA9FE157C84}" dt="2024-06-25T14:33:01.520" v="166"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115A6BF6-BFC1-CF9E-3C74-CAA9FE157C84}" dt="2024-06-25T13:21:52.273" v="51" actId="20577"/>
        <pc:sldMkLst>
          <pc:docMk/>
          <pc:sldMk cId="1857959272" sldId="382"/>
        </pc:sldMkLst>
        <pc:spChg chg="mod">
          <ac:chgData name="Sophie Holland" userId="S::sophie.holland@westminster-abbey.org::973f5038-f617-450a-8546-88bc9d3463c3" providerId="AD" clId="Web-{115A6BF6-BFC1-CF9E-3C74-CAA9FE157C84}" dt="2024-06-25T13:21:52.273" v="51" actId="20577"/>
          <ac:spMkLst>
            <pc:docMk/>
            <pc:sldMk cId="1857959272" sldId="382"/>
            <ac:spMk id="2" creationId="{74A5BF1B-AC89-545A-8446-99E1D699CE4F}"/>
          </ac:spMkLst>
        </pc:spChg>
      </pc:sldChg>
      <pc:sldChg chg="addSp delSp modSp">
        <pc:chgData name="Sophie Holland" userId="S::sophie.holland@westminster-abbey.org::973f5038-f617-450a-8546-88bc9d3463c3" providerId="AD" clId="Web-{115A6BF6-BFC1-CF9E-3C74-CAA9FE157C84}" dt="2024-06-25T15:44:50.523" v="1256"/>
        <pc:sldMkLst>
          <pc:docMk/>
          <pc:sldMk cId="3848656305" sldId="383"/>
        </pc:sldMkLst>
        <pc:spChg chg="add del mod">
          <ac:chgData name="Sophie Holland" userId="S::sophie.holland@westminster-abbey.org::973f5038-f617-450a-8546-88bc9d3463c3" providerId="AD" clId="Web-{115A6BF6-BFC1-CF9E-3C74-CAA9FE157C84}" dt="2024-06-25T15:33:31.726" v="1059"/>
          <ac:spMkLst>
            <pc:docMk/>
            <pc:sldMk cId="3848656305" sldId="383"/>
            <ac:spMk id="2" creationId="{E4D2877E-6C52-FD68-1079-8669992D21FB}"/>
          </ac:spMkLst>
        </pc:spChg>
        <pc:spChg chg="add del mod">
          <ac:chgData name="Sophie Holland" userId="S::sophie.holland@westminster-abbey.org::973f5038-f617-450a-8546-88bc9d3463c3" providerId="AD" clId="Web-{115A6BF6-BFC1-CF9E-3C74-CAA9FE157C84}" dt="2024-06-25T15:34:19.509" v="1114"/>
          <ac:spMkLst>
            <pc:docMk/>
            <pc:sldMk cId="3848656305" sldId="383"/>
            <ac:spMk id="4" creationId="{20EF4B3C-4339-CDA2-E76F-29FE19C15327}"/>
          </ac:spMkLst>
        </pc:spChg>
        <pc:spChg chg="mod">
          <ac:chgData name="Sophie Holland" userId="S::sophie.holland@westminster-abbey.org::973f5038-f617-450a-8546-88bc9d3463c3" providerId="AD" clId="Web-{115A6BF6-BFC1-CF9E-3C74-CAA9FE157C84}" dt="2024-06-25T15:44:48.695" v="1255" actId="20577"/>
          <ac:spMkLst>
            <pc:docMk/>
            <pc:sldMk cId="3848656305" sldId="383"/>
            <ac:spMk id="5" creationId="{D00FEC22-8C80-22FB-6F64-EC7AFEA84414}"/>
          </ac:spMkLst>
        </pc:spChg>
        <pc:spChg chg="add del mod">
          <ac:chgData name="Sophie Holland" userId="S::sophie.holland@westminster-abbey.org::973f5038-f617-450a-8546-88bc9d3463c3" providerId="AD" clId="Web-{115A6BF6-BFC1-CF9E-3C74-CAA9FE157C84}" dt="2024-06-25T15:44:50.523" v="1256"/>
          <ac:spMkLst>
            <pc:docMk/>
            <pc:sldMk cId="3848656305" sldId="383"/>
            <ac:spMk id="7" creationId="{C4BDA1F1-2391-169A-D21F-D1FE20A793D2}"/>
          </ac:spMkLst>
        </pc:spChg>
      </pc:sldChg>
      <pc:sldChg chg="modSp add ord replId">
        <pc:chgData name="Sophie Holland" userId="S::sophie.holland@westminster-abbey.org::973f5038-f617-450a-8546-88bc9d3463c3" providerId="AD" clId="Web-{115A6BF6-BFC1-CF9E-3C74-CAA9FE157C84}" dt="2024-06-25T15:55:49.866" v="1356" actId="20577"/>
        <pc:sldMkLst>
          <pc:docMk/>
          <pc:sldMk cId="3713465871" sldId="385"/>
        </pc:sldMkLst>
        <pc:spChg chg="mod">
          <ac:chgData name="Sophie Holland" userId="S::sophie.holland@westminster-abbey.org::973f5038-f617-450a-8546-88bc9d3463c3" providerId="AD" clId="Web-{115A6BF6-BFC1-CF9E-3C74-CAA9FE157C84}" dt="2024-06-25T15:55:49.866" v="1356" actId="20577"/>
          <ac:spMkLst>
            <pc:docMk/>
            <pc:sldMk cId="3713465871" sldId="385"/>
            <ac:spMk id="7" creationId="{3B0F3292-EC6B-E47B-25E2-0256FE0CCD17}"/>
          </ac:spMkLst>
        </pc:spChg>
        <pc:spChg chg="mod">
          <ac:chgData name="Sophie Holland" userId="S::sophie.holland@westminster-abbey.org::973f5038-f617-450a-8546-88bc9d3463c3" providerId="AD" clId="Web-{115A6BF6-BFC1-CF9E-3C74-CAA9FE157C84}" dt="2024-06-25T15:54:28.598" v="1323" actId="20577"/>
          <ac:spMkLst>
            <pc:docMk/>
            <pc:sldMk cId="3713465871" sldId="385"/>
            <ac:spMk id="11" creationId="{C478436B-4B01-E44C-9310-D52D2C2537E3}"/>
          </ac:spMkLst>
        </pc:spChg>
      </pc:sldChg>
      <pc:sldChg chg="modSp add ord replId">
        <pc:chgData name="Sophie Holland" userId="S::sophie.holland@westminster-abbey.org::973f5038-f617-450a-8546-88bc9d3463c3" providerId="AD" clId="Web-{115A6BF6-BFC1-CF9E-3C74-CAA9FE157C84}" dt="2024-06-25T15:56:09.585" v="1360" actId="20577"/>
        <pc:sldMkLst>
          <pc:docMk/>
          <pc:sldMk cId="4038425311" sldId="386"/>
        </pc:sldMkLst>
        <pc:spChg chg="mod">
          <ac:chgData name="Sophie Holland" userId="S::sophie.holland@westminster-abbey.org::973f5038-f617-450a-8546-88bc9d3463c3" providerId="AD" clId="Web-{115A6BF6-BFC1-CF9E-3C74-CAA9FE157C84}" dt="2024-06-25T15:55:36.068" v="1354" actId="20577"/>
          <ac:spMkLst>
            <pc:docMk/>
            <pc:sldMk cId="4038425311" sldId="386"/>
            <ac:spMk id="7" creationId="{3B0F3292-EC6B-E47B-25E2-0256FE0CCD17}"/>
          </ac:spMkLst>
        </pc:spChg>
        <pc:spChg chg="mod">
          <ac:chgData name="Sophie Holland" userId="S::sophie.holland@westminster-abbey.org::973f5038-f617-450a-8546-88bc9d3463c3" providerId="AD" clId="Web-{115A6BF6-BFC1-CF9E-3C74-CAA9FE157C84}" dt="2024-06-25T15:56:09.585" v="1360" actId="20577"/>
          <ac:spMkLst>
            <pc:docMk/>
            <pc:sldMk cId="4038425311" sldId="386"/>
            <ac:spMk id="11" creationId="{C478436B-4B01-E44C-9310-D52D2C2537E3}"/>
          </ac:spMkLst>
        </pc:spChg>
      </pc:sldChg>
      <pc:sldChg chg="modSp add replId">
        <pc:chgData name="Sophie Holland" userId="S::sophie.holland@westminster-abbey.org::973f5038-f617-450a-8546-88bc9d3463c3" providerId="AD" clId="Web-{115A6BF6-BFC1-CF9E-3C74-CAA9FE157C84}" dt="2024-06-25T15:55:28.225" v="1349" actId="20577"/>
        <pc:sldMkLst>
          <pc:docMk/>
          <pc:sldMk cId="3536776986" sldId="387"/>
        </pc:sldMkLst>
        <pc:spChg chg="mod">
          <ac:chgData name="Sophie Holland" userId="S::sophie.holland@westminster-abbey.org::973f5038-f617-450a-8546-88bc9d3463c3" providerId="AD" clId="Web-{115A6BF6-BFC1-CF9E-3C74-CAA9FE157C84}" dt="2024-06-25T15:55:28.225" v="1349" actId="20577"/>
          <ac:spMkLst>
            <pc:docMk/>
            <pc:sldMk cId="3536776986" sldId="387"/>
            <ac:spMk id="11" creationId="{C478436B-4B01-E44C-9310-D52D2C2537E3}"/>
          </ac:spMkLst>
        </pc:spChg>
      </pc:sldChg>
    </pc:docChg>
  </pc:docChgLst>
  <pc:docChgLst>
    <pc:chgData name="Sophie Holland" userId="S::sophie.holland@westminster-abbey.org::973f5038-f617-450a-8546-88bc9d3463c3" providerId="AD" clId="Web-{211F2426-A6F6-C15E-F27A-EA40AC678FAE}"/>
    <pc:docChg chg="modSld">
      <pc:chgData name="Sophie Holland" userId="S::sophie.holland@westminster-abbey.org::973f5038-f617-450a-8546-88bc9d3463c3" providerId="AD" clId="Web-{211F2426-A6F6-C15E-F27A-EA40AC678FAE}" dt="2024-07-30T13:40:25.728" v="83" actId="1076"/>
      <pc:docMkLst>
        <pc:docMk/>
      </pc:docMkLst>
      <pc:sldChg chg="modSp">
        <pc:chgData name="Sophie Holland" userId="S::sophie.holland@westminster-abbey.org::973f5038-f617-450a-8546-88bc9d3463c3" providerId="AD" clId="Web-{211F2426-A6F6-C15E-F27A-EA40AC678FAE}" dt="2024-07-30T13:40:25.728" v="83" actId="1076"/>
        <pc:sldMkLst>
          <pc:docMk/>
          <pc:sldMk cId="3655528256" sldId="378"/>
        </pc:sldMkLst>
        <pc:spChg chg="mod">
          <ac:chgData name="Sophie Holland" userId="S::sophie.holland@westminster-abbey.org::973f5038-f617-450a-8546-88bc9d3463c3" providerId="AD" clId="Web-{211F2426-A6F6-C15E-F27A-EA40AC678FAE}" dt="2024-07-30T13:40:25.728" v="83" actId="1076"/>
          <ac:spMkLst>
            <pc:docMk/>
            <pc:sldMk cId="3655528256" sldId="378"/>
            <ac:spMk id="47" creationId="{C1022C71-C5EE-1D9D-40BA-7993B5A23C9A}"/>
          </ac:spMkLst>
        </pc:spChg>
      </pc:sldChg>
    </pc:docChg>
  </pc:docChgLst>
  <pc:docChgLst>
    <pc:chgData name="Sophie Holland" userId="S::sophie.holland@westminster-abbey.org::973f5038-f617-450a-8546-88bc9d3463c3" providerId="AD" clId="Web-{A24DD6BB-A0E6-CD5E-74C3-A4806BDFFB16}"/>
    <pc:docChg chg="modSld">
      <pc:chgData name="Sophie Holland" userId="S::sophie.holland@westminster-abbey.org::973f5038-f617-450a-8546-88bc9d3463c3" providerId="AD" clId="Web-{A24DD6BB-A0E6-CD5E-74C3-A4806BDFFB16}" dt="2024-06-14T11:38:03.856" v="551" actId="20577"/>
      <pc:docMkLst>
        <pc:docMk/>
      </pc:docMkLst>
      <pc:sldChg chg="addSp delSp modSp">
        <pc:chgData name="Sophie Holland" userId="S::sophie.holland@westminster-abbey.org::973f5038-f617-450a-8546-88bc9d3463c3" providerId="AD" clId="Web-{A24DD6BB-A0E6-CD5E-74C3-A4806BDFFB16}" dt="2024-06-14T11:13:24.106" v="4"/>
        <pc:sldMkLst>
          <pc:docMk/>
          <pc:sldMk cId="4213500498" sldId="341"/>
        </pc:sldMkLst>
        <pc:picChg chg="add del mod">
          <ac:chgData name="Sophie Holland" userId="S::sophie.holland@westminster-abbey.org::973f5038-f617-450a-8546-88bc9d3463c3" providerId="AD" clId="Web-{A24DD6BB-A0E6-CD5E-74C3-A4806BDFFB16}" dt="2024-06-14T11:13:24.106" v="4"/>
          <ac:picMkLst>
            <pc:docMk/>
            <pc:sldMk cId="4213500498" sldId="341"/>
            <ac:picMk id="2" creationId="{39CFBE7F-E821-9C65-F21C-A10FA3BC6836}"/>
          </ac:picMkLst>
        </pc:picChg>
      </pc:sldChg>
      <pc:sldChg chg="addSp delSp modSp">
        <pc:chgData name="Sophie Holland" userId="S::sophie.holland@westminster-abbey.org::973f5038-f617-450a-8546-88bc9d3463c3" providerId="AD" clId="Web-{A24DD6BB-A0E6-CD5E-74C3-A4806BDFFB16}" dt="2024-06-14T11:38:03.856" v="551" actId="20577"/>
        <pc:sldMkLst>
          <pc:docMk/>
          <pc:sldMk cId="582489287" sldId="373"/>
        </pc:sldMkLst>
        <pc:spChg chg="add mod">
          <ac:chgData name="Sophie Holland" userId="S::sophie.holland@westminster-abbey.org::973f5038-f617-450a-8546-88bc9d3463c3" providerId="AD" clId="Web-{A24DD6BB-A0E6-CD5E-74C3-A4806BDFFB16}" dt="2024-06-14T11:37:55.637" v="546" actId="20577"/>
          <ac:spMkLst>
            <pc:docMk/>
            <pc:sldMk cId="582489287" sldId="373"/>
            <ac:spMk id="2" creationId="{EA2FDB2A-0EC6-739B-08F7-BAB6CA47FCFF}"/>
          </ac:spMkLst>
        </pc:spChg>
        <pc:spChg chg="mod">
          <ac:chgData name="Sophie Holland" userId="S::sophie.holland@westminster-abbey.org::973f5038-f617-450a-8546-88bc9d3463c3" providerId="AD" clId="Web-{A24DD6BB-A0E6-CD5E-74C3-A4806BDFFB16}" dt="2024-06-14T11:38:03.856" v="551" actId="20577"/>
          <ac:spMkLst>
            <pc:docMk/>
            <pc:sldMk cId="582489287" sldId="373"/>
            <ac:spMk id="7" creationId="{3B0F3292-EC6B-E47B-25E2-0256FE0CCD17}"/>
          </ac:spMkLst>
        </pc:spChg>
        <pc:spChg chg="del">
          <ac:chgData name="Sophie Holland" userId="S::sophie.holland@westminster-abbey.org::973f5038-f617-450a-8546-88bc9d3463c3" providerId="AD" clId="Web-{A24DD6BB-A0E6-CD5E-74C3-A4806BDFFB16}" dt="2024-06-14T11:14:56.611" v="97"/>
          <ac:spMkLst>
            <pc:docMk/>
            <pc:sldMk cId="582489287" sldId="373"/>
            <ac:spMk id="8" creationId="{E04B15F3-1489-DC86-929A-C97A604AEC16}"/>
          </ac:spMkLst>
        </pc:spChg>
      </pc:sldChg>
    </pc:docChg>
  </pc:docChgLst>
  <pc:docChgLst>
    <pc:chgData name="Sian Shaw" userId="S::sian.shaw@westminster-abbey.org::cf930bf7-ba7f-4ec0-9225-526cb0af2be3" providerId="AD" clId="Web-{55EAC418-80D8-4D69-90C5-81F926617717}"/>
    <pc:docChg chg="modSld">
      <pc:chgData name="Sian Shaw" userId="S::sian.shaw@westminster-abbey.org::cf930bf7-ba7f-4ec0-9225-526cb0af2be3" providerId="AD" clId="Web-{55EAC418-80D8-4D69-90C5-81F926617717}" dt="2024-04-30T08:52:48.104" v="2" actId="14100"/>
      <pc:docMkLst>
        <pc:docMk/>
      </pc:docMkLst>
      <pc:sldChg chg="modSp">
        <pc:chgData name="Sian Shaw" userId="S::sian.shaw@westminster-abbey.org::cf930bf7-ba7f-4ec0-9225-526cb0af2be3" providerId="AD" clId="Web-{55EAC418-80D8-4D69-90C5-81F926617717}" dt="2024-04-30T08:52:48.104" v="2" actId="14100"/>
        <pc:sldMkLst>
          <pc:docMk/>
          <pc:sldMk cId="4213500498" sldId="341"/>
        </pc:sldMkLst>
        <pc:spChg chg="mod">
          <ac:chgData name="Sian Shaw" userId="S::sian.shaw@westminster-abbey.org::cf930bf7-ba7f-4ec0-9225-526cb0af2be3" providerId="AD" clId="Web-{55EAC418-80D8-4D69-90C5-81F926617717}" dt="2024-04-30T08:52:48.104" v="2" actId="14100"/>
          <ac:spMkLst>
            <pc:docMk/>
            <pc:sldMk cId="4213500498" sldId="341"/>
            <ac:spMk id="9" creationId="{00000000-0000-0000-0000-000000000000}"/>
          </ac:spMkLst>
        </pc:spChg>
      </pc:sldChg>
    </pc:docChg>
  </pc:docChgLst>
  <pc:docChgLst>
    <pc:chgData name="Sophie Holland" userId="S::sophie.holland@westminster-abbey.org::973f5038-f617-450a-8546-88bc9d3463c3" providerId="AD" clId="Web-{4CEF4F84-DDC8-2C3E-601E-AF2F5A54C3FA}"/>
    <pc:docChg chg="modSld">
      <pc:chgData name="Sophie Holland" userId="S::sophie.holland@westminster-abbey.org::973f5038-f617-450a-8546-88bc9d3463c3" providerId="AD" clId="Web-{4CEF4F84-DDC8-2C3E-601E-AF2F5A54C3FA}" dt="2024-04-08T09:43:10.523" v="23" actId="20577"/>
      <pc:docMkLst>
        <pc:docMk/>
      </pc:docMkLst>
      <pc:sldChg chg="modSp">
        <pc:chgData name="Sophie Holland" userId="S::sophie.holland@westminster-abbey.org::973f5038-f617-450a-8546-88bc9d3463c3" providerId="AD" clId="Web-{4CEF4F84-DDC8-2C3E-601E-AF2F5A54C3FA}" dt="2024-04-08T09:37:30.110" v="8" actId="20577"/>
        <pc:sldMkLst>
          <pc:docMk/>
          <pc:sldMk cId="3712833313" sldId="365"/>
        </pc:sldMkLst>
        <pc:spChg chg="mod">
          <ac:chgData name="Sophie Holland" userId="S::sophie.holland@westminster-abbey.org::973f5038-f617-450a-8546-88bc9d3463c3" providerId="AD" clId="Web-{4CEF4F84-DDC8-2C3E-601E-AF2F5A54C3FA}" dt="2024-04-08T09:37:30.110" v="8"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4CEF4F84-DDC8-2C3E-601E-AF2F5A54C3FA}" dt="2024-04-08T09:41:31.251" v="14" actId="1076"/>
        <pc:sldMkLst>
          <pc:docMk/>
          <pc:sldMk cId="1222876594" sldId="375"/>
        </pc:sldMkLst>
        <pc:spChg chg="mod">
          <ac:chgData name="Sophie Holland" userId="S::sophie.holland@westminster-abbey.org::973f5038-f617-450a-8546-88bc9d3463c3" providerId="AD" clId="Web-{4CEF4F84-DDC8-2C3E-601E-AF2F5A54C3FA}" dt="2024-04-08T09:41:31.188" v="9" actId="1076"/>
          <ac:spMkLst>
            <pc:docMk/>
            <pc:sldMk cId="1222876594" sldId="375"/>
            <ac:spMk id="4" creationId="{62850E0D-18CE-A7EB-045F-099E0732F183}"/>
          </ac:spMkLst>
        </pc:spChg>
        <pc:spChg chg="mod">
          <ac:chgData name="Sophie Holland" userId="S::sophie.holland@westminster-abbey.org::973f5038-f617-450a-8546-88bc9d3463c3" providerId="AD" clId="Web-{4CEF4F84-DDC8-2C3E-601E-AF2F5A54C3FA}" dt="2024-04-08T09:41:31.204" v="10" actId="1076"/>
          <ac:spMkLst>
            <pc:docMk/>
            <pc:sldMk cId="1222876594" sldId="375"/>
            <ac:spMk id="12" creationId="{FC9981DB-B09D-6105-D89B-46A47BA8885F}"/>
          </ac:spMkLst>
        </pc:spChg>
        <pc:spChg chg="mod">
          <ac:chgData name="Sophie Holland" userId="S::sophie.holland@westminster-abbey.org::973f5038-f617-450a-8546-88bc9d3463c3" providerId="AD" clId="Web-{4CEF4F84-DDC8-2C3E-601E-AF2F5A54C3FA}" dt="2024-04-08T09:41:31.204" v="11" actId="1076"/>
          <ac:spMkLst>
            <pc:docMk/>
            <pc:sldMk cId="1222876594" sldId="375"/>
            <ac:spMk id="13" creationId="{958C691E-5E9C-A95C-83A4-7DEE889BE6A5}"/>
          </ac:spMkLst>
        </pc:spChg>
        <pc:spChg chg="mod">
          <ac:chgData name="Sophie Holland" userId="S::sophie.holland@westminster-abbey.org::973f5038-f617-450a-8546-88bc9d3463c3" providerId="AD" clId="Web-{4CEF4F84-DDC8-2C3E-601E-AF2F5A54C3FA}" dt="2024-04-08T09:41:31.219" v="12" actId="1076"/>
          <ac:spMkLst>
            <pc:docMk/>
            <pc:sldMk cId="1222876594" sldId="375"/>
            <ac:spMk id="14" creationId="{5C670AF8-A5BC-D9CA-CEA3-F657D77C4753}"/>
          </ac:spMkLst>
        </pc:spChg>
        <pc:spChg chg="mod">
          <ac:chgData name="Sophie Holland" userId="S::sophie.holland@westminster-abbey.org::973f5038-f617-450a-8546-88bc9d3463c3" providerId="AD" clId="Web-{4CEF4F84-DDC8-2C3E-601E-AF2F5A54C3FA}" dt="2024-04-08T09:41:31.235" v="13" actId="1076"/>
          <ac:spMkLst>
            <pc:docMk/>
            <pc:sldMk cId="1222876594" sldId="375"/>
            <ac:spMk id="15" creationId="{9B2FB508-A9AA-7102-CE72-0DCF20D2079C}"/>
          </ac:spMkLst>
        </pc:spChg>
        <pc:spChg chg="mod">
          <ac:chgData name="Sophie Holland" userId="S::sophie.holland@westminster-abbey.org::973f5038-f617-450a-8546-88bc9d3463c3" providerId="AD" clId="Web-{4CEF4F84-DDC8-2C3E-601E-AF2F5A54C3FA}" dt="2024-04-08T09:41:31.251" v="14" actId="1076"/>
          <ac:spMkLst>
            <pc:docMk/>
            <pc:sldMk cId="1222876594" sldId="375"/>
            <ac:spMk id="17" creationId="{F355DAE1-9417-2632-1C82-4AC119AC6E83}"/>
          </ac:spMkLst>
        </pc:spChg>
      </pc:sldChg>
      <pc:sldChg chg="modSp">
        <pc:chgData name="Sophie Holland" userId="S::sophie.holland@westminster-abbey.org::973f5038-f617-450a-8546-88bc9d3463c3" providerId="AD" clId="Web-{4CEF4F84-DDC8-2C3E-601E-AF2F5A54C3FA}" dt="2024-04-08T09:42:34.770" v="19" actId="20577"/>
        <pc:sldMkLst>
          <pc:docMk/>
          <pc:sldMk cId="1573368064" sldId="377"/>
        </pc:sldMkLst>
        <pc:spChg chg="mod">
          <ac:chgData name="Sophie Holland" userId="S::sophie.holland@westminster-abbey.org::973f5038-f617-450a-8546-88bc9d3463c3" providerId="AD" clId="Web-{4CEF4F84-DDC8-2C3E-601E-AF2F5A54C3FA}" dt="2024-04-08T09:42:34.770" v="19"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4CEF4F84-DDC8-2C3E-601E-AF2F5A54C3FA}" dt="2024-04-08T09:43:10.523" v="23" actId="20577"/>
        <pc:sldMkLst>
          <pc:docMk/>
          <pc:sldMk cId="1089888186" sldId="380"/>
        </pc:sldMkLst>
        <pc:spChg chg="mod">
          <ac:chgData name="Sophie Holland" userId="S::sophie.holland@westminster-abbey.org::973f5038-f617-450a-8546-88bc9d3463c3" providerId="AD" clId="Web-{4CEF4F84-DDC8-2C3E-601E-AF2F5A54C3FA}" dt="2024-04-08T09:43:10.523" v="23" actId="20577"/>
          <ac:spMkLst>
            <pc:docMk/>
            <pc:sldMk cId="1089888186" sldId="380"/>
            <ac:spMk id="3" creationId="{74A5BF1B-AC89-545A-8446-99E1D699CE4F}"/>
          </ac:spMkLst>
        </pc:spChg>
      </pc:sldChg>
    </pc:docChg>
  </pc:docChgLst>
  <pc:docChgLst>
    <pc:chgData name="Sophie Holland" userId="S::sophie.holland@westminster-abbey.org::973f5038-f617-450a-8546-88bc9d3463c3" providerId="AD" clId="Web-{E402EBEA-5352-62FF-6CD3-40BD9BFAF2BB}"/>
    <pc:docChg chg="modSld">
      <pc:chgData name="Sophie Holland" userId="S::sophie.holland@westminster-abbey.org::973f5038-f617-450a-8546-88bc9d3463c3" providerId="AD" clId="Web-{E402EBEA-5352-62FF-6CD3-40BD9BFAF2BB}" dt="2024-07-24T15:19:50.492" v="525" actId="20577"/>
      <pc:docMkLst>
        <pc:docMk/>
      </pc:docMkLst>
      <pc:sldChg chg="addSp delSp modSp">
        <pc:chgData name="Sophie Holland" userId="S::sophie.holland@westminster-abbey.org::973f5038-f617-450a-8546-88bc9d3463c3" providerId="AD" clId="Web-{E402EBEA-5352-62FF-6CD3-40BD9BFAF2BB}" dt="2024-07-24T14:35:11.030" v="117" actId="20577"/>
        <pc:sldMkLst>
          <pc:docMk/>
          <pc:sldMk cId="582489287" sldId="373"/>
        </pc:sldMkLst>
        <pc:spChg chg="add del mod">
          <ac:chgData name="Sophie Holland" userId="S::sophie.holland@westminster-abbey.org::973f5038-f617-450a-8546-88bc9d3463c3" providerId="AD" clId="Web-{E402EBEA-5352-62FF-6CD3-40BD9BFAF2BB}" dt="2024-07-24T14:32:40.228" v="78"/>
          <ac:spMkLst>
            <pc:docMk/>
            <pc:sldMk cId="582489287" sldId="373"/>
            <ac:spMk id="4" creationId="{AF032B8A-173C-1830-BC80-4B191618D688}"/>
          </ac:spMkLst>
        </pc:spChg>
        <pc:spChg chg="mod">
          <ac:chgData name="Sophie Holland" userId="S::sophie.holland@westminster-abbey.org::973f5038-f617-450a-8546-88bc9d3463c3" providerId="AD" clId="Web-{E402EBEA-5352-62FF-6CD3-40BD9BFAF2BB}" dt="2024-07-24T14:35:11.030" v="117" actId="20577"/>
          <ac:spMkLst>
            <pc:docMk/>
            <pc:sldMk cId="582489287" sldId="373"/>
            <ac:spMk id="8" creationId="{A30D15B3-FE27-BAF8-16A9-FF0B538971C5}"/>
          </ac:spMkLst>
        </pc:spChg>
      </pc:sldChg>
      <pc:sldChg chg="modSp">
        <pc:chgData name="Sophie Holland" userId="S::sophie.holland@westminster-abbey.org::973f5038-f617-450a-8546-88bc9d3463c3" providerId="AD" clId="Web-{E402EBEA-5352-62FF-6CD3-40BD9BFAF2BB}" dt="2024-07-24T14:30:52.725" v="1" actId="20577"/>
        <pc:sldMkLst>
          <pc:docMk/>
          <pc:sldMk cId="2422937574" sldId="381"/>
        </pc:sldMkLst>
        <pc:spChg chg="mod">
          <ac:chgData name="Sophie Holland" userId="S::sophie.holland@westminster-abbey.org::973f5038-f617-450a-8546-88bc9d3463c3" providerId="AD" clId="Web-{E402EBEA-5352-62FF-6CD3-40BD9BFAF2BB}" dt="2024-07-24T14:30:52.725" v="1"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E402EBEA-5352-62FF-6CD3-40BD9BFAF2BB}" dt="2024-07-24T14:54:27.021" v="248" actId="20577"/>
        <pc:sldMkLst>
          <pc:docMk/>
          <pc:sldMk cId="1857959272" sldId="382"/>
        </pc:sldMkLst>
        <pc:spChg chg="mod">
          <ac:chgData name="Sophie Holland" userId="S::sophie.holland@westminster-abbey.org::973f5038-f617-450a-8546-88bc9d3463c3" providerId="AD" clId="Web-{E402EBEA-5352-62FF-6CD3-40BD9BFAF2BB}" dt="2024-07-24T14:54:27.021" v="248" actId="20577"/>
          <ac:spMkLst>
            <pc:docMk/>
            <pc:sldMk cId="1857959272" sldId="382"/>
            <ac:spMk id="2" creationId="{74A5BF1B-AC89-545A-8446-99E1D699CE4F}"/>
          </ac:spMkLst>
        </pc:spChg>
      </pc:sldChg>
      <pc:sldChg chg="addSp delSp modSp">
        <pc:chgData name="Sophie Holland" userId="S::sophie.holland@westminster-abbey.org::973f5038-f617-450a-8546-88bc9d3463c3" providerId="AD" clId="Web-{E402EBEA-5352-62FF-6CD3-40BD9BFAF2BB}" dt="2024-07-24T15:19:50.492" v="525" actId="20577"/>
        <pc:sldMkLst>
          <pc:docMk/>
          <pc:sldMk cId="3713465871" sldId="385"/>
        </pc:sldMkLst>
        <pc:spChg chg="add del mod">
          <ac:chgData name="Sophie Holland" userId="S::sophie.holland@westminster-abbey.org::973f5038-f617-450a-8546-88bc9d3463c3" providerId="AD" clId="Web-{E402EBEA-5352-62FF-6CD3-40BD9BFAF2BB}" dt="2024-07-24T14:57:23.245" v="349"/>
          <ac:spMkLst>
            <pc:docMk/>
            <pc:sldMk cId="3713465871" sldId="385"/>
            <ac:spMk id="4" creationId="{F1E6663C-06A1-E584-D146-FA106FD4BA24}"/>
          </ac:spMkLst>
        </pc:spChg>
        <pc:spChg chg="mod">
          <ac:chgData name="Sophie Holland" userId="S::sophie.holland@westminster-abbey.org::973f5038-f617-450a-8546-88bc9d3463c3" providerId="AD" clId="Web-{E402EBEA-5352-62FF-6CD3-40BD9BFAF2BB}" dt="2024-07-24T15:19:50.492" v="525" actId="20577"/>
          <ac:spMkLst>
            <pc:docMk/>
            <pc:sldMk cId="3713465871" sldId="385"/>
            <ac:spMk id="10" creationId="{574508BE-76B9-8C94-3622-4C86FBD89F92}"/>
          </ac:spMkLst>
        </pc:spChg>
      </pc:sldChg>
      <pc:sldChg chg="addSp delSp modSp addCm">
        <pc:chgData name="Sophie Holland" userId="S::sophie.holland@westminster-abbey.org::973f5038-f617-450a-8546-88bc9d3463c3" providerId="AD" clId="Web-{E402EBEA-5352-62FF-6CD3-40BD9BFAF2BB}" dt="2024-07-24T14:54:13.473" v="247"/>
        <pc:sldMkLst>
          <pc:docMk/>
          <pc:sldMk cId="4038425311" sldId="386"/>
        </pc:sldMkLst>
        <pc:spChg chg="add del mod">
          <ac:chgData name="Sophie Holland" userId="S::sophie.holland@westminster-abbey.org::973f5038-f617-450a-8546-88bc9d3463c3" providerId="AD" clId="Web-{E402EBEA-5352-62FF-6CD3-40BD9BFAF2BB}" dt="2024-07-24T14:47:29.866" v="198"/>
          <ac:spMkLst>
            <pc:docMk/>
            <pc:sldMk cId="4038425311" sldId="386"/>
            <ac:spMk id="4" creationId="{DD6563B4-9C89-891A-9F62-419913B941A7}"/>
          </ac:spMkLst>
        </pc:spChg>
        <pc:spChg chg="mod">
          <ac:chgData name="Sophie Holland" userId="S::sophie.holland@westminster-abbey.org::973f5038-f617-450a-8546-88bc9d3463c3" providerId="AD" clId="Web-{E402EBEA-5352-62FF-6CD3-40BD9BFAF2BB}" dt="2024-07-24T14:53:53.957" v="246" actId="20577"/>
          <ac:spMkLst>
            <pc:docMk/>
            <pc:sldMk cId="4038425311" sldId="386"/>
            <ac:spMk id="9" creationId="{82BA65BA-B1B1-71F7-C217-63DA272B8CC6}"/>
          </ac:spMkLst>
        </pc:spChg>
        <pc:extLst>
          <p:ext xmlns:p="http://schemas.openxmlformats.org/presentationml/2006/main" uri="{D6D511B9-2390-475A-947B-AFAB55BFBCF1}">
            <pc226:cmChg xmlns:pc226="http://schemas.microsoft.com/office/powerpoint/2022/06/main/command" xmlns="" chg="add">
              <pc226:chgData name="Sophie Holland" userId="S::sophie.holland@westminster-abbey.org::973f5038-f617-450a-8546-88bc9d3463c3" providerId="AD" clId="Web-{E402EBEA-5352-62FF-6CD3-40BD9BFAF2BB}" dt="2024-07-24T14:54:13.473" v="247"/>
              <pc2:cmMkLst xmlns:pc2="http://schemas.microsoft.com/office/powerpoint/2019/9/main/command">
                <pc:docMk/>
                <pc:sldMk cId="4038425311" sldId="386"/>
                <pc2:cmMk id="{DB94BD6B-BBC9-4CEC-B440-E3827F46CBE9}"/>
              </pc2:cmMkLst>
            </pc226:cmChg>
          </p:ext>
        </pc:extLst>
      </pc:sldChg>
      <pc:sldChg chg="addSp delSp modSp">
        <pc:chgData name="Sophie Holland" userId="S::sophie.holland@westminster-abbey.org::973f5038-f617-450a-8546-88bc9d3463c3" providerId="AD" clId="Web-{E402EBEA-5352-62FF-6CD3-40BD9BFAF2BB}" dt="2024-07-24T15:09:48.066" v="511" actId="20577"/>
        <pc:sldMkLst>
          <pc:docMk/>
          <pc:sldMk cId="2987191116" sldId="388"/>
        </pc:sldMkLst>
        <pc:spChg chg="add del mod">
          <ac:chgData name="Sophie Holland" userId="S::sophie.holland@westminster-abbey.org::973f5038-f617-450a-8546-88bc9d3463c3" providerId="AD" clId="Web-{E402EBEA-5352-62FF-6CD3-40BD9BFAF2BB}" dt="2024-07-24T15:09:06.924" v="509"/>
          <ac:spMkLst>
            <pc:docMk/>
            <pc:sldMk cId="2987191116" sldId="388"/>
            <ac:spMk id="2" creationId="{D3F2F9E9-A996-43E9-CE6B-CD7904CC30B8}"/>
          </ac:spMkLst>
        </pc:spChg>
        <pc:spChg chg="mod">
          <ac:chgData name="Sophie Holland" userId="S::sophie.holland@westminster-abbey.org::973f5038-f617-450a-8546-88bc9d3463c3" providerId="AD" clId="Web-{E402EBEA-5352-62FF-6CD3-40BD9BFAF2BB}" dt="2024-07-24T15:09:48.066" v="511" actId="20577"/>
          <ac:spMkLst>
            <pc:docMk/>
            <pc:sldMk cId="2987191116" sldId="388"/>
            <ac:spMk id="4" creationId="{5C240EA1-9386-61FB-129E-03975EF66D22}"/>
          </ac:spMkLst>
        </pc:spChg>
      </pc:sldChg>
      <pc:sldChg chg="modSp">
        <pc:chgData name="Sophie Holland" userId="S::sophie.holland@westminster-abbey.org::973f5038-f617-450a-8546-88bc9d3463c3" providerId="AD" clId="Web-{E402EBEA-5352-62FF-6CD3-40BD9BFAF2BB}" dt="2024-07-24T14:36:17.376" v="137" actId="20577"/>
        <pc:sldMkLst>
          <pc:docMk/>
          <pc:sldMk cId="1036688037" sldId="389"/>
        </pc:sldMkLst>
        <pc:spChg chg="mod">
          <ac:chgData name="Sophie Holland" userId="S::sophie.holland@westminster-abbey.org::973f5038-f617-450a-8546-88bc9d3463c3" providerId="AD" clId="Web-{E402EBEA-5352-62FF-6CD3-40BD9BFAF2BB}" dt="2024-07-24T14:31:05.694" v="7" actId="20577"/>
          <ac:spMkLst>
            <pc:docMk/>
            <pc:sldMk cId="1036688037" sldId="389"/>
            <ac:spMk id="5" creationId="{D00FEC22-8C80-22FB-6F64-EC7AFEA84414}"/>
          </ac:spMkLst>
        </pc:spChg>
        <pc:spChg chg="mod">
          <ac:chgData name="Sophie Holland" userId="S::sophie.holland@westminster-abbey.org::973f5038-f617-450a-8546-88bc9d3463c3" providerId="AD" clId="Web-{E402EBEA-5352-62FF-6CD3-40BD9BFAF2BB}" dt="2024-07-24T14:36:17.376" v="137" actId="20577"/>
          <ac:spMkLst>
            <pc:docMk/>
            <pc:sldMk cId="1036688037" sldId="389"/>
            <ac:spMk id="11" creationId="{C478436B-4B01-E44C-9310-D52D2C2537E3}"/>
          </ac:spMkLst>
        </pc:spChg>
      </pc:sldChg>
      <pc:sldChg chg="modSp">
        <pc:chgData name="Sophie Holland" userId="S::sophie.holland@westminster-abbey.org::973f5038-f617-450a-8546-88bc9d3463c3" providerId="AD" clId="Web-{E402EBEA-5352-62FF-6CD3-40BD9BFAF2BB}" dt="2024-07-24T14:45:23.316" v="151" actId="20577"/>
        <pc:sldMkLst>
          <pc:docMk/>
          <pc:sldMk cId="151588631" sldId="390"/>
        </pc:sldMkLst>
        <pc:spChg chg="mod">
          <ac:chgData name="Sophie Holland" userId="S::sophie.holland@westminster-abbey.org::973f5038-f617-450a-8546-88bc9d3463c3" providerId="AD" clId="Web-{E402EBEA-5352-62FF-6CD3-40BD9BFAF2BB}" dt="2024-07-24T14:31:15.882" v="9" actId="20577"/>
          <ac:spMkLst>
            <pc:docMk/>
            <pc:sldMk cId="151588631" sldId="390"/>
            <ac:spMk id="5" creationId="{D00FEC22-8C80-22FB-6F64-EC7AFEA84414}"/>
          </ac:spMkLst>
        </pc:spChg>
        <pc:spChg chg="mod">
          <ac:chgData name="Sophie Holland" userId="S::sophie.holland@westminster-abbey.org::973f5038-f617-450a-8546-88bc9d3463c3" providerId="AD" clId="Web-{E402EBEA-5352-62FF-6CD3-40BD9BFAF2BB}" dt="2024-07-24T14:45:23.316" v="151" actId="20577"/>
          <ac:spMkLst>
            <pc:docMk/>
            <pc:sldMk cId="151588631" sldId="390"/>
            <ac:spMk id="11" creationId="{C478436B-4B01-E44C-9310-D52D2C2537E3}"/>
          </ac:spMkLst>
        </pc:spChg>
      </pc:sldChg>
      <pc:sldChg chg="modSp">
        <pc:chgData name="Sophie Holland" userId="S::sophie.holland@westminster-abbey.org::973f5038-f617-450a-8546-88bc9d3463c3" providerId="AD" clId="Web-{E402EBEA-5352-62FF-6CD3-40BD9BFAF2BB}" dt="2024-07-24T15:07:19.811" v="500" actId="20577"/>
        <pc:sldMkLst>
          <pc:docMk/>
          <pc:sldMk cId="3274252756" sldId="391"/>
        </pc:sldMkLst>
        <pc:spChg chg="mod">
          <ac:chgData name="Sophie Holland" userId="S::sophie.holland@westminster-abbey.org::973f5038-f617-450a-8546-88bc9d3463c3" providerId="AD" clId="Web-{E402EBEA-5352-62FF-6CD3-40BD9BFAF2BB}" dt="2024-07-24T15:07:19.811" v="500" actId="20577"/>
          <ac:spMkLst>
            <pc:docMk/>
            <pc:sldMk cId="3274252756" sldId="391"/>
            <ac:spMk id="4" creationId="{5C240EA1-9386-61FB-129E-03975EF66D22}"/>
          </ac:spMkLst>
        </pc:spChg>
      </pc:sldChg>
    </pc:docChg>
  </pc:docChgLst>
  <pc:docChgLst>
    <pc:chgData name="Sophie Holland" userId="S::sophie.holland@westminster-abbey.org::973f5038-f617-450a-8546-88bc9d3463c3" providerId="AD" clId="Web-{463B23A3-AC2C-C2C3-56F7-7C4D0B7660FA}"/>
    <pc:docChg chg="modSld">
      <pc:chgData name="Sophie Holland" userId="S::sophie.holland@westminster-abbey.org::973f5038-f617-450a-8546-88bc9d3463c3" providerId="AD" clId="Web-{463B23A3-AC2C-C2C3-56F7-7C4D0B7660FA}" dt="2024-07-30T09:53:01.244" v="10"/>
      <pc:docMkLst>
        <pc:docMk/>
      </pc:docMkLst>
      <pc:sldChg chg="modNotes">
        <pc:chgData name="Sophie Holland" userId="S::sophie.holland@westminster-abbey.org::973f5038-f617-450a-8546-88bc9d3463c3" providerId="AD" clId="Web-{463B23A3-AC2C-C2C3-56F7-7C4D0B7660FA}" dt="2024-07-30T09:51:54.304" v="2"/>
        <pc:sldMkLst>
          <pc:docMk/>
          <pc:sldMk cId="582489287" sldId="373"/>
        </pc:sldMkLst>
      </pc:sldChg>
      <pc:sldChg chg="modNotes">
        <pc:chgData name="Sophie Holland" userId="S::sophie.holland@westminster-abbey.org::973f5038-f617-450a-8546-88bc9d3463c3" providerId="AD" clId="Web-{463B23A3-AC2C-C2C3-56F7-7C4D0B7660FA}" dt="2024-07-30T09:53:01.244" v="10"/>
        <pc:sldMkLst>
          <pc:docMk/>
          <pc:sldMk cId="3713465871" sldId="385"/>
        </pc:sldMkLst>
      </pc:sldChg>
      <pc:sldChg chg="modNotes">
        <pc:chgData name="Sophie Holland" userId="S::sophie.holland@westminster-abbey.org::973f5038-f617-450a-8546-88bc9d3463c3" providerId="AD" clId="Web-{463B23A3-AC2C-C2C3-56F7-7C4D0B7660FA}" dt="2024-07-30T09:52:33.399" v="6"/>
        <pc:sldMkLst>
          <pc:docMk/>
          <pc:sldMk cId="4038425311" sldId="386"/>
        </pc:sldMkLst>
      </pc:sldChg>
    </pc:docChg>
  </pc:docChgLst>
  <pc:docChgLst>
    <pc:chgData name="Sophie Holland" userId="S::sophie.holland@westminster-abbey.org::973f5038-f617-450a-8546-88bc9d3463c3" providerId="AD" clId="Web-{751482BB-E74C-BC66-3E19-5EB0A4B320BD}"/>
    <pc:docChg chg="addSld delSld modSld sldOrd">
      <pc:chgData name="Sophie Holland" userId="S::sophie.holland@westminster-abbey.org::973f5038-f617-450a-8546-88bc9d3463c3" providerId="AD" clId="Web-{751482BB-E74C-BC66-3E19-5EB0A4B320BD}" dt="2024-03-27T10:47:52.623" v="267"/>
      <pc:docMkLst>
        <pc:docMk/>
      </pc:docMkLst>
      <pc:sldChg chg="addSp modSp">
        <pc:chgData name="Sophie Holland" userId="S::sophie.holland@westminster-abbey.org::973f5038-f617-450a-8546-88bc9d3463c3" providerId="AD" clId="Web-{751482BB-E74C-BC66-3E19-5EB0A4B320BD}" dt="2024-03-27T10:34:02.321" v="160" actId="14100"/>
        <pc:sldMkLst>
          <pc:docMk/>
          <pc:sldMk cId="4213500498" sldId="341"/>
        </pc:sldMkLst>
        <pc:spChg chg="mod">
          <ac:chgData name="Sophie Holland" userId="S::sophie.holland@westminster-abbey.org::973f5038-f617-450a-8546-88bc9d3463c3" providerId="AD" clId="Web-{751482BB-E74C-BC66-3E19-5EB0A4B320BD}" dt="2024-03-27T10:31:09.348" v="132" actId="14100"/>
          <ac:spMkLst>
            <pc:docMk/>
            <pc:sldMk cId="4213500498" sldId="341"/>
            <ac:spMk id="9" creationId="{00000000-0000-0000-0000-000000000000}"/>
          </ac:spMkLst>
        </pc:spChg>
        <pc:picChg chg="add mod ord modCrop">
          <ac:chgData name="Sophie Holland" userId="S::sophie.holland@westminster-abbey.org::973f5038-f617-450a-8546-88bc9d3463c3" providerId="AD" clId="Web-{751482BB-E74C-BC66-3E19-5EB0A4B320BD}" dt="2024-03-27T10:34:02.321" v="160" actId="14100"/>
          <ac:picMkLst>
            <pc:docMk/>
            <pc:sldMk cId="4213500498" sldId="341"/>
            <ac:picMk id="2" creationId="{81516BB1-9BE2-C3DD-7833-E1F548AA1FBF}"/>
          </ac:picMkLst>
        </pc:picChg>
      </pc:sldChg>
      <pc:sldChg chg="modSp">
        <pc:chgData name="Sophie Holland" userId="S::sophie.holland@westminster-abbey.org::973f5038-f617-450a-8546-88bc9d3463c3" providerId="AD" clId="Web-{751482BB-E74C-BC66-3E19-5EB0A4B320BD}" dt="2024-03-27T10:17:22.014" v="16" actId="20577"/>
        <pc:sldMkLst>
          <pc:docMk/>
          <pc:sldMk cId="3712833313" sldId="365"/>
        </pc:sldMkLst>
        <pc:spChg chg="mod">
          <ac:chgData name="Sophie Holland" userId="S::sophie.holland@westminster-abbey.org::973f5038-f617-450a-8546-88bc9d3463c3" providerId="AD" clId="Web-{751482BB-E74C-BC66-3E19-5EB0A4B320BD}" dt="2024-03-27T10:17:22.014" v="16" actId="20577"/>
          <ac:spMkLst>
            <pc:docMk/>
            <pc:sldMk cId="3712833313" sldId="365"/>
            <ac:spMk id="3" creationId="{74A5BF1B-AC89-545A-8446-99E1D699CE4F}"/>
          </ac:spMkLst>
        </pc:spChg>
        <pc:spChg chg="mod">
          <ac:chgData name="Sophie Holland" userId="S::sophie.holland@westminster-abbey.org::973f5038-f617-450a-8546-88bc9d3463c3" providerId="AD" clId="Web-{751482BB-E74C-BC66-3E19-5EB0A4B320BD}" dt="2024-03-27T10:12:01.694" v="6" actId="20577"/>
          <ac:spMkLst>
            <pc:docMk/>
            <pc:sldMk cId="3712833313" sldId="365"/>
            <ac:spMk id="11" creationId="{C478436B-4B01-E44C-9310-D52D2C2537E3}"/>
          </ac:spMkLst>
        </pc:spChg>
      </pc:sldChg>
      <pc:sldChg chg="del">
        <pc:chgData name="Sophie Holland" userId="S::sophie.holland@westminster-abbey.org::973f5038-f617-450a-8546-88bc9d3463c3" providerId="AD" clId="Web-{751482BB-E74C-BC66-3E19-5EB0A4B320BD}" dt="2024-03-27T10:42:05.677" v="205"/>
        <pc:sldMkLst>
          <pc:docMk/>
          <pc:sldMk cId="394851895" sldId="367"/>
        </pc:sldMkLst>
      </pc:sldChg>
      <pc:sldChg chg="modSp del">
        <pc:chgData name="Sophie Holland" userId="S::sophie.holland@westminster-abbey.org::973f5038-f617-450a-8546-88bc9d3463c3" providerId="AD" clId="Web-{751482BB-E74C-BC66-3E19-5EB0A4B320BD}" dt="2024-03-27T10:22:43.382" v="39"/>
        <pc:sldMkLst>
          <pc:docMk/>
          <pc:sldMk cId="617494543" sldId="368"/>
        </pc:sldMkLst>
        <pc:spChg chg="mod">
          <ac:chgData name="Sophie Holland" userId="S::sophie.holland@westminster-abbey.org::973f5038-f617-450a-8546-88bc9d3463c3" providerId="AD" clId="Web-{751482BB-E74C-BC66-3E19-5EB0A4B320BD}" dt="2024-03-27T10:18:02.750" v="18" actId="20577"/>
          <ac:spMkLst>
            <pc:docMk/>
            <pc:sldMk cId="617494543" sldId="368"/>
            <ac:spMk id="4" creationId="{F2B1704E-F582-50C0-31B8-2C8A0347439D}"/>
          </ac:spMkLst>
        </pc:spChg>
      </pc:sldChg>
      <pc:sldChg chg="del">
        <pc:chgData name="Sophie Holland" userId="S::sophie.holland@westminster-abbey.org::973f5038-f617-450a-8546-88bc9d3463c3" providerId="AD" clId="Web-{751482BB-E74C-BC66-3E19-5EB0A4B320BD}" dt="2024-03-27T10:23:58.884" v="75"/>
        <pc:sldMkLst>
          <pc:docMk/>
          <pc:sldMk cId="351416535" sldId="369"/>
        </pc:sldMkLst>
      </pc:sldChg>
      <pc:sldChg chg="del">
        <pc:chgData name="Sophie Holland" userId="S::sophie.holland@westminster-abbey.org::973f5038-f617-450a-8546-88bc9d3463c3" providerId="AD" clId="Web-{751482BB-E74C-BC66-3E19-5EB0A4B320BD}" dt="2024-03-27T10:42:13.693" v="206"/>
        <pc:sldMkLst>
          <pc:docMk/>
          <pc:sldMk cId="3817499845" sldId="371"/>
        </pc:sldMkLst>
      </pc:sldChg>
      <pc:sldChg chg="del">
        <pc:chgData name="Sophie Holland" userId="S::sophie.holland@westminster-abbey.org::973f5038-f617-450a-8546-88bc9d3463c3" providerId="AD" clId="Web-{751482BB-E74C-BC66-3E19-5EB0A4B320BD}" dt="2024-03-27T10:42:17.505" v="207"/>
        <pc:sldMkLst>
          <pc:docMk/>
          <pc:sldMk cId="439086660" sldId="372"/>
        </pc:sldMkLst>
      </pc:sldChg>
      <pc:sldChg chg="del">
        <pc:chgData name="Sophie Holland" userId="S::sophie.holland@westminster-abbey.org::973f5038-f617-450a-8546-88bc9d3463c3" providerId="AD" clId="Web-{751482BB-E74C-BC66-3E19-5EB0A4B320BD}" dt="2024-03-27T10:46:23.777" v="265"/>
        <pc:sldMkLst>
          <pc:docMk/>
          <pc:sldMk cId="3450102507" sldId="373"/>
        </pc:sldMkLst>
      </pc:sldChg>
      <pc:sldChg chg="del">
        <pc:chgData name="Sophie Holland" userId="S::sophie.holland@westminster-abbey.org::973f5038-f617-450a-8546-88bc9d3463c3" providerId="AD" clId="Web-{751482BB-E74C-BC66-3E19-5EB0A4B320BD}" dt="2024-03-27T10:47:49.998" v="266"/>
        <pc:sldMkLst>
          <pc:docMk/>
          <pc:sldMk cId="979276676" sldId="374"/>
        </pc:sldMkLst>
      </pc:sldChg>
      <pc:sldChg chg="modSp add replId">
        <pc:chgData name="Sophie Holland" userId="S::sophie.holland@westminster-abbey.org::973f5038-f617-450a-8546-88bc9d3463c3" providerId="AD" clId="Web-{751482BB-E74C-BC66-3E19-5EB0A4B320BD}" dt="2024-03-27T10:21:13.005" v="36" actId="20577"/>
        <pc:sldMkLst>
          <pc:docMk/>
          <pc:sldMk cId="1222876594" sldId="375"/>
        </pc:sldMkLst>
        <pc:spChg chg="mod">
          <ac:chgData name="Sophie Holland" userId="S::sophie.holland@westminster-abbey.org::973f5038-f617-450a-8546-88bc9d3463c3" providerId="AD" clId="Web-{751482BB-E74C-BC66-3E19-5EB0A4B320BD}" dt="2024-03-27T10:20:52.957" v="34" actId="20577"/>
          <ac:spMkLst>
            <pc:docMk/>
            <pc:sldMk cId="1222876594" sldId="375"/>
            <ac:spMk id="3" creationId="{74A5BF1B-AC89-545A-8446-99E1D699CE4F}"/>
          </ac:spMkLst>
        </pc:spChg>
        <pc:spChg chg="mod">
          <ac:chgData name="Sophie Holland" userId="S::sophie.holland@westminster-abbey.org::973f5038-f617-450a-8546-88bc9d3463c3" providerId="AD" clId="Web-{751482BB-E74C-BC66-3E19-5EB0A4B320BD}" dt="2024-03-27T10:21:13.005" v="36" actId="20577"/>
          <ac:spMkLst>
            <pc:docMk/>
            <pc:sldMk cId="1222876594" sldId="375"/>
            <ac:spMk id="11" creationId="{C478436B-4B01-E44C-9310-D52D2C2537E3}"/>
          </ac:spMkLst>
        </pc:spChg>
      </pc:sldChg>
      <pc:sldChg chg="modSp add ord replId">
        <pc:chgData name="Sophie Holland" userId="S::sophie.holland@westminster-abbey.org::973f5038-f617-450a-8546-88bc9d3463c3" providerId="AD" clId="Web-{751482BB-E74C-BC66-3E19-5EB0A4B320BD}" dt="2024-03-27T10:34:49.400" v="164" actId="20577"/>
        <pc:sldMkLst>
          <pc:docMk/>
          <pc:sldMk cId="2759133365" sldId="376"/>
        </pc:sldMkLst>
        <pc:spChg chg="mod">
          <ac:chgData name="Sophie Holland" userId="S::sophie.holland@westminster-abbey.org::973f5038-f617-450a-8546-88bc9d3463c3" providerId="AD" clId="Web-{751482BB-E74C-BC66-3E19-5EB0A4B320BD}" dt="2024-03-27T10:34:49.400" v="164" actId="20577"/>
          <ac:spMkLst>
            <pc:docMk/>
            <pc:sldMk cId="2759133365" sldId="376"/>
            <ac:spMk id="3" creationId="{74A5BF1B-AC89-545A-8446-99E1D699CE4F}"/>
          </ac:spMkLst>
        </pc:spChg>
        <pc:spChg chg="mod">
          <ac:chgData name="Sophie Holland" userId="S::sophie.holland@westminster-abbey.org::973f5038-f617-450a-8546-88bc9d3463c3" providerId="AD" clId="Web-{751482BB-E74C-BC66-3E19-5EB0A4B320BD}" dt="2024-03-27T10:22:58.257" v="53" actId="20577"/>
          <ac:spMkLst>
            <pc:docMk/>
            <pc:sldMk cId="2759133365" sldId="376"/>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6:58.279" v="112" actId="20577"/>
        <pc:sldMkLst>
          <pc:docMk/>
          <pc:sldMk cId="1573368064" sldId="377"/>
        </pc:sldMkLst>
        <pc:spChg chg="mod">
          <ac:chgData name="Sophie Holland" userId="S::sophie.holland@westminster-abbey.org::973f5038-f617-450a-8546-88bc9d3463c3" providerId="AD" clId="Web-{751482BB-E74C-BC66-3E19-5EB0A4B320BD}" dt="2024-03-27T10:26:58.279" v="112" actId="20577"/>
          <ac:spMkLst>
            <pc:docMk/>
            <pc:sldMk cId="1573368064" sldId="377"/>
            <ac:spMk id="3" creationId="{74A5BF1B-AC89-545A-8446-99E1D699CE4F}"/>
          </ac:spMkLst>
        </pc:spChg>
        <pc:spChg chg="mod">
          <ac:chgData name="Sophie Holland" userId="S::sophie.holland@westminster-abbey.org::973f5038-f617-450a-8546-88bc9d3463c3" providerId="AD" clId="Web-{751482BB-E74C-BC66-3E19-5EB0A4B320BD}" dt="2024-03-27T10:24:53.088" v="90" actId="20577"/>
          <ac:spMkLst>
            <pc:docMk/>
            <pc:sldMk cId="1573368064" sldId="377"/>
            <ac:spMk id="11" creationId="{C478436B-4B01-E44C-9310-D52D2C2537E3}"/>
          </ac:spMkLst>
        </pc:spChg>
      </pc:sldChg>
      <pc:sldChg chg="modSp add replId">
        <pc:chgData name="Sophie Holland" userId="S::sophie.holland@westminster-abbey.org::973f5038-f617-450a-8546-88bc9d3463c3" providerId="AD" clId="Web-{751482BB-E74C-BC66-3E19-5EB0A4B320BD}" dt="2024-03-27T10:27:02.857" v="116" actId="20577"/>
        <pc:sldMkLst>
          <pc:docMk/>
          <pc:sldMk cId="616823757" sldId="378"/>
        </pc:sldMkLst>
        <pc:spChg chg="mod">
          <ac:chgData name="Sophie Holland" userId="S::sophie.holland@westminster-abbey.org::973f5038-f617-450a-8546-88bc9d3463c3" providerId="AD" clId="Web-{751482BB-E74C-BC66-3E19-5EB0A4B320BD}" dt="2024-03-27T10:26:07.262" v="96" actId="20577"/>
          <ac:spMkLst>
            <pc:docMk/>
            <pc:sldMk cId="616823757" sldId="378"/>
            <ac:spMk id="3" creationId="{74A5BF1B-AC89-545A-8446-99E1D699CE4F}"/>
          </ac:spMkLst>
        </pc:spChg>
        <pc:spChg chg="mod">
          <ac:chgData name="Sophie Holland" userId="S::sophie.holland@westminster-abbey.org::973f5038-f617-450a-8546-88bc9d3463c3" providerId="AD" clId="Web-{751482BB-E74C-BC66-3E19-5EB0A4B320BD}" dt="2024-03-27T10:27:02.857" v="116" actId="20577"/>
          <ac:spMkLst>
            <pc:docMk/>
            <pc:sldMk cId="616823757" sldId="378"/>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0:36.815" v="192" actId="20577"/>
        <pc:sldMkLst>
          <pc:docMk/>
          <pc:sldMk cId="145814539" sldId="379"/>
        </pc:sldMkLst>
        <pc:spChg chg="mod">
          <ac:chgData name="Sophie Holland" userId="S::sophie.holland@westminster-abbey.org::973f5038-f617-450a-8546-88bc9d3463c3" providerId="AD" clId="Web-{751482BB-E74C-BC66-3E19-5EB0A4B320BD}" dt="2024-03-27T10:40:36.815" v="192" actId="20577"/>
          <ac:spMkLst>
            <pc:docMk/>
            <pc:sldMk cId="145814539" sldId="379"/>
            <ac:spMk id="3" creationId="{74A5BF1B-AC89-545A-8446-99E1D699CE4F}"/>
          </ac:spMkLst>
        </pc:spChg>
        <pc:spChg chg="mod">
          <ac:chgData name="Sophie Holland" userId="S::sophie.holland@westminster-abbey.org::973f5038-f617-450a-8546-88bc9d3463c3" providerId="AD" clId="Web-{751482BB-E74C-BC66-3E19-5EB0A4B320BD}" dt="2024-03-27T10:38:22.890" v="183" actId="20577"/>
          <ac:spMkLst>
            <pc:docMk/>
            <pc:sldMk cId="145814539" sldId="379"/>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1:16.723" v="203" actId="20577"/>
        <pc:sldMkLst>
          <pc:docMk/>
          <pc:sldMk cId="1089888186" sldId="380"/>
        </pc:sldMkLst>
        <pc:spChg chg="mod">
          <ac:chgData name="Sophie Holland" userId="S::sophie.holland@westminster-abbey.org::973f5038-f617-450a-8546-88bc9d3463c3" providerId="AD" clId="Web-{751482BB-E74C-BC66-3E19-5EB0A4B320BD}" dt="2024-03-27T10:41:16.723" v="203" actId="20577"/>
          <ac:spMkLst>
            <pc:docMk/>
            <pc:sldMk cId="1089888186" sldId="380"/>
            <ac:spMk id="3" creationId="{74A5BF1B-AC89-545A-8446-99E1D699CE4F}"/>
          </ac:spMkLst>
        </pc:spChg>
        <pc:spChg chg="mod">
          <ac:chgData name="Sophie Holland" userId="S::sophie.holland@westminster-abbey.org::973f5038-f617-450a-8546-88bc9d3463c3" providerId="AD" clId="Web-{751482BB-E74C-BC66-3E19-5EB0A4B320BD}" dt="2024-03-27T10:41:08.675" v="202" actId="20577"/>
          <ac:spMkLst>
            <pc:docMk/>
            <pc:sldMk cId="1089888186" sldId="380"/>
            <ac:spMk id="11" creationId="{C478436B-4B01-E44C-9310-D52D2C2537E3}"/>
          </ac:spMkLst>
        </pc:spChg>
      </pc:sldChg>
      <pc:sldChg chg="modSp add replId">
        <pc:chgData name="Sophie Holland" userId="S::sophie.holland@westminster-abbey.org::973f5038-f617-450a-8546-88bc9d3463c3" providerId="AD" clId="Web-{751482BB-E74C-BC66-3E19-5EB0A4B320BD}" dt="2024-03-27T10:45:51.683" v="264" actId="20577"/>
        <pc:sldMkLst>
          <pc:docMk/>
          <pc:sldMk cId="2663979259" sldId="381"/>
        </pc:sldMkLst>
        <pc:spChg chg="mod">
          <ac:chgData name="Sophie Holland" userId="S::sophie.holland@westminster-abbey.org::973f5038-f617-450a-8546-88bc9d3463c3" providerId="AD" clId="Web-{751482BB-E74C-BC66-3E19-5EB0A4B320BD}" dt="2024-03-27T10:45:51.683" v="264" actId="20577"/>
          <ac:spMkLst>
            <pc:docMk/>
            <pc:sldMk cId="2663979259" sldId="381"/>
            <ac:spMk id="3" creationId="{74A5BF1B-AC89-545A-8446-99E1D699CE4F}"/>
          </ac:spMkLst>
        </pc:spChg>
        <pc:spChg chg="mod">
          <ac:chgData name="Sophie Holland" userId="S::sophie.holland@westminster-abbey.org::973f5038-f617-450a-8546-88bc9d3463c3" providerId="AD" clId="Web-{751482BB-E74C-BC66-3E19-5EB0A4B320BD}" dt="2024-03-27T10:45:25.463" v="258" actId="20577"/>
          <ac:spMkLst>
            <pc:docMk/>
            <pc:sldMk cId="2663979259" sldId="381"/>
            <ac:spMk id="11" creationId="{C478436B-4B01-E44C-9310-D52D2C2537E3}"/>
          </ac:spMkLst>
        </pc:spChg>
      </pc:sldChg>
      <pc:sldChg chg="add replId">
        <pc:chgData name="Sophie Holland" userId="S::sophie.holland@westminster-abbey.org::973f5038-f617-450a-8546-88bc9d3463c3" providerId="AD" clId="Web-{751482BB-E74C-BC66-3E19-5EB0A4B320BD}" dt="2024-03-27T10:47:52.623" v="267"/>
        <pc:sldMkLst>
          <pc:docMk/>
          <pc:sldMk cId="164710391" sldId="382"/>
        </pc:sldMkLst>
      </pc:sldChg>
    </pc:docChg>
  </pc:docChgLst>
  <pc:docChgLst>
    <pc:chgData name="Sophie Holland" userId="S::sophie.holland@westminster-abbey.org::973f5038-f617-450a-8546-88bc9d3463c3" providerId="AD" clId="Web-{05790132-C7FC-06FB-113C-F4AD656092DD}"/>
    <pc:docChg chg="addSld delSld modSld">
      <pc:chgData name="Sophie Holland" userId="S::sophie.holland@westminster-abbey.org::973f5038-f617-450a-8546-88bc9d3463c3" providerId="AD" clId="Web-{05790132-C7FC-06FB-113C-F4AD656092DD}" dt="2024-06-05T14:02:18.923" v="4591" actId="20577"/>
      <pc:docMkLst>
        <pc:docMk/>
      </pc:docMkLst>
      <pc:sldChg chg="modSp">
        <pc:chgData name="Sophie Holland" userId="S::sophie.holland@westminster-abbey.org::973f5038-f617-450a-8546-88bc9d3463c3" providerId="AD" clId="Web-{05790132-C7FC-06FB-113C-F4AD656092DD}" dt="2024-06-05T08:23:47.320" v="5" actId="20577"/>
        <pc:sldMkLst>
          <pc:docMk/>
          <pc:sldMk cId="4213500498" sldId="341"/>
        </pc:sldMkLst>
        <pc:spChg chg="mod">
          <ac:chgData name="Sophie Holland" userId="S::sophie.holland@westminster-abbey.org::973f5038-f617-450a-8546-88bc9d3463c3" providerId="AD" clId="Web-{05790132-C7FC-06FB-113C-F4AD656092DD}" dt="2024-06-05T08:23:47.320" v="5" actId="20577"/>
          <ac:spMkLst>
            <pc:docMk/>
            <pc:sldMk cId="4213500498" sldId="341"/>
            <ac:spMk id="9" creationId="{00000000-0000-0000-0000-000000000000}"/>
          </ac:spMkLst>
        </pc:spChg>
      </pc:sldChg>
      <pc:sldChg chg="addSp modSp del">
        <pc:chgData name="Sophie Holland" userId="S::sophie.holland@westminster-abbey.org::973f5038-f617-450a-8546-88bc9d3463c3" providerId="AD" clId="Web-{05790132-C7FC-06FB-113C-F4AD656092DD}" dt="2024-06-05T10:01:29.137" v="334"/>
        <pc:sldMkLst>
          <pc:docMk/>
          <pc:sldMk cId="2501947978" sldId="367"/>
        </pc:sldMkLst>
        <pc:spChg chg="add mod">
          <ac:chgData name="Sophie Holland" userId="S::sophie.holland@westminster-abbey.org::973f5038-f617-450a-8546-88bc9d3463c3" providerId="AD" clId="Web-{05790132-C7FC-06FB-113C-F4AD656092DD}" dt="2024-06-05T10:01:03.620" v="331" actId="20577"/>
          <ac:spMkLst>
            <pc:docMk/>
            <pc:sldMk cId="2501947978" sldId="367"/>
            <ac:spMk id="2" creationId="{74A5BF1B-AC89-545A-8446-99E1D699CE4F}"/>
          </ac:spMkLst>
        </pc:spChg>
        <pc:spChg chg="mod">
          <ac:chgData name="Sophie Holland" userId="S::sophie.holland@westminster-abbey.org::973f5038-f617-450a-8546-88bc9d3463c3" providerId="AD" clId="Web-{05790132-C7FC-06FB-113C-F4AD656092DD}" dt="2024-06-05T09:59:34.040" v="297" actId="20577"/>
          <ac:spMkLst>
            <pc:docMk/>
            <pc:sldMk cId="2501947978" sldId="367"/>
            <ac:spMk id="3" creationId="{74A5BF1B-AC89-545A-8446-99E1D699CE4F}"/>
          </ac:spMkLst>
        </pc:spChg>
        <pc:spChg chg="add mod">
          <ac:chgData name="Sophie Holland" userId="S::sophie.holland@westminster-abbey.org::973f5038-f617-450a-8546-88bc9d3463c3" providerId="AD" clId="Web-{05790132-C7FC-06FB-113C-F4AD656092DD}" dt="2024-06-05T09:56:47.084" v="279" actId="1076"/>
          <ac:spMkLst>
            <pc:docMk/>
            <pc:sldMk cId="2501947978" sldId="367"/>
            <ac:spMk id="4" creationId="{D6772B9E-C24D-7925-1086-F1E6145AA1B4}"/>
          </ac:spMkLst>
        </pc:spChg>
        <pc:spChg chg="mod">
          <ac:chgData name="Sophie Holland" userId="S::sophie.holland@westminster-abbey.org::973f5038-f617-450a-8546-88bc9d3463c3" providerId="AD" clId="Web-{05790132-C7FC-06FB-113C-F4AD656092DD}" dt="2024-06-05T08:23:59.336" v="6" actId="20577"/>
          <ac:spMkLst>
            <pc:docMk/>
            <pc:sldMk cId="2501947978" sldId="367"/>
            <ac:spMk id="11" creationId="{C478436B-4B01-E44C-9310-D52D2C2537E3}"/>
          </ac:spMkLst>
        </pc:spChg>
      </pc:sldChg>
      <pc:sldChg chg="del">
        <pc:chgData name="Sophie Holland" userId="S::sophie.holland@westminster-abbey.org::973f5038-f617-450a-8546-88bc9d3463c3" providerId="AD" clId="Web-{05790132-C7FC-06FB-113C-F4AD656092DD}" dt="2024-06-05T09:43:18.222" v="146"/>
        <pc:sldMkLst>
          <pc:docMk/>
          <pc:sldMk cId="1127083958" sldId="368"/>
        </pc:sldMkLst>
      </pc:sldChg>
      <pc:sldChg chg="addSp modSp">
        <pc:chgData name="Sophie Holland" userId="S::sophie.holland@westminster-abbey.org::973f5038-f617-450a-8546-88bc9d3463c3" providerId="AD" clId="Web-{05790132-C7FC-06FB-113C-F4AD656092DD}" dt="2024-06-05T13:01:56.358" v="3803" actId="20577"/>
        <pc:sldMkLst>
          <pc:docMk/>
          <pc:sldMk cId="1432822279" sldId="375"/>
        </pc:sldMkLst>
        <pc:spChg chg="add mod">
          <ac:chgData name="Sophie Holland" userId="S::sophie.holland@westminster-abbey.org::973f5038-f617-450a-8546-88bc9d3463c3" providerId="AD" clId="Web-{05790132-C7FC-06FB-113C-F4AD656092DD}" dt="2024-06-05T11:17:28.377" v="2642" actId="1076"/>
          <ac:spMkLst>
            <pc:docMk/>
            <pc:sldMk cId="1432822279" sldId="375"/>
            <ac:spMk id="2" creationId="{B12894AE-2B3F-025D-5A0A-C6769C2A006B}"/>
          </ac:spMkLst>
        </pc:spChg>
        <pc:spChg chg="add mod">
          <ac:chgData name="Sophie Holland" userId="S::sophie.holland@westminster-abbey.org::973f5038-f617-450a-8546-88bc9d3463c3" providerId="AD" clId="Web-{05790132-C7FC-06FB-113C-F4AD656092DD}" dt="2024-06-05T13:01:56.358" v="3803" actId="20577"/>
          <ac:spMkLst>
            <pc:docMk/>
            <pc:sldMk cId="1432822279" sldId="375"/>
            <ac:spMk id="5" creationId="{D00FEC22-8C80-22FB-6F64-EC7AFEA84414}"/>
          </ac:spMkLst>
        </pc:spChg>
      </pc:sldChg>
      <pc:sldChg chg="addSp delSp modSp add replId">
        <pc:chgData name="Sophie Holland" userId="S::sophie.holland@westminster-abbey.org::973f5038-f617-450a-8546-88bc9d3463c3" providerId="AD" clId="Web-{05790132-C7FC-06FB-113C-F4AD656092DD}" dt="2024-06-05T14:02:18.923" v="4591" actId="20577"/>
        <pc:sldMkLst>
          <pc:docMk/>
          <pc:sldMk cId="2422937574" sldId="381"/>
        </pc:sldMkLst>
        <pc:spChg chg="mod">
          <ac:chgData name="Sophie Holland" userId="S::sophie.holland@westminster-abbey.org::973f5038-f617-450a-8546-88bc9d3463c3" providerId="AD" clId="Web-{05790132-C7FC-06FB-113C-F4AD656092DD}" dt="2024-06-05T14:02:18.923" v="4591" actId="20577"/>
          <ac:spMkLst>
            <pc:docMk/>
            <pc:sldMk cId="2422937574" sldId="381"/>
            <ac:spMk id="2" creationId="{74A5BF1B-AC89-545A-8446-99E1D699CE4F}"/>
          </ac:spMkLst>
        </pc:spChg>
        <pc:spChg chg="mod">
          <ac:chgData name="Sophie Holland" userId="S::sophie.holland@westminster-abbey.org::973f5038-f617-450a-8546-88bc9d3463c3" providerId="AD" clId="Web-{05790132-C7FC-06FB-113C-F4AD656092DD}" dt="2024-06-05T10:42:54.847" v="1728" actId="20577"/>
          <ac:spMkLst>
            <pc:docMk/>
            <pc:sldMk cId="2422937574" sldId="381"/>
            <ac:spMk id="3" creationId="{74A5BF1B-AC89-545A-8446-99E1D699CE4F}"/>
          </ac:spMkLst>
        </pc:spChg>
        <pc:spChg chg="add del mod">
          <ac:chgData name="Sophie Holland" userId="S::sophie.holland@westminster-abbey.org::973f5038-f617-450a-8546-88bc9d3463c3" providerId="AD" clId="Web-{05790132-C7FC-06FB-113C-F4AD656092DD}" dt="2024-06-05T10:26:04.810" v="1457"/>
          <ac:spMkLst>
            <pc:docMk/>
            <pc:sldMk cId="2422937574" sldId="381"/>
            <ac:spMk id="4" creationId="{53C6156E-80BC-41F6-C76E-D7D1B145F9CF}"/>
          </ac:spMkLst>
        </pc:spChg>
        <pc:spChg chg="add del mod">
          <ac:chgData name="Sophie Holland" userId="S::sophie.holland@westminster-abbey.org::973f5038-f617-450a-8546-88bc9d3463c3" providerId="AD" clId="Web-{05790132-C7FC-06FB-113C-F4AD656092DD}" dt="2024-06-05T10:24:07.401" v="1313"/>
          <ac:spMkLst>
            <pc:docMk/>
            <pc:sldMk cId="2422937574" sldId="381"/>
            <ac:spMk id="5" creationId="{33A44C42-C8A0-63DF-19D5-AFA981C9F2E5}"/>
          </ac:spMkLst>
        </pc:spChg>
        <pc:spChg chg="add del mod">
          <ac:chgData name="Sophie Holland" userId="S::sophie.holland@westminster-abbey.org::973f5038-f617-450a-8546-88bc9d3463c3" providerId="AD" clId="Web-{05790132-C7FC-06FB-113C-F4AD656092DD}" dt="2024-06-05T10:28:14.562" v="1538"/>
          <ac:spMkLst>
            <pc:docMk/>
            <pc:sldMk cId="2422937574" sldId="381"/>
            <ac:spMk id="7" creationId="{F25C0DD6-A11B-EF22-840F-F334ED31255C}"/>
          </ac:spMkLst>
        </pc:spChg>
        <pc:spChg chg="add del mod">
          <ac:chgData name="Sophie Holland" userId="S::sophie.holland@westminster-abbey.org::973f5038-f617-450a-8546-88bc9d3463c3" providerId="AD" clId="Web-{05790132-C7FC-06FB-113C-F4AD656092DD}" dt="2024-06-05T11:11:10.650" v="2641"/>
          <ac:spMkLst>
            <pc:docMk/>
            <pc:sldMk cId="2422937574" sldId="381"/>
            <ac:spMk id="8" creationId="{F5A1B59B-2E03-2C0E-DA79-9152F9111973}"/>
          </ac:spMkLst>
        </pc:spChg>
        <pc:spChg chg="mod">
          <ac:chgData name="Sophie Holland" userId="S::sophie.holland@westminster-abbey.org::973f5038-f617-450a-8546-88bc9d3463c3" providerId="AD" clId="Web-{05790132-C7FC-06FB-113C-F4AD656092DD}" dt="2024-06-05T10:14:34.591" v="1097" actId="20577"/>
          <ac:spMkLst>
            <pc:docMk/>
            <pc:sldMk cId="2422937574" sldId="381"/>
            <ac:spMk id="11" creationId="{C478436B-4B01-E44C-9310-D52D2C2537E3}"/>
          </ac:spMkLst>
        </pc:spChg>
      </pc:sldChg>
      <pc:sldChg chg="addSp delSp modSp add replId">
        <pc:chgData name="Sophie Holland" userId="S::sophie.holland@westminster-abbey.org::973f5038-f617-450a-8546-88bc9d3463c3" providerId="AD" clId="Web-{05790132-C7FC-06FB-113C-F4AD656092DD}" dt="2024-06-05T13:35:33.238" v="4460" actId="20577"/>
        <pc:sldMkLst>
          <pc:docMk/>
          <pc:sldMk cId="1857959272" sldId="382"/>
        </pc:sldMkLst>
        <pc:spChg chg="add del mod">
          <ac:chgData name="Sophie Holland" userId="S::sophie.holland@westminster-abbey.org::973f5038-f617-450a-8546-88bc9d3463c3" providerId="AD" clId="Web-{05790132-C7FC-06FB-113C-F4AD656092DD}" dt="2024-06-05T13:35:33.238" v="4460" actId="20577"/>
          <ac:spMkLst>
            <pc:docMk/>
            <pc:sldMk cId="1857959272" sldId="382"/>
            <ac:spMk id="2" creationId="{74A5BF1B-AC89-545A-8446-99E1D699CE4F}"/>
          </ac:spMkLst>
        </pc:spChg>
        <pc:spChg chg="add del mod">
          <ac:chgData name="Sophie Holland" userId="S::sophie.holland@westminster-abbey.org::973f5038-f617-450a-8546-88bc9d3463c3" providerId="AD" clId="Web-{05790132-C7FC-06FB-113C-F4AD656092DD}" dt="2024-06-05T12:03:53.095" v="3349"/>
          <ac:spMkLst>
            <pc:docMk/>
            <pc:sldMk cId="1857959272" sldId="382"/>
            <ac:spMk id="4" creationId="{1424FCCC-4DD4-2E88-07AF-8C14A55FDB7D}"/>
          </ac:spMkLst>
        </pc:spChg>
        <pc:spChg chg="add del mod">
          <ac:chgData name="Sophie Holland" userId="S::sophie.holland@westminster-abbey.org::973f5038-f617-450a-8546-88bc9d3463c3" providerId="AD" clId="Web-{05790132-C7FC-06FB-113C-F4AD656092DD}" dt="2024-06-05T13:09:02.459" v="3891"/>
          <ac:spMkLst>
            <pc:docMk/>
            <pc:sldMk cId="1857959272" sldId="382"/>
            <ac:spMk id="4" creationId="{75618703-92FA-EA3D-F1FF-91EC400C7F6F}"/>
          </ac:spMkLst>
        </pc:spChg>
        <pc:spChg chg="mod">
          <ac:chgData name="Sophie Holland" userId="S::sophie.holland@westminster-abbey.org::973f5038-f617-450a-8546-88bc9d3463c3" providerId="AD" clId="Web-{05790132-C7FC-06FB-113C-F4AD656092DD}" dt="2024-06-05T13:13:46.339" v="4052" actId="20577"/>
          <ac:spMkLst>
            <pc:docMk/>
            <pc:sldMk cId="1857959272" sldId="382"/>
            <ac:spMk id="11" creationId="{C478436B-4B01-E44C-9310-D52D2C2537E3}"/>
          </ac:spMkLst>
        </pc:spChg>
      </pc:sldChg>
    </pc:docChg>
  </pc:docChgLst>
  <pc:docChgLst>
    <pc:chgData name="Sophie Holland" userId="S::sophie.holland@westminster-abbey.org::973f5038-f617-450a-8546-88bc9d3463c3" providerId="AD" clId="Web-{C8014D9F-4CB2-AD05-50BD-902926972014}"/>
    <pc:docChg chg="modSld">
      <pc:chgData name="Sophie Holland" userId="S::sophie.holland@westminster-abbey.org::973f5038-f617-450a-8546-88bc9d3463c3" providerId="AD" clId="Web-{C8014D9F-4CB2-AD05-50BD-902926972014}" dt="2024-05-01T10:59:04.783" v="4" actId="20577"/>
      <pc:docMkLst>
        <pc:docMk/>
      </pc:docMkLst>
      <pc:sldChg chg="modSp">
        <pc:chgData name="Sophie Holland" userId="S::sophie.holland@westminster-abbey.org::973f5038-f617-450a-8546-88bc9d3463c3" providerId="AD" clId="Web-{C8014D9F-4CB2-AD05-50BD-902926972014}" dt="2024-05-01T10:59:04.783" v="4" actId="20577"/>
        <pc:sldMkLst>
          <pc:docMk/>
          <pc:sldMk cId="2759133365" sldId="376"/>
        </pc:sldMkLst>
        <pc:spChg chg="mod">
          <ac:chgData name="Sophie Holland" userId="S::sophie.holland@westminster-abbey.org::973f5038-f617-450a-8546-88bc9d3463c3" providerId="AD" clId="Web-{C8014D9F-4CB2-AD05-50BD-902926972014}" dt="2024-05-01T10:59:04.783" v="4" actId="20577"/>
          <ac:spMkLst>
            <pc:docMk/>
            <pc:sldMk cId="2759133365" sldId="376"/>
            <ac:spMk id="3" creationId="{74A5BF1B-AC89-545A-8446-99E1D699CE4F}"/>
          </ac:spMkLst>
        </pc:spChg>
      </pc:sldChg>
    </pc:docChg>
  </pc:docChgLst>
  <pc:docChgLst>
    <pc:chgData name="Sophie Holland" userId="S::sophie.holland@westminster-abbey.org::973f5038-f617-450a-8546-88bc9d3463c3" providerId="AD" clId="Web-{888E87B3-4DEF-C73A-2CDC-81160D27D123}"/>
    <pc:docChg chg="modSld">
      <pc:chgData name="Sophie Holland" userId="S::sophie.holland@westminster-abbey.org::973f5038-f617-450a-8546-88bc9d3463c3" providerId="AD" clId="Web-{888E87B3-4DEF-C73A-2CDC-81160D27D123}" dt="2024-06-14T09:10:03.717" v="107" actId="20577"/>
      <pc:docMkLst>
        <pc:docMk/>
      </pc:docMkLst>
      <pc:sldChg chg="addSp delSp modSp">
        <pc:chgData name="Sophie Holland" userId="S::sophie.holland@westminster-abbey.org::973f5038-f617-450a-8546-88bc9d3463c3" providerId="AD" clId="Web-{888E87B3-4DEF-C73A-2CDC-81160D27D123}" dt="2024-06-14T09:10:03.717" v="107" actId="20577"/>
        <pc:sldMkLst>
          <pc:docMk/>
          <pc:sldMk cId="582489287" sldId="373"/>
        </pc:sldMkLst>
        <pc:spChg chg="add del">
          <ac:chgData name="Sophie Holland" userId="S::sophie.holland@westminster-abbey.org::973f5038-f617-450a-8546-88bc9d3463c3" providerId="AD" clId="Web-{888E87B3-4DEF-C73A-2CDC-81160D27D123}" dt="2024-06-14T08:38:12.782" v="1"/>
          <ac:spMkLst>
            <pc:docMk/>
            <pc:sldMk cId="582489287" sldId="373"/>
            <ac:spMk id="4" creationId="{2464B1F8-D376-53FE-8BB6-51C3E41D484C}"/>
          </ac:spMkLst>
        </pc:spChg>
        <pc:spChg chg="add mod">
          <ac:chgData name="Sophie Holland" userId="S::sophie.holland@westminster-abbey.org::973f5038-f617-450a-8546-88bc9d3463c3" providerId="AD" clId="Web-{888E87B3-4DEF-C73A-2CDC-81160D27D123}" dt="2024-06-14T09:10:03.717" v="107" actId="20577"/>
          <ac:spMkLst>
            <pc:docMk/>
            <pc:sldMk cId="582489287" sldId="373"/>
            <ac:spMk id="7" creationId="{3B0F3292-EC6B-E47B-25E2-0256FE0CCD17}"/>
          </ac:spMkLst>
        </pc:spChg>
        <pc:spChg chg="add mod">
          <ac:chgData name="Sophie Holland" userId="S::sophie.holland@westminster-abbey.org::973f5038-f617-450a-8546-88bc9d3463c3" providerId="AD" clId="Web-{888E87B3-4DEF-C73A-2CDC-81160D27D123}" dt="2024-06-14T08:55:42.199" v="26" actId="1076"/>
          <ac:spMkLst>
            <pc:docMk/>
            <pc:sldMk cId="582489287" sldId="373"/>
            <ac:spMk id="8" creationId="{E04B15F3-1489-DC86-929A-C97A604AEC16}"/>
          </ac:spMkLst>
        </pc:spChg>
        <pc:spChg chg="add del mod">
          <ac:chgData name="Sophie Holland" userId="S::sophie.holland@westminster-abbey.org::973f5038-f617-450a-8546-88bc9d3463c3" providerId="AD" clId="Web-{888E87B3-4DEF-C73A-2CDC-81160D27D123}" dt="2024-06-14T09:07:47.993" v="104"/>
          <ac:spMkLst>
            <pc:docMk/>
            <pc:sldMk cId="582489287" sldId="373"/>
            <ac:spMk id="9" creationId="{57E389A9-1B0A-8040-9D7F-E3176D892E6E}"/>
          </ac:spMkLst>
        </pc:spChg>
        <pc:spChg chg="mod">
          <ac:chgData name="Sophie Holland" userId="S::sophie.holland@westminster-abbey.org::973f5038-f617-450a-8546-88bc9d3463c3" providerId="AD" clId="Web-{888E87B3-4DEF-C73A-2CDC-81160D27D123}" dt="2024-06-14T08:44:04.624" v="11" actId="20577"/>
          <ac:spMkLst>
            <pc:docMk/>
            <pc:sldMk cId="582489287" sldId="373"/>
            <ac:spMk id="11" creationId="{C478436B-4B01-E44C-9310-D52D2C2537E3}"/>
          </ac:spMkLst>
        </pc:spChg>
      </pc:sldChg>
    </pc:docChg>
  </pc:docChgLst>
  <pc:docChgLst>
    <pc:chgData name="Sophie Holland" userId="S::sophie.holland@westminster-abbey.org::973f5038-f617-450a-8546-88bc9d3463c3" providerId="AD" clId="Web-{396C722B-B4BF-024F-2BA8-AC0484A95522}"/>
    <pc:docChg chg="addSld delSld modSld sldOrd">
      <pc:chgData name="Sophie Holland" userId="S::sophie.holland@westminster-abbey.org::973f5038-f617-450a-8546-88bc9d3463c3" providerId="AD" clId="Web-{396C722B-B4BF-024F-2BA8-AC0484A95522}" dt="2024-06-27T21:18:35.770" v="1936" actId="20577"/>
      <pc:docMkLst>
        <pc:docMk/>
      </pc:docMkLst>
      <pc:sldChg chg="addSp modSp">
        <pc:chgData name="Sophie Holland" userId="S::sophie.holland@westminster-abbey.org::973f5038-f617-450a-8546-88bc9d3463c3" providerId="AD" clId="Web-{396C722B-B4BF-024F-2BA8-AC0484A95522}" dt="2024-06-27T20:08:58.103" v="1009" actId="1076"/>
        <pc:sldMkLst>
          <pc:docMk/>
          <pc:sldMk cId="3051632917" sldId="370"/>
        </pc:sldMkLst>
        <pc:spChg chg="mod">
          <ac:chgData name="Sophie Holland" userId="S::sophie.holland@westminster-abbey.org::973f5038-f617-450a-8546-88bc9d3463c3" providerId="AD" clId="Web-{396C722B-B4BF-024F-2BA8-AC0484A95522}" dt="2024-06-27T19:19:08.154" v="921" actId="1076"/>
          <ac:spMkLst>
            <pc:docMk/>
            <pc:sldMk cId="3051632917" sldId="370"/>
            <ac:spMk id="5" creationId="{0226E1A2-3742-5D6A-08C7-5B8811BBA0DF}"/>
          </ac:spMkLst>
        </pc:spChg>
        <pc:picChg chg="add mod">
          <ac:chgData name="Sophie Holland" userId="S::sophie.holland@westminster-abbey.org::973f5038-f617-450a-8546-88bc9d3463c3" providerId="AD" clId="Web-{396C722B-B4BF-024F-2BA8-AC0484A95522}" dt="2024-06-27T20:08:58.103" v="1009" actId="1076"/>
          <ac:picMkLst>
            <pc:docMk/>
            <pc:sldMk cId="3051632917" sldId="370"/>
            <ac:picMk id="2" creationId="{98FAF2B8-EDA5-C80F-16BF-900024DAF2A8}"/>
          </ac:picMkLst>
        </pc:picChg>
        <pc:picChg chg="mod">
          <ac:chgData name="Sophie Holland" userId="S::sophie.holland@westminster-abbey.org::973f5038-f617-450a-8546-88bc9d3463c3" providerId="AD" clId="Web-{396C722B-B4BF-024F-2BA8-AC0484A95522}" dt="2024-06-27T20:08:54.744" v="1007" actId="1076"/>
          <ac:picMkLst>
            <pc:docMk/>
            <pc:sldMk cId="3051632917" sldId="370"/>
            <ac:picMk id="4" creationId="{7E776FAA-9672-47C8-9D64-F67EA24AB7E9}"/>
          </ac:picMkLst>
        </pc:picChg>
      </pc:sldChg>
      <pc:sldChg chg="modSp">
        <pc:chgData name="Sophie Holland" userId="S::sophie.holland@westminster-abbey.org::973f5038-f617-450a-8546-88bc9d3463c3" providerId="AD" clId="Web-{396C722B-B4BF-024F-2BA8-AC0484A95522}" dt="2024-06-27T19:16:40.834" v="903" actId="20577"/>
        <pc:sldMkLst>
          <pc:docMk/>
          <pc:sldMk cId="1133971357" sldId="372"/>
        </pc:sldMkLst>
        <pc:spChg chg="mod">
          <ac:chgData name="Sophie Holland" userId="S::sophie.holland@westminster-abbey.org::973f5038-f617-450a-8546-88bc9d3463c3" providerId="AD" clId="Web-{396C722B-B4BF-024F-2BA8-AC0484A95522}" dt="2024-06-27T19:16:40.834" v="903" actId="20577"/>
          <ac:spMkLst>
            <pc:docMk/>
            <pc:sldMk cId="1133971357" sldId="372"/>
            <ac:spMk id="7" creationId="{E34A6DBF-D2D3-AF87-524A-FD8A86DC91AE}"/>
          </ac:spMkLst>
        </pc:spChg>
        <pc:picChg chg="mod">
          <ac:chgData name="Sophie Holland" userId="S::sophie.holland@westminster-abbey.org::973f5038-f617-450a-8546-88bc9d3463c3" providerId="AD" clId="Web-{396C722B-B4BF-024F-2BA8-AC0484A95522}" dt="2024-06-27T19:16:01.473" v="897" actId="1076"/>
          <ac:picMkLst>
            <pc:docMk/>
            <pc:sldMk cId="1133971357" sldId="372"/>
            <ac:picMk id="2" creationId="{7CD245AD-ECFF-6442-3658-7E0480C76A47}"/>
          </ac:picMkLst>
        </pc:picChg>
      </pc:sldChg>
      <pc:sldChg chg="modSp">
        <pc:chgData name="Sophie Holland" userId="S::sophie.holland@westminster-abbey.org::973f5038-f617-450a-8546-88bc9d3463c3" providerId="AD" clId="Web-{396C722B-B4BF-024F-2BA8-AC0484A95522}" dt="2024-06-27T20:21:17.992" v="1020" actId="20577"/>
        <pc:sldMkLst>
          <pc:docMk/>
          <pc:sldMk cId="582489287" sldId="373"/>
        </pc:sldMkLst>
        <pc:spChg chg="mod">
          <ac:chgData name="Sophie Holland" userId="S::sophie.holland@westminster-abbey.org::973f5038-f617-450a-8546-88bc9d3463c3" providerId="AD" clId="Web-{396C722B-B4BF-024F-2BA8-AC0484A95522}" dt="2024-06-27T19:17:13.211" v="908" actId="1076"/>
          <ac:spMkLst>
            <pc:docMk/>
            <pc:sldMk cId="582489287" sldId="373"/>
            <ac:spMk id="3" creationId="{74A5BF1B-AC89-545A-8446-99E1D699CE4F}"/>
          </ac:spMkLst>
        </pc:spChg>
        <pc:spChg chg="mod">
          <ac:chgData name="Sophie Holland" userId="S::sophie.holland@westminster-abbey.org::973f5038-f617-450a-8546-88bc9d3463c3" providerId="AD" clId="Web-{396C722B-B4BF-024F-2BA8-AC0484A95522}" dt="2024-06-27T20:21:17.992" v="1020" actId="20577"/>
          <ac:spMkLst>
            <pc:docMk/>
            <pc:sldMk cId="582489287" sldId="373"/>
            <ac:spMk id="7" creationId="{3B0F3292-EC6B-E47B-25E2-0256FE0CCD17}"/>
          </ac:spMkLst>
        </pc:spChg>
      </pc:sldChg>
      <pc:sldChg chg="addSp delSp modSp del">
        <pc:chgData name="Sophie Holland" userId="S::sophie.holland@westminster-abbey.org::973f5038-f617-450a-8546-88bc9d3463c3" providerId="AD" clId="Web-{396C722B-B4BF-024F-2BA8-AC0484A95522}" dt="2024-06-27T19:39:44.283" v="924"/>
        <pc:sldMkLst>
          <pc:docMk/>
          <pc:sldMk cId="1432822279" sldId="375"/>
        </pc:sldMkLst>
        <pc:spChg chg="add del mod">
          <ac:chgData name="Sophie Holland" userId="S::sophie.holland@westminster-abbey.org::973f5038-f617-450a-8546-88bc9d3463c3" providerId="AD" clId="Web-{396C722B-B4BF-024F-2BA8-AC0484A95522}" dt="2024-06-27T17:50:44.334" v="53"/>
          <ac:spMkLst>
            <pc:docMk/>
            <pc:sldMk cId="1432822279" sldId="375"/>
            <ac:spMk id="2" creationId="{C86CF227-51AE-7530-3684-BC9A91E7B8C1}"/>
          </ac:spMkLst>
        </pc:spChg>
        <pc:spChg chg="add del mod">
          <ac:chgData name="Sophie Holland" userId="S::sophie.holland@westminster-abbey.org::973f5038-f617-450a-8546-88bc9d3463c3" providerId="AD" clId="Web-{396C722B-B4BF-024F-2BA8-AC0484A95522}" dt="2024-06-27T17:52:24.945" v="99"/>
          <ac:spMkLst>
            <pc:docMk/>
            <pc:sldMk cId="1432822279" sldId="375"/>
            <ac:spMk id="4" creationId="{0B0DBEBC-2883-3FAB-59DB-9941D0CD8F48}"/>
          </ac:spMkLst>
        </pc:spChg>
        <pc:spChg chg="mod">
          <ac:chgData name="Sophie Holland" userId="S::sophie.holland@westminster-abbey.org::973f5038-f617-450a-8546-88bc9d3463c3" providerId="AD" clId="Web-{396C722B-B4BF-024F-2BA8-AC0484A95522}" dt="2024-06-27T17:54:37.777" v="146" actId="20577"/>
          <ac:spMkLst>
            <pc:docMk/>
            <pc:sldMk cId="1432822279" sldId="375"/>
            <ac:spMk id="5" creationId="{D00FEC22-8C80-22FB-6F64-EC7AFEA84414}"/>
          </ac:spMkLst>
        </pc:spChg>
      </pc:sldChg>
      <pc:sldChg chg="modSp">
        <pc:chgData name="Sophie Holland" userId="S::sophie.holland@westminster-abbey.org::973f5038-f617-450a-8546-88bc9d3463c3" providerId="AD" clId="Web-{396C722B-B4BF-024F-2BA8-AC0484A95522}" dt="2024-06-27T20:09:38.652" v="1014" actId="20577"/>
        <pc:sldMkLst>
          <pc:docMk/>
          <pc:sldMk cId="2422937574" sldId="381"/>
        </pc:sldMkLst>
        <pc:spChg chg="mod">
          <ac:chgData name="Sophie Holland" userId="S::sophie.holland@westminster-abbey.org::973f5038-f617-450a-8546-88bc9d3463c3" providerId="AD" clId="Web-{396C722B-B4BF-024F-2BA8-AC0484A95522}" dt="2024-06-27T20:09:38.652" v="1014" actId="20577"/>
          <ac:spMkLst>
            <pc:docMk/>
            <pc:sldMk cId="2422937574" sldId="381"/>
            <ac:spMk id="2" creationId="{74A5BF1B-AC89-545A-8446-99E1D699CE4F}"/>
          </ac:spMkLst>
        </pc:spChg>
      </pc:sldChg>
      <pc:sldChg chg="addSp delSp modSp">
        <pc:chgData name="Sophie Holland" userId="S::sophie.holland@westminster-abbey.org::973f5038-f617-450a-8546-88bc9d3463c3" providerId="AD" clId="Web-{396C722B-B4BF-024F-2BA8-AC0484A95522}" dt="2024-06-27T19:46:07.318" v="971" actId="20577"/>
        <pc:sldMkLst>
          <pc:docMk/>
          <pc:sldMk cId="1857959272" sldId="382"/>
        </pc:sldMkLst>
        <pc:spChg chg="mod">
          <ac:chgData name="Sophie Holland" userId="S::sophie.holland@westminster-abbey.org::973f5038-f617-450a-8546-88bc9d3463c3" providerId="AD" clId="Web-{396C722B-B4BF-024F-2BA8-AC0484A95522}" dt="2024-06-27T19:46:07.318" v="971" actId="20577"/>
          <ac:spMkLst>
            <pc:docMk/>
            <pc:sldMk cId="1857959272" sldId="382"/>
            <ac:spMk id="2" creationId="{74A5BF1B-AC89-545A-8446-99E1D699CE4F}"/>
          </ac:spMkLst>
        </pc:spChg>
        <pc:spChg chg="add del mod">
          <ac:chgData name="Sophie Holland" userId="S::sophie.holland@westminster-abbey.org::973f5038-f617-450a-8546-88bc9d3463c3" providerId="AD" clId="Web-{396C722B-B4BF-024F-2BA8-AC0484A95522}" dt="2024-06-27T18:56:18.846" v="624"/>
          <ac:spMkLst>
            <pc:docMk/>
            <pc:sldMk cId="1857959272" sldId="382"/>
            <ac:spMk id="4" creationId="{404AD94F-CB47-35E7-CC50-0CD65511A8E9}"/>
          </ac:spMkLst>
        </pc:spChg>
        <pc:spChg chg="add del mod">
          <ac:chgData name="Sophie Holland" userId="S::sophie.holland@westminster-abbey.org::973f5038-f617-450a-8546-88bc9d3463c3" providerId="AD" clId="Web-{396C722B-B4BF-024F-2BA8-AC0484A95522}" dt="2024-06-27T19:00:10.670" v="748"/>
          <ac:spMkLst>
            <pc:docMk/>
            <pc:sldMk cId="1857959272" sldId="382"/>
            <ac:spMk id="5" creationId="{34C24029-6F80-212C-3FC6-2D4C24F95451}"/>
          </ac:spMkLst>
        </pc:spChg>
      </pc:sldChg>
      <pc:sldChg chg="addSp delSp modSp del ord">
        <pc:chgData name="Sophie Holland" userId="S::sophie.holland@westminster-abbey.org::973f5038-f617-450a-8546-88bc9d3463c3" providerId="AD" clId="Web-{396C722B-B4BF-024F-2BA8-AC0484A95522}" dt="2024-06-27T19:39:47.737" v="925"/>
        <pc:sldMkLst>
          <pc:docMk/>
          <pc:sldMk cId="3848656305" sldId="383"/>
        </pc:sldMkLst>
        <pc:spChg chg="add del mod">
          <ac:chgData name="Sophie Holland" userId="S::sophie.holland@westminster-abbey.org::973f5038-f617-450a-8546-88bc9d3463c3" providerId="AD" clId="Web-{396C722B-B4BF-024F-2BA8-AC0484A95522}" dt="2024-06-27T18:13:51.390" v="150"/>
          <ac:spMkLst>
            <pc:docMk/>
            <pc:sldMk cId="3848656305" sldId="383"/>
            <ac:spMk id="2" creationId="{9CA40DAB-BC39-1499-4AED-F8A0D3D19A2C}"/>
          </ac:spMkLst>
        </pc:spChg>
        <pc:spChg chg="add del mod">
          <ac:chgData name="Sophie Holland" userId="S::sophie.holland@westminster-abbey.org::973f5038-f617-450a-8546-88bc9d3463c3" providerId="AD" clId="Web-{396C722B-B4BF-024F-2BA8-AC0484A95522}" dt="2024-06-27T18:13:55.171" v="151"/>
          <ac:spMkLst>
            <pc:docMk/>
            <pc:sldMk cId="3848656305" sldId="383"/>
            <ac:spMk id="4" creationId="{22680146-ECAE-9E37-B70F-970B9328D168}"/>
          </ac:spMkLst>
        </pc:spChg>
        <pc:spChg chg="mod">
          <ac:chgData name="Sophie Holland" userId="S::sophie.holland@westminster-abbey.org::973f5038-f617-450a-8546-88bc9d3463c3" providerId="AD" clId="Web-{396C722B-B4BF-024F-2BA8-AC0484A95522}" dt="2024-06-27T17:53:34.228" v="112" actId="20577"/>
          <ac:spMkLst>
            <pc:docMk/>
            <pc:sldMk cId="3848656305" sldId="383"/>
            <ac:spMk id="5" creationId="{D00FEC22-8C80-22FB-6F64-EC7AFEA84414}"/>
          </ac:spMkLst>
        </pc:spChg>
      </pc:sldChg>
      <pc:sldChg chg="addSp modSp">
        <pc:chgData name="Sophie Holland" userId="S::sophie.holland@westminster-abbey.org::973f5038-f617-450a-8546-88bc9d3463c3" providerId="AD" clId="Web-{396C722B-B4BF-024F-2BA8-AC0484A95522}" dt="2024-06-27T20:21:44.119" v="1033" actId="20577"/>
        <pc:sldMkLst>
          <pc:docMk/>
          <pc:sldMk cId="3886673787" sldId="384"/>
        </pc:sldMkLst>
        <pc:spChg chg="add mod">
          <ac:chgData name="Sophie Holland" userId="S::sophie.holland@westminster-abbey.org::973f5038-f617-450a-8546-88bc9d3463c3" providerId="AD" clId="Web-{396C722B-B4BF-024F-2BA8-AC0484A95522}" dt="2024-06-27T20:19:29.018" v="1019" actId="1076"/>
          <ac:spMkLst>
            <pc:docMk/>
            <pc:sldMk cId="3886673787" sldId="384"/>
            <ac:spMk id="2" creationId="{49E8C338-3082-38BB-0F69-B0CA93497C74}"/>
          </ac:spMkLst>
        </pc:spChg>
        <pc:spChg chg="mod">
          <ac:chgData name="Sophie Holland" userId="S::sophie.holland@westminster-abbey.org::973f5038-f617-450a-8546-88bc9d3463c3" providerId="AD" clId="Web-{396C722B-B4BF-024F-2BA8-AC0484A95522}" dt="2024-06-27T20:21:44.119" v="1033" actId="20577"/>
          <ac:spMkLst>
            <pc:docMk/>
            <pc:sldMk cId="3886673787" sldId="384"/>
            <ac:spMk id="4" creationId="{5C240EA1-9386-61FB-129E-03975EF66D22}"/>
          </ac:spMkLst>
        </pc:spChg>
      </pc:sldChg>
      <pc:sldChg chg="addSp delSp modSp">
        <pc:chgData name="Sophie Holland" userId="S::sophie.holland@westminster-abbey.org::973f5038-f617-450a-8546-88bc9d3463c3" providerId="AD" clId="Web-{396C722B-B4BF-024F-2BA8-AC0484A95522}" dt="2024-06-27T19:16:35.334" v="901" actId="1076"/>
        <pc:sldMkLst>
          <pc:docMk/>
          <pc:sldMk cId="3536776986" sldId="387"/>
        </pc:sldMkLst>
        <pc:spChg chg="add del mod">
          <ac:chgData name="Sophie Holland" userId="S::sophie.holland@westminster-abbey.org::973f5038-f617-450a-8546-88bc9d3463c3" providerId="AD" clId="Web-{396C722B-B4BF-024F-2BA8-AC0484A95522}" dt="2024-06-27T19:16:14.317" v="898"/>
          <ac:spMkLst>
            <pc:docMk/>
            <pc:sldMk cId="3536776986" sldId="387"/>
            <ac:spMk id="5" creationId="{6E59BE24-9ADB-7232-2E58-C1EE143A00E0}"/>
          </ac:spMkLst>
        </pc:spChg>
        <pc:spChg chg="mod">
          <ac:chgData name="Sophie Holland" userId="S::sophie.holland@westminster-abbey.org::973f5038-f617-450a-8546-88bc9d3463c3" providerId="AD" clId="Web-{396C722B-B4BF-024F-2BA8-AC0484A95522}" dt="2024-06-27T19:16:35.334" v="901" actId="1076"/>
          <ac:spMkLst>
            <pc:docMk/>
            <pc:sldMk cId="3536776986" sldId="387"/>
            <ac:spMk id="9" creationId="{A1128F4A-75E6-7919-6C50-9A5038E54780}"/>
          </ac:spMkLst>
        </pc:spChg>
        <pc:spChg chg="mod">
          <ac:chgData name="Sophie Holland" userId="S::sophie.holland@westminster-abbey.org::973f5038-f617-450a-8546-88bc9d3463c3" providerId="AD" clId="Web-{396C722B-B4BF-024F-2BA8-AC0484A95522}" dt="2024-06-27T19:09:45.642" v="834" actId="20577"/>
          <ac:spMkLst>
            <pc:docMk/>
            <pc:sldMk cId="3536776986" sldId="387"/>
            <ac:spMk id="11" creationId="{C478436B-4B01-E44C-9310-D52D2C2537E3}"/>
          </ac:spMkLst>
        </pc:spChg>
      </pc:sldChg>
      <pc:sldChg chg="addSp modSp">
        <pc:chgData name="Sophie Holland" userId="S::sophie.holland@westminster-abbey.org::973f5038-f617-450a-8546-88bc9d3463c3" providerId="AD" clId="Web-{396C722B-B4BF-024F-2BA8-AC0484A95522}" dt="2024-06-27T20:02:00.357" v="995" actId="1076"/>
        <pc:sldMkLst>
          <pc:docMk/>
          <pc:sldMk cId="2987191116" sldId="388"/>
        </pc:sldMkLst>
        <pc:spChg chg="add mod">
          <ac:chgData name="Sophie Holland" userId="S::sophie.holland@westminster-abbey.org::973f5038-f617-450a-8546-88bc9d3463c3" providerId="AD" clId="Web-{396C722B-B4BF-024F-2BA8-AC0484A95522}" dt="2024-06-27T20:02:00.357" v="995" actId="1076"/>
          <ac:spMkLst>
            <pc:docMk/>
            <pc:sldMk cId="2987191116" sldId="388"/>
            <ac:spMk id="2" creationId="{539F4DB0-85AD-3146-A5F3-45C9892EE863}"/>
          </ac:spMkLst>
        </pc:spChg>
      </pc:sldChg>
      <pc:sldChg chg="addSp delSp modSp add replId">
        <pc:chgData name="Sophie Holland" userId="S::sophie.holland@westminster-abbey.org::973f5038-f617-450a-8546-88bc9d3463c3" providerId="AD" clId="Web-{396C722B-B4BF-024F-2BA8-AC0484A95522}" dt="2024-06-27T21:18:01.487" v="1934" actId="20577"/>
        <pc:sldMkLst>
          <pc:docMk/>
          <pc:sldMk cId="1036688037" sldId="389"/>
        </pc:sldMkLst>
        <pc:spChg chg="add del mod">
          <ac:chgData name="Sophie Holland" userId="S::sophie.holland@westminster-abbey.org::973f5038-f617-450a-8546-88bc9d3463c3" providerId="AD" clId="Web-{396C722B-B4BF-024F-2BA8-AC0484A95522}" dt="2024-06-27T18:49:54.655" v="438"/>
          <ac:spMkLst>
            <pc:docMk/>
            <pc:sldMk cId="1036688037" sldId="389"/>
            <ac:spMk id="2" creationId="{5B04DDE6-BF04-471E-55BB-DAC645CC6906}"/>
          </ac:spMkLst>
        </pc:spChg>
        <pc:spChg chg="add del mod">
          <ac:chgData name="Sophie Holland" userId="S::sophie.holland@westminster-abbey.org::973f5038-f617-450a-8546-88bc9d3463c3" providerId="AD" clId="Web-{396C722B-B4BF-024F-2BA8-AC0484A95522}" dt="2024-06-27T18:57:23.896" v="639"/>
          <ac:spMkLst>
            <pc:docMk/>
            <pc:sldMk cId="1036688037" sldId="389"/>
            <ac:spMk id="4" creationId="{659F1CA3-4178-A3B3-1286-2804D9C64ECF}"/>
          </ac:spMkLst>
        </pc:spChg>
        <pc:spChg chg="add del mod">
          <ac:chgData name="Sophie Holland" userId="S::sophie.holland@westminster-abbey.org::973f5038-f617-450a-8546-88bc9d3463c3" providerId="AD" clId="Web-{396C722B-B4BF-024F-2BA8-AC0484A95522}" dt="2024-06-27T18:17:07.675" v="186"/>
          <ac:spMkLst>
            <pc:docMk/>
            <pc:sldMk cId="1036688037" sldId="389"/>
            <ac:spMk id="4" creationId="{BF26B55E-186D-62D1-2D24-09E9835E9131}"/>
          </ac:spMkLst>
        </pc:spChg>
        <pc:spChg chg="mod">
          <ac:chgData name="Sophie Holland" userId="S::sophie.holland@westminster-abbey.org::973f5038-f617-450a-8546-88bc9d3463c3" providerId="AD" clId="Web-{396C722B-B4BF-024F-2BA8-AC0484A95522}" dt="2024-06-27T21:18:01.487" v="1934" actId="20577"/>
          <ac:spMkLst>
            <pc:docMk/>
            <pc:sldMk cId="1036688037" sldId="389"/>
            <ac:spMk id="5" creationId="{D00FEC22-8C80-22FB-6F64-EC7AFEA84414}"/>
          </ac:spMkLst>
        </pc:spChg>
        <pc:spChg chg="add del mod">
          <ac:chgData name="Sophie Holland" userId="S::sophie.holland@westminster-abbey.org::973f5038-f617-450a-8546-88bc9d3463c3" providerId="AD" clId="Web-{396C722B-B4BF-024F-2BA8-AC0484A95522}" dt="2024-06-27T18:40:49.860" v="302"/>
          <ac:spMkLst>
            <pc:docMk/>
            <pc:sldMk cId="1036688037" sldId="389"/>
            <ac:spMk id="7" creationId="{72400A99-06F3-EEF0-EA08-5D87A136E5A7}"/>
          </ac:spMkLst>
        </pc:spChg>
        <pc:spChg chg="add del mod">
          <ac:chgData name="Sophie Holland" userId="S::sophie.holland@westminster-abbey.org::973f5038-f617-450a-8546-88bc9d3463c3" providerId="AD" clId="Web-{396C722B-B4BF-024F-2BA8-AC0484A95522}" dt="2024-06-27T19:01:11.938" v="785"/>
          <ac:spMkLst>
            <pc:docMk/>
            <pc:sldMk cId="1036688037" sldId="389"/>
            <ac:spMk id="8" creationId="{F6A947BE-DA85-E22C-A84D-03B66AF624A1}"/>
          </ac:spMkLst>
        </pc:spChg>
        <pc:spChg chg="add del">
          <ac:chgData name="Sophie Holland" userId="S::sophie.holland@westminster-abbey.org::973f5038-f617-450a-8546-88bc9d3463c3" providerId="AD" clId="Web-{396C722B-B4BF-024F-2BA8-AC0484A95522}" dt="2024-06-27T20:32:05.028" v="1182"/>
          <ac:spMkLst>
            <pc:docMk/>
            <pc:sldMk cId="1036688037" sldId="389"/>
            <ac:spMk id="9" creationId="{CADE64AD-73D2-2410-FA46-AB38D4ECAD4B}"/>
          </ac:spMkLst>
        </pc:spChg>
        <pc:spChg chg="add del">
          <ac:chgData name="Sophie Holland" userId="S::sophie.holland@westminster-abbey.org::973f5038-f617-450a-8546-88bc9d3463c3" providerId="AD" clId="Web-{396C722B-B4BF-024F-2BA8-AC0484A95522}" dt="2024-06-27T20:26:19.902" v="1078"/>
          <ac:spMkLst>
            <pc:docMk/>
            <pc:sldMk cId="1036688037" sldId="389"/>
            <ac:spMk id="10" creationId="{CADE64AD-73D2-2410-FA46-AB38D4ECAD4B}"/>
          </ac:spMkLst>
        </pc:spChg>
        <pc:spChg chg="add del mod">
          <ac:chgData name="Sophie Holland" userId="S::sophie.holland@westminster-abbey.org::973f5038-f617-450a-8546-88bc9d3463c3" providerId="AD" clId="Web-{396C722B-B4BF-024F-2BA8-AC0484A95522}" dt="2024-06-27T20:43:11.217" v="1394"/>
          <ac:spMkLst>
            <pc:docMk/>
            <pc:sldMk cId="1036688037" sldId="389"/>
            <ac:spMk id="12" creationId="{D6813101-90B0-89AF-EF8B-281822C068CA}"/>
          </ac:spMkLst>
        </pc:spChg>
        <pc:spChg chg="add del mod">
          <ac:chgData name="Sophie Holland" userId="S::sophie.holland@westminster-abbey.org::973f5038-f617-450a-8546-88bc9d3463c3" providerId="AD" clId="Web-{396C722B-B4BF-024F-2BA8-AC0484A95522}" dt="2024-06-27T20:58:37.609" v="1709"/>
          <ac:spMkLst>
            <pc:docMk/>
            <pc:sldMk cId="1036688037" sldId="389"/>
            <ac:spMk id="13" creationId="{F6DDB874-EE19-1CFD-D87F-DA7CE2AFF701}"/>
          </ac:spMkLst>
        </pc:spChg>
        <pc:spChg chg="add del mod">
          <ac:chgData name="Sophie Holland" userId="S::sophie.holland@westminster-abbey.org::973f5038-f617-450a-8546-88bc9d3463c3" providerId="AD" clId="Web-{396C722B-B4BF-024F-2BA8-AC0484A95522}" dt="2024-06-27T20:54:27.988" v="1641"/>
          <ac:spMkLst>
            <pc:docMk/>
            <pc:sldMk cId="1036688037" sldId="389"/>
            <ac:spMk id="14" creationId="{6AC9DCA9-ED13-2CB1-01A1-0E5F439C54D2}"/>
          </ac:spMkLst>
        </pc:spChg>
      </pc:sldChg>
      <pc:sldChg chg="addSp delSp modSp add replId">
        <pc:chgData name="Sophie Holland" userId="S::sophie.holland@westminster-abbey.org::973f5038-f617-450a-8546-88bc9d3463c3" providerId="AD" clId="Web-{396C722B-B4BF-024F-2BA8-AC0484A95522}" dt="2024-06-27T21:18:35.770" v="1936" actId="20577"/>
        <pc:sldMkLst>
          <pc:docMk/>
          <pc:sldMk cId="151588631" sldId="390"/>
        </pc:sldMkLst>
        <pc:spChg chg="del">
          <ac:chgData name="Sophie Holland" userId="S::sophie.holland@westminster-abbey.org::973f5038-f617-450a-8546-88bc9d3463c3" providerId="AD" clId="Web-{396C722B-B4BF-024F-2BA8-AC0484A95522}" dt="2024-06-27T18:44:55.547" v="311"/>
          <ac:spMkLst>
            <pc:docMk/>
            <pc:sldMk cId="151588631" sldId="390"/>
            <ac:spMk id="2" creationId="{9CA40DAB-BC39-1499-4AED-F8A0D3D19A2C}"/>
          </ac:spMkLst>
        </pc:spChg>
        <pc:spChg chg="del">
          <ac:chgData name="Sophie Holland" userId="S::sophie.holland@westminster-abbey.org::973f5038-f617-450a-8546-88bc9d3463c3" providerId="AD" clId="Web-{396C722B-B4BF-024F-2BA8-AC0484A95522}" dt="2024-06-27T18:45:08.376" v="313"/>
          <ac:spMkLst>
            <pc:docMk/>
            <pc:sldMk cId="151588631" sldId="390"/>
            <ac:spMk id="4" creationId="{22680146-ECAE-9E37-B70F-970B9328D168}"/>
          </ac:spMkLst>
        </pc:spChg>
        <pc:spChg chg="mod">
          <ac:chgData name="Sophie Holland" userId="S::sophie.holland@westminster-abbey.org::973f5038-f617-450a-8546-88bc9d3463c3" providerId="AD" clId="Web-{396C722B-B4BF-024F-2BA8-AC0484A95522}" dt="2024-06-27T21:18:35.770" v="1936" actId="20577"/>
          <ac:spMkLst>
            <pc:docMk/>
            <pc:sldMk cId="151588631" sldId="390"/>
            <ac:spMk id="5" creationId="{D00FEC22-8C80-22FB-6F64-EC7AFEA84414}"/>
          </ac:spMkLst>
        </pc:spChg>
        <pc:spChg chg="add del mod">
          <ac:chgData name="Sophie Holland" userId="S::sophie.holland@westminster-abbey.org::973f5038-f617-450a-8546-88bc9d3463c3" providerId="AD" clId="Web-{396C722B-B4BF-024F-2BA8-AC0484A95522}" dt="2024-06-27T18:45:24.408" v="320"/>
          <ac:spMkLst>
            <pc:docMk/>
            <pc:sldMk cId="151588631" sldId="390"/>
            <ac:spMk id="8" creationId="{BC87DC35-E71D-662B-7121-576B1D852AAA}"/>
          </ac:spMkLst>
        </pc:spChg>
        <pc:spChg chg="add del mod">
          <ac:chgData name="Sophie Holland" userId="S::sophie.holland@westminster-abbey.org::973f5038-f617-450a-8546-88bc9d3463c3" providerId="AD" clId="Web-{396C722B-B4BF-024F-2BA8-AC0484A95522}" dt="2024-06-27T19:02:20.301" v="802"/>
          <ac:spMkLst>
            <pc:docMk/>
            <pc:sldMk cId="151588631" sldId="390"/>
            <ac:spMk id="9" creationId="{912D5182-DCEA-EF11-AE4F-EE3CDEEEA121}"/>
          </ac:spMkLst>
        </pc:spChg>
        <pc:spChg chg="add del mod">
          <ac:chgData name="Sophie Holland" userId="S::sophie.holland@westminster-abbey.org::973f5038-f617-450a-8546-88bc9d3463c3" providerId="AD" clId="Web-{396C722B-B4BF-024F-2BA8-AC0484A95522}" dt="2024-06-27T20:25:18.805" v="1075"/>
          <ac:spMkLst>
            <pc:docMk/>
            <pc:sldMk cId="151588631" sldId="390"/>
            <ac:spMk id="10" creationId="{CADE64AD-73D2-2410-FA46-AB38D4ECAD4B}"/>
          </ac:spMkLst>
        </pc:spChg>
        <pc:spChg chg="add del mod">
          <ac:chgData name="Sophie Holland" userId="S::sophie.holland@westminster-abbey.org::973f5038-f617-450a-8546-88bc9d3463c3" providerId="AD" clId="Web-{396C722B-B4BF-024F-2BA8-AC0484A95522}" dt="2024-06-27T21:17:16.563" v="1927"/>
          <ac:spMkLst>
            <pc:docMk/>
            <pc:sldMk cId="151588631" sldId="390"/>
            <ac:spMk id="12" creationId="{AE69BD0F-D6D1-0BA9-AD9D-D363BF8C28ED}"/>
          </ac:spMkLst>
        </pc:spChg>
      </pc:sldChg>
    </pc:docChg>
  </pc:docChgLst>
  <pc:docChgLst>
    <pc:chgData name="Sophie Holland" userId="S::sophie.holland@westminster-abbey.org::973f5038-f617-450a-8546-88bc9d3463c3" providerId="AD" clId="Web-{DFE2FC21-F2BC-922D-01EC-18862B717687}"/>
    <pc:docChg chg="modSld">
      <pc:chgData name="Sophie Holland" userId="S::sophie.holland@westminster-abbey.org::973f5038-f617-450a-8546-88bc9d3463c3" providerId="AD" clId="Web-{DFE2FC21-F2BC-922D-01EC-18862B717687}" dt="2024-07-23T15:08:46.216" v="351"/>
      <pc:docMkLst>
        <pc:docMk/>
      </pc:docMkLst>
      <pc:sldChg chg="modSp">
        <pc:chgData name="Sophie Holland" userId="S::sophie.holland@westminster-abbey.org::973f5038-f617-450a-8546-88bc9d3463c3" providerId="AD" clId="Web-{DFE2FC21-F2BC-922D-01EC-18862B717687}" dt="2024-07-23T14:42:13.578" v="52" actId="1076"/>
        <pc:sldMkLst>
          <pc:docMk/>
          <pc:sldMk cId="582489287" sldId="373"/>
        </pc:sldMkLst>
        <pc:spChg chg="mod">
          <ac:chgData name="Sophie Holland" userId="S::sophie.holland@westminster-abbey.org::973f5038-f617-450a-8546-88bc9d3463c3" providerId="AD" clId="Web-{DFE2FC21-F2BC-922D-01EC-18862B717687}" dt="2024-07-23T14:42:13.578" v="52" actId="1076"/>
          <ac:spMkLst>
            <pc:docMk/>
            <pc:sldMk cId="582489287" sldId="373"/>
            <ac:spMk id="7" creationId="{3B0F3292-EC6B-E47B-25E2-0256FE0CCD17}"/>
          </ac:spMkLst>
        </pc:spChg>
      </pc:sldChg>
      <pc:sldChg chg="addSp delSp modSp">
        <pc:chgData name="Sophie Holland" userId="S::sophie.holland@westminster-abbey.org::973f5038-f617-450a-8546-88bc9d3463c3" providerId="AD" clId="Web-{DFE2FC21-F2BC-922D-01EC-18862B717687}" dt="2024-07-23T15:08:46.216" v="351"/>
        <pc:sldMkLst>
          <pc:docMk/>
          <pc:sldMk cId="3713465871" sldId="385"/>
        </pc:sldMkLst>
        <pc:spChg chg="del">
          <ac:chgData name="Sophie Holland" userId="S::sophie.holland@westminster-abbey.org::973f5038-f617-450a-8546-88bc9d3463c3" providerId="AD" clId="Web-{DFE2FC21-F2BC-922D-01EC-18862B717687}" dt="2024-07-23T15:06:11.727" v="309"/>
          <ac:spMkLst>
            <pc:docMk/>
            <pc:sldMk cId="3713465871" sldId="385"/>
            <ac:spMk id="2" creationId="{8CB892FD-2756-11FF-C021-2EA9CCC9FCBB}"/>
          </ac:spMkLst>
        </pc:spChg>
        <pc:spChg chg="del">
          <ac:chgData name="Sophie Holland" userId="S::sophie.holland@westminster-abbey.org::973f5038-f617-450a-8546-88bc9d3463c3" providerId="AD" clId="Web-{DFE2FC21-F2BC-922D-01EC-18862B717687}" dt="2024-07-23T15:08:46.216" v="351"/>
          <ac:spMkLst>
            <pc:docMk/>
            <pc:sldMk cId="3713465871" sldId="385"/>
            <ac:spMk id="4" creationId="{083DF67F-6345-1982-515E-2A3AE7A61B3A}"/>
          </ac:spMkLst>
        </pc:spChg>
        <pc:spChg chg="add del mod">
          <ac:chgData name="Sophie Holland" userId="S::sophie.holland@westminster-abbey.org::973f5038-f617-450a-8546-88bc9d3463c3" providerId="AD" clId="Web-{DFE2FC21-F2BC-922D-01EC-18862B717687}" dt="2024-07-23T15:02:31.862" v="147"/>
          <ac:spMkLst>
            <pc:docMk/>
            <pc:sldMk cId="3713465871" sldId="385"/>
            <ac:spMk id="5" creationId="{E3C86ADE-325E-B9FB-DC53-3F0945CCB359}"/>
          </ac:spMkLst>
        </pc:spChg>
        <pc:spChg chg="add del mod">
          <ac:chgData name="Sophie Holland" userId="S::sophie.holland@westminster-abbey.org::973f5038-f617-450a-8546-88bc9d3463c3" providerId="AD" clId="Web-{DFE2FC21-F2BC-922D-01EC-18862B717687}" dt="2024-07-23T15:08:45.247" v="350" actId="20577"/>
          <ac:spMkLst>
            <pc:docMk/>
            <pc:sldMk cId="3713465871" sldId="385"/>
            <ac:spMk id="7" creationId="{3B0F3292-EC6B-E47B-25E2-0256FE0CCD17}"/>
          </ac:spMkLst>
        </pc:spChg>
        <pc:spChg chg="add del mod">
          <ac:chgData name="Sophie Holland" userId="S::sophie.holland@westminster-abbey.org::973f5038-f617-450a-8546-88bc9d3463c3" providerId="AD" clId="Web-{DFE2FC21-F2BC-922D-01EC-18862B717687}" dt="2024-07-23T15:04:25.115" v="234"/>
          <ac:spMkLst>
            <pc:docMk/>
            <pc:sldMk cId="3713465871" sldId="385"/>
            <ac:spMk id="8" creationId="{E154E8C1-1F38-21F4-1D86-7DA5366253C0}"/>
          </ac:spMkLst>
        </pc:spChg>
      </pc:sldChg>
      <pc:sldChg chg="delSp modSp">
        <pc:chgData name="Sophie Holland" userId="S::sophie.holland@westminster-abbey.org::973f5038-f617-450a-8546-88bc9d3463c3" providerId="AD" clId="Web-{DFE2FC21-F2BC-922D-01EC-18862B717687}" dt="2024-07-23T14:55:31.975" v="108" actId="20577"/>
        <pc:sldMkLst>
          <pc:docMk/>
          <pc:sldMk cId="4038425311" sldId="386"/>
        </pc:sldMkLst>
        <pc:spChg chg="mod">
          <ac:chgData name="Sophie Holland" userId="S::sophie.holland@westminster-abbey.org::973f5038-f617-450a-8546-88bc9d3463c3" providerId="AD" clId="Web-{DFE2FC21-F2BC-922D-01EC-18862B717687}" dt="2024-07-23T14:55:31.975" v="108" actId="20577"/>
          <ac:spMkLst>
            <pc:docMk/>
            <pc:sldMk cId="4038425311" sldId="386"/>
            <ac:spMk id="7" creationId="{3B0F3292-EC6B-E47B-25E2-0256FE0CCD17}"/>
          </ac:spMkLst>
        </pc:spChg>
        <pc:spChg chg="del">
          <ac:chgData name="Sophie Holland" userId="S::sophie.holland@westminster-abbey.org::973f5038-f617-450a-8546-88bc9d3463c3" providerId="AD" clId="Web-{DFE2FC21-F2BC-922D-01EC-18862B717687}" dt="2024-07-23T14:41:42.202" v="47"/>
          <ac:spMkLst>
            <pc:docMk/>
            <pc:sldMk cId="4038425311" sldId="386"/>
            <ac:spMk id="9" creationId="{59426985-8DD7-1792-730D-45A603406DF2}"/>
          </ac:spMkLst>
        </pc:spChg>
        <pc:spChg chg="del">
          <ac:chgData name="Sophie Holland" userId="S::sophie.holland@westminster-abbey.org::973f5038-f617-450a-8546-88bc9d3463c3" providerId="AD" clId="Web-{DFE2FC21-F2BC-922D-01EC-18862B717687}" dt="2024-07-23T14:41:39.780" v="46"/>
          <ac:spMkLst>
            <pc:docMk/>
            <pc:sldMk cId="4038425311" sldId="386"/>
            <ac:spMk id="12" creationId="{8A10C3B1-1DF2-6AEA-A8C2-B40F3B2F8634}"/>
          </ac:spMkLst>
        </pc:spChg>
      </pc:sldChg>
    </pc:docChg>
  </pc:docChgLst>
  <pc:docChgLst>
    <pc:chgData name="Lou Cash" userId="S::lou.cash@westminster-abbey.org::86be4a58-c22e-4e67-b9c9-cb87f0968146" providerId="AD" clId="Web-{B3B1499F-A879-C57D-B6EF-52B4A42EC5C3}"/>
    <pc:docChg chg="modSld">
      <pc:chgData name="Lou Cash" userId="S::lou.cash@westminster-abbey.org::86be4a58-c22e-4e67-b9c9-cb87f0968146" providerId="AD" clId="Web-{B3B1499F-A879-C57D-B6EF-52B4A42EC5C3}" dt="2021-11-26T11:53:14.142" v="4" actId="20577"/>
      <pc:docMkLst>
        <pc:docMk/>
      </pc:docMkLst>
      <pc:sldChg chg="modSp">
        <pc:chgData name="Lou Cash" userId="S::lou.cash@westminster-abbey.org::86be4a58-c22e-4e67-b9c9-cb87f0968146" providerId="AD" clId="Web-{B3B1499F-A879-C57D-B6EF-52B4A42EC5C3}" dt="2021-11-26T11:53:14.142" v="4" actId="20577"/>
        <pc:sldMkLst>
          <pc:docMk/>
          <pc:sldMk cId="927207849" sldId="316"/>
        </pc:sldMkLst>
        <pc:spChg chg="mod">
          <ac:chgData name="Lou Cash" userId="S::lou.cash@westminster-abbey.org::86be4a58-c22e-4e67-b9c9-cb87f0968146" providerId="AD" clId="Web-{B3B1499F-A879-C57D-B6EF-52B4A42EC5C3}" dt="2021-11-26T11:53:14.142" v="4" actId="20577"/>
          <ac:spMkLst>
            <pc:docMk/>
            <pc:sldMk cId="927207849" sldId="316"/>
            <ac:spMk id="11" creationId="{9DC6E8CD-F385-1742-8A3A-93E1A6C062FE}"/>
          </ac:spMkLst>
        </pc:spChg>
      </pc:sldChg>
    </pc:docChg>
  </pc:docChgLst>
  <pc:docChgLst>
    <pc:chgData name="Sophie Holland" userId="S::sophie.holland@westminster-abbey.org::973f5038-f617-450a-8546-88bc9d3463c3" providerId="AD" clId="Web-{AD0FCC93-372A-3EC7-E5A6-38CE0E537029}"/>
    <pc:docChg chg="modSld">
      <pc:chgData name="Sophie Holland" userId="S::sophie.holland@westminster-abbey.org::973f5038-f617-450a-8546-88bc9d3463c3" providerId="AD" clId="Web-{AD0FCC93-372A-3EC7-E5A6-38CE0E537029}" dt="2024-07-10T15:12:03.274" v="39" actId="20577"/>
      <pc:docMkLst>
        <pc:docMk/>
      </pc:docMkLst>
      <pc:sldChg chg="addSp delSp modSp">
        <pc:chgData name="Sophie Holland" userId="S::sophie.holland@westminster-abbey.org::973f5038-f617-450a-8546-88bc9d3463c3" providerId="AD" clId="Web-{AD0FCC93-372A-3EC7-E5A6-38CE0E537029}" dt="2024-07-10T15:11:15.834" v="22"/>
        <pc:sldMkLst>
          <pc:docMk/>
          <pc:sldMk cId="4213500498" sldId="341"/>
        </pc:sldMkLst>
        <pc:picChg chg="add del mod ord modCrop">
          <ac:chgData name="Sophie Holland" userId="S::sophie.holland@westminster-abbey.org::973f5038-f617-450a-8546-88bc9d3463c3" providerId="AD" clId="Web-{AD0FCC93-372A-3EC7-E5A6-38CE0E537029}" dt="2024-07-10T15:11:15.834" v="22"/>
          <ac:picMkLst>
            <pc:docMk/>
            <pc:sldMk cId="4213500498" sldId="341"/>
            <ac:picMk id="2" creationId="{FB6B033D-5024-4938-7AB9-0CAC1B739185}"/>
          </ac:picMkLst>
        </pc:picChg>
      </pc:sldChg>
      <pc:sldChg chg="modSp">
        <pc:chgData name="Sophie Holland" userId="S::sophie.holland@westminster-abbey.org::973f5038-f617-450a-8546-88bc9d3463c3" providerId="AD" clId="Web-{AD0FCC93-372A-3EC7-E5A6-38CE0E537029}" dt="2024-07-10T15:12:03.274" v="39" actId="20577"/>
        <pc:sldMkLst>
          <pc:docMk/>
          <pc:sldMk cId="3886673787" sldId="384"/>
        </pc:sldMkLst>
        <pc:spChg chg="mod">
          <ac:chgData name="Sophie Holland" userId="S::sophie.holland@westminster-abbey.org::973f5038-f617-450a-8546-88bc9d3463c3" providerId="AD" clId="Web-{AD0FCC93-372A-3EC7-E5A6-38CE0E537029}" dt="2024-07-10T15:12:03.274" v="39" actId="20577"/>
          <ac:spMkLst>
            <pc:docMk/>
            <pc:sldMk cId="3886673787" sldId="384"/>
            <ac:spMk id="4" creationId="{5C240EA1-9386-61FB-129E-03975EF66D22}"/>
          </ac:spMkLst>
        </pc:spChg>
      </pc:sldChg>
    </pc:docChg>
  </pc:docChgLst>
  <pc:docChgLst>
    <pc:chgData name="Sophie Holland" userId="S::sophie.holland@westminster-abbey.org::973f5038-f617-450a-8546-88bc9d3463c3" providerId="AD" clId="Web-{5B610712-6411-683E-C9F5-5BD464A39080}"/>
    <pc:docChg chg="delSld modSld">
      <pc:chgData name="Sophie Holland" userId="S::sophie.holland@westminster-abbey.org::973f5038-f617-450a-8546-88bc9d3463c3" providerId="AD" clId="Web-{5B610712-6411-683E-C9F5-5BD464A39080}" dt="2024-03-01T10:58:14.834" v="24"/>
      <pc:docMkLst>
        <pc:docMk/>
      </pc:docMkLst>
      <pc:sldChg chg="delSp modSp mod setBg">
        <pc:chgData name="Sophie Holland" userId="S::sophie.holland@westminster-abbey.org::973f5038-f617-450a-8546-88bc9d3463c3" providerId="AD" clId="Web-{5B610712-6411-683E-C9F5-5BD464A39080}" dt="2024-03-01T10:58:01.645" v="18"/>
        <pc:sldMkLst>
          <pc:docMk/>
          <pc:sldMk cId="4213500498" sldId="341"/>
        </pc:sldMkLst>
        <pc:spChg chg="mod">
          <ac:chgData name="Sophie Holland" userId="S::sophie.holland@westminster-abbey.org::973f5038-f617-450a-8546-88bc9d3463c3" providerId="AD" clId="Web-{5B610712-6411-683E-C9F5-5BD464A39080}" dt="2024-03-01T10:57:59.911" v="17" actId="20577"/>
          <ac:spMkLst>
            <pc:docMk/>
            <pc:sldMk cId="4213500498" sldId="341"/>
            <ac:spMk id="9" creationId="{00000000-0000-0000-0000-000000000000}"/>
          </ac:spMkLst>
        </pc:spChg>
        <pc:spChg chg="del">
          <ac:chgData name="Sophie Holland" userId="S::sophie.holland@westminster-abbey.org::973f5038-f617-450a-8546-88bc9d3463c3" providerId="AD" clId="Web-{5B610712-6411-683E-C9F5-5BD464A39080}" dt="2024-03-01T10:58:01.645" v="18"/>
          <ac:spMkLst>
            <pc:docMk/>
            <pc:sldMk cId="4213500498" sldId="341"/>
            <ac:spMk id="10" creationId="{F89B5B11-7758-448D-AC81-23E46063A519}"/>
          </ac:spMkLst>
        </pc:spChg>
      </pc:sldChg>
      <pc:sldChg chg="del">
        <pc:chgData name="Sophie Holland" userId="S::sophie.holland@westminster-abbey.org::973f5038-f617-450a-8546-88bc9d3463c3" providerId="AD" clId="Web-{5B610712-6411-683E-C9F5-5BD464A39080}" dt="2024-03-01T10:58:14.755" v="23"/>
        <pc:sldMkLst>
          <pc:docMk/>
          <pc:sldMk cId="511511028" sldId="355"/>
        </pc:sldMkLst>
      </pc:sldChg>
      <pc:sldChg chg="addSp delSp modSp del">
        <pc:chgData name="Sophie Holland" userId="S::sophie.holland@westminster-abbey.org::973f5038-f617-450a-8546-88bc9d3463c3" providerId="AD" clId="Web-{5B610712-6411-683E-C9F5-5BD464A39080}" dt="2024-03-01T10:58:14.834" v="24"/>
        <pc:sldMkLst>
          <pc:docMk/>
          <pc:sldMk cId="3500591833" sldId="358"/>
        </pc:sldMkLst>
        <pc:spChg chg="del mod">
          <ac:chgData name="Sophie Holland" userId="S::sophie.holland@westminster-abbey.org::973f5038-f617-450a-8546-88bc9d3463c3" providerId="AD" clId="Web-{5B610712-6411-683E-C9F5-5BD464A39080}" dt="2024-03-01T10:57:23.486" v="5"/>
          <ac:spMkLst>
            <pc:docMk/>
            <pc:sldMk cId="3500591833" sldId="358"/>
            <ac:spMk id="3" creationId="{BE8610C2-B440-9E4D-A710-C9C06FB366F5}"/>
          </ac:spMkLst>
        </pc:spChg>
        <pc:spChg chg="del">
          <ac:chgData name="Sophie Holland" userId="S::sophie.holland@westminster-abbey.org::973f5038-f617-450a-8546-88bc9d3463c3" providerId="AD" clId="Web-{5B610712-6411-683E-C9F5-5BD464A39080}" dt="2024-03-01T10:57:21.939" v="4"/>
          <ac:spMkLst>
            <pc:docMk/>
            <pc:sldMk cId="3500591833" sldId="358"/>
            <ac:spMk id="4" creationId="{F3825712-1F61-8E4A-A0C2-35D946C435C5}"/>
          </ac:spMkLst>
        </pc:spChg>
        <pc:spChg chg="del">
          <ac:chgData name="Sophie Holland" userId="S::sophie.holland@westminster-abbey.org::973f5038-f617-450a-8546-88bc9d3463c3" providerId="AD" clId="Web-{5B610712-6411-683E-C9F5-5BD464A39080}" dt="2024-03-01T10:57:19.283" v="2"/>
          <ac:spMkLst>
            <pc:docMk/>
            <pc:sldMk cId="3500591833" sldId="358"/>
            <ac:spMk id="8" creationId="{5CBBB89B-8AD8-E041-8ABA-5BE77B3182D1}"/>
          </ac:spMkLst>
        </pc:spChg>
        <pc:spChg chg="add mod">
          <ac:chgData name="Sophie Holland" userId="S::sophie.holland@westminster-abbey.org::973f5038-f617-450a-8546-88bc9d3463c3" providerId="AD" clId="Web-{5B610712-6411-683E-C9F5-5BD464A39080}" dt="2024-03-01T10:57:23.486" v="5"/>
          <ac:spMkLst>
            <pc:docMk/>
            <pc:sldMk cId="3500591833" sldId="358"/>
            <ac:spMk id="9" creationId="{35602CEA-ACFA-7099-2BFA-98D2D9D90A98}"/>
          </ac:spMkLst>
        </pc:spChg>
        <pc:picChg chg="del">
          <ac:chgData name="Sophie Holland" userId="S::sophie.holland@westminster-abbey.org::973f5038-f617-450a-8546-88bc9d3463c3" providerId="AD" clId="Web-{5B610712-6411-683E-C9F5-5BD464A39080}" dt="2024-03-01T10:57:17.689" v="1"/>
          <ac:picMkLst>
            <pc:docMk/>
            <pc:sldMk cId="3500591833" sldId="358"/>
            <ac:picMk id="5" creationId="{00000000-0000-0000-0000-000000000000}"/>
          </ac:picMkLst>
        </pc:picChg>
      </pc:sldChg>
      <pc:sldChg chg="del">
        <pc:chgData name="Sophie Holland" userId="S::sophie.holland@westminster-abbey.org::973f5038-f617-450a-8546-88bc9d3463c3" providerId="AD" clId="Web-{5B610712-6411-683E-C9F5-5BD464A39080}" dt="2024-03-01T10:58:10.380" v="19"/>
        <pc:sldMkLst>
          <pc:docMk/>
          <pc:sldMk cId="2504170983" sldId="359"/>
        </pc:sldMkLst>
      </pc:sldChg>
      <pc:sldChg chg="del">
        <pc:chgData name="Sophie Holland" userId="S::sophie.holland@westminster-abbey.org::973f5038-f617-450a-8546-88bc9d3463c3" providerId="AD" clId="Web-{5B610712-6411-683E-C9F5-5BD464A39080}" dt="2024-03-01T10:58:10.880" v="20"/>
        <pc:sldMkLst>
          <pc:docMk/>
          <pc:sldMk cId="4039375566" sldId="360"/>
        </pc:sldMkLst>
      </pc:sldChg>
      <pc:sldChg chg="del">
        <pc:chgData name="Sophie Holland" userId="S::sophie.holland@westminster-abbey.org::973f5038-f617-450a-8546-88bc9d3463c3" providerId="AD" clId="Web-{5B610712-6411-683E-C9F5-5BD464A39080}" dt="2024-03-01T10:58:11.255" v="21"/>
        <pc:sldMkLst>
          <pc:docMk/>
          <pc:sldMk cId="2530999865" sldId="361"/>
        </pc:sldMkLst>
      </pc:sldChg>
      <pc:sldChg chg="del">
        <pc:chgData name="Sophie Holland" userId="S::sophie.holland@westminster-abbey.org::973f5038-f617-450a-8546-88bc9d3463c3" providerId="AD" clId="Web-{5B610712-6411-683E-C9F5-5BD464A39080}" dt="2024-03-01T10:58:11.708" v="22"/>
        <pc:sldMkLst>
          <pc:docMk/>
          <pc:sldMk cId="2798857095" sldId="363"/>
        </pc:sldMkLst>
      </pc:sldChg>
      <pc:sldChg chg="addSp delSp modSp">
        <pc:chgData name="Sophie Holland" userId="S::sophie.holland@westminster-abbey.org::973f5038-f617-450a-8546-88bc9d3463c3" providerId="AD" clId="Web-{5B610712-6411-683E-C9F5-5BD464A39080}" dt="2024-03-01T10:57:27.502" v="6"/>
        <pc:sldMkLst>
          <pc:docMk/>
          <pc:sldMk cId="3712833313" sldId="365"/>
        </pc:sldMkLst>
        <pc:spChg chg="add mod">
          <ac:chgData name="Sophie Holland" userId="S::sophie.holland@westminster-abbey.org::973f5038-f617-450a-8546-88bc9d3463c3" providerId="AD" clId="Web-{5B610712-6411-683E-C9F5-5BD464A39080}" dt="2024-03-01T10:57:27.502" v="6"/>
          <ac:spMkLst>
            <pc:docMk/>
            <pc:sldMk cId="3712833313" sldId="365"/>
            <ac:spMk id="3" creationId="{74A5BF1B-AC89-545A-8446-99E1D699CE4F}"/>
          </ac:spMkLst>
        </pc:spChg>
        <pc:spChg chg="del">
          <ac:chgData name="Sophie Holland" userId="S::sophie.holland@westminster-abbey.org::973f5038-f617-450a-8546-88bc9d3463c3" providerId="AD" clId="Web-{5B610712-6411-683E-C9F5-5BD464A39080}" dt="2024-03-01T10:57:15.220" v="0"/>
          <ac:spMkLst>
            <pc:docMk/>
            <pc:sldMk cId="3712833313" sldId="365"/>
            <ac:spMk id="7" creationId="{00000000-0000-0000-0000-000000000000}"/>
          </ac:spMkLst>
        </pc:spChg>
        <pc:spChg chg="del">
          <ac:chgData name="Sophie Holland" userId="S::sophie.holland@westminster-abbey.org::973f5038-f617-450a-8546-88bc9d3463c3" providerId="AD" clId="Web-{5B610712-6411-683E-C9F5-5BD464A39080}" dt="2024-03-01T10:57:27.502" v="6"/>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FDA7BD94-11C0-990F-766F-114A6420CC48}"/>
    <pc:docChg chg="modSld">
      <pc:chgData name="Sophie Holland" userId="S::sophie.holland@westminster-abbey.org::973f5038-f617-450a-8546-88bc9d3463c3" providerId="AD" clId="Web-{FDA7BD94-11C0-990F-766F-114A6420CC48}" dt="2024-04-30T15:46:18.045" v="1136" actId="20577"/>
      <pc:docMkLst>
        <pc:docMk/>
      </pc:docMkLst>
      <pc:sldChg chg="addSp delSp modSp">
        <pc:chgData name="Sophie Holland" userId="S::sophie.holland@westminster-abbey.org::973f5038-f617-450a-8546-88bc9d3463c3" providerId="AD" clId="Web-{FDA7BD94-11C0-990F-766F-114A6420CC48}" dt="2024-04-30T15:45:08.934" v="1129"/>
        <pc:sldMkLst>
          <pc:docMk/>
          <pc:sldMk cId="2759133365" sldId="376"/>
        </pc:sldMkLst>
        <pc:spChg chg="add del mod">
          <ac:chgData name="Sophie Holland" userId="S::sophie.holland@westminster-abbey.org::973f5038-f617-450a-8546-88bc9d3463c3" providerId="AD" clId="Web-{FDA7BD94-11C0-990F-766F-114A6420CC48}" dt="2024-04-30T15:42:26.056" v="973"/>
          <ac:spMkLst>
            <pc:docMk/>
            <pc:sldMk cId="2759133365" sldId="376"/>
            <ac:spMk id="2" creationId="{3BE19E29-5EA9-443E-2895-CF39005DCF4B}"/>
          </ac:spMkLst>
        </pc:spChg>
        <pc:spChg chg="mod">
          <ac:chgData name="Sophie Holland" userId="S::sophie.holland@westminster-abbey.org::973f5038-f617-450a-8546-88bc9d3463c3" providerId="AD" clId="Web-{FDA7BD94-11C0-990F-766F-114A6420CC48}" dt="2024-04-30T15:44:05.277" v="1113" actId="20577"/>
          <ac:spMkLst>
            <pc:docMk/>
            <pc:sldMk cId="2759133365" sldId="376"/>
            <ac:spMk id="3" creationId="{74A5BF1B-AC89-545A-8446-99E1D699CE4F}"/>
          </ac:spMkLst>
        </pc:spChg>
        <pc:spChg chg="add del">
          <ac:chgData name="Sophie Holland" userId="S::sophie.holland@westminster-abbey.org::973f5038-f617-450a-8546-88bc9d3463c3" providerId="AD" clId="Web-{FDA7BD94-11C0-990F-766F-114A6420CC48}" dt="2024-04-30T15:25:53.033" v="164"/>
          <ac:spMkLst>
            <pc:docMk/>
            <pc:sldMk cId="2759133365" sldId="376"/>
            <ac:spMk id="4" creationId="{4879B37C-C358-37DD-B710-70C1A540E5C1}"/>
          </ac:spMkLst>
        </pc:spChg>
        <pc:graphicFrameChg chg="add del mod modGraphic">
          <ac:chgData name="Sophie Holland" userId="S::sophie.holland@westminster-abbey.org::973f5038-f617-450a-8546-88bc9d3463c3" providerId="AD" clId="Web-{FDA7BD94-11C0-990F-766F-114A6420CC48}" dt="2024-04-30T15:26:29.425" v="182"/>
          <ac:graphicFrameMkLst>
            <pc:docMk/>
            <pc:sldMk cId="2759133365" sldId="376"/>
            <ac:graphicFrameMk id="5" creationId="{B95D0A69-B19D-975D-C1E3-06A6B0403DB4}"/>
          </ac:graphicFrameMkLst>
        </pc:graphicFrameChg>
        <pc:graphicFrameChg chg="add mod modGraphic">
          <ac:chgData name="Sophie Holland" userId="S::sophie.holland@westminster-abbey.org::973f5038-f617-450a-8546-88bc9d3463c3" providerId="AD" clId="Web-{FDA7BD94-11C0-990F-766F-114A6420CC48}" dt="2024-04-30T15:45:08.934" v="1129"/>
          <ac:graphicFrameMkLst>
            <pc:docMk/>
            <pc:sldMk cId="2759133365" sldId="376"/>
            <ac:graphicFrameMk id="7" creationId="{A93ED63A-4B8D-3076-2259-456202D4BE47}"/>
          </ac:graphicFrameMkLst>
        </pc:graphicFrameChg>
      </pc:sldChg>
      <pc:sldChg chg="modSp">
        <pc:chgData name="Sophie Holland" userId="S::sophie.holland@westminster-abbey.org::973f5038-f617-450a-8546-88bc9d3463c3" providerId="AD" clId="Web-{FDA7BD94-11C0-990F-766F-114A6420CC48}" dt="2024-04-30T15:46:18.045" v="1136" actId="20577"/>
        <pc:sldMkLst>
          <pc:docMk/>
          <pc:sldMk cId="1573368064" sldId="377"/>
        </pc:sldMkLst>
        <pc:spChg chg="mod">
          <ac:chgData name="Sophie Holland" userId="S::sophie.holland@westminster-abbey.org::973f5038-f617-450a-8546-88bc9d3463c3" providerId="AD" clId="Web-{FDA7BD94-11C0-990F-766F-114A6420CC48}" dt="2024-04-30T15:46:18.045" v="1136" actId="20577"/>
          <ac:spMkLst>
            <pc:docMk/>
            <pc:sldMk cId="1573368064" sldId="377"/>
            <ac:spMk id="3" creationId="{74A5BF1B-AC89-545A-8446-99E1D699CE4F}"/>
          </ac:spMkLst>
        </pc:spChg>
      </pc:sldChg>
      <pc:sldChg chg="modNotes">
        <pc:chgData name="Sophie Holland" userId="S::sophie.holland@westminster-abbey.org::973f5038-f617-450a-8546-88bc9d3463c3" providerId="AD" clId="Web-{FDA7BD94-11C0-990F-766F-114A6420CC48}" dt="2024-04-30T15:45:56.139" v="1131"/>
        <pc:sldMkLst>
          <pc:docMk/>
          <pc:sldMk cId="616823757" sldId="378"/>
        </pc:sldMkLst>
      </pc:sldChg>
    </pc:docChg>
  </pc:docChgLst>
  <pc:docChgLst>
    <pc:chgData name="Laura Arends" userId="a1c91e67-eed6-4549-a4b2-f1951bd78e56" providerId="ADAL" clId="{9D6C5889-0131-41E7-8656-2EE570266264}"/>
    <pc:docChg chg="">
      <pc:chgData name="Laura Arends" userId="a1c91e67-eed6-4549-a4b2-f1951bd78e56" providerId="ADAL" clId="{9D6C5889-0131-41E7-8656-2EE570266264}" dt="2024-04-16T11:08:46.973" v="0"/>
      <pc:docMkLst>
        <pc:docMk/>
      </pc:docMkLst>
      <pc:sldChg chg="modCm">
        <pc:chgData name="Laura Arends" userId="a1c91e67-eed6-4549-a4b2-f1951bd78e56" providerId="ADAL" clId="{9D6C5889-0131-41E7-8656-2EE570266264}" dt="2024-04-16T11:08:46.973" v="0"/>
        <pc:sldMkLst>
          <pc:docMk/>
          <pc:sldMk cId="335759159" sldId="386"/>
        </pc:sldMkLst>
      </pc:sldChg>
    </pc:docChg>
  </pc:docChgLst>
  <pc:docChgLst>
    <pc:chgData name="Sophie Holland" userId="S::sophie.holland@westminster-abbey.org::973f5038-f617-450a-8546-88bc9d3463c3" providerId="AD" clId="Web-{0D8410C2-6328-A1FC-B330-3995F7B00DBA}"/>
    <pc:docChg chg="modSld">
      <pc:chgData name="Sophie Holland" userId="S::sophie.holland@westminster-abbey.org::973f5038-f617-450a-8546-88bc9d3463c3" providerId="AD" clId="Web-{0D8410C2-6328-A1FC-B330-3995F7B00DBA}" dt="2024-07-23T11:34:28.613" v="1757" actId="20577"/>
      <pc:docMkLst>
        <pc:docMk/>
      </pc:docMkLst>
      <pc:sldChg chg="modSp">
        <pc:chgData name="Sophie Holland" userId="S::sophie.holland@westminster-abbey.org::973f5038-f617-450a-8546-88bc9d3463c3" providerId="AD" clId="Web-{0D8410C2-6328-A1FC-B330-3995F7B00DBA}" dt="2024-07-23T08:57:35.527" v="193" actId="20577"/>
        <pc:sldMkLst>
          <pc:docMk/>
          <pc:sldMk cId="582489287" sldId="373"/>
        </pc:sldMkLst>
        <pc:spChg chg="mod">
          <ac:chgData name="Sophie Holland" userId="S::sophie.holland@westminster-abbey.org::973f5038-f617-450a-8546-88bc9d3463c3" providerId="AD" clId="Web-{0D8410C2-6328-A1FC-B330-3995F7B00DBA}" dt="2024-07-23T08:57:35.527" v="193" actId="20577"/>
          <ac:spMkLst>
            <pc:docMk/>
            <pc:sldMk cId="582489287" sldId="373"/>
            <ac:spMk id="7" creationId="{3B0F3292-EC6B-E47B-25E2-0256FE0CCD17}"/>
          </ac:spMkLst>
        </pc:spChg>
        <pc:spChg chg="mod">
          <ac:chgData name="Sophie Holland" userId="S::sophie.holland@westminster-abbey.org::973f5038-f617-450a-8546-88bc9d3463c3" providerId="AD" clId="Web-{0D8410C2-6328-A1FC-B330-3995F7B00DBA}" dt="2024-07-23T08:41:08.882" v="4" actId="20577"/>
          <ac:spMkLst>
            <pc:docMk/>
            <pc:sldMk cId="582489287" sldId="373"/>
            <ac:spMk id="11" creationId="{C478436B-4B01-E44C-9310-D52D2C2537E3}"/>
          </ac:spMkLst>
        </pc:spChg>
      </pc:sldChg>
      <pc:sldChg chg="addSp delSp modSp">
        <pc:chgData name="Sophie Holland" userId="S::sophie.holland@westminster-abbey.org::973f5038-f617-450a-8546-88bc9d3463c3" providerId="AD" clId="Web-{0D8410C2-6328-A1FC-B330-3995F7B00DBA}" dt="2024-07-23T11:34:28.613" v="1757" actId="20577"/>
        <pc:sldMkLst>
          <pc:docMk/>
          <pc:sldMk cId="4038425311" sldId="386"/>
        </pc:sldMkLst>
        <pc:spChg chg="add del mod">
          <ac:chgData name="Sophie Holland" userId="S::sophie.holland@westminster-abbey.org::973f5038-f617-450a-8546-88bc9d3463c3" providerId="AD" clId="Web-{0D8410C2-6328-A1FC-B330-3995F7B00DBA}" dt="2024-07-23T08:53:29.709" v="120"/>
          <ac:spMkLst>
            <pc:docMk/>
            <pc:sldMk cId="4038425311" sldId="386"/>
            <ac:spMk id="2" creationId="{09BDACA2-5FB1-BFEC-7B60-563883E09968}"/>
          </ac:spMkLst>
        </pc:spChg>
        <pc:spChg chg="add del mod">
          <ac:chgData name="Sophie Holland" userId="S::sophie.holland@westminster-abbey.org::973f5038-f617-450a-8546-88bc9d3463c3" providerId="AD" clId="Web-{0D8410C2-6328-A1FC-B330-3995F7B00DBA}" dt="2024-07-23T11:00:22.577" v="643"/>
          <ac:spMkLst>
            <pc:docMk/>
            <pc:sldMk cId="4038425311" sldId="386"/>
            <ac:spMk id="2" creationId="{DA0F7FCB-0104-2474-5565-9ECE2F734C60}"/>
          </ac:spMkLst>
        </pc:spChg>
        <pc:spChg chg="add del mod">
          <ac:chgData name="Sophie Holland" userId="S::sophie.holland@westminster-abbey.org::973f5038-f617-450a-8546-88bc9d3463c3" providerId="AD" clId="Web-{0D8410C2-6328-A1FC-B330-3995F7B00DBA}" dt="2024-07-23T11:15:19.271" v="1246"/>
          <ac:spMkLst>
            <pc:docMk/>
            <pc:sldMk cId="4038425311" sldId="386"/>
            <ac:spMk id="4" creationId="{4B3BBD9C-4307-0813-2E1B-C0E1610B5F18}"/>
          </ac:spMkLst>
        </pc:spChg>
        <pc:spChg chg="add del mod">
          <ac:chgData name="Sophie Holland" userId="S::sophie.holland@westminster-abbey.org::973f5038-f617-450a-8546-88bc9d3463c3" providerId="AD" clId="Web-{0D8410C2-6328-A1FC-B330-3995F7B00DBA}" dt="2024-07-23T08:54:14.148" v="146"/>
          <ac:spMkLst>
            <pc:docMk/>
            <pc:sldMk cId="4038425311" sldId="386"/>
            <ac:spMk id="4" creationId="{79389047-1823-E968-69C5-AE00452A849B}"/>
          </ac:spMkLst>
        </pc:spChg>
        <pc:spChg chg="add del mod">
          <ac:chgData name="Sophie Holland" userId="S::sophie.holland@westminster-abbey.org::973f5038-f617-450a-8546-88bc9d3463c3" providerId="AD" clId="Web-{0D8410C2-6328-A1FC-B330-3995F7B00DBA}" dt="2024-07-23T10:54:10.848" v="456"/>
          <ac:spMkLst>
            <pc:docMk/>
            <pc:sldMk cId="4038425311" sldId="386"/>
            <ac:spMk id="5" creationId="{E2DB5693-2193-45B9-B2BC-995AD95A67E5}"/>
          </ac:spMkLst>
        </pc:spChg>
        <pc:spChg chg="mod">
          <ac:chgData name="Sophie Holland" userId="S::sophie.holland@westminster-abbey.org::973f5038-f617-450a-8546-88bc9d3463c3" providerId="AD" clId="Web-{0D8410C2-6328-A1FC-B330-3995F7B00DBA}" dt="2024-07-23T11:34:28.613" v="1757" actId="20577"/>
          <ac:spMkLst>
            <pc:docMk/>
            <pc:sldMk cId="4038425311" sldId="386"/>
            <ac:spMk id="7" creationId="{3B0F3292-EC6B-E47B-25E2-0256FE0CCD17}"/>
          </ac:spMkLst>
        </pc:spChg>
        <pc:spChg chg="add del mod">
          <ac:chgData name="Sophie Holland" userId="S::sophie.holland@westminster-abbey.org::973f5038-f617-450a-8546-88bc9d3463c3" providerId="AD" clId="Web-{0D8410C2-6328-A1FC-B330-3995F7B00DBA}" dt="2024-07-23T11:12:08.392" v="918"/>
          <ac:spMkLst>
            <pc:docMk/>
            <pc:sldMk cId="4038425311" sldId="386"/>
            <ac:spMk id="8" creationId="{FDD59000-54D6-E39E-6D74-A600E15E8D37}"/>
          </ac:spMkLst>
        </pc:spChg>
        <pc:spChg chg="add mod">
          <ac:chgData name="Sophie Holland" userId="S::sophie.holland@westminster-abbey.org::973f5038-f617-450a-8546-88bc9d3463c3" providerId="AD" clId="Web-{0D8410C2-6328-A1FC-B330-3995F7B00DBA}" dt="2024-07-23T11:15:45.991" v="1249" actId="1076"/>
          <ac:spMkLst>
            <pc:docMk/>
            <pc:sldMk cId="4038425311" sldId="386"/>
            <ac:spMk id="9" creationId="{59426985-8DD7-1792-730D-45A603406DF2}"/>
          </ac:spMkLst>
        </pc:spChg>
        <pc:spChg chg="add del mod">
          <ac:chgData name="Sophie Holland" userId="S::sophie.holland@westminster-abbey.org::973f5038-f617-450a-8546-88bc9d3463c3" providerId="AD" clId="Web-{0D8410C2-6328-A1FC-B330-3995F7B00DBA}" dt="2024-07-23T11:24:01.347" v="1630"/>
          <ac:spMkLst>
            <pc:docMk/>
            <pc:sldMk cId="4038425311" sldId="386"/>
            <ac:spMk id="10" creationId="{D2B2FB69-C566-0DE0-143B-FB24A5EE3729}"/>
          </ac:spMkLst>
        </pc:spChg>
        <pc:spChg chg="add mod">
          <ac:chgData name="Sophie Holland" userId="S::sophie.holland@westminster-abbey.org::973f5038-f617-450a-8546-88bc9d3463c3" providerId="AD" clId="Web-{0D8410C2-6328-A1FC-B330-3995F7B00DBA}" dt="2024-07-23T11:24:20.785" v="1633" actId="1076"/>
          <ac:spMkLst>
            <pc:docMk/>
            <pc:sldMk cId="4038425311" sldId="386"/>
            <ac:spMk id="12" creationId="{8A10C3B1-1DF2-6AEA-A8C2-B40F3B2F8634}"/>
          </ac:spMkLst>
        </pc:spChg>
      </pc:sldChg>
    </pc:docChg>
  </pc:docChgLst>
  <pc:docChgLst>
    <pc:chgData name="Sophie Holland" userId="S::sophie.holland@westminster-abbey.org::973f5038-f617-450a-8546-88bc9d3463c3" providerId="AD" clId="Web-{110E2CA2-D83A-4630-4D18-88798CA8376A}"/>
    <pc:docChg chg="modSld">
      <pc:chgData name="Sophie Holland" userId="S::sophie.holland@westminster-abbey.org::973f5038-f617-450a-8546-88bc9d3463c3" providerId="AD" clId="Web-{110E2CA2-D83A-4630-4D18-88798CA8376A}" dt="2024-01-31T08:39:41.935" v="13"/>
      <pc:docMkLst>
        <pc:docMk/>
      </pc:docMkLst>
      <pc:sldChg chg="modNotes">
        <pc:chgData name="Sophie Holland" userId="S::sophie.holland@westminster-abbey.org::973f5038-f617-450a-8546-88bc9d3463c3" providerId="AD" clId="Web-{110E2CA2-D83A-4630-4D18-88798CA8376A}" dt="2024-01-31T08:39:32.184" v="2"/>
        <pc:sldMkLst>
          <pc:docMk/>
          <pc:sldMk cId="927207849" sldId="316"/>
        </pc:sldMkLst>
      </pc:sldChg>
      <pc:sldChg chg="modSp modNotes">
        <pc:chgData name="Sophie Holland" userId="S::sophie.holland@westminster-abbey.org::973f5038-f617-450a-8546-88bc9d3463c3" providerId="AD" clId="Web-{110E2CA2-D83A-4630-4D18-88798CA8376A}" dt="2024-01-31T08:39:31.653" v="1"/>
        <pc:sldMkLst>
          <pc:docMk/>
          <pc:sldMk cId="4213500498" sldId="341"/>
        </pc:sldMkLst>
        <pc:spChg chg="mod">
          <ac:chgData name="Sophie Holland" userId="S::sophie.holland@westminster-abbey.org::973f5038-f617-450a-8546-88bc9d3463c3" providerId="AD" clId="Web-{110E2CA2-D83A-4630-4D18-88798CA8376A}" dt="2024-01-31T08:39:30.450" v="0"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110E2CA2-D83A-4630-4D18-88798CA8376A}" dt="2024-01-31T08:39:41.935" v="13"/>
        <pc:sldMkLst>
          <pc:docMk/>
          <pc:sldMk cId="511511028" sldId="355"/>
        </pc:sldMkLst>
      </pc:sldChg>
      <pc:sldChg chg="modNotes">
        <pc:chgData name="Sophie Holland" userId="S::sophie.holland@westminster-abbey.org::973f5038-f617-450a-8546-88bc9d3463c3" providerId="AD" clId="Web-{110E2CA2-D83A-4630-4D18-88798CA8376A}" dt="2024-01-31T08:39:32.778" v="3"/>
        <pc:sldMkLst>
          <pc:docMk/>
          <pc:sldMk cId="3500591833" sldId="358"/>
        </pc:sldMkLst>
      </pc:sldChg>
      <pc:sldChg chg="modNotes">
        <pc:chgData name="Sophie Holland" userId="S::sophie.holland@westminster-abbey.org::973f5038-f617-450a-8546-88bc9d3463c3" providerId="AD" clId="Web-{110E2CA2-D83A-4630-4D18-88798CA8376A}" dt="2024-01-31T08:39:34.075" v="5"/>
        <pc:sldMkLst>
          <pc:docMk/>
          <pc:sldMk cId="2504170983" sldId="359"/>
        </pc:sldMkLst>
      </pc:sldChg>
      <pc:sldChg chg="modNotes">
        <pc:chgData name="Sophie Holland" userId="S::sophie.holland@westminster-abbey.org::973f5038-f617-450a-8546-88bc9d3463c3" providerId="AD" clId="Web-{110E2CA2-D83A-4630-4D18-88798CA8376A}" dt="2024-01-31T08:39:35.762" v="7"/>
        <pc:sldMkLst>
          <pc:docMk/>
          <pc:sldMk cId="4039375566" sldId="360"/>
        </pc:sldMkLst>
      </pc:sldChg>
      <pc:sldChg chg="modNotes">
        <pc:chgData name="Sophie Holland" userId="S::sophie.holland@westminster-abbey.org::973f5038-f617-450a-8546-88bc9d3463c3" providerId="AD" clId="Web-{110E2CA2-D83A-4630-4D18-88798CA8376A}" dt="2024-01-31T08:39:37.528" v="8"/>
        <pc:sldMkLst>
          <pc:docMk/>
          <pc:sldMk cId="2530999865" sldId="361"/>
        </pc:sldMkLst>
      </pc:sldChg>
      <pc:sldChg chg="modNotes">
        <pc:chgData name="Sophie Holland" userId="S::sophie.holland@westminster-abbey.org::973f5038-f617-450a-8546-88bc9d3463c3" providerId="AD" clId="Web-{110E2CA2-D83A-4630-4D18-88798CA8376A}" dt="2024-01-31T08:39:37.591" v="10"/>
        <pc:sldMkLst>
          <pc:docMk/>
          <pc:sldMk cId="1099871868" sldId="362"/>
        </pc:sldMkLst>
      </pc:sldChg>
    </pc:docChg>
  </pc:docChgLst>
  <pc:docChgLst>
    <pc:chgData name="Sian Shaw" userId="S::sian.shaw@westminster-abbey.org::cf930bf7-ba7f-4ec0-9225-526cb0af2be3" providerId="AD" clId="Web-{88541E46-73A2-FE41-6A5A-7D080E885FE4}"/>
    <pc:docChg chg="modSld">
      <pc:chgData name="Sian Shaw" userId="S::sian.shaw@westminster-abbey.org::cf930bf7-ba7f-4ec0-9225-526cb0af2be3" providerId="AD" clId="Web-{88541E46-73A2-FE41-6A5A-7D080E885FE4}" dt="2024-08-07T13:25:18.623" v="6"/>
      <pc:docMkLst>
        <pc:docMk/>
      </pc:docMkLst>
      <pc:sldChg chg="addSp delSp modSp modNotes">
        <pc:chgData name="Sian Shaw" userId="S::sian.shaw@westminster-abbey.org::cf930bf7-ba7f-4ec0-9225-526cb0af2be3" providerId="AD" clId="Web-{88541E46-73A2-FE41-6A5A-7D080E885FE4}" dt="2024-08-07T13:25:18.623" v="6"/>
        <pc:sldMkLst>
          <pc:docMk/>
          <pc:sldMk cId="3712833313" sldId="365"/>
        </pc:sldMkLst>
        <pc:spChg chg="add del mod">
          <ac:chgData name="Sian Shaw" userId="S::sian.shaw@westminster-abbey.org::cf930bf7-ba7f-4ec0-9225-526cb0af2be3" providerId="AD" clId="Web-{88541E46-73A2-FE41-6A5A-7D080E885FE4}" dt="2024-08-07T13:22:40.994" v="3"/>
          <ac:spMkLst>
            <pc:docMk/>
            <pc:sldMk cId="3712833313" sldId="365"/>
            <ac:spMk id="4" creationId="{1A3E97A9-469A-64D0-F813-FACF08DFB86D}"/>
          </ac:spMkLst>
        </pc:spChg>
        <pc:spChg chg="add del">
          <ac:chgData name="Sian Shaw" userId="S::sian.shaw@westminster-abbey.org::cf930bf7-ba7f-4ec0-9225-526cb0af2be3" providerId="AD" clId="Web-{88541E46-73A2-FE41-6A5A-7D080E885FE4}" dt="2024-08-07T13:22:39.103" v="2"/>
          <ac:spMkLst>
            <pc:docMk/>
            <pc:sldMk cId="3712833313" sldId="365"/>
            <ac:spMk id="5" creationId="{C478436B-4B01-E44C-9310-D52D2C2537E3}"/>
          </ac:spMkLst>
        </pc:spChg>
        <pc:spChg chg="add del">
          <ac:chgData name="Sian Shaw" userId="S::sian.shaw@westminster-abbey.org::cf930bf7-ba7f-4ec0-9225-526cb0af2be3" providerId="AD" clId="Web-{88541E46-73A2-FE41-6A5A-7D080E885FE4}" dt="2024-08-07T13:22:39.103" v="2"/>
          <ac:spMkLst>
            <pc:docMk/>
            <pc:sldMk cId="3712833313" sldId="365"/>
            <ac:spMk id="7" creationId="{74A5BF1B-AC89-545A-8446-99E1D699CE4F}"/>
          </ac:spMkLst>
        </pc:spChg>
        <pc:spChg chg="add del">
          <ac:chgData name="Sian Shaw" userId="S::sian.shaw@westminster-abbey.org::cf930bf7-ba7f-4ec0-9225-526cb0af2be3" providerId="AD" clId="Web-{88541E46-73A2-FE41-6A5A-7D080E885FE4}" dt="2024-08-07T13:22:39.103" v="2"/>
          <ac:spMkLst>
            <pc:docMk/>
            <pc:sldMk cId="3712833313" sldId="365"/>
            <ac:spMk id="9" creationId="{A0B99488-1A26-A7F1-5574-ADDBA07A9BBF}"/>
          </ac:spMkLst>
        </pc:spChg>
        <pc:spChg chg="add">
          <ac:chgData name="Sian Shaw" userId="S::sian.shaw@westminster-abbey.org::cf930bf7-ba7f-4ec0-9225-526cb0af2be3" providerId="AD" clId="Web-{88541E46-73A2-FE41-6A5A-7D080E885FE4}" dt="2024-08-07T13:22:41.337" v="4"/>
          <ac:spMkLst>
            <pc:docMk/>
            <pc:sldMk cId="3712833313" sldId="365"/>
            <ac:spMk id="10" creationId="{C478436B-4B01-E44C-9310-D52D2C2537E3}"/>
          </ac:spMkLst>
        </pc:spChg>
        <pc:spChg chg="del">
          <ac:chgData name="Sian Shaw" userId="S::sian.shaw@westminster-abbey.org::cf930bf7-ba7f-4ec0-9225-526cb0af2be3" providerId="AD" clId="Web-{88541E46-73A2-FE41-6A5A-7D080E885FE4}" dt="2024-08-07T13:22:35.040" v="0"/>
          <ac:spMkLst>
            <pc:docMk/>
            <pc:sldMk cId="3712833313" sldId="365"/>
            <ac:spMk id="11" creationId="{C478436B-4B01-E44C-9310-D52D2C2537E3}"/>
          </ac:spMkLst>
        </pc:spChg>
        <pc:spChg chg="add">
          <ac:chgData name="Sian Shaw" userId="S::sian.shaw@westminster-abbey.org::cf930bf7-ba7f-4ec0-9225-526cb0af2be3" providerId="AD" clId="Web-{88541E46-73A2-FE41-6A5A-7D080E885FE4}" dt="2024-08-07T13:22:41.337" v="4"/>
          <ac:spMkLst>
            <pc:docMk/>
            <pc:sldMk cId="3712833313" sldId="365"/>
            <ac:spMk id="12" creationId="{74A5BF1B-AC89-545A-8446-99E1D699CE4F}"/>
          </ac:spMkLst>
        </pc:spChg>
        <pc:spChg chg="add">
          <ac:chgData name="Sian Shaw" userId="S::sian.shaw@westminster-abbey.org::cf930bf7-ba7f-4ec0-9225-526cb0af2be3" providerId="AD" clId="Web-{88541E46-73A2-FE41-6A5A-7D080E885FE4}" dt="2024-08-07T13:22:41.337" v="4"/>
          <ac:spMkLst>
            <pc:docMk/>
            <pc:sldMk cId="3712833313" sldId="365"/>
            <ac:spMk id="14" creationId="{A0B99488-1A26-A7F1-5574-ADDBA07A9BBF}"/>
          </ac:spMkLst>
        </pc:spChg>
        <pc:picChg chg="add del">
          <ac:chgData name="Sian Shaw" userId="S::sian.shaw@westminster-abbey.org::cf930bf7-ba7f-4ec0-9225-526cb0af2be3" providerId="AD" clId="Web-{88541E46-73A2-FE41-6A5A-7D080E885FE4}" dt="2024-08-07T13:22:39.103" v="2"/>
          <ac:picMkLst>
            <pc:docMk/>
            <pc:sldMk cId="3712833313" sldId="365"/>
            <ac:picMk id="8" creationId="{C58C18C9-D5DC-D9E0-65DD-F2AE8981BF15}"/>
          </ac:picMkLst>
        </pc:picChg>
        <pc:picChg chg="add">
          <ac:chgData name="Sian Shaw" userId="S::sian.shaw@westminster-abbey.org::cf930bf7-ba7f-4ec0-9225-526cb0af2be3" providerId="AD" clId="Web-{88541E46-73A2-FE41-6A5A-7D080E885FE4}" dt="2024-08-07T13:22:41.337" v="4"/>
          <ac:picMkLst>
            <pc:docMk/>
            <pc:sldMk cId="3712833313" sldId="365"/>
            <ac:picMk id="13" creationId="{C58C18C9-D5DC-D9E0-65DD-F2AE8981BF15}"/>
          </ac:picMkLst>
        </pc:picChg>
      </pc:sldChg>
    </pc:docChg>
  </pc:docChgLst>
  <pc:docChgLst>
    <pc:chgData name="Sophie Holland" userId="S::sophie.holland@westminster-abbey.org::973f5038-f617-450a-8546-88bc9d3463c3" providerId="AD" clId="Web-{6D5F9B1A-8BFD-3545-C29F-9CB203F74A63}"/>
    <pc:docChg chg="modSld">
      <pc:chgData name="Sophie Holland" userId="S::sophie.holland@westminster-abbey.org::973f5038-f617-450a-8546-88bc9d3463c3" providerId="AD" clId="Web-{6D5F9B1A-8BFD-3545-C29F-9CB203F74A63}" dt="2024-07-24T10:48:58.127" v="870" actId="1076"/>
      <pc:docMkLst>
        <pc:docMk/>
      </pc:docMkLst>
      <pc:sldChg chg="modSp">
        <pc:chgData name="Sophie Holland" userId="S::sophie.holland@westminster-abbey.org::973f5038-f617-450a-8546-88bc9d3463c3" providerId="AD" clId="Web-{6D5F9B1A-8BFD-3545-C29F-9CB203F74A63}" dt="2024-07-24T08:23:46.871" v="5" actId="20577"/>
        <pc:sldMkLst>
          <pc:docMk/>
          <pc:sldMk cId="582489287" sldId="373"/>
        </pc:sldMkLst>
        <pc:spChg chg="mod">
          <ac:chgData name="Sophie Holland" userId="S::sophie.holland@westminster-abbey.org::973f5038-f617-450a-8546-88bc9d3463c3" providerId="AD" clId="Web-{6D5F9B1A-8BFD-3545-C29F-9CB203F74A63}" dt="2024-07-24T08:23:46.871" v="5" actId="20577"/>
          <ac:spMkLst>
            <pc:docMk/>
            <pc:sldMk cId="582489287" sldId="373"/>
            <ac:spMk id="7" creationId="{3B0F3292-EC6B-E47B-25E2-0256FE0CCD17}"/>
          </ac:spMkLst>
        </pc:spChg>
      </pc:sldChg>
      <pc:sldChg chg="modSp">
        <pc:chgData name="Sophie Holland" userId="S::sophie.holland@westminster-abbey.org::973f5038-f617-450a-8546-88bc9d3463c3" providerId="AD" clId="Web-{6D5F9B1A-8BFD-3545-C29F-9CB203F74A63}" dt="2024-07-24T09:26:18.988" v="598" actId="20577"/>
        <pc:sldMkLst>
          <pc:docMk/>
          <pc:sldMk cId="2422937574" sldId="381"/>
        </pc:sldMkLst>
        <pc:spChg chg="mod">
          <ac:chgData name="Sophie Holland" userId="S::sophie.holland@westminster-abbey.org::973f5038-f617-450a-8546-88bc9d3463c3" providerId="AD" clId="Web-{6D5F9B1A-8BFD-3545-C29F-9CB203F74A63}" dt="2024-07-24T09:26:18.988" v="598" actId="20577"/>
          <ac:spMkLst>
            <pc:docMk/>
            <pc:sldMk cId="2422937574" sldId="381"/>
            <ac:spMk id="2" creationId="{74A5BF1B-AC89-545A-8446-99E1D699CE4F}"/>
          </ac:spMkLst>
        </pc:spChg>
      </pc:sldChg>
      <pc:sldChg chg="addSp delSp modSp">
        <pc:chgData name="Sophie Holland" userId="S::sophie.holland@westminster-abbey.org::973f5038-f617-450a-8546-88bc9d3463c3" providerId="AD" clId="Web-{6D5F9B1A-8BFD-3545-C29F-9CB203F74A63}" dt="2024-07-24T09:35:50.721" v="724" actId="20577"/>
        <pc:sldMkLst>
          <pc:docMk/>
          <pc:sldMk cId="1857959272" sldId="382"/>
        </pc:sldMkLst>
        <pc:spChg chg="mod">
          <ac:chgData name="Sophie Holland" userId="S::sophie.holland@westminster-abbey.org::973f5038-f617-450a-8546-88bc9d3463c3" providerId="AD" clId="Web-{6D5F9B1A-8BFD-3545-C29F-9CB203F74A63}" dt="2024-07-24T09:35:50.721" v="724" actId="20577"/>
          <ac:spMkLst>
            <pc:docMk/>
            <pc:sldMk cId="1857959272" sldId="382"/>
            <ac:spMk id="2" creationId="{74A5BF1B-AC89-545A-8446-99E1D699CE4F}"/>
          </ac:spMkLst>
        </pc:spChg>
        <pc:spChg chg="mod">
          <ac:chgData name="Sophie Holland" userId="S::sophie.holland@westminster-abbey.org::973f5038-f617-450a-8546-88bc9d3463c3" providerId="AD" clId="Web-{6D5F9B1A-8BFD-3545-C29F-9CB203F74A63}" dt="2024-07-24T09:27:41.474" v="617" actId="20577"/>
          <ac:spMkLst>
            <pc:docMk/>
            <pc:sldMk cId="1857959272" sldId="382"/>
            <ac:spMk id="3" creationId="{74A5BF1B-AC89-545A-8446-99E1D699CE4F}"/>
          </ac:spMkLst>
        </pc:spChg>
        <pc:spChg chg="add del mod">
          <ac:chgData name="Sophie Holland" userId="S::sophie.holland@westminster-abbey.org::973f5038-f617-450a-8546-88bc9d3463c3" providerId="AD" clId="Web-{6D5F9B1A-8BFD-3545-C29F-9CB203F74A63}" dt="2024-07-24T09:24:04.281" v="557"/>
          <ac:spMkLst>
            <pc:docMk/>
            <pc:sldMk cId="1857959272" sldId="382"/>
            <ac:spMk id="4" creationId="{340B7B96-4D6D-A4DC-FDE6-932A73428EFA}"/>
          </ac:spMkLst>
        </pc:spChg>
      </pc:sldChg>
      <pc:sldChg chg="modSp">
        <pc:chgData name="Sophie Holland" userId="S::sophie.holland@westminster-abbey.org::973f5038-f617-450a-8546-88bc9d3463c3" providerId="AD" clId="Web-{6D5F9B1A-8BFD-3545-C29F-9CB203F74A63}" dt="2024-07-24T09:56:58.267" v="869" actId="1076"/>
        <pc:sldMkLst>
          <pc:docMk/>
          <pc:sldMk cId="3536776986" sldId="387"/>
        </pc:sldMkLst>
        <pc:spChg chg="mod">
          <ac:chgData name="Sophie Holland" userId="S::sophie.holland@westminster-abbey.org::973f5038-f617-450a-8546-88bc9d3463c3" providerId="AD" clId="Web-{6D5F9B1A-8BFD-3545-C29F-9CB203F74A63}" dt="2024-07-24T09:56:58.267" v="869" actId="1076"/>
          <ac:spMkLst>
            <pc:docMk/>
            <pc:sldMk cId="3536776986" sldId="387"/>
            <ac:spMk id="9" creationId="{A1128F4A-75E6-7919-6C50-9A5038E54780}"/>
          </ac:spMkLst>
        </pc:spChg>
        <pc:spChg chg="mod">
          <ac:chgData name="Sophie Holland" userId="S::sophie.holland@westminster-abbey.org::973f5038-f617-450a-8546-88bc9d3463c3" providerId="AD" clId="Web-{6D5F9B1A-8BFD-3545-C29F-9CB203F74A63}" dt="2024-07-24T09:55:12.530" v="844" actId="20577"/>
          <ac:spMkLst>
            <pc:docMk/>
            <pc:sldMk cId="3536776986" sldId="387"/>
            <ac:spMk id="11" creationId="{C478436B-4B01-E44C-9310-D52D2C2537E3}"/>
          </ac:spMkLst>
        </pc:spChg>
      </pc:sldChg>
      <pc:sldChg chg="modSp">
        <pc:chgData name="Sophie Holland" userId="S::sophie.holland@westminster-abbey.org::973f5038-f617-450a-8546-88bc9d3463c3" providerId="AD" clId="Web-{6D5F9B1A-8BFD-3545-C29F-9CB203F74A63}" dt="2024-07-24T09:52:36.136" v="825" actId="20577"/>
        <pc:sldMkLst>
          <pc:docMk/>
          <pc:sldMk cId="1036688037" sldId="389"/>
        </pc:sldMkLst>
        <pc:spChg chg="mod">
          <ac:chgData name="Sophie Holland" userId="S::sophie.holland@westminster-abbey.org::973f5038-f617-450a-8546-88bc9d3463c3" providerId="AD" clId="Web-{6D5F9B1A-8BFD-3545-C29F-9CB203F74A63}" dt="2024-07-24T09:52:36.136" v="825" actId="20577"/>
          <ac:spMkLst>
            <pc:docMk/>
            <pc:sldMk cId="1036688037" sldId="389"/>
            <ac:spMk id="5" creationId="{D00FEC22-8C80-22FB-6F64-EC7AFEA84414}"/>
          </ac:spMkLst>
        </pc:spChg>
      </pc:sldChg>
      <pc:sldChg chg="modSp">
        <pc:chgData name="Sophie Holland" userId="S::sophie.holland@westminster-abbey.org::973f5038-f617-450a-8546-88bc9d3463c3" providerId="AD" clId="Web-{6D5F9B1A-8BFD-3545-C29F-9CB203F74A63}" dt="2024-07-24T10:48:58.127" v="870" actId="1076"/>
        <pc:sldMkLst>
          <pc:docMk/>
          <pc:sldMk cId="151588631" sldId="390"/>
        </pc:sldMkLst>
        <pc:spChg chg="mod">
          <ac:chgData name="Sophie Holland" userId="S::sophie.holland@westminster-abbey.org::973f5038-f617-450a-8546-88bc9d3463c3" providerId="AD" clId="Web-{6D5F9B1A-8BFD-3545-C29F-9CB203F74A63}" dt="2024-07-24T10:48:58.127" v="870" actId="1076"/>
          <ac:spMkLst>
            <pc:docMk/>
            <pc:sldMk cId="151588631" sldId="390"/>
            <ac:spMk id="5" creationId="{D00FEC22-8C80-22FB-6F64-EC7AFEA84414}"/>
          </ac:spMkLst>
        </pc:spChg>
      </pc:sldChg>
    </pc:docChg>
  </pc:docChgLst>
  <pc:docChgLst>
    <pc:chgData name="Sophie Holland" userId="S::sophie.holland@westminster-abbey.org::973f5038-f617-450a-8546-88bc9d3463c3" providerId="AD" clId="Web-{10B5DBA5-CAC3-9AF3-CFB2-6717BB2CBC2A}"/>
    <pc:docChg chg="modSld">
      <pc:chgData name="Sophie Holland" userId="S::sophie.holland@westminster-abbey.org::973f5038-f617-450a-8546-88bc9d3463c3" providerId="AD" clId="Web-{10B5DBA5-CAC3-9AF3-CFB2-6717BB2CBC2A}" dt="2024-03-27T11:12:26.412" v="163" actId="20577"/>
      <pc:docMkLst>
        <pc:docMk/>
      </pc:docMkLst>
      <pc:sldChg chg="modSp">
        <pc:chgData name="Sophie Holland" userId="S::sophie.holland@westminster-abbey.org::973f5038-f617-450a-8546-88bc9d3463c3" providerId="AD" clId="Web-{10B5DBA5-CAC3-9AF3-CFB2-6717BB2CBC2A}" dt="2024-03-27T10:57:04.204" v="40" actId="20577"/>
        <pc:sldMkLst>
          <pc:docMk/>
          <pc:sldMk cId="1089888186" sldId="380"/>
        </pc:sldMkLst>
        <pc:spChg chg="mod">
          <ac:chgData name="Sophie Holland" userId="S::sophie.holland@westminster-abbey.org::973f5038-f617-450a-8546-88bc9d3463c3" providerId="AD" clId="Web-{10B5DBA5-CAC3-9AF3-CFB2-6717BB2CBC2A}" dt="2024-03-27T10:57:04.204" v="40" actId="20577"/>
          <ac:spMkLst>
            <pc:docMk/>
            <pc:sldMk cId="1089888186" sldId="380"/>
            <ac:spMk id="3" creationId="{74A5BF1B-AC89-545A-8446-99E1D699CE4F}"/>
          </ac:spMkLst>
        </pc:spChg>
      </pc:sldChg>
      <pc:sldChg chg="addSp modSp">
        <pc:chgData name="Sophie Holland" userId="S::sophie.holland@westminster-abbey.org::973f5038-f617-450a-8546-88bc9d3463c3" providerId="AD" clId="Web-{10B5DBA5-CAC3-9AF3-CFB2-6717BB2CBC2A}" dt="2024-03-27T11:12:26.412" v="163" actId="20577"/>
        <pc:sldMkLst>
          <pc:docMk/>
          <pc:sldMk cId="164710391" sldId="382"/>
        </pc:sldMkLst>
        <pc:spChg chg="mod">
          <ac:chgData name="Sophie Holland" userId="S::sophie.holland@westminster-abbey.org::973f5038-f617-450a-8546-88bc9d3463c3" providerId="AD" clId="Web-{10B5DBA5-CAC3-9AF3-CFB2-6717BB2CBC2A}" dt="2024-03-27T11:12:26.412" v="163" actId="20577"/>
          <ac:spMkLst>
            <pc:docMk/>
            <pc:sldMk cId="164710391" sldId="382"/>
            <ac:spMk id="3" creationId="{74A5BF1B-AC89-545A-8446-99E1D699CE4F}"/>
          </ac:spMkLst>
        </pc:spChg>
        <pc:spChg chg="mod">
          <ac:chgData name="Sophie Holland" userId="S::sophie.holland@westminster-abbey.org::973f5038-f617-450a-8546-88bc9d3463c3" providerId="AD" clId="Web-{10B5DBA5-CAC3-9AF3-CFB2-6717BB2CBC2A}" dt="2024-03-27T10:51:05.206" v="25" actId="20577"/>
          <ac:spMkLst>
            <pc:docMk/>
            <pc:sldMk cId="164710391" sldId="382"/>
            <ac:spMk id="11" creationId="{C478436B-4B01-E44C-9310-D52D2C2537E3}"/>
          </ac:spMkLst>
        </pc:spChg>
        <pc:picChg chg="add mod">
          <ac:chgData name="Sophie Holland" userId="S::sophie.holland@westminster-abbey.org::973f5038-f617-450a-8546-88bc9d3463c3" providerId="AD" clId="Web-{10B5DBA5-CAC3-9AF3-CFB2-6717BB2CBC2A}" dt="2024-03-27T11:12:21.333" v="160" actId="1076"/>
          <ac:picMkLst>
            <pc:docMk/>
            <pc:sldMk cId="164710391" sldId="382"/>
            <ac:picMk id="2" creationId="{0088C6E3-7A42-4657-D0A8-54298CC08E23}"/>
          </ac:picMkLst>
        </pc:picChg>
      </pc:sldChg>
    </pc:docChg>
  </pc:docChgLst>
  <pc:docChgLst>
    <pc:chgData name="Sophie Holland" userId="S::sophie.holland@westminster-abbey.org::973f5038-f617-450a-8546-88bc9d3463c3" providerId="AD" clId="Web-{35A9C5C4-12C8-09C4-1AFD-F6BB943D8C9B}"/>
    <pc:docChg chg="modSld">
      <pc:chgData name="Sophie Holland" userId="S::sophie.holland@westminster-abbey.org::973f5038-f617-450a-8546-88bc9d3463c3" providerId="AD" clId="Web-{35A9C5C4-12C8-09C4-1AFD-F6BB943D8C9B}" dt="2024-04-08T12:18:37.887" v="89" actId="1076"/>
      <pc:docMkLst>
        <pc:docMk/>
      </pc:docMkLst>
      <pc:sldChg chg="modSp">
        <pc:chgData name="Sophie Holland" userId="S::sophie.holland@westminster-abbey.org::973f5038-f617-450a-8546-88bc9d3463c3" providerId="AD" clId="Web-{35A9C5C4-12C8-09C4-1AFD-F6BB943D8C9B}" dt="2024-04-08T12:13:22.641" v="19" actId="20577"/>
        <pc:sldMkLst>
          <pc:docMk/>
          <pc:sldMk cId="2759133365" sldId="376"/>
        </pc:sldMkLst>
        <pc:spChg chg="mod">
          <ac:chgData name="Sophie Holland" userId="S::sophie.holland@westminster-abbey.org::973f5038-f617-450a-8546-88bc9d3463c3" providerId="AD" clId="Web-{35A9C5C4-12C8-09C4-1AFD-F6BB943D8C9B}" dt="2024-04-08T12:13:22.641" v="19" actId="20577"/>
          <ac:spMkLst>
            <pc:docMk/>
            <pc:sldMk cId="2759133365" sldId="376"/>
            <ac:spMk id="3" creationId="{74A5BF1B-AC89-545A-8446-99E1D699CE4F}"/>
          </ac:spMkLst>
        </pc:spChg>
      </pc:sldChg>
      <pc:sldChg chg="modSp">
        <pc:chgData name="Sophie Holland" userId="S::sophie.holland@westminster-abbey.org::973f5038-f617-450a-8546-88bc9d3463c3" providerId="AD" clId="Web-{35A9C5C4-12C8-09C4-1AFD-F6BB943D8C9B}" dt="2024-04-08T12:13:39.860" v="20" actId="20577"/>
        <pc:sldMkLst>
          <pc:docMk/>
          <pc:sldMk cId="1573368064" sldId="377"/>
        </pc:sldMkLst>
        <pc:spChg chg="mod">
          <ac:chgData name="Sophie Holland" userId="S::sophie.holland@westminster-abbey.org::973f5038-f617-450a-8546-88bc9d3463c3" providerId="AD" clId="Web-{35A9C5C4-12C8-09C4-1AFD-F6BB943D8C9B}" dt="2024-04-08T12:13:39.860" v="20"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35A9C5C4-12C8-09C4-1AFD-F6BB943D8C9B}" dt="2024-04-08T12:16:14.803" v="87" actId="20577"/>
        <pc:sldMkLst>
          <pc:docMk/>
          <pc:sldMk cId="2663979259" sldId="381"/>
        </pc:sldMkLst>
        <pc:spChg chg="mod">
          <ac:chgData name="Sophie Holland" userId="S::sophie.holland@westminster-abbey.org::973f5038-f617-450a-8546-88bc9d3463c3" providerId="AD" clId="Web-{35A9C5C4-12C8-09C4-1AFD-F6BB943D8C9B}" dt="2024-04-08T12:16:14.803" v="87" actId="20577"/>
          <ac:spMkLst>
            <pc:docMk/>
            <pc:sldMk cId="2663979259" sldId="381"/>
            <ac:spMk id="3" creationId="{74A5BF1B-AC89-545A-8446-99E1D699CE4F}"/>
          </ac:spMkLst>
        </pc:spChg>
      </pc:sldChg>
      <pc:sldChg chg="modSp">
        <pc:chgData name="Sophie Holland" userId="S::sophie.holland@westminster-abbey.org::973f5038-f617-450a-8546-88bc9d3463c3" providerId="AD" clId="Web-{35A9C5C4-12C8-09C4-1AFD-F6BB943D8C9B}" dt="2024-04-08T12:18:37.887" v="89" actId="1076"/>
        <pc:sldMkLst>
          <pc:docMk/>
          <pc:sldMk cId="164710391" sldId="382"/>
        </pc:sldMkLst>
        <pc:spChg chg="mod">
          <ac:chgData name="Sophie Holland" userId="S::sophie.holland@westminster-abbey.org::973f5038-f617-450a-8546-88bc9d3463c3" providerId="AD" clId="Web-{35A9C5C4-12C8-09C4-1AFD-F6BB943D8C9B}" dt="2024-04-08T12:18:34.840" v="88" actId="1076"/>
          <ac:spMkLst>
            <pc:docMk/>
            <pc:sldMk cId="164710391" sldId="382"/>
            <ac:spMk id="10" creationId="{90E8ADFD-1C70-0D22-8BCF-04316659D81B}"/>
          </ac:spMkLst>
        </pc:spChg>
        <pc:picChg chg="mod">
          <ac:chgData name="Sophie Holland" userId="S::sophie.holland@westminster-abbey.org::973f5038-f617-450a-8546-88bc9d3463c3" providerId="AD" clId="Web-{35A9C5C4-12C8-09C4-1AFD-F6BB943D8C9B}" dt="2024-04-08T12:18:37.887" v="89" actId="1076"/>
          <ac:picMkLst>
            <pc:docMk/>
            <pc:sldMk cId="164710391" sldId="382"/>
            <ac:picMk id="2" creationId="{0088C6E3-7A42-4657-D0A8-54298CC08E23}"/>
          </ac:picMkLst>
        </pc:picChg>
      </pc:sldChg>
    </pc:docChg>
  </pc:docChgLst>
  <pc:docChgLst>
    <pc:chgData name="Sophie Holland" userId="S::sophie.holland@westminster-abbey.org::973f5038-f617-450a-8546-88bc9d3463c3" providerId="AD" clId="Web-{B81E3F05-AF18-5712-31EF-82C591CDA2E0}"/>
    <pc:docChg chg="modSld">
      <pc:chgData name="Sophie Holland" userId="S::sophie.holland@westminster-abbey.org::973f5038-f617-450a-8546-88bc9d3463c3" providerId="AD" clId="Web-{B81E3F05-AF18-5712-31EF-82C591CDA2E0}" dt="2024-04-15T15:37:13.233" v="39" actId="20577"/>
      <pc:docMkLst>
        <pc:docMk/>
      </pc:docMkLst>
      <pc:sldChg chg="modSp">
        <pc:chgData name="Sophie Holland" userId="S::sophie.holland@westminster-abbey.org::973f5038-f617-450a-8546-88bc9d3463c3" providerId="AD" clId="Web-{B81E3F05-AF18-5712-31EF-82C591CDA2E0}" dt="2024-04-15T15:37:13.233" v="39" actId="20577"/>
        <pc:sldMkLst>
          <pc:docMk/>
          <pc:sldMk cId="1222876594" sldId="375"/>
        </pc:sldMkLst>
        <pc:spChg chg="mod">
          <ac:chgData name="Sophie Holland" userId="S::sophie.holland@westminster-abbey.org::973f5038-f617-450a-8546-88bc9d3463c3" providerId="AD" clId="Web-{B81E3F05-AF18-5712-31EF-82C591CDA2E0}" dt="2024-04-15T15:37:13.233" v="39" actId="20577"/>
          <ac:spMkLst>
            <pc:docMk/>
            <pc:sldMk cId="1222876594" sldId="375"/>
            <ac:spMk id="3" creationId="{74A5BF1B-AC89-545A-8446-99E1D699CE4F}"/>
          </ac:spMkLst>
        </pc:spChg>
      </pc:sldChg>
    </pc:docChg>
  </pc:docChgLst>
  <pc:docChgLst>
    <pc:chgData name="Sian Shaw" userId="S::sian.shaw@westminster-abbey.org::cf930bf7-ba7f-4ec0-9225-526cb0af2be3" providerId="AD" clId="Web-{70E6DEAD-E92E-8B76-D8FC-9F25F10F171D}"/>
    <pc:docChg chg="delSld modSld">
      <pc:chgData name="Sian Shaw" userId="S::sian.shaw@westminster-abbey.org::cf930bf7-ba7f-4ec0-9225-526cb0af2be3" providerId="AD" clId="Web-{70E6DEAD-E92E-8B76-D8FC-9F25F10F171D}" dt="2024-01-31T16:54:36.959" v="76"/>
      <pc:docMkLst>
        <pc:docMk/>
      </pc:docMkLst>
      <pc:sldChg chg="modSp">
        <pc:chgData name="Sian Shaw" userId="S::sian.shaw@westminster-abbey.org::cf930bf7-ba7f-4ec0-9225-526cb0af2be3" providerId="AD" clId="Web-{70E6DEAD-E92E-8B76-D8FC-9F25F10F171D}" dt="2024-01-31T16:21:20.462" v="64" actId="20577"/>
        <pc:sldMkLst>
          <pc:docMk/>
          <pc:sldMk cId="2504170983" sldId="359"/>
        </pc:sldMkLst>
        <pc:spChg chg="mod">
          <ac:chgData name="Sian Shaw" userId="S::sian.shaw@westminster-abbey.org::cf930bf7-ba7f-4ec0-9225-526cb0af2be3" providerId="AD" clId="Web-{70E6DEAD-E92E-8B76-D8FC-9F25F10F171D}" dt="2024-01-31T16:21:20.462" v="64" actId="20577"/>
          <ac:spMkLst>
            <pc:docMk/>
            <pc:sldMk cId="2504170983" sldId="359"/>
            <ac:spMk id="3" creationId="{7A05E08D-0B00-1145-84A5-9897F2C65236}"/>
          </ac:spMkLst>
        </pc:spChg>
        <pc:picChg chg="mod">
          <ac:chgData name="Sian Shaw" userId="S::sian.shaw@westminster-abbey.org::cf930bf7-ba7f-4ec0-9225-526cb0af2be3" providerId="AD" clId="Web-{70E6DEAD-E92E-8B76-D8FC-9F25F10F171D}" dt="2024-01-31T16:15:26.838" v="50" actId="14100"/>
          <ac:picMkLst>
            <pc:docMk/>
            <pc:sldMk cId="2504170983" sldId="359"/>
            <ac:picMk id="7" creationId="{00000000-0000-0000-0000-000000000000}"/>
          </ac:picMkLst>
        </pc:picChg>
      </pc:sldChg>
      <pc:sldChg chg="addSp modSp modNotes">
        <pc:chgData name="Sian Shaw" userId="S::sian.shaw@westminster-abbey.org::cf930bf7-ba7f-4ec0-9225-526cb0af2be3" providerId="AD" clId="Web-{70E6DEAD-E92E-8B76-D8FC-9F25F10F171D}" dt="2024-01-31T16:25:15.800" v="75" actId="20577"/>
        <pc:sldMkLst>
          <pc:docMk/>
          <pc:sldMk cId="2530999865" sldId="361"/>
        </pc:sldMkLst>
        <pc:spChg chg="mod">
          <ac:chgData name="Sian Shaw" userId="S::sian.shaw@westminster-abbey.org::cf930bf7-ba7f-4ec0-9225-526cb0af2be3" providerId="AD" clId="Web-{70E6DEAD-E92E-8B76-D8FC-9F25F10F171D}" dt="2024-01-31T16:25:03.112" v="70" actId="20577"/>
          <ac:spMkLst>
            <pc:docMk/>
            <pc:sldMk cId="2530999865" sldId="361"/>
            <ac:spMk id="2" creationId="{845911DD-FDEA-2740-986A-76597EF88EE0}"/>
          </ac:spMkLst>
        </pc:spChg>
        <pc:spChg chg="mod">
          <ac:chgData name="Sian Shaw" userId="S::sian.shaw@westminster-abbey.org::cf930bf7-ba7f-4ec0-9225-526cb0af2be3" providerId="AD" clId="Web-{70E6DEAD-E92E-8B76-D8FC-9F25F10F171D}" dt="2024-01-31T16:25:15.800" v="75" actId="20577"/>
          <ac:spMkLst>
            <pc:docMk/>
            <pc:sldMk cId="2530999865" sldId="361"/>
            <ac:spMk id="3" creationId="{63AAA43C-BF02-804E-BBDA-1E68D31053F2}"/>
          </ac:spMkLst>
        </pc:spChg>
        <pc:picChg chg="mod modCrop">
          <ac:chgData name="Sian Shaw" userId="S::sian.shaw@westminster-abbey.org::cf930bf7-ba7f-4ec0-9225-526cb0af2be3" providerId="AD" clId="Web-{70E6DEAD-E92E-8B76-D8FC-9F25F10F171D}" dt="2024-01-31T16:09:18.588" v="17" actId="14100"/>
          <ac:picMkLst>
            <pc:docMk/>
            <pc:sldMk cId="2530999865" sldId="361"/>
            <ac:picMk id="5" creationId="{00000000-0000-0000-0000-000000000000}"/>
          </ac:picMkLst>
        </pc:picChg>
        <pc:picChg chg="add mod">
          <ac:chgData name="Sian Shaw" userId="S::sian.shaw@westminster-abbey.org::cf930bf7-ba7f-4ec0-9225-526cb0af2be3" providerId="AD" clId="Web-{70E6DEAD-E92E-8B76-D8FC-9F25F10F171D}" dt="2024-01-31T16:09:08.666" v="14" actId="1076"/>
          <ac:picMkLst>
            <pc:docMk/>
            <pc:sldMk cId="2530999865" sldId="361"/>
            <ac:picMk id="7" creationId="{4628C01A-EE14-BC93-8346-C6F297660916}"/>
          </ac:picMkLst>
        </pc:picChg>
      </pc:sldChg>
      <pc:sldChg chg="modSp del">
        <pc:chgData name="Sian Shaw" userId="S::sian.shaw@westminster-abbey.org::cf930bf7-ba7f-4ec0-9225-526cb0af2be3" providerId="AD" clId="Web-{70E6DEAD-E92E-8B76-D8FC-9F25F10F171D}" dt="2024-01-31T16:54:36.959" v="76"/>
        <pc:sldMkLst>
          <pc:docMk/>
          <pc:sldMk cId="1099871868" sldId="362"/>
        </pc:sldMkLst>
        <pc:spChg chg="mod">
          <ac:chgData name="Sian Shaw" userId="S::sian.shaw@westminster-abbey.org::cf930bf7-ba7f-4ec0-9225-526cb0af2be3" providerId="AD" clId="Web-{70E6DEAD-E92E-8B76-D8FC-9F25F10F171D}" dt="2024-01-31T16:24:47.689" v="67" actId="20577"/>
          <ac:spMkLst>
            <pc:docMk/>
            <pc:sldMk cId="1099871868" sldId="362"/>
            <ac:spMk id="2" creationId="{4AA7539D-47A9-BF43-9C4C-1BD1B363CA32}"/>
          </ac:spMkLst>
        </pc:spChg>
      </pc:sldChg>
      <pc:sldChg chg="modSp">
        <pc:chgData name="Sian Shaw" userId="S::sian.shaw@westminster-abbey.org::cf930bf7-ba7f-4ec0-9225-526cb0af2be3" providerId="AD" clId="Web-{70E6DEAD-E92E-8B76-D8FC-9F25F10F171D}" dt="2024-01-31T15:34:35.617" v="4" actId="20577"/>
        <pc:sldMkLst>
          <pc:docMk/>
          <pc:sldMk cId="3712833313" sldId="365"/>
        </pc:sldMkLst>
        <pc:spChg chg="mod">
          <ac:chgData name="Sian Shaw" userId="S::sian.shaw@westminster-abbey.org::cf930bf7-ba7f-4ec0-9225-526cb0af2be3" providerId="AD" clId="Web-{70E6DEAD-E92E-8B76-D8FC-9F25F10F171D}" dt="2024-01-31T15:34:35.617" v="4" actId="20577"/>
          <ac:spMkLst>
            <pc:docMk/>
            <pc:sldMk cId="3712833313" sldId="365"/>
            <ac:spMk id="10" creationId="{CF47EDB7-E2B6-304F-8E49-1C030DA302A6}"/>
          </ac:spMkLst>
        </pc:spChg>
      </pc:sldChg>
    </pc:docChg>
  </pc:docChgLst>
  <pc:docChgLst>
    <pc:chgData name="Sophie Holland" userId="S::sophie.holland@westminster-abbey.org::973f5038-f617-450a-8546-88bc9d3463c3" providerId="AD" clId="Web-{52052923-63DB-B935-D5DC-AC339B887B6C}"/>
    <pc:docChg chg="modSld">
      <pc:chgData name="Sophie Holland" userId="S::sophie.holland@westminster-abbey.org::973f5038-f617-450a-8546-88bc9d3463c3" providerId="AD" clId="Web-{52052923-63DB-B935-D5DC-AC339B887B6C}" dt="2024-04-24T11:28:27.966" v="21" actId="20577"/>
      <pc:docMkLst>
        <pc:docMk/>
      </pc:docMkLst>
      <pc:sldChg chg="modSp">
        <pc:chgData name="Sophie Holland" userId="S::sophie.holland@westminster-abbey.org::973f5038-f617-450a-8546-88bc9d3463c3" providerId="AD" clId="Web-{52052923-63DB-B935-D5DC-AC339B887B6C}" dt="2024-04-24T11:28:27.966" v="21" actId="20577"/>
        <pc:sldMkLst>
          <pc:docMk/>
          <pc:sldMk cId="145814539" sldId="379"/>
        </pc:sldMkLst>
        <pc:spChg chg="mod">
          <ac:chgData name="Sophie Holland" userId="S::sophie.holland@westminster-abbey.org::973f5038-f617-450a-8546-88bc9d3463c3" providerId="AD" clId="Web-{52052923-63DB-B935-D5DC-AC339B887B6C}" dt="2024-04-24T11:28:27.966" v="21" actId="20577"/>
          <ac:spMkLst>
            <pc:docMk/>
            <pc:sldMk cId="145814539" sldId="379"/>
            <ac:spMk id="3" creationId="{74A5BF1B-AC89-545A-8446-99E1D699CE4F}"/>
          </ac:spMkLst>
        </pc:spChg>
      </pc:sldChg>
    </pc:docChg>
  </pc:docChgLst>
  <pc:docChgLst>
    <pc:chgData name="Sophie Holland" userId="S::sophie.holland@westminster-abbey.org::973f5038-f617-450a-8546-88bc9d3463c3" providerId="AD" clId="Web-{3C09A7B0-459E-27C8-DE8B-2F720EAC42A5}"/>
    <pc:docChg chg="addSld delSld modSld sldOrd">
      <pc:chgData name="Sophie Holland" userId="S::sophie.holland@westminster-abbey.org::973f5038-f617-450a-8546-88bc9d3463c3" providerId="AD" clId="Web-{3C09A7B0-459E-27C8-DE8B-2F720EAC42A5}" dt="2024-06-13T17:01:44.791" v="4234"/>
      <pc:docMkLst>
        <pc:docMk/>
      </pc:docMkLst>
      <pc:sldChg chg="addSp delSp modSp">
        <pc:chgData name="Sophie Holland" userId="S::sophie.holland@westminster-abbey.org::973f5038-f617-450a-8546-88bc9d3463c3" providerId="AD" clId="Web-{3C09A7B0-459E-27C8-DE8B-2F720EAC42A5}" dt="2024-06-13T17:01:44.791" v="4234"/>
        <pc:sldMkLst>
          <pc:docMk/>
          <pc:sldMk cId="4213500498" sldId="341"/>
        </pc:sldMkLst>
        <pc:picChg chg="add del mod">
          <ac:chgData name="Sophie Holland" userId="S::sophie.holland@westminster-abbey.org::973f5038-f617-450a-8546-88bc9d3463c3" providerId="AD" clId="Web-{3C09A7B0-459E-27C8-DE8B-2F720EAC42A5}" dt="2024-06-13T16:59:28.193" v="4224"/>
          <ac:picMkLst>
            <pc:docMk/>
            <pc:sldMk cId="4213500498" sldId="341"/>
            <ac:picMk id="2" creationId="{586F21D2-D3FA-8C80-76EC-10F246D9E59D}"/>
          </ac:picMkLst>
        </pc:picChg>
        <pc:picChg chg="add del mod">
          <ac:chgData name="Sophie Holland" userId="S::sophie.holland@westminster-abbey.org::973f5038-f617-450a-8546-88bc9d3463c3" providerId="AD" clId="Web-{3C09A7B0-459E-27C8-DE8B-2F720EAC42A5}" dt="2024-06-13T17:01:44.791" v="4234"/>
          <ac:picMkLst>
            <pc:docMk/>
            <pc:sldMk cId="4213500498" sldId="341"/>
            <ac:picMk id="3" creationId="{8C9C413B-AB52-A429-76F5-07F9AEC96167}"/>
          </ac:picMkLst>
        </pc:picChg>
      </pc:sldChg>
      <pc:sldChg chg="modSp">
        <pc:chgData name="Sophie Holland" userId="S::sophie.holland@westminster-abbey.org::973f5038-f617-450a-8546-88bc9d3463c3" providerId="AD" clId="Web-{3C09A7B0-459E-27C8-DE8B-2F720EAC42A5}" dt="2024-06-13T16:44:37.292" v="4022" actId="20577"/>
        <pc:sldMkLst>
          <pc:docMk/>
          <pc:sldMk cId="3596633764" sldId="369"/>
        </pc:sldMkLst>
        <pc:spChg chg="mod">
          <ac:chgData name="Sophie Holland" userId="S::sophie.holland@westminster-abbey.org::973f5038-f617-450a-8546-88bc9d3463c3" providerId="AD" clId="Web-{3C09A7B0-459E-27C8-DE8B-2F720EAC42A5}" dt="2024-06-13T16:44:37.292" v="4022" actId="20577"/>
          <ac:spMkLst>
            <pc:docMk/>
            <pc:sldMk cId="3596633764" sldId="369"/>
            <ac:spMk id="11" creationId="{C478436B-4B01-E44C-9310-D52D2C2537E3}"/>
          </ac:spMkLst>
        </pc:spChg>
      </pc:sldChg>
      <pc:sldChg chg="modSp">
        <pc:chgData name="Sophie Holland" userId="S::sophie.holland@westminster-abbey.org::973f5038-f617-450a-8546-88bc9d3463c3" providerId="AD" clId="Web-{3C09A7B0-459E-27C8-DE8B-2F720EAC42A5}" dt="2024-06-13T16:43:53.775" v="4001" actId="20577"/>
        <pc:sldMkLst>
          <pc:docMk/>
          <pc:sldMk cId="3051632917" sldId="370"/>
        </pc:sldMkLst>
        <pc:spChg chg="mod">
          <ac:chgData name="Sophie Holland" userId="S::sophie.holland@westminster-abbey.org::973f5038-f617-450a-8546-88bc9d3463c3" providerId="AD" clId="Web-{3C09A7B0-459E-27C8-DE8B-2F720EAC42A5}" dt="2024-06-13T16:43:53.775" v="4001" actId="20577"/>
          <ac:spMkLst>
            <pc:docMk/>
            <pc:sldMk cId="3051632917" sldId="370"/>
            <ac:spMk id="11" creationId="{C478436B-4B01-E44C-9310-D52D2C2537E3}"/>
          </ac:spMkLst>
        </pc:spChg>
      </pc:sldChg>
      <pc:sldChg chg="modSp">
        <pc:chgData name="Sophie Holland" userId="S::sophie.holland@westminster-abbey.org::973f5038-f617-450a-8546-88bc9d3463c3" providerId="AD" clId="Web-{3C09A7B0-459E-27C8-DE8B-2F720EAC42A5}" dt="2024-06-13T16:43:45.900" v="3991" actId="20577"/>
        <pc:sldMkLst>
          <pc:docMk/>
          <pc:sldMk cId="797830222" sldId="371"/>
        </pc:sldMkLst>
        <pc:spChg chg="mod">
          <ac:chgData name="Sophie Holland" userId="S::sophie.holland@westminster-abbey.org::973f5038-f617-450a-8546-88bc9d3463c3" providerId="AD" clId="Web-{3C09A7B0-459E-27C8-DE8B-2F720EAC42A5}" dt="2024-06-13T16:43:45.900" v="3991" actId="20577"/>
          <ac:spMkLst>
            <pc:docMk/>
            <pc:sldMk cId="797830222" sldId="371"/>
            <ac:spMk id="11" creationId="{C478436B-4B01-E44C-9310-D52D2C2537E3}"/>
          </ac:spMkLst>
        </pc:spChg>
      </pc:sldChg>
      <pc:sldChg chg="addSp modSp">
        <pc:chgData name="Sophie Holland" userId="S::sophie.holland@westminster-abbey.org::973f5038-f617-450a-8546-88bc9d3463c3" providerId="AD" clId="Web-{3C09A7B0-459E-27C8-DE8B-2F720EAC42A5}" dt="2024-06-13T16:43:07.227" v="3983" actId="1076"/>
        <pc:sldMkLst>
          <pc:docMk/>
          <pc:sldMk cId="1133971357" sldId="372"/>
        </pc:sldMkLst>
        <pc:spChg chg="add mod">
          <ac:chgData name="Sophie Holland" userId="S::sophie.holland@westminster-abbey.org::973f5038-f617-450a-8546-88bc9d3463c3" providerId="AD" clId="Web-{3C09A7B0-459E-27C8-DE8B-2F720EAC42A5}" dt="2024-06-13T16:42:43.507" v="3979" actId="20577"/>
          <ac:spMkLst>
            <pc:docMk/>
            <pc:sldMk cId="1133971357" sldId="372"/>
            <ac:spMk id="4" creationId="{B484184A-62C9-5B3A-140D-29551B33035A}"/>
          </ac:spMkLst>
        </pc:spChg>
        <pc:spChg chg="mod">
          <ac:chgData name="Sophie Holland" userId="S::sophie.holland@westminster-abbey.org::973f5038-f617-450a-8546-88bc9d3463c3" providerId="AD" clId="Web-{3C09A7B0-459E-27C8-DE8B-2F720EAC42A5}" dt="2024-06-13T09:39:01.349" v="360" actId="20577"/>
          <ac:spMkLst>
            <pc:docMk/>
            <pc:sldMk cId="1133971357" sldId="372"/>
            <ac:spMk id="11" creationId="{C478436B-4B01-E44C-9310-D52D2C2537E3}"/>
          </ac:spMkLst>
        </pc:spChg>
        <pc:picChg chg="add mod">
          <ac:chgData name="Sophie Holland" userId="S::sophie.holland@westminster-abbey.org::973f5038-f617-450a-8546-88bc9d3463c3" providerId="AD" clId="Web-{3C09A7B0-459E-27C8-DE8B-2F720EAC42A5}" dt="2024-06-13T16:43:07.227" v="3983" actId="1076"/>
          <ac:picMkLst>
            <pc:docMk/>
            <pc:sldMk cId="1133971357" sldId="372"/>
            <ac:picMk id="2" creationId="{7CD245AD-ECFF-6442-3658-7E0480C76A47}"/>
          </ac:picMkLst>
        </pc:picChg>
      </pc:sldChg>
      <pc:sldChg chg="modSp">
        <pc:chgData name="Sophie Holland" userId="S::sophie.holland@westminster-abbey.org::973f5038-f617-450a-8546-88bc9d3463c3" providerId="AD" clId="Web-{3C09A7B0-459E-27C8-DE8B-2F720EAC42A5}" dt="2024-06-13T09:38:14.144" v="352" actId="20577"/>
        <pc:sldMkLst>
          <pc:docMk/>
          <pc:sldMk cId="582489287" sldId="373"/>
        </pc:sldMkLst>
        <pc:spChg chg="mod">
          <ac:chgData name="Sophie Holland" userId="S::sophie.holland@westminster-abbey.org::973f5038-f617-450a-8546-88bc9d3463c3" providerId="AD" clId="Web-{3C09A7B0-459E-27C8-DE8B-2F720EAC42A5}" dt="2024-06-13T09:38:14.144" v="352" actId="20577"/>
          <ac:spMkLst>
            <pc:docMk/>
            <pc:sldMk cId="582489287" sldId="373"/>
            <ac:spMk id="11" creationId="{C478436B-4B01-E44C-9310-D52D2C2537E3}"/>
          </ac:spMkLst>
        </pc:spChg>
      </pc:sldChg>
      <pc:sldChg chg="del">
        <pc:chgData name="Sophie Holland" userId="S::sophie.holland@westminster-abbey.org::973f5038-f617-450a-8546-88bc9d3463c3" providerId="AD" clId="Web-{3C09A7B0-459E-27C8-DE8B-2F720EAC42A5}" dt="2024-06-13T16:38:23.234" v="3944"/>
        <pc:sldMkLst>
          <pc:docMk/>
          <pc:sldMk cId="2256884851" sldId="374"/>
        </pc:sldMkLst>
      </pc:sldChg>
      <pc:sldChg chg="addSp delSp modSp">
        <pc:chgData name="Sophie Holland" userId="S::sophie.holland@westminster-abbey.org::973f5038-f617-450a-8546-88bc9d3463c3" providerId="AD" clId="Web-{3C09A7B0-459E-27C8-DE8B-2F720EAC42A5}" dt="2024-06-13T16:38:06.609" v="3940" actId="20577"/>
        <pc:sldMkLst>
          <pc:docMk/>
          <pc:sldMk cId="1432822279" sldId="375"/>
        </pc:sldMkLst>
        <pc:spChg chg="add del mod">
          <ac:chgData name="Sophie Holland" userId="S::sophie.holland@westminster-abbey.org::973f5038-f617-450a-8546-88bc9d3463c3" providerId="AD" clId="Web-{3C09A7B0-459E-27C8-DE8B-2F720EAC42A5}" dt="2024-06-13T11:43:07.731" v="2434"/>
          <ac:spMkLst>
            <pc:docMk/>
            <pc:sldMk cId="1432822279" sldId="375"/>
            <ac:spMk id="2" creationId="{67C1531B-48E1-7ABB-9376-C1658B3224F9}"/>
          </ac:spMkLst>
        </pc:spChg>
        <pc:spChg chg="add del mod">
          <ac:chgData name="Sophie Holland" userId="S::sophie.holland@westminster-abbey.org::973f5038-f617-450a-8546-88bc9d3463c3" providerId="AD" clId="Web-{3C09A7B0-459E-27C8-DE8B-2F720EAC42A5}" dt="2024-06-13T15:51:21.853" v="2775"/>
          <ac:spMkLst>
            <pc:docMk/>
            <pc:sldMk cId="1432822279" sldId="375"/>
            <ac:spMk id="2" creationId="{935616DB-6A29-CC13-BAF9-A369D1B96D7B}"/>
          </ac:spMkLst>
        </pc:spChg>
        <pc:spChg chg="del">
          <ac:chgData name="Sophie Holland" userId="S::sophie.holland@westminster-abbey.org::973f5038-f617-450a-8546-88bc9d3463c3" providerId="AD" clId="Web-{3C09A7B0-459E-27C8-DE8B-2F720EAC42A5}" dt="2024-06-13T09:24:53.850" v="17"/>
          <ac:spMkLst>
            <pc:docMk/>
            <pc:sldMk cId="1432822279" sldId="375"/>
            <ac:spMk id="2" creationId="{B12894AE-2B3F-025D-5A0A-C6769C2A006B}"/>
          </ac:spMkLst>
        </pc:spChg>
        <pc:spChg chg="add del mod">
          <ac:chgData name="Sophie Holland" userId="S::sophie.holland@westminster-abbey.org::973f5038-f617-450a-8546-88bc9d3463c3" providerId="AD" clId="Web-{3C09A7B0-459E-27C8-DE8B-2F720EAC42A5}" dt="2024-06-13T16:11:00.748" v="3287"/>
          <ac:spMkLst>
            <pc:docMk/>
            <pc:sldMk cId="1432822279" sldId="375"/>
            <ac:spMk id="4" creationId="{9ECC14DC-4AA5-2592-EAEC-3EE6E7305C26}"/>
          </ac:spMkLst>
        </pc:spChg>
        <pc:spChg chg="del mod">
          <ac:chgData name="Sophie Holland" userId="S::sophie.holland@westminster-abbey.org::973f5038-f617-450a-8546-88bc9d3463c3" providerId="AD" clId="Web-{3C09A7B0-459E-27C8-DE8B-2F720EAC42A5}" dt="2024-06-13T09:25:57.977" v="141"/>
          <ac:spMkLst>
            <pc:docMk/>
            <pc:sldMk cId="1432822279" sldId="375"/>
            <ac:spMk id="4" creationId="{E990E95E-5E4F-EA2E-4CC5-6EEEB14ED95A}"/>
          </ac:spMkLst>
        </pc:spChg>
        <pc:spChg chg="mod">
          <ac:chgData name="Sophie Holland" userId="S::sophie.holland@westminster-abbey.org::973f5038-f617-450a-8546-88bc9d3463c3" providerId="AD" clId="Web-{3C09A7B0-459E-27C8-DE8B-2F720EAC42A5}" dt="2024-06-13T16:38:06.609" v="3940" actId="20577"/>
          <ac:spMkLst>
            <pc:docMk/>
            <pc:sldMk cId="1432822279" sldId="375"/>
            <ac:spMk id="5" creationId="{D00FEC22-8C80-22FB-6F64-EC7AFEA84414}"/>
          </ac:spMkLst>
        </pc:spChg>
        <pc:spChg chg="add del mod">
          <ac:chgData name="Sophie Holland" userId="S::sophie.holland@westminster-abbey.org::973f5038-f617-450a-8546-88bc9d3463c3" providerId="AD" clId="Web-{3C09A7B0-459E-27C8-DE8B-2F720EAC42A5}" dt="2024-06-13T12:31:01.914" v="2444"/>
          <ac:spMkLst>
            <pc:docMk/>
            <pc:sldMk cId="1432822279" sldId="375"/>
            <ac:spMk id="7" creationId="{1CF9CD32-59A3-19A7-8C7C-43E5D69A9934}"/>
          </ac:spMkLst>
        </pc:spChg>
        <pc:spChg chg="add del mod">
          <ac:chgData name="Sophie Holland" userId="S::sophie.holland@westminster-abbey.org::973f5038-f617-450a-8546-88bc9d3463c3" providerId="AD" clId="Web-{3C09A7B0-459E-27C8-DE8B-2F720EAC42A5}" dt="2024-06-13T10:23:07.822" v="1425"/>
          <ac:spMkLst>
            <pc:docMk/>
            <pc:sldMk cId="1432822279" sldId="375"/>
            <ac:spMk id="8" creationId="{93B69053-918B-AC41-E58E-2E840781502E}"/>
          </ac:spMkLst>
        </pc:spChg>
        <pc:spChg chg="add del mod">
          <ac:chgData name="Sophie Holland" userId="S::sophie.holland@westminster-abbey.org::973f5038-f617-450a-8546-88bc9d3463c3" providerId="AD" clId="Web-{3C09A7B0-459E-27C8-DE8B-2F720EAC42A5}" dt="2024-06-13T10:30:08.571" v="1788"/>
          <ac:spMkLst>
            <pc:docMk/>
            <pc:sldMk cId="1432822279" sldId="375"/>
            <ac:spMk id="9" creationId="{195F6E51-5267-CBEE-7112-14E82FC56F7F}"/>
          </ac:spMkLst>
        </pc:spChg>
        <pc:spChg chg="add del mod">
          <ac:chgData name="Sophie Holland" userId="S::sophie.holland@westminster-abbey.org::973f5038-f617-450a-8546-88bc9d3463c3" providerId="AD" clId="Web-{3C09A7B0-459E-27C8-DE8B-2F720EAC42A5}" dt="2024-06-13T10:47:45.847" v="2146"/>
          <ac:spMkLst>
            <pc:docMk/>
            <pc:sldMk cId="1432822279" sldId="375"/>
            <ac:spMk id="10" creationId="{623D1AF7-AEDF-F47D-2FC3-90B2A358DB28}"/>
          </ac:spMkLst>
        </pc:spChg>
        <pc:spChg chg="mod">
          <ac:chgData name="Sophie Holland" userId="S::sophie.holland@westminster-abbey.org::973f5038-f617-450a-8546-88bc9d3463c3" providerId="AD" clId="Web-{3C09A7B0-459E-27C8-DE8B-2F720EAC42A5}" dt="2024-06-13T09:37:33.580" v="338" actId="20577"/>
          <ac:spMkLst>
            <pc:docMk/>
            <pc:sldMk cId="1432822279" sldId="375"/>
            <ac:spMk id="11" creationId="{C478436B-4B01-E44C-9310-D52D2C2537E3}"/>
          </ac:spMkLst>
        </pc:spChg>
        <pc:spChg chg="add del mod">
          <ac:chgData name="Sophie Holland" userId="S::sophie.holland@westminster-abbey.org::973f5038-f617-450a-8546-88bc9d3463c3" providerId="AD" clId="Web-{3C09A7B0-459E-27C8-DE8B-2F720EAC42A5}" dt="2024-06-13T10:48:28.333" v="2150"/>
          <ac:spMkLst>
            <pc:docMk/>
            <pc:sldMk cId="1432822279" sldId="375"/>
            <ac:spMk id="12" creationId="{0FA1EE66-4C75-9D0C-3523-0759C08A270C}"/>
          </ac:spMkLst>
        </pc:spChg>
        <pc:spChg chg="add del mod">
          <ac:chgData name="Sophie Holland" userId="S::sophie.holland@westminster-abbey.org::973f5038-f617-450a-8546-88bc9d3463c3" providerId="AD" clId="Web-{3C09A7B0-459E-27C8-DE8B-2F720EAC42A5}" dt="2024-06-13T10:49:01.100" v="2177"/>
          <ac:spMkLst>
            <pc:docMk/>
            <pc:sldMk cId="1432822279" sldId="375"/>
            <ac:spMk id="13" creationId="{9319FA82-5599-616F-3623-D24EEA2643DE}"/>
          </ac:spMkLst>
        </pc:spChg>
      </pc:sldChg>
      <pc:sldChg chg="modSp">
        <pc:chgData name="Sophie Holland" userId="S::sophie.holland@westminster-abbey.org::973f5038-f617-450a-8546-88bc9d3463c3" providerId="AD" clId="Web-{3C09A7B0-459E-27C8-DE8B-2F720EAC42A5}" dt="2024-06-13T16:44:29.823" v="4012" actId="20577"/>
        <pc:sldMkLst>
          <pc:docMk/>
          <pc:sldMk cId="2971629565" sldId="376"/>
        </pc:sldMkLst>
        <pc:spChg chg="mod">
          <ac:chgData name="Sophie Holland" userId="S::sophie.holland@westminster-abbey.org::973f5038-f617-450a-8546-88bc9d3463c3" providerId="AD" clId="Web-{3C09A7B0-459E-27C8-DE8B-2F720EAC42A5}" dt="2024-06-13T16:44:29.823" v="4012" actId="20577"/>
          <ac:spMkLst>
            <pc:docMk/>
            <pc:sldMk cId="2971629565" sldId="376"/>
            <ac:spMk id="11" creationId="{C478436B-4B01-E44C-9310-D52D2C2537E3}"/>
          </ac:spMkLst>
        </pc:spChg>
      </pc:sldChg>
      <pc:sldChg chg="ord">
        <pc:chgData name="Sophie Holland" userId="S::sophie.holland@westminster-abbey.org::973f5038-f617-450a-8546-88bc9d3463c3" providerId="AD" clId="Web-{3C09A7B0-459E-27C8-DE8B-2F720EAC42A5}" dt="2024-06-13T16:56:13.109" v="4156"/>
        <pc:sldMkLst>
          <pc:docMk/>
          <pc:sldMk cId="3655528256" sldId="378"/>
        </pc:sldMkLst>
      </pc:sldChg>
      <pc:sldChg chg="modSp del">
        <pc:chgData name="Sophie Holland" userId="S::sophie.holland@westminster-abbey.org::973f5038-f617-450a-8546-88bc9d3463c3" providerId="AD" clId="Web-{3C09A7B0-459E-27C8-DE8B-2F720EAC42A5}" dt="2024-06-13T16:53:45.339" v="4073"/>
        <pc:sldMkLst>
          <pc:docMk/>
          <pc:sldMk cId="4237119919" sldId="379"/>
        </pc:sldMkLst>
        <pc:spChg chg="mod">
          <ac:chgData name="Sophie Holland" userId="S::sophie.holland@westminster-abbey.org::973f5038-f617-450a-8546-88bc9d3463c3" providerId="AD" clId="Web-{3C09A7B0-459E-27C8-DE8B-2F720EAC42A5}" dt="2024-06-13T16:38:49.266" v="3950" actId="20577"/>
          <ac:spMkLst>
            <pc:docMk/>
            <pc:sldMk cId="4237119919" sldId="379"/>
            <ac:spMk id="11" creationId="{C478436B-4B01-E44C-9310-D52D2C2537E3}"/>
          </ac:spMkLst>
        </pc:spChg>
      </pc:sldChg>
      <pc:sldChg chg="addSp delSp modSp ord">
        <pc:chgData name="Sophie Holland" userId="S::sophie.holland@westminster-abbey.org::973f5038-f617-450a-8546-88bc9d3463c3" providerId="AD" clId="Web-{3C09A7B0-459E-27C8-DE8B-2F720EAC42A5}" dt="2024-06-13T16:54:58.154" v="4140"/>
        <pc:sldMkLst>
          <pc:docMk/>
          <pc:sldMk cId="845850679" sldId="380"/>
        </pc:sldMkLst>
        <pc:spChg chg="add del mod">
          <ac:chgData name="Sophie Holland" userId="S::sophie.holland@westminster-abbey.org::973f5038-f617-450a-8546-88bc9d3463c3" providerId="AD" clId="Web-{3C09A7B0-459E-27C8-DE8B-2F720EAC42A5}" dt="2024-06-13T16:53:39.652" v="4071"/>
          <ac:spMkLst>
            <pc:docMk/>
            <pc:sldMk cId="845850679" sldId="380"/>
            <ac:spMk id="2" creationId="{7195F7ED-895B-250B-BFE7-8A8744EC214B}"/>
          </ac:spMkLst>
        </pc:spChg>
        <pc:spChg chg="add mod">
          <ac:chgData name="Sophie Holland" userId="S::sophie.holland@westminster-abbey.org::973f5038-f617-450a-8546-88bc9d3463c3" providerId="AD" clId="Web-{3C09A7B0-459E-27C8-DE8B-2F720EAC42A5}" dt="2024-06-13T16:54:25.762" v="4108" actId="20577"/>
          <ac:spMkLst>
            <pc:docMk/>
            <pc:sldMk cId="845850679" sldId="380"/>
            <ac:spMk id="4" creationId="{5C240EA1-9386-61FB-129E-03975EF66D22}"/>
          </ac:spMkLst>
        </pc:spChg>
        <pc:spChg chg="mod">
          <ac:chgData name="Sophie Holland" userId="S::sophie.holland@westminster-abbey.org::973f5038-f617-450a-8546-88bc9d3463c3" providerId="AD" clId="Web-{3C09A7B0-459E-27C8-DE8B-2F720EAC42A5}" dt="2024-06-13T09:39:07.958" v="366" actId="20577"/>
          <ac:spMkLst>
            <pc:docMk/>
            <pc:sldMk cId="845850679" sldId="380"/>
            <ac:spMk id="11" creationId="{C478436B-4B01-E44C-9310-D52D2C2537E3}"/>
          </ac:spMkLst>
        </pc:spChg>
      </pc:sldChg>
      <pc:sldChg chg="modSp">
        <pc:chgData name="Sophie Holland" userId="S::sophie.holland@westminster-abbey.org::973f5038-f617-450a-8546-88bc9d3463c3" providerId="AD" clId="Web-{3C09A7B0-459E-27C8-DE8B-2F720EAC42A5}" dt="2024-06-13T09:46:19.616" v="666" actId="20577"/>
        <pc:sldMkLst>
          <pc:docMk/>
          <pc:sldMk cId="2422937574" sldId="381"/>
        </pc:sldMkLst>
        <pc:spChg chg="mod">
          <ac:chgData name="Sophie Holland" userId="S::sophie.holland@westminster-abbey.org::973f5038-f617-450a-8546-88bc9d3463c3" providerId="AD" clId="Web-{3C09A7B0-459E-27C8-DE8B-2F720EAC42A5}" dt="2024-06-13T09:46:19.616" v="666"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3C09A7B0-459E-27C8-DE8B-2F720EAC42A5}" dt="2024-06-13T09:40:35.118" v="371" actId="20577"/>
        <pc:sldMkLst>
          <pc:docMk/>
          <pc:sldMk cId="1857959272" sldId="382"/>
        </pc:sldMkLst>
        <pc:spChg chg="mod">
          <ac:chgData name="Sophie Holland" userId="S::sophie.holland@westminster-abbey.org::973f5038-f617-450a-8546-88bc9d3463c3" providerId="AD" clId="Web-{3C09A7B0-459E-27C8-DE8B-2F720EAC42A5}" dt="2024-06-13T09:40:35.118" v="371" actId="20577"/>
          <ac:spMkLst>
            <pc:docMk/>
            <pc:sldMk cId="1857959272" sldId="382"/>
            <ac:spMk id="2" creationId="{74A5BF1B-AC89-545A-8446-99E1D699CE4F}"/>
          </ac:spMkLst>
        </pc:spChg>
      </pc:sldChg>
      <pc:sldChg chg="addSp delSp modSp add replId">
        <pc:chgData name="Sophie Holland" userId="S::sophie.holland@westminster-abbey.org::973f5038-f617-450a-8546-88bc9d3463c3" providerId="AD" clId="Web-{3C09A7B0-459E-27C8-DE8B-2F720EAC42A5}" dt="2024-06-13T16:38:15.624" v="3943" actId="20577"/>
        <pc:sldMkLst>
          <pc:docMk/>
          <pc:sldMk cId="3848656305" sldId="383"/>
        </pc:sldMkLst>
        <pc:spChg chg="add del">
          <ac:chgData name="Sophie Holland" userId="S::sophie.holland@westminster-abbey.org::973f5038-f617-450a-8546-88bc9d3463c3" providerId="AD" clId="Web-{3C09A7B0-459E-27C8-DE8B-2F720EAC42A5}" dt="2024-06-13T12:40:33.479" v="2741"/>
          <ac:spMkLst>
            <pc:docMk/>
            <pc:sldMk cId="3848656305" sldId="383"/>
            <ac:spMk id="2" creationId="{1CF9CD32-59A3-19A7-8C7C-43E5D69A9934}"/>
          </ac:spMkLst>
        </pc:spChg>
        <pc:spChg chg="add del mod">
          <ac:chgData name="Sophie Holland" userId="S::sophie.holland@westminster-abbey.org::973f5038-f617-450a-8546-88bc9d3463c3" providerId="AD" clId="Web-{3C09A7B0-459E-27C8-DE8B-2F720EAC42A5}" dt="2024-06-13T15:52:22.261" v="2822"/>
          <ac:spMkLst>
            <pc:docMk/>
            <pc:sldMk cId="3848656305" sldId="383"/>
            <ac:spMk id="2" creationId="{935616DB-6A29-CC13-BAF9-A369D1B96D7B}"/>
          </ac:spMkLst>
        </pc:spChg>
        <pc:spChg chg="mod">
          <ac:chgData name="Sophie Holland" userId="S::sophie.holland@westminster-abbey.org::973f5038-f617-450a-8546-88bc9d3463c3" providerId="AD" clId="Web-{3C09A7B0-459E-27C8-DE8B-2F720EAC42A5}" dt="2024-06-13T16:12:26.578" v="3295" actId="14100"/>
          <ac:spMkLst>
            <pc:docMk/>
            <pc:sldMk cId="3848656305" sldId="383"/>
            <ac:spMk id="3" creationId="{74A5BF1B-AC89-545A-8446-99E1D699CE4F}"/>
          </ac:spMkLst>
        </pc:spChg>
        <pc:spChg chg="add del mod">
          <ac:chgData name="Sophie Holland" userId="S::sophie.holland@westminster-abbey.org::973f5038-f617-450a-8546-88bc9d3463c3" providerId="AD" clId="Web-{3C09A7B0-459E-27C8-DE8B-2F720EAC42A5}" dt="2024-06-13T12:39:30.930" v="2707"/>
          <ac:spMkLst>
            <pc:docMk/>
            <pc:sldMk cId="3848656305" sldId="383"/>
            <ac:spMk id="4" creationId="{8FA7D2CD-0DCF-23AD-27BE-BAE88293D3EC}"/>
          </ac:spMkLst>
        </pc:spChg>
        <pc:spChg chg="add del mod">
          <ac:chgData name="Sophie Holland" userId="S::sophie.holland@westminster-abbey.org::973f5038-f617-450a-8546-88bc9d3463c3" providerId="AD" clId="Web-{3C09A7B0-459E-27C8-DE8B-2F720EAC42A5}" dt="2024-06-13T15:57:06.989" v="2938"/>
          <ac:spMkLst>
            <pc:docMk/>
            <pc:sldMk cId="3848656305" sldId="383"/>
            <ac:spMk id="4" creationId="{9C14D1D3-08E6-415D-7E0B-A4E572A37F6E}"/>
          </ac:spMkLst>
        </pc:spChg>
        <pc:spChg chg="mod">
          <ac:chgData name="Sophie Holland" userId="S::sophie.holland@westminster-abbey.org::973f5038-f617-450a-8546-88bc9d3463c3" providerId="AD" clId="Web-{3C09A7B0-459E-27C8-DE8B-2F720EAC42A5}" dt="2024-06-13T16:38:15.624" v="3943" actId="20577"/>
          <ac:spMkLst>
            <pc:docMk/>
            <pc:sldMk cId="3848656305" sldId="383"/>
            <ac:spMk id="5" creationId="{D00FEC22-8C80-22FB-6F64-EC7AFEA84414}"/>
          </ac:spMkLst>
        </pc:spChg>
        <pc:spChg chg="add del mod">
          <ac:chgData name="Sophie Holland" userId="S::sophie.holland@westminster-abbey.org::973f5038-f617-450a-8546-88bc9d3463c3" providerId="AD" clId="Web-{3C09A7B0-459E-27C8-DE8B-2F720EAC42A5}" dt="2024-06-13T16:22:46.269" v="3510"/>
          <ac:spMkLst>
            <pc:docMk/>
            <pc:sldMk cId="3848656305" sldId="383"/>
            <ac:spMk id="7" creationId="{EC1D9605-EC54-A960-6C50-7EDE519328F8}"/>
          </ac:spMkLst>
        </pc:spChg>
        <pc:spChg chg="add del mod">
          <ac:chgData name="Sophie Holland" userId="S::sophie.holland@westminster-abbey.org::973f5038-f617-450a-8546-88bc9d3463c3" providerId="AD" clId="Web-{3C09A7B0-459E-27C8-DE8B-2F720EAC42A5}" dt="2024-06-13T16:27:23.183" v="3672"/>
          <ac:spMkLst>
            <pc:docMk/>
            <pc:sldMk cId="3848656305" sldId="383"/>
            <ac:spMk id="8" creationId="{AEC664C3-098C-32C8-5CA3-5788DAB51506}"/>
          </ac:spMkLst>
        </pc:spChg>
        <pc:spChg chg="add del mod">
          <ac:chgData name="Sophie Holland" userId="S::sophie.holland@westminster-abbey.org::973f5038-f617-450a-8546-88bc9d3463c3" providerId="AD" clId="Web-{3C09A7B0-459E-27C8-DE8B-2F720EAC42A5}" dt="2024-06-13T16:29:59.906" v="3711"/>
          <ac:spMkLst>
            <pc:docMk/>
            <pc:sldMk cId="3848656305" sldId="383"/>
            <ac:spMk id="9" creationId="{40C5A163-CDEE-4818-ABF7-114443E87A5F}"/>
          </ac:spMkLst>
        </pc:spChg>
        <pc:spChg chg="add del mod">
          <ac:chgData name="Sophie Holland" userId="S::sophie.holland@westminster-abbey.org::973f5038-f617-450a-8546-88bc9d3463c3" providerId="AD" clId="Web-{3C09A7B0-459E-27C8-DE8B-2F720EAC42A5}" dt="2024-06-13T16:35:50.948" v="3854"/>
          <ac:spMkLst>
            <pc:docMk/>
            <pc:sldMk cId="3848656305" sldId="383"/>
            <ac:spMk id="10" creationId="{64109453-48F6-C933-8538-956980C9A773}"/>
          </ac:spMkLst>
        </pc:spChg>
        <pc:spChg chg="mod">
          <ac:chgData name="Sophie Holland" userId="S::sophie.holland@westminster-abbey.org::973f5038-f617-450a-8546-88bc9d3463c3" providerId="AD" clId="Web-{3C09A7B0-459E-27C8-DE8B-2F720EAC42A5}" dt="2024-06-13T09:37:36.611" v="341" actId="20577"/>
          <ac:spMkLst>
            <pc:docMk/>
            <pc:sldMk cId="3848656305" sldId="383"/>
            <ac:spMk id="11" creationId="{C478436B-4B01-E44C-9310-D52D2C2537E3}"/>
          </ac:spMkLst>
        </pc:spChg>
        <pc:spChg chg="add del mod">
          <ac:chgData name="Sophie Holland" userId="S::sophie.holland@westminster-abbey.org::973f5038-f617-450a-8546-88bc9d3463c3" providerId="AD" clId="Web-{3C09A7B0-459E-27C8-DE8B-2F720EAC42A5}" dt="2024-06-13T16:37:54.842" v="3938"/>
          <ac:spMkLst>
            <pc:docMk/>
            <pc:sldMk cId="3848656305" sldId="383"/>
            <ac:spMk id="12" creationId="{7FF1E728-EF51-D5E9-3EF3-4E90AC62986F}"/>
          </ac:spMkLst>
        </pc:spChg>
      </pc:sldChg>
      <pc:sldChg chg="addSp delSp modSp add replId">
        <pc:chgData name="Sophie Holland" userId="S::sophie.holland@westminster-abbey.org::973f5038-f617-450a-8546-88bc9d3463c3" providerId="AD" clId="Web-{3C09A7B0-459E-27C8-DE8B-2F720EAC42A5}" dt="2024-06-13T16:58:08.707" v="4222"/>
        <pc:sldMkLst>
          <pc:docMk/>
          <pc:sldMk cId="3886673787" sldId="384"/>
        </pc:sldMkLst>
        <pc:spChg chg="add del mod">
          <ac:chgData name="Sophie Holland" userId="S::sophie.holland@westminster-abbey.org::973f5038-f617-450a-8546-88bc9d3463c3" providerId="AD" clId="Web-{3C09A7B0-459E-27C8-DE8B-2F720EAC42A5}" dt="2024-06-13T16:58:08.707" v="4222"/>
          <ac:spMkLst>
            <pc:docMk/>
            <pc:sldMk cId="3886673787" sldId="384"/>
            <ac:spMk id="2" creationId="{C2B27E9B-5744-4D61-20EC-2A9267C6D3EA}"/>
          </ac:spMkLst>
        </pc:spChg>
        <pc:spChg chg="mod">
          <ac:chgData name="Sophie Holland" userId="S::sophie.holland@westminster-abbey.org::973f5038-f617-450a-8546-88bc9d3463c3" providerId="AD" clId="Web-{3C09A7B0-459E-27C8-DE8B-2F720EAC42A5}" dt="2024-06-13T16:58:05.691" v="4221" actId="20577"/>
          <ac:spMkLst>
            <pc:docMk/>
            <pc:sldMk cId="3886673787" sldId="384"/>
            <ac:spMk id="4" creationId="{5C240EA1-9386-61FB-129E-03975EF66D22}"/>
          </ac:spMkLst>
        </pc:spChg>
      </pc:sldChg>
    </pc:docChg>
  </pc:docChgLst>
  <pc:docChgLst>
    <pc:chgData name="Sophie Holland" userId="S::sophie.holland@westminster-abbey.org::973f5038-f617-450a-8546-88bc9d3463c3" providerId="AD" clId="Web-{99B9C4BA-820D-8EC1-ED95-3DCD33387428}"/>
    <pc:docChg chg="modSld">
      <pc:chgData name="Sophie Holland" userId="S::sophie.holland@westminster-abbey.org::973f5038-f617-450a-8546-88bc9d3463c3" providerId="AD" clId="Web-{99B9C4BA-820D-8EC1-ED95-3DCD33387428}" dt="2024-07-30T10:42:28.263" v="20" actId="20577"/>
      <pc:docMkLst>
        <pc:docMk/>
      </pc:docMkLst>
      <pc:sldChg chg="modSp modCm">
        <pc:chgData name="Sophie Holland" userId="S::sophie.holland@westminster-abbey.org::973f5038-f617-450a-8546-88bc9d3463c3" providerId="AD" clId="Web-{99B9C4BA-820D-8EC1-ED95-3DCD33387428}" dt="2024-07-30T10:17:37.313" v="1" actId="20577"/>
        <pc:sldMkLst>
          <pc:docMk/>
          <pc:sldMk cId="2422937574" sldId="381"/>
        </pc:sldMkLst>
        <pc:spChg chg="mod">
          <ac:chgData name="Sophie Holland" userId="S::sophie.holland@westminster-abbey.org::973f5038-f617-450a-8546-88bc9d3463c3" providerId="AD" clId="Web-{99B9C4BA-820D-8EC1-ED95-3DCD33387428}" dt="2024-07-30T10:17:37.313" v="1" actId="20577"/>
          <ac:spMkLst>
            <pc:docMk/>
            <pc:sldMk cId="2422937574" sldId="381"/>
            <ac:spMk id="2" creationId="{74A5BF1B-AC89-545A-8446-99E1D699CE4F}"/>
          </ac:spMkLst>
        </pc:spChg>
        <pc:extLst>
          <p:ext xmlns:p="http://schemas.openxmlformats.org/presentationml/2006/main" uri="{D6D511B9-2390-475A-947B-AFAB55BFBCF1}">
            <pc226:cmChg xmlns:pc226="http://schemas.microsoft.com/office/powerpoint/2022/06/main/command" xmlns="" chg="mod">
              <pc226:chgData name="Sophie Holland" userId="S::sophie.holland@westminster-abbey.org::973f5038-f617-450a-8546-88bc9d3463c3" providerId="AD" clId="Web-{99B9C4BA-820D-8EC1-ED95-3DCD33387428}" dt="2024-07-30T10:17:37.313" v="1" actId="20577"/>
              <pc2:cmMkLst xmlns:pc2="http://schemas.microsoft.com/office/powerpoint/2019/9/main/command">
                <pc:docMk/>
                <pc:sldMk cId="2422937574" sldId="381"/>
                <pc2:cmMk id="{4E357A33-2CEC-492E-969D-CF3529739F32}"/>
              </pc2:cmMkLst>
            </pc226:cmChg>
          </p:ext>
        </pc:extLst>
      </pc:sldChg>
      <pc:sldChg chg="modSp">
        <pc:chgData name="Sophie Holland" userId="S::sophie.holland@westminster-abbey.org::973f5038-f617-450a-8546-88bc9d3463c3" providerId="AD" clId="Web-{99B9C4BA-820D-8EC1-ED95-3DCD33387428}" dt="2024-07-30T10:41:35.121" v="6" actId="20577"/>
        <pc:sldMkLst>
          <pc:docMk/>
          <pc:sldMk cId="3886673787" sldId="384"/>
        </pc:sldMkLst>
        <pc:spChg chg="mod">
          <ac:chgData name="Sophie Holland" userId="S::sophie.holland@westminster-abbey.org::973f5038-f617-450a-8546-88bc9d3463c3" providerId="AD" clId="Web-{99B9C4BA-820D-8EC1-ED95-3DCD33387428}" dt="2024-07-30T10:41:35.121" v="6" actId="20577"/>
          <ac:spMkLst>
            <pc:docMk/>
            <pc:sldMk cId="3886673787" sldId="384"/>
            <ac:spMk id="4" creationId="{5C240EA1-9386-61FB-129E-03975EF66D22}"/>
          </ac:spMkLst>
        </pc:spChg>
      </pc:sldChg>
      <pc:sldChg chg="modSp">
        <pc:chgData name="Sophie Holland" userId="S::sophie.holland@westminster-abbey.org::973f5038-f617-450a-8546-88bc9d3463c3" providerId="AD" clId="Web-{99B9C4BA-820D-8EC1-ED95-3DCD33387428}" dt="2024-07-30T10:39:17.867" v="2" actId="1076"/>
        <pc:sldMkLst>
          <pc:docMk/>
          <pc:sldMk cId="4038425311" sldId="386"/>
        </pc:sldMkLst>
        <pc:spChg chg="mod">
          <ac:chgData name="Sophie Holland" userId="S::sophie.holland@westminster-abbey.org::973f5038-f617-450a-8546-88bc9d3463c3" providerId="AD" clId="Web-{99B9C4BA-820D-8EC1-ED95-3DCD33387428}" dt="2024-07-30T10:39:17.867" v="2" actId="1076"/>
          <ac:spMkLst>
            <pc:docMk/>
            <pc:sldMk cId="4038425311" sldId="386"/>
            <ac:spMk id="9" creationId="{82BA65BA-B1B1-71F7-C217-63DA272B8CC6}"/>
          </ac:spMkLst>
        </pc:spChg>
      </pc:sldChg>
      <pc:sldChg chg="modSp">
        <pc:chgData name="Sophie Holland" userId="S::sophie.holland@westminster-abbey.org::973f5038-f617-450a-8546-88bc9d3463c3" providerId="AD" clId="Web-{99B9C4BA-820D-8EC1-ED95-3DCD33387428}" dt="2024-07-30T10:42:28.263" v="20" actId="20577"/>
        <pc:sldMkLst>
          <pc:docMk/>
          <pc:sldMk cId="3274252756" sldId="391"/>
        </pc:sldMkLst>
        <pc:spChg chg="mod">
          <ac:chgData name="Sophie Holland" userId="S::sophie.holland@westminster-abbey.org::973f5038-f617-450a-8546-88bc9d3463c3" providerId="AD" clId="Web-{99B9C4BA-820D-8EC1-ED95-3DCD33387428}" dt="2024-07-30T10:42:28.263" v="20" actId="20577"/>
          <ac:spMkLst>
            <pc:docMk/>
            <pc:sldMk cId="3274252756" sldId="391"/>
            <ac:spMk id="4" creationId="{5C240EA1-9386-61FB-129E-03975EF66D22}"/>
          </ac:spMkLst>
        </pc:spChg>
      </pc:sldChg>
    </pc:docChg>
  </pc:docChgLst>
  <pc:docChgLst>
    <pc:chgData name="Sophie Holland" userId="S::sophie.holland@westminster-abbey.org::973f5038-f617-450a-8546-88bc9d3463c3" providerId="AD" clId="Web-{9E196FBB-FB81-CEDF-CDAC-9E3E5D1660F4}"/>
    <pc:docChg chg="modSld">
      <pc:chgData name="Sophie Holland" userId="S::sophie.holland@westminster-abbey.org::973f5038-f617-450a-8546-88bc9d3463c3" providerId="AD" clId="Web-{9E196FBB-FB81-CEDF-CDAC-9E3E5D1660F4}" dt="2024-04-22T13:06:04.910" v="18" actId="1076"/>
      <pc:docMkLst>
        <pc:docMk/>
      </pc:docMkLst>
      <pc:sldChg chg="modSp">
        <pc:chgData name="Sophie Holland" userId="S::sophie.holland@westminster-abbey.org::973f5038-f617-450a-8546-88bc9d3463c3" providerId="AD" clId="Web-{9E196FBB-FB81-CEDF-CDAC-9E3E5D1660F4}" dt="2024-04-22T13:01:33.495" v="2" actId="20577"/>
        <pc:sldMkLst>
          <pc:docMk/>
          <pc:sldMk cId="1222876594" sldId="375"/>
        </pc:sldMkLst>
        <pc:spChg chg="mod">
          <ac:chgData name="Sophie Holland" userId="S::sophie.holland@westminster-abbey.org::973f5038-f617-450a-8546-88bc9d3463c3" providerId="AD" clId="Web-{9E196FBB-FB81-CEDF-CDAC-9E3E5D1660F4}" dt="2024-04-22T13:01:33.495" v="2" actId="20577"/>
          <ac:spMkLst>
            <pc:docMk/>
            <pc:sldMk cId="1222876594" sldId="375"/>
            <ac:spMk id="3" creationId="{74A5BF1B-AC89-545A-8446-99E1D699CE4F}"/>
          </ac:spMkLst>
        </pc:spChg>
      </pc:sldChg>
      <pc:sldChg chg="modSp">
        <pc:chgData name="Sophie Holland" userId="S::sophie.holland@westminster-abbey.org::973f5038-f617-450a-8546-88bc9d3463c3" providerId="AD" clId="Web-{9E196FBB-FB81-CEDF-CDAC-9E3E5D1660F4}" dt="2024-04-22T13:03:17.233" v="6" actId="20577"/>
        <pc:sldMkLst>
          <pc:docMk/>
          <pc:sldMk cId="1573368064" sldId="377"/>
        </pc:sldMkLst>
        <pc:spChg chg="mod">
          <ac:chgData name="Sophie Holland" userId="S::sophie.holland@westminster-abbey.org::973f5038-f617-450a-8546-88bc9d3463c3" providerId="AD" clId="Web-{9E196FBB-FB81-CEDF-CDAC-9E3E5D1660F4}" dt="2024-04-22T13:03:17.233" v="6" actId="20577"/>
          <ac:spMkLst>
            <pc:docMk/>
            <pc:sldMk cId="1573368064" sldId="377"/>
            <ac:spMk id="3" creationId="{74A5BF1B-AC89-545A-8446-99E1D699CE4F}"/>
          </ac:spMkLst>
        </pc:spChg>
      </pc:sldChg>
      <pc:sldChg chg="modSp">
        <pc:chgData name="Sophie Holland" userId="S::sophie.holland@westminster-abbey.org::973f5038-f617-450a-8546-88bc9d3463c3" providerId="AD" clId="Web-{9E196FBB-FB81-CEDF-CDAC-9E3E5D1660F4}" dt="2024-04-22T13:06:04.910" v="18" actId="1076"/>
        <pc:sldMkLst>
          <pc:docMk/>
          <pc:sldMk cId="164710391" sldId="382"/>
        </pc:sldMkLst>
        <pc:spChg chg="mod">
          <ac:chgData name="Sophie Holland" userId="S::sophie.holland@westminster-abbey.org::973f5038-f617-450a-8546-88bc9d3463c3" providerId="AD" clId="Web-{9E196FBB-FB81-CEDF-CDAC-9E3E5D1660F4}" dt="2024-04-22T13:06:04.910" v="18" actId="1076"/>
          <ac:spMkLst>
            <pc:docMk/>
            <pc:sldMk cId="164710391" sldId="382"/>
            <ac:spMk id="3" creationId="{74A5BF1B-AC89-545A-8446-99E1D699CE4F}"/>
          </ac:spMkLst>
        </pc:spChg>
        <pc:spChg chg="mod">
          <ac:chgData name="Sophie Holland" userId="S::sophie.holland@westminster-abbey.org::973f5038-f617-450a-8546-88bc9d3463c3" providerId="AD" clId="Web-{9E196FBB-FB81-CEDF-CDAC-9E3E5D1660F4}" dt="2024-04-22T13:05:55.988" v="14" actId="1076"/>
          <ac:spMkLst>
            <pc:docMk/>
            <pc:sldMk cId="164710391" sldId="382"/>
            <ac:spMk id="10" creationId="{90E8ADFD-1C70-0D22-8BCF-04316659D81B}"/>
          </ac:spMkLst>
        </pc:spChg>
      </pc:sldChg>
    </pc:docChg>
  </pc:docChgLst>
  <pc:docChgLst>
    <pc:chgData name="Sophie Holland" userId="S::sophie.holland@westminster-abbey.org::973f5038-f617-450a-8546-88bc9d3463c3" providerId="AD" clId="Web-{DAF8D838-AEF9-5E76-0594-F49781A80615}"/>
    <pc:docChg chg="modSld">
      <pc:chgData name="Sophie Holland" userId="S::sophie.holland@westminster-abbey.org::973f5038-f617-450a-8546-88bc9d3463c3" providerId="AD" clId="Web-{DAF8D838-AEF9-5E76-0594-F49781A80615}" dt="2024-07-29T09:44:52.292" v="36" actId="20577"/>
      <pc:docMkLst>
        <pc:docMk/>
      </pc:docMkLst>
      <pc:sldChg chg="modSp">
        <pc:chgData name="Sophie Holland" userId="S::sophie.holland@westminster-abbey.org::973f5038-f617-450a-8546-88bc9d3463c3" providerId="AD" clId="Web-{DAF8D838-AEF9-5E76-0594-F49781A80615}" dt="2024-07-29T09:44:52.292" v="36" actId="20577"/>
        <pc:sldMkLst>
          <pc:docMk/>
          <pc:sldMk cId="3655528256" sldId="378"/>
        </pc:sldMkLst>
        <pc:spChg chg="mod">
          <ac:chgData name="Sophie Holland" userId="S::sophie.holland@westminster-abbey.org::973f5038-f617-450a-8546-88bc9d3463c3" providerId="AD" clId="Web-{DAF8D838-AEF9-5E76-0594-F49781A80615}" dt="2024-07-29T09:44:52.292" v="36" actId="20577"/>
          <ac:spMkLst>
            <pc:docMk/>
            <pc:sldMk cId="3655528256" sldId="378"/>
            <ac:spMk id="47" creationId="{C1022C71-C5EE-1D9D-40BA-7993B5A23C9A}"/>
          </ac:spMkLst>
        </pc:spChg>
      </pc:sldChg>
    </pc:docChg>
  </pc:docChgLst>
  <pc:docChgLst>
    <pc:chgData name="Sophie Holland" userId="S::sophie.holland@westminster-abbey.org::973f5038-f617-450a-8546-88bc9d3463c3" providerId="AD" clId="Web-{C91BB150-89EB-9A49-D380-FFA3E66C8980}"/>
    <pc:docChg chg="modSld">
      <pc:chgData name="Sophie Holland" userId="S::sophie.holland@westminster-abbey.org::973f5038-f617-450a-8546-88bc9d3463c3" providerId="AD" clId="Web-{C91BB150-89EB-9A49-D380-FFA3E66C8980}" dt="2024-04-12T09:22:14.252" v="27" actId="20577"/>
      <pc:docMkLst>
        <pc:docMk/>
      </pc:docMkLst>
      <pc:sldChg chg="modSp">
        <pc:chgData name="Sophie Holland" userId="S::sophie.holland@westminster-abbey.org::973f5038-f617-450a-8546-88bc9d3463c3" providerId="AD" clId="Web-{C91BB150-89EB-9A49-D380-FFA3E66C8980}" dt="2024-04-12T08:46:25.743" v="15" actId="20577"/>
        <pc:sldMkLst>
          <pc:docMk/>
          <pc:sldMk cId="3712833313" sldId="365"/>
        </pc:sldMkLst>
        <pc:spChg chg="mod">
          <ac:chgData name="Sophie Holland" userId="S::sophie.holland@westminster-abbey.org::973f5038-f617-450a-8546-88bc9d3463c3" providerId="AD" clId="Web-{C91BB150-89EB-9A49-D380-FFA3E66C8980}" dt="2024-04-12T08:46:25.743" v="15" actId="20577"/>
          <ac:spMkLst>
            <pc:docMk/>
            <pc:sldMk cId="3712833313" sldId="365"/>
            <ac:spMk id="3" creationId="{74A5BF1B-AC89-545A-8446-99E1D699CE4F}"/>
          </ac:spMkLst>
        </pc:spChg>
      </pc:sldChg>
      <pc:sldChg chg="modSp">
        <pc:chgData name="Sophie Holland" userId="S::sophie.holland@westminster-abbey.org::973f5038-f617-450a-8546-88bc9d3463c3" providerId="AD" clId="Web-{C91BB150-89EB-9A49-D380-FFA3E66C8980}" dt="2024-04-12T09:22:14.252" v="27" actId="20577"/>
        <pc:sldMkLst>
          <pc:docMk/>
          <pc:sldMk cId="2663979259" sldId="381"/>
        </pc:sldMkLst>
        <pc:spChg chg="mod">
          <ac:chgData name="Sophie Holland" userId="S::sophie.holland@westminster-abbey.org::973f5038-f617-450a-8546-88bc9d3463c3" providerId="AD" clId="Web-{C91BB150-89EB-9A49-D380-FFA3E66C8980}" dt="2024-04-12T09:22:14.252" v="27" actId="20577"/>
          <ac:spMkLst>
            <pc:docMk/>
            <pc:sldMk cId="2663979259" sldId="381"/>
            <ac:spMk id="3" creationId="{74A5BF1B-AC89-545A-8446-99E1D699CE4F}"/>
          </ac:spMkLst>
        </pc:spChg>
      </pc:sldChg>
    </pc:docChg>
  </pc:docChgLst>
  <pc:docChgLst>
    <pc:chgData name="Lou Cash" userId="S::lou.cash@westminster-abbey.org::86be4a58-c22e-4e67-b9c9-cb87f0968146" providerId="AD" clId="Web-{B6D85654-4B0E-3987-F381-B4691E31AAD7}"/>
    <pc:docChg chg="modSld">
      <pc:chgData name="Lou Cash" userId="S::lou.cash@westminster-abbey.org::86be4a58-c22e-4e67-b9c9-cb87f0968146" providerId="AD" clId="Web-{B6D85654-4B0E-3987-F381-B4691E31AAD7}" dt="2024-05-01T15:07:07.116" v="79" actId="20577"/>
      <pc:docMkLst>
        <pc:docMk/>
      </pc:docMkLst>
      <pc:sldChg chg="modSp">
        <pc:chgData name="Lou Cash" userId="S::lou.cash@westminster-abbey.org::86be4a58-c22e-4e67-b9c9-cb87f0968146" providerId="AD" clId="Web-{B6D85654-4B0E-3987-F381-B4691E31AAD7}" dt="2024-05-01T15:07:07.116" v="79" actId="20577"/>
        <pc:sldMkLst>
          <pc:docMk/>
          <pc:sldMk cId="3596633764" sldId="369"/>
        </pc:sldMkLst>
        <pc:spChg chg="mod">
          <ac:chgData name="Lou Cash" userId="S::lou.cash@westminster-abbey.org::86be4a58-c22e-4e67-b9c9-cb87f0968146" providerId="AD" clId="Web-{B6D85654-4B0E-3987-F381-B4691E31AAD7}" dt="2024-05-01T15:07:07.116" v="79" actId="20577"/>
          <ac:spMkLst>
            <pc:docMk/>
            <pc:sldMk cId="3596633764" sldId="369"/>
            <ac:spMk id="11" creationId="{C478436B-4B01-E44C-9310-D52D2C2537E3}"/>
          </ac:spMkLst>
        </pc:spChg>
      </pc:sldChg>
      <pc:sldChg chg="modSp">
        <pc:chgData name="Lou Cash" userId="S::lou.cash@westminster-abbey.org::86be4a58-c22e-4e67-b9c9-cb87f0968146" providerId="AD" clId="Web-{B6D85654-4B0E-3987-F381-B4691E31AAD7}" dt="2024-05-01T15:06:41.897" v="50" actId="20577"/>
        <pc:sldMkLst>
          <pc:docMk/>
          <pc:sldMk cId="3051632917" sldId="370"/>
        </pc:sldMkLst>
        <pc:spChg chg="mod">
          <ac:chgData name="Lou Cash" userId="S::lou.cash@westminster-abbey.org::86be4a58-c22e-4e67-b9c9-cb87f0968146" providerId="AD" clId="Web-{B6D85654-4B0E-3987-F381-B4691E31AAD7}" dt="2024-05-01T15:06:41.897" v="50" actId="20577"/>
          <ac:spMkLst>
            <pc:docMk/>
            <pc:sldMk cId="3051632917" sldId="370"/>
            <ac:spMk id="11" creationId="{C478436B-4B01-E44C-9310-D52D2C2537E3}"/>
          </ac:spMkLst>
        </pc:spChg>
      </pc:sldChg>
      <pc:sldChg chg="modSp">
        <pc:chgData name="Lou Cash" userId="S::lou.cash@westminster-abbey.org::86be4a58-c22e-4e67-b9c9-cb87f0968146" providerId="AD" clId="Web-{B6D85654-4B0E-3987-F381-B4691E31AAD7}" dt="2024-05-01T15:06:29.880" v="40" actId="20577"/>
        <pc:sldMkLst>
          <pc:docMk/>
          <pc:sldMk cId="797830222" sldId="371"/>
        </pc:sldMkLst>
        <pc:spChg chg="mod">
          <ac:chgData name="Lou Cash" userId="S::lou.cash@westminster-abbey.org::86be4a58-c22e-4e67-b9c9-cb87f0968146" providerId="AD" clId="Web-{B6D85654-4B0E-3987-F381-B4691E31AAD7}" dt="2024-05-01T15:06:29.880" v="40" actId="20577"/>
          <ac:spMkLst>
            <pc:docMk/>
            <pc:sldMk cId="797830222" sldId="371"/>
            <ac:spMk id="11" creationId="{C478436B-4B01-E44C-9310-D52D2C2537E3}"/>
          </ac:spMkLst>
        </pc:spChg>
      </pc:sldChg>
      <pc:sldChg chg="modSp">
        <pc:chgData name="Lou Cash" userId="S::lou.cash@westminster-abbey.org::86be4a58-c22e-4e67-b9c9-cb87f0968146" providerId="AD" clId="Web-{B6D85654-4B0E-3987-F381-B4691E31AAD7}" dt="2024-05-01T15:06:13.114" v="25" actId="20577"/>
        <pc:sldMkLst>
          <pc:docMk/>
          <pc:sldMk cId="1133971357" sldId="372"/>
        </pc:sldMkLst>
        <pc:spChg chg="mod">
          <ac:chgData name="Lou Cash" userId="S::lou.cash@westminster-abbey.org::86be4a58-c22e-4e67-b9c9-cb87f0968146" providerId="AD" clId="Web-{B6D85654-4B0E-3987-F381-B4691E31AAD7}" dt="2024-05-01T15:06:13.114" v="25" actId="20577"/>
          <ac:spMkLst>
            <pc:docMk/>
            <pc:sldMk cId="1133971357" sldId="372"/>
            <ac:spMk id="11" creationId="{C478436B-4B01-E44C-9310-D52D2C2537E3}"/>
          </ac:spMkLst>
        </pc:spChg>
      </pc:sldChg>
      <pc:sldChg chg="modSp">
        <pc:chgData name="Lou Cash" userId="S::lou.cash@westminster-abbey.org::86be4a58-c22e-4e67-b9c9-cb87f0968146" providerId="AD" clId="Web-{B6D85654-4B0E-3987-F381-B4691E31AAD7}" dt="2024-05-01T15:05:59.801" v="15" actId="20577"/>
        <pc:sldMkLst>
          <pc:docMk/>
          <pc:sldMk cId="582489287" sldId="373"/>
        </pc:sldMkLst>
        <pc:spChg chg="mod">
          <ac:chgData name="Lou Cash" userId="S::lou.cash@westminster-abbey.org::86be4a58-c22e-4e67-b9c9-cb87f0968146" providerId="AD" clId="Web-{B6D85654-4B0E-3987-F381-B4691E31AAD7}" dt="2024-05-01T15:05:59.801" v="15" actId="20577"/>
          <ac:spMkLst>
            <pc:docMk/>
            <pc:sldMk cId="582489287" sldId="373"/>
            <ac:spMk id="11" creationId="{C478436B-4B01-E44C-9310-D52D2C2537E3}"/>
          </ac:spMkLst>
        </pc:spChg>
      </pc:sldChg>
      <pc:sldChg chg="modSp">
        <pc:chgData name="Lou Cash" userId="S::lou.cash@westminster-abbey.org::86be4a58-c22e-4e67-b9c9-cb87f0968146" providerId="AD" clId="Web-{B6D85654-4B0E-3987-F381-B4691E31AAD7}" dt="2024-05-01T15:06:56.944" v="66" actId="20577"/>
        <pc:sldMkLst>
          <pc:docMk/>
          <pc:sldMk cId="2971629565" sldId="376"/>
        </pc:sldMkLst>
        <pc:spChg chg="mod">
          <ac:chgData name="Lou Cash" userId="S::lou.cash@westminster-abbey.org::86be4a58-c22e-4e67-b9c9-cb87f0968146" providerId="AD" clId="Web-{B6D85654-4B0E-3987-F381-B4691E31AAD7}" dt="2024-05-01T15:06:56.944" v="66" actId="20577"/>
          <ac:spMkLst>
            <pc:docMk/>
            <pc:sldMk cId="2971629565" sldId="376"/>
            <ac:spMk id="11" creationId="{C478436B-4B01-E44C-9310-D52D2C2537E3}"/>
          </ac:spMkLst>
        </pc:spChg>
      </pc:sldChg>
    </pc:docChg>
  </pc:docChgLst>
  <pc:docChgLst>
    <pc:chgData name="Sian Shaw" userId="S::sian.shaw@westminster-abbey.org::cf930bf7-ba7f-4ec0-9225-526cb0af2be3" providerId="AD" clId="Web-{BB34B7AC-1137-EA42-73A4-CE696FD4BAAF}"/>
    <pc:docChg chg="mod">
      <pc:chgData name="Sian Shaw" userId="S::sian.shaw@westminster-abbey.org::cf930bf7-ba7f-4ec0-9225-526cb0af2be3" providerId="AD" clId="Web-{BB34B7AC-1137-EA42-73A4-CE696FD4BAAF}" dt="2024-03-26T10:53:23.645" v="2"/>
      <pc:docMkLst>
        <pc:docMk/>
      </pc:docMkLst>
      <pc:sldChg chg="addCm">
        <pc:chgData name="Sian Shaw" userId="S::sian.shaw@westminster-abbey.org::cf930bf7-ba7f-4ec0-9225-526cb0af2be3" providerId="AD" clId="Web-{BB34B7AC-1137-EA42-73A4-CE696FD4BAAF}" dt="2024-03-26T10:53:23.645" v="2"/>
        <pc:sldMkLst>
          <pc:docMk/>
          <pc:sldMk cId="4213500498" sldId="341"/>
        </pc:sldMkLst>
      </pc:sldChg>
      <pc:sldChg chg="addCm">
        <pc:chgData name="Sian Shaw" userId="S::sian.shaw@westminster-abbey.org::cf930bf7-ba7f-4ec0-9225-526cb0af2be3" providerId="AD" clId="Web-{BB34B7AC-1137-EA42-73A4-CE696FD4BAAF}" dt="2024-03-26T10:10:46.629" v="1"/>
        <pc:sldMkLst>
          <pc:docMk/>
          <pc:sldMk cId="617494543" sldId="368"/>
        </pc:sldMkLst>
      </pc:sldChg>
    </pc:docChg>
  </pc:docChgLst>
  <pc:docChgLst>
    <pc:chgData name="Sian Shaw" userId="S::sian.shaw@westminster-abbey.org::cf930bf7-ba7f-4ec0-9225-526cb0af2be3" providerId="AD" clId="Web-{429AE970-2DBB-84C2-FB57-CA16381D3BA1}"/>
    <pc:docChg chg="modSld">
      <pc:chgData name="Sian Shaw" userId="S::sian.shaw@westminster-abbey.org::cf930bf7-ba7f-4ec0-9225-526cb0af2be3" providerId="AD" clId="Web-{429AE970-2DBB-84C2-FB57-CA16381D3BA1}" dt="2024-08-08T11:46:00.097" v="2"/>
      <pc:docMkLst>
        <pc:docMk/>
      </pc:docMkLst>
      <pc:sldChg chg="modNotes">
        <pc:chgData name="Sian Shaw" userId="S::sian.shaw@westminster-abbey.org::cf930bf7-ba7f-4ec0-9225-526cb0af2be3" providerId="AD" clId="Web-{429AE970-2DBB-84C2-FB57-CA16381D3BA1}" dt="2024-08-08T11:46:00.097" v="2"/>
        <pc:sldMkLst>
          <pc:docMk/>
          <pc:sldMk cId="582489287" sldId="373"/>
        </pc:sldMkLst>
      </pc:sldChg>
      <pc:sldChg chg="modNotes">
        <pc:chgData name="Sian Shaw" userId="S::sian.shaw@westminster-abbey.org::cf930bf7-ba7f-4ec0-9225-526cb0af2be3" providerId="AD" clId="Web-{429AE970-2DBB-84C2-FB57-CA16381D3BA1}" dt="2024-08-08T11:45:54.519" v="1"/>
        <pc:sldMkLst>
          <pc:docMk/>
          <pc:sldMk cId="3713465871" sldId="385"/>
        </pc:sldMkLst>
      </pc:sldChg>
      <pc:sldChg chg="modNotes">
        <pc:chgData name="Sian Shaw" userId="S::sian.shaw@westminster-abbey.org::cf930bf7-ba7f-4ec0-9225-526cb0af2be3" providerId="AD" clId="Web-{429AE970-2DBB-84C2-FB57-CA16381D3BA1}" dt="2024-08-08T11:45:49.612" v="0"/>
        <pc:sldMkLst>
          <pc:docMk/>
          <pc:sldMk cId="4038425311" sldId="386"/>
        </pc:sldMkLst>
      </pc:sldChg>
    </pc:docChg>
  </pc:docChgLst>
  <pc:docChgLst>
    <pc:chgData name="Sian Shaw" userId="S::sian.shaw@westminster-abbey.org::cf930bf7-ba7f-4ec0-9225-526cb0af2be3" providerId="AD" clId="Web-{243E851F-DA76-AB15-72EB-87E97C6D0E89}"/>
    <pc:docChg chg="addSld delSld modSld">
      <pc:chgData name="Sian Shaw" userId="S::sian.shaw@westminster-abbey.org::cf930bf7-ba7f-4ec0-9225-526cb0af2be3" providerId="AD" clId="Web-{243E851F-DA76-AB15-72EB-87E97C6D0E89}" dt="2024-07-24T13:34:09.284" v="48"/>
      <pc:docMkLst>
        <pc:docMk/>
      </pc:docMkLst>
      <pc:sldChg chg="modSp del mod setBg">
        <pc:chgData name="Sian Shaw" userId="S::sian.shaw@westminster-abbey.org::cf930bf7-ba7f-4ec0-9225-526cb0af2be3" providerId="AD" clId="Web-{243E851F-DA76-AB15-72EB-87E97C6D0E89}" dt="2024-07-24T13:18:17.585" v="46"/>
        <pc:sldMkLst>
          <pc:docMk/>
          <pc:sldMk cId="4213500498" sldId="341"/>
        </pc:sldMkLst>
        <pc:spChg chg="mod">
          <ac:chgData name="Sian Shaw" userId="S::sian.shaw@westminster-abbey.org::cf930bf7-ba7f-4ec0-9225-526cb0af2be3" providerId="AD" clId="Web-{243E851F-DA76-AB15-72EB-87E97C6D0E89}" dt="2024-07-24T13:14:25.578" v="43" actId="14100"/>
          <ac:spMkLst>
            <pc:docMk/>
            <pc:sldMk cId="4213500498" sldId="341"/>
            <ac:spMk id="9" creationId="{00000000-0000-0000-0000-000000000000}"/>
          </ac:spMkLst>
        </pc:spChg>
      </pc:sldChg>
      <pc:sldChg chg="addSp modSp">
        <pc:chgData name="Sian Shaw" userId="S::sian.shaw@westminster-abbey.org::cf930bf7-ba7f-4ec0-9225-526cb0af2be3" providerId="AD" clId="Web-{243E851F-DA76-AB15-72EB-87E97C6D0E89}" dt="2024-07-24T13:34:09.284" v="48"/>
        <pc:sldMkLst>
          <pc:docMk/>
          <pc:sldMk cId="2299116030" sldId="366"/>
        </pc:sldMkLst>
        <pc:spChg chg="add">
          <ac:chgData name="Sian Shaw" userId="S::sian.shaw@westminster-abbey.org::cf930bf7-ba7f-4ec0-9225-526cb0af2be3" providerId="AD" clId="Web-{243E851F-DA76-AB15-72EB-87E97C6D0E89}" dt="2024-07-24T13:34:09.284" v="48"/>
          <ac:spMkLst>
            <pc:docMk/>
            <pc:sldMk cId="2299116030" sldId="366"/>
            <ac:spMk id="2" creationId="{636698BB-98ED-EB17-22B3-175426EB8788}"/>
          </ac:spMkLst>
        </pc:spChg>
        <pc:spChg chg="mod">
          <ac:chgData name="Sian Shaw" userId="S::sian.shaw@westminster-abbey.org::cf930bf7-ba7f-4ec0-9225-526cb0af2be3" providerId="AD" clId="Web-{243E851F-DA76-AB15-72EB-87E97C6D0E89}" dt="2024-07-24T13:34:02.269" v="47" actId="20577"/>
          <ac:spMkLst>
            <pc:docMk/>
            <pc:sldMk cId="2299116030" sldId="366"/>
            <ac:spMk id="11" creationId="{C478436B-4B01-E44C-9310-D52D2C2537E3}"/>
          </ac:spMkLst>
        </pc:spChg>
      </pc:sldChg>
      <pc:sldChg chg="addCm modCm">
        <pc:chgData name="Sian Shaw" userId="S::sian.shaw@westminster-abbey.org::cf930bf7-ba7f-4ec0-9225-526cb0af2be3" providerId="AD" clId="Web-{243E851F-DA76-AB15-72EB-87E97C6D0E89}" dt="2024-07-24T11:04:23.665" v="5"/>
        <pc:sldMkLst>
          <pc:docMk/>
          <pc:sldMk cId="3051632917" sldId="370"/>
        </pc:sldMkLst>
        <pc:extLst>
          <p:ext xmlns:p="http://schemas.openxmlformats.org/presentationml/2006/main" uri="{D6D511B9-2390-475A-947B-AFAB55BFBCF1}">
            <pc226:cmChg xmlns:pc226="http://schemas.microsoft.com/office/powerpoint/2022/06/main/command" xmlns="" chg="add">
              <pc226:chgData name="Sian Shaw" userId="S::sian.shaw@westminster-abbey.org::cf930bf7-ba7f-4ec0-9225-526cb0af2be3" providerId="AD" clId="Web-{243E851F-DA76-AB15-72EB-87E97C6D0E89}" dt="2024-07-24T11:04:23.665" v="5"/>
              <pc2:cmMkLst xmlns:pc2="http://schemas.microsoft.com/office/powerpoint/2019/9/main/command">
                <pc:docMk/>
                <pc:sldMk cId="3051632917" sldId="370"/>
                <pc2:cmMk id="{9E66CF4A-1F92-4A58-9BAB-DE4C94A16956}"/>
              </pc2:cmMkLst>
              <pc226:cmRplyChg chg="mod modRxn">
                <pc226:chgData name="Sian Shaw" userId="S::sian.shaw@westminster-abbey.org::cf930bf7-ba7f-4ec0-9225-526cb0af2be3" providerId="AD" clId="Web-{243E851F-DA76-AB15-72EB-87E97C6D0E89}" dt="2024-07-24T11:04:23.665" v="5"/>
                <pc2:cmRplyMkLst xmlns:pc2="http://schemas.microsoft.com/office/powerpoint/2019/9/main/command">
                  <pc:docMk/>
                  <pc:sldMk cId="3051632917" sldId="370"/>
                  <pc2:cmMk id="{9E66CF4A-1F92-4A58-9BAB-DE4C94A16956}"/>
                  <pc2:cmRplyMk id="{7B2A24C1-56CD-43B3-9DE9-D75E10AF1866}"/>
                </pc2:cmRplyMkLst>
              </pc226:cmRplyChg>
            </pc226:cmChg>
          </p:ext>
        </pc:extLst>
      </pc:sldChg>
      <pc:sldChg chg="addCm modCm">
        <pc:chgData name="Sian Shaw" userId="S::sian.shaw@westminster-abbey.org::cf930bf7-ba7f-4ec0-9225-526cb0af2be3" providerId="AD" clId="Web-{243E851F-DA76-AB15-72EB-87E97C6D0E89}" dt="2024-07-24T10:20:14.697" v="3"/>
        <pc:sldMkLst>
          <pc:docMk/>
          <pc:sldMk cId="1133971357" sldId="372"/>
        </pc:sldMkLst>
        <pc:extLst>
          <p:ext xmlns:p="http://schemas.openxmlformats.org/presentationml/2006/main" uri="{D6D511B9-2390-475A-947B-AFAB55BFBCF1}">
            <pc226:cmChg xmlns:pc226="http://schemas.microsoft.com/office/powerpoint/2022/06/main/command" xmlns="" chg="add">
              <pc226:chgData name="Sian Shaw" userId="S::sian.shaw@westminster-abbey.org::cf930bf7-ba7f-4ec0-9225-526cb0af2be3" providerId="AD" clId="Web-{243E851F-DA76-AB15-72EB-87E97C6D0E89}" dt="2024-07-24T10:20:14.697" v="3"/>
              <pc2:cmMkLst xmlns:pc2="http://schemas.microsoft.com/office/powerpoint/2019/9/main/command">
                <pc:docMk/>
                <pc:sldMk cId="1133971357" sldId="372"/>
                <pc2:cmMk id="{12269689-A16A-4137-83DD-2FA6838EAAD9}"/>
              </pc2:cmMkLst>
              <pc226:cmRplyChg chg="add">
                <pc226:chgData name="Sian Shaw" userId="S::sian.shaw@westminster-abbey.org::cf930bf7-ba7f-4ec0-9225-526cb0af2be3" providerId="AD" clId="Web-{243E851F-DA76-AB15-72EB-87E97C6D0E89}" dt="2024-07-24T10:20:14.697" v="3"/>
                <pc2:cmRplyMkLst xmlns:pc2="http://schemas.microsoft.com/office/powerpoint/2019/9/main/command">
                  <pc:docMk/>
                  <pc:sldMk cId="1133971357" sldId="372"/>
                  <pc2:cmMk id="{12269689-A16A-4137-83DD-2FA6838EAAD9}"/>
                  <pc2:cmRplyMk id="{26882684-C3C7-4E33-9004-88C54B9DC551}"/>
                </pc2:cmRplyMkLst>
              </pc226:cmRplyChg>
            </pc226:cmChg>
          </p:ext>
        </pc:extLst>
      </pc:sldChg>
      <pc:sldChg chg="addSp modSp">
        <pc:chgData name="Sian Shaw" userId="S::sian.shaw@westminster-abbey.org::cf930bf7-ba7f-4ec0-9225-526cb0af2be3" providerId="AD" clId="Web-{243E851F-DA76-AB15-72EB-87E97C6D0E89}" dt="2024-07-24T12:57:11.439" v="41" actId="20577"/>
        <pc:sldMkLst>
          <pc:docMk/>
          <pc:sldMk cId="3655528256" sldId="378"/>
        </pc:sldMkLst>
        <pc:spChg chg="add mod">
          <ac:chgData name="Sian Shaw" userId="S::sian.shaw@westminster-abbey.org::cf930bf7-ba7f-4ec0-9225-526cb0af2be3" providerId="AD" clId="Web-{243E851F-DA76-AB15-72EB-87E97C6D0E89}" dt="2024-07-24T12:57:11.439" v="41" actId="20577"/>
          <ac:spMkLst>
            <pc:docMk/>
            <pc:sldMk cId="3655528256" sldId="378"/>
            <ac:spMk id="2" creationId="{C1022C71-C5EE-1D9D-40BA-7993B5A23C9A}"/>
          </ac:spMkLst>
        </pc:spChg>
      </pc:sldChg>
      <pc:sldChg chg="addCm modCm">
        <pc:chgData name="Sian Shaw" userId="S::sian.shaw@westminster-abbey.org::cf930bf7-ba7f-4ec0-9225-526cb0af2be3" providerId="AD" clId="Web-{243E851F-DA76-AB15-72EB-87E97C6D0E89}" dt="2024-07-24T11:03:50.382" v="4"/>
        <pc:sldMkLst>
          <pc:docMk/>
          <pc:sldMk cId="3536776986" sldId="387"/>
        </pc:sldMkLst>
        <pc:extLst>
          <p:ext xmlns:p="http://schemas.openxmlformats.org/presentationml/2006/main" uri="{D6D511B9-2390-475A-947B-AFAB55BFBCF1}">
            <pc226:cmChg xmlns:pc226="http://schemas.microsoft.com/office/powerpoint/2022/06/main/command" xmlns="" chg="add">
              <pc226:chgData name="Sian Shaw" userId="S::sian.shaw@westminster-abbey.org::cf930bf7-ba7f-4ec0-9225-526cb0af2be3" providerId="AD" clId="Web-{243E851F-DA76-AB15-72EB-87E97C6D0E89}" dt="2024-07-24T11:03:50.382" v="4"/>
              <pc2:cmMkLst xmlns:pc2="http://schemas.microsoft.com/office/powerpoint/2019/9/main/command">
                <pc:docMk/>
                <pc:sldMk cId="3536776986" sldId="387"/>
                <pc2:cmMk id="{CD283762-73FF-428B-B6B4-069C2A6EFF1F}"/>
              </pc2:cmMkLst>
              <pc226:cmRplyChg chg="mod modRxn">
                <pc226:chgData name="Sian Shaw" userId="S::sian.shaw@westminster-abbey.org::cf930bf7-ba7f-4ec0-9225-526cb0af2be3" providerId="AD" clId="Web-{243E851F-DA76-AB15-72EB-87E97C6D0E89}" dt="2024-07-24T11:03:50.382" v="4"/>
                <pc2:cmRplyMkLst xmlns:pc2="http://schemas.microsoft.com/office/powerpoint/2019/9/main/command">
                  <pc:docMk/>
                  <pc:sldMk cId="3536776986" sldId="387"/>
                  <pc2:cmMk id="{CD283762-73FF-428B-B6B4-069C2A6EFF1F}"/>
                  <pc2:cmRplyMk id="{30B90887-25AE-4AA0-9F69-310604FE946A}"/>
                </pc2:cmRplyMkLst>
              </pc226:cmRplyChg>
            </pc226:cmChg>
          </p:ext>
        </pc:extLst>
      </pc:sldChg>
      <pc:sldChg chg="add mod replId setBg">
        <pc:chgData name="Sian Shaw" userId="S::sian.shaw@westminster-abbey.org::cf930bf7-ba7f-4ec0-9225-526cb0af2be3" providerId="AD" clId="Web-{243E851F-DA76-AB15-72EB-87E97C6D0E89}" dt="2024-07-24T13:14:42.001" v="45"/>
        <pc:sldMkLst>
          <pc:docMk/>
          <pc:sldMk cId="3512310128" sldId="392"/>
        </pc:sldMkLst>
      </pc:sldChg>
    </pc:docChg>
  </pc:docChgLst>
  <pc:docChgLst>
    <pc:chgData name="Sophie Holland" userId="S::sophie.holland@westminster-abbey.org::973f5038-f617-450a-8546-88bc9d3463c3" providerId="AD" clId="Web-{ACBA2FE6-057F-1A22-8756-8FAF7A29A874}"/>
    <pc:docChg chg="modSld">
      <pc:chgData name="Sophie Holland" userId="S::sophie.holland@westminster-abbey.org::973f5038-f617-450a-8546-88bc9d3463c3" providerId="AD" clId="Web-{ACBA2FE6-057F-1A22-8756-8FAF7A29A874}" dt="2024-06-27T21:24:35.452" v="24"/>
      <pc:docMkLst>
        <pc:docMk/>
      </pc:docMkLst>
      <pc:sldChg chg="addSp delSp modSp">
        <pc:chgData name="Sophie Holland" userId="S::sophie.holland@westminster-abbey.org::973f5038-f617-450a-8546-88bc9d3463c3" providerId="AD" clId="Web-{ACBA2FE6-057F-1A22-8756-8FAF7A29A874}" dt="2024-06-27T21:24:35.452" v="24"/>
        <pc:sldMkLst>
          <pc:docMk/>
          <pc:sldMk cId="4213500498" sldId="341"/>
        </pc:sldMkLst>
        <pc:picChg chg="add del mod ord modCrop">
          <ac:chgData name="Sophie Holland" userId="S::sophie.holland@westminster-abbey.org::973f5038-f617-450a-8546-88bc9d3463c3" providerId="AD" clId="Web-{ACBA2FE6-057F-1A22-8756-8FAF7A29A874}" dt="2024-06-27T21:23:31.190" v="15"/>
          <ac:picMkLst>
            <pc:docMk/>
            <pc:sldMk cId="4213500498" sldId="341"/>
            <ac:picMk id="2" creationId="{4CDA6DFA-7A6E-A342-BDC0-217F7E3D838C}"/>
          </ac:picMkLst>
        </pc:picChg>
        <pc:picChg chg="add del mod ord modCrop">
          <ac:chgData name="Sophie Holland" userId="S::sophie.holland@westminster-abbey.org::973f5038-f617-450a-8546-88bc9d3463c3" providerId="AD" clId="Web-{ACBA2FE6-057F-1A22-8756-8FAF7A29A874}" dt="2024-06-27T21:24:35.452" v="24"/>
          <ac:picMkLst>
            <pc:docMk/>
            <pc:sldMk cId="4213500498" sldId="341"/>
            <ac:picMk id="3" creationId="{B9C8AE3E-E5C3-95DC-6627-A2599917D800}"/>
          </ac:picMkLst>
        </pc:picChg>
      </pc:sldChg>
    </pc:docChg>
  </pc:docChgLst>
  <pc:docChgLst>
    <pc:chgData name="Sophie Holland" userId="S::sophie.holland@westminster-abbey.org::973f5038-f617-450a-8546-88bc9d3463c3" providerId="AD" clId="Web-{3E472B03-C121-2910-3A1F-812B7D67E9C9}"/>
    <pc:docChg chg="modSld">
      <pc:chgData name="Sophie Holland" userId="S::sophie.holland@westminster-abbey.org::973f5038-f617-450a-8546-88bc9d3463c3" providerId="AD" clId="Web-{3E472B03-C121-2910-3A1F-812B7D67E9C9}" dt="2024-07-12T08:28:41.964" v="34" actId="20577"/>
      <pc:docMkLst>
        <pc:docMk/>
      </pc:docMkLst>
      <pc:sldChg chg="modSp">
        <pc:chgData name="Sophie Holland" userId="S::sophie.holland@westminster-abbey.org::973f5038-f617-450a-8546-88bc9d3463c3" providerId="AD" clId="Web-{3E472B03-C121-2910-3A1F-812B7D67E9C9}" dt="2024-07-12T08:28:41.964" v="34" actId="20577"/>
        <pc:sldMkLst>
          <pc:docMk/>
          <pc:sldMk cId="1036688037" sldId="389"/>
        </pc:sldMkLst>
        <pc:spChg chg="mod">
          <ac:chgData name="Sophie Holland" userId="S::sophie.holland@westminster-abbey.org::973f5038-f617-450a-8546-88bc9d3463c3" providerId="AD" clId="Web-{3E472B03-C121-2910-3A1F-812B7D67E9C9}" dt="2024-07-12T08:28:41.964" v="34" actId="20577"/>
          <ac:spMkLst>
            <pc:docMk/>
            <pc:sldMk cId="1036688037" sldId="389"/>
            <ac:spMk id="5" creationId="{D00FEC22-8C80-22FB-6F64-EC7AFEA84414}"/>
          </ac:spMkLst>
        </pc:spChg>
      </pc:sldChg>
    </pc:docChg>
  </pc:docChgLst>
  <pc:docChgLst>
    <pc:chgData name="Sophie Holland" userId="S::sophie.holland@westminster-abbey.org::973f5038-f617-450a-8546-88bc9d3463c3" providerId="AD" clId="Web-{6F67CFFA-F6CD-B63F-E4CF-C40CE6F2303E}"/>
    <pc:docChg chg="addSld modSld">
      <pc:chgData name="Sophie Holland" userId="S::sophie.holland@westminster-abbey.org::973f5038-f617-450a-8546-88bc9d3463c3" providerId="AD" clId="Web-{6F67CFFA-F6CD-B63F-E4CF-C40CE6F2303E}" dt="2024-03-28T11:27:38.575" v="348"/>
      <pc:docMkLst>
        <pc:docMk/>
      </pc:docMkLst>
      <pc:sldChg chg="modSp">
        <pc:chgData name="Sophie Holland" userId="S::sophie.holland@westminster-abbey.org::973f5038-f617-450a-8546-88bc9d3463c3" providerId="AD" clId="Web-{6F67CFFA-F6CD-B63F-E4CF-C40CE6F2303E}" dt="2024-03-28T11:06:21.288" v="195" actId="14100"/>
        <pc:sldMkLst>
          <pc:docMk/>
          <pc:sldMk cId="4213500498" sldId="341"/>
        </pc:sldMkLst>
        <pc:picChg chg="mod">
          <ac:chgData name="Sophie Holland" userId="S::sophie.holland@westminster-abbey.org::973f5038-f617-450a-8546-88bc9d3463c3" providerId="AD" clId="Web-{6F67CFFA-F6CD-B63F-E4CF-C40CE6F2303E}" dt="2024-03-28T11:06:21.288" v="195" actId="14100"/>
          <ac:picMkLst>
            <pc:docMk/>
            <pc:sldMk cId="4213500498" sldId="341"/>
            <ac:picMk id="2" creationId="{81516BB1-9BE2-C3DD-7833-E1F548AA1FBF}"/>
          </ac:picMkLst>
        </pc:picChg>
      </pc:sldChg>
      <pc:sldChg chg="addSp delSp modSp modNotes">
        <pc:chgData name="Sophie Holland" userId="S::sophie.holland@westminster-abbey.org::973f5038-f617-450a-8546-88bc9d3463c3" providerId="AD" clId="Web-{6F67CFFA-F6CD-B63F-E4CF-C40CE6F2303E}" dt="2024-03-28T11:18:06.637" v="286" actId="1076"/>
        <pc:sldMkLst>
          <pc:docMk/>
          <pc:sldMk cId="1222876594" sldId="375"/>
        </pc:sldMkLst>
        <pc:spChg chg="mod">
          <ac:chgData name="Sophie Holland" userId="S::sophie.holland@westminster-abbey.org::973f5038-f617-450a-8546-88bc9d3463c3" providerId="AD" clId="Web-{6F67CFFA-F6CD-B63F-E4CF-C40CE6F2303E}" dt="2024-03-28T11:18:06.637" v="286" actId="1076"/>
          <ac:spMkLst>
            <pc:docMk/>
            <pc:sldMk cId="1222876594" sldId="375"/>
            <ac:spMk id="3" creationId="{74A5BF1B-AC89-545A-8446-99E1D699CE4F}"/>
          </ac:spMkLst>
        </pc:spChg>
        <pc:spChg chg="add mod">
          <ac:chgData name="Sophie Holland" userId="S::sophie.holland@westminster-abbey.org::973f5038-f617-450a-8546-88bc9d3463c3" providerId="AD" clId="Web-{6F67CFFA-F6CD-B63F-E4CF-C40CE6F2303E}" dt="2024-03-28T11:16:54.666" v="285" actId="1076"/>
          <ac:spMkLst>
            <pc:docMk/>
            <pc:sldMk cId="1222876594" sldId="375"/>
            <ac:spMk id="4" creationId="{62850E0D-18CE-A7EB-045F-099E0732F183}"/>
          </ac:spMkLst>
        </pc:spChg>
        <pc:spChg chg="add mod">
          <ac:chgData name="Sophie Holland" userId="S::sophie.holland@westminster-abbey.org::973f5038-f617-450a-8546-88bc9d3463c3" providerId="AD" clId="Web-{6F67CFFA-F6CD-B63F-E4CF-C40CE6F2303E}" dt="2024-03-28T11:16:48.791" v="283" actId="1076"/>
          <ac:spMkLst>
            <pc:docMk/>
            <pc:sldMk cId="1222876594" sldId="375"/>
            <ac:spMk id="12" creationId="{FC9981DB-B09D-6105-D89B-46A47BA8885F}"/>
          </ac:spMkLst>
        </pc:spChg>
        <pc:spChg chg="add mod">
          <ac:chgData name="Sophie Holland" userId="S::sophie.holland@westminster-abbey.org::973f5038-f617-450a-8546-88bc9d3463c3" providerId="AD" clId="Web-{6F67CFFA-F6CD-B63F-E4CF-C40CE6F2303E}" dt="2024-03-28T11:16:05.977" v="275" actId="1076"/>
          <ac:spMkLst>
            <pc:docMk/>
            <pc:sldMk cId="1222876594" sldId="375"/>
            <ac:spMk id="13" creationId="{958C691E-5E9C-A95C-83A4-7DEE889BE6A5}"/>
          </ac:spMkLst>
        </pc:spChg>
        <pc:spChg chg="add del mod">
          <ac:chgData name="Sophie Holland" userId="S::sophie.holland@westminster-abbey.org::973f5038-f617-450a-8546-88bc9d3463c3" providerId="AD" clId="Web-{6F67CFFA-F6CD-B63F-E4CF-C40CE6F2303E}" dt="2024-03-28T11:16:19.883" v="278" actId="1076"/>
          <ac:spMkLst>
            <pc:docMk/>
            <pc:sldMk cId="1222876594" sldId="375"/>
            <ac:spMk id="14" creationId="{5C670AF8-A5BC-D9CA-CEA3-F657D77C4753}"/>
          </ac:spMkLst>
        </pc:spChg>
        <pc:spChg chg="add mod">
          <ac:chgData name="Sophie Holland" userId="S::sophie.holland@westminster-abbey.org::973f5038-f617-450a-8546-88bc9d3463c3" providerId="AD" clId="Web-{6F67CFFA-F6CD-B63F-E4CF-C40CE6F2303E}" dt="2024-03-28T11:16:29.274" v="279" actId="1076"/>
          <ac:spMkLst>
            <pc:docMk/>
            <pc:sldMk cId="1222876594" sldId="375"/>
            <ac:spMk id="15" creationId="{9B2FB508-A9AA-7102-CE72-0DCF20D2079C}"/>
          </ac:spMkLst>
        </pc:spChg>
        <pc:spChg chg="add del">
          <ac:chgData name="Sophie Holland" userId="S::sophie.holland@westminster-abbey.org::973f5038-f617-450a-8546-88bc9d3463c3" providerId="AD" clId="Web-{6F67CFFA-F6CD-B63F-E4CF-C40CE6F2303E}" dt="2024-03-28T11:02:09.546" v="151"/>
          <ac:spMkLst>
            <pc:docMk/>
            <pc:sldMk cId="1222876594" sldId="375"/>
            <ac:spMk id="16" creationId="{82FEE876-CCE9-3842-D6F4-B6BA5A1AF6BD}"/>
          </ac:spMkLst>
        </pc:spChg>
        <pc:spChg chg="add mod">
          <ac:chgData name="Sophie Holland" userId="S::sophie.holland@westminster-abbey.org::973f5038-f617-450a-8546-88bc9d3463c3" providerId="AD" clId="Web-{6F67CFFA-F6CD-B63F-E4CF-C40CE6F2303E}" dt="2024-03-28T11:16:38.337" v="281" actId="1076"/>
          <ac:spMkLst>
            <pc:docMk/>
            <pc:sldMk cId="1222876594" sldId="375"/>
            <ac:spMk id="17" creationId="{F355DAE1-9417-2632-1C82-4AC119AC6E83}"/>
          </ac:spMkLst>
        </pc:spChg>
        <pc:picChg chg="del mod">
          <ac:chgData name="Sophie Holland" userId="S::sophie.holland@westminster-abbey.org::973f5038-f617-450a-8546-88bc9d3463c3" providerId="AD" clId="Web-{6F67CFFA-F6CD-B63F-E4CF-C40CE6F2303E}" dt="2024-03-28T11:11:16.218" v="246"/>
          <ac:picMkLst>
            <pc:docMk/>
            <pc:sldMk cId="1222876594" sldId="375"/>
            <ac:picMk id="2" creationId="{0F3B067E-50BF-B022-B031-3A14B1DA6710}"/>
          </ac:picMkLst>
        </pc:picChg>
        <pc:picChg chg="del mod">
          <ac:chgData name="Sophie Holland" userId="S::sophie.holland@westminster-abbey.org::973f5038-f617-450a-8546-88bc9d3463c3" providerId="AD" clId="Web-{6F67CFFA-F6CD-B63F-E4CF-C40CE6F2303E}" dt="2024-03-28T11:11:15.734" v="245"/>
          <ac:picMkLst>
            <pc:docMk/>
            <pc:sldMk cId="1222876594" sldId="375"/>
            <ac:picMk id="5" creationId="{44ACBAF5-34EF-8DB6-86B9-14BCBE00BE61}"/>
          </ac:picMkLst>
        </pc:picChg>
        <pc:picChg chg="del mod">
          <ac:chgData name="Sophie Holland" userId="S::sophie.holland@westminster-abbey.org::973f5038-f617-450a-8546-88bc9d3463c3" providerId="AD" clId="Web-{6F67CFFA-F6CD-B63F-E4CF-C40CE6F2303E}" dt="2024-03-28T11:11:14.609" v="242"/>
          <ac:picMkLst>
            <pc:docMk/>
            <pc:sldMk cId="1222876594" sldId="375"/>
            <ac:picMk id="7" creationId="{110BB6CA-C10D-0F8C-25A9-324EC2F11AED}"/>
          </ac:picMkLst>
        </pc:picChg>
        <pc:picChg chg="del mod">
          <ac:chgData name="Sophie Holland" userId="S::sophie.holland@westminster-abbey.org::973f5038-f617-450a-8546-88bc9d3463c3" providerId="AD" clId="Web-{6F67CFFA-F6CD-B63F-E4CF-C40CE6F2303E}" dt="2024-03-28T11:11:15" v="243"/>
          <ac:picMkLst>
            <pc:docMk/>
            <pc:sldMk cId="1222876594" sldId="375"/>
            <ac:picMk id="8" creationId="{363820CA-C3FF-957B-43C3-6B4ED39FB5CA}"/>
          </ac:picMkLst>
        </pc:picChg>
        <pc:picChg chg="del mod">
          <ac:chgData name="Sophie Holland" userId="S::sophie.holland@westminster-abbey.org::973f5038-f617-450a-8546-88bc9d3463c3" providerId="AD" clId="Web-{6F67CFFA-F6CD-B63F-E4CF-C40CE6F2303E}" dt="2024-03-28T11:11:15.375" v="244"/>
          <ac:picMkLst>
            <pc:docMk/>
            <pc:sldMk cId="1222876594" sldId="375"/>
            <ac:picMk id="9" creationId="{989BC86B-D250-E75E-5F5E-8E59C12A0CC9}"/>
          </ac:picMkLst>
        </pc:picChg>
        <pc:picChg chg="del mod">
          <ac:chgData name="Sophie Holland" userId="S::sophie.holland@westminster-abbey.org::973f5038-f617-450a-8546-88bc9d3463c3" providerId="AD" clId="Web-{6F67CFFA-F6CD-B63F-E4CF-C40CE6F2303E}" dt="2024-03-28T11:11:16.562" v="247"/>
          <ac:picMkLst>
            <pc:docMk/>
            <pc:sldMk cId="1222876594" sldId="375"/>
            <ac:picMk id="10" creationId="{62D58A1B-2F1A-1BCC-4711-DEE2FE9567B3}"/>
          </ac:picMkLst>
        </pc:picChg>
        <pc:picChg chg="add mod">
          <ac:chgData name="Sophie Holland" userId="S::sophie.holland@westminster-abbey.org::973f5038-f617-450a-8546-88bc9d3463c3" providerId="AD" clId="Web-{6F67CFFA-F6CD-B63F-E4CF-C40CE6F2303E}" dt="2024-03-28T11:15:52.336" v="268" actId="1076"/>
          <ac:picMkLst>
            <pc:docMk/>
            <pc:sldMk cId="1222876594" sldId="375"/>
            <ac:picMk id="19" creationId="{39BC9344-4530-3959-DF52-4D456C43EFF6}"/>
          </ac:picMkLst>
        </pc:picChg>
        <pc:picChg chg="add mod">
          <ac:chgData name="Sophie Holland" userId="S::sophie.holland@westminster-abbey.org::973f5038-f617-450a-8546-88bc9d3463c3" providerId="AD" clId="Web-{6F67CFFA-F6CD-B63F-E4CF-C40CE6F2303E}" dt="2024-03-28T11:15:52.336" v="269" actId="1076"/>
          <ac:picMkLst>
            <pc:docMk/>
            <pc:sldMk cId="1222876594" sldId="375"/>
            <ac:picMk id="21" creationId="{DA9BFA43-7CB4-B90A-1DA2-BAD05503B716}"/>
          </ac:picMkLst>
        </pc:picChg>
        <pc:picChg chg="add mod">
          <ac:chgData name="Sophie Holland" userId="S::sophie.holland@westminster-abbey.org::973f5038-f617-450a-8546-88bc9d3463c3" providerId="AD" clId="Web-{6F67CFFA-F6CD-B63F-E4CF-C40CE6F2303E}" dt="2024-03-28T11:15:52.351" v="270" actId="1076"/>
          <ac:picMkLst>
            <pc:docMk/>
            <pc:sldMk cId="1222876594" sldId="375"/>
            <ac:picMk id="23" creationId="{96E762A8-F6F0-8D81-B81C-BE15A6AB259C}"/>
          </ac:picMkLst>
        </pc:picChg>
        <pc:picChg chg="add mod">
          <ac:chgData name="Sophie Holland" userId="S::sophie.holland@westminster-abbey.org::973f5038-f617-450a-8546-88bc9d3463c3" providerId="AD" clId="Web-{6F67CFFA-F6CD-B63F-E4CF-C40CE6F2303E}" dt="2024-03-28T11:15:52.367" v="271" actId="1076"/>
          <ac:picMkLst>
            <pc:docMk/>
            <pc:sldMk cId="1222876594" sldId="375"/>
            <ac:picMk id="25" creationId="{5BF7882E-99D6-8648-8317-951AD482537F}"/>
          </ac:picMkLst>
        </pc:picChg>
        <pc:picChg chg="add mod">
          <ac:chgData name="Sophie Holland" userId="S::sophie.holland@westminster-abbey.org::973f5038-f617-450a-8546-88bc9d3463c3" providerId="AD" clId="Web-{6F67CFFA-F6CD-B63F-E4CF-C40CE6F2303E}" dt="2024-03-28T11:15:52.383" v="272" actId="1076"/>
          <ac:picMkLst>
            <pc:docMk/>
            <pc:sldMk cId="1222876594" sldId="375"/>
            <ac:picMk id="27" creationId="{DC61E311-C3F6-5E5E-A90A-8B4168C1B41D}"/>
          </ac:picMkLst>
        </pc:picChg>
        <pc:picChg chg="add mod">
          <ac:chgData name="Sophie Holland" userId="S::sophie.holland@westminster-abbey.org::973f5038-f617-450a-8546-88bc9d3463c3" providerId="AD" clId="Web-{6F67CFFA-F6CD-B63F-E4CF-C40CE6F2303E}" dt="2024-03-28T11:15:52.398" v="273" actId="1076"/>
          <ac:picMkLst>
            <pc:docMk/>
            <pc:sldMk cId="1222876594" sldId="375"/>
            <ac:picMk id="29" creationId="{3AC2E2F7-E842-8980-9795-5A745BB61845}"/>
          </ac:picMkLst>
        </pc:picChg>
      </pc:sldChg>
      <pc:sldChg chg="addSp delSp modSp">
        <pc:chgData name="Sophie Holland" userId="S::sophie.holland@westminster-abbey.org::973f5038-f617-450a-8546-88bc9d3463c3" providerId="AD" clId="Web-{6F67CFFA-F6CD-B63F-E4CF-C40CE6F2303E}" dt="2024-03-28T11:11:27.078" v="261"/>
        <pc:sldMkLst>
          <pc:docMk/>
          <pc:sldMk cId="1089888186" sldId="380"/>
        </pc:sldMkLst>
        <pc:spChg chg="add del">
          <ac:chgData name="Sophie Holland" userId="S::sophie.holland@westminster-abbey.org::973f5038-f617-450a-8546-88bc9d3463c3" providerId="AD" clId="Web-{6F67CFFA-F6CD-B63F-E4CF-C40CE6F2303E}" dt="2024-03-28T11:11:27.078" v="255"/>
          <ac:spMkLst>
            <pc:docMk/>
            <pc:sldMk cId="1089888186" sldId="380"/>
            <ac:spMk id="3" creationId="{74A5BF1B-AC89-545A-8446-99E1D699CE4F}"/>
          </ac:spMkLst>
        </pc:spChg>
        <pc:spChg chg="add del mod">
          <ac:chgData name="Sophie Holland" userId="S::sophie.holland@westminster-abbey.org::973f5038-f617-450a-8546-88bc9d3463c3" providerId="AD" clId="Web-{6F67CFFA-F6CD-B63F-E4CF-C40CE6F2303E}" dt="2024-03-28T11:11:27.078" v="255"/>
          <ac:spMkLst>
            <pc:docMk/>
            <pc:sldMk cId="1089888186" sldId="380"/>
            <ac:spMk id="19" creationId="{7C807E38-105A-7E12-D411-C0A77FE65F03}"/>
          </ac:spMkLst>
        </pc:spChg>
        <pc:picChg chg="add del mod">
          <ac:chgData name="Sophie Holland" userId="S::sophie.holland@westminster-abbey.org::973f5038-f617-450a-8546-88bc9d3463c3" providerId="AD" clId="Web-{6F67CFFA-F6CD-B63F-E4CF-C40CE6F2303E}" dt="2024-03-28T11:11:27.078" v="256"/>
          <ac:picMkLst>
            <pc:docMk/>
            <pc:sldMk cId="1089888186" sldId="380"/>
            <ac:picMk id="4" creationId="{17A13C0A-1524-CD66-0AAE-6D9FA1AEC645}"/>
          </ac:picMkLst>
        </pc:picChg>
        <pc:picChg chg="add del mod">
          <ac:chgData name="Sophie Holland" userId="S::sophie.holland@westminster-abbey.org::973f5038-f617-450a-8546-88bc9d3463c3" providerId="AD" clId="Web-{6F67CFFA-F6CD-B63F-E4CF-C40CE6F2303E}" dt="2024-03-28T11:11:27.078" v="257"/>
          <ac:picMkLst>
            <pc:docMk/>
            <pc:sldMk cId="1089888186" sldId="380"/>
            <ac:picMk id="7" creationId="{539CD6CF-0D7A-CD27-5E69-1E8CFA98FAED}"/>
          </ac:picMkLst>
        </pc:picChg>
        <pc:picChg chg="add del mod">
          <ac:chgData name="Sophie Holland" userId="S::sophie.holland@westminster-abbey.org::973f5038-f617-450a-8546-88bc9d3463c3" providerId="AD" clId="Web-{6F67CFFA-F6CD-B63F-E4CF-C40CE6F2303E}" dt="2024-03-28T11:11:27.078" v="258"/>
          <ac:picMkLst>
            <pc:docMk/>
            <pc:sldMk cId="1089888186" sldId="380"/>
            <ac:picMk id="9" creationId="{3DC37982-FFB2-0362-20F8-29841061F286}"/>
          </ac:picMkLst>
        </pc:picChg>
        <pc:picChg chg="add del mod">
          <ac:chgData name="Sophie Holland" userId="S::sophie.holland@westminster-abbey.org::973f5038-f617-450a-8546-88bc9d3463c3" providerId="AD" clId="Web-{6F67CFFA-F6CD-B63F-E4CF-C40CE6F2303E}" dt="2024-03-28T11:11:27.078" v="259"/>
          <ac:picMkLst>
            <pc:docMk/>
            <pc:sldMk cId="1089888186" sldId="380"/>
            <ac:picMk id="12" creationId="{DE0C8F7A-57EF-794E-B803-AEED7D4AA16E}"/>
          </ac:picMkLst>
        </pc:picChg>
        <pc:picChg chg="add del mod">
          <ac:chgData name="Sophie Holland" userId="S::sophie.holland@westminster-abbey.org::973f5038-f617-450a-8546-88bc9d3463c3" providerId="AD" clId="Web-{6F67CFFA-F6CD-B63F-E4CF-C40CE6F2303E}" dt="2024-03-28T11:11:27.078" v="260"/>
          <ac:picMkLst>
            <pc:docMk/>
            <pc:sldMk cId="1089888186" sldId="380"/>
            <ac:picMk id="14" creationId="{2294B704-B258-773F-9143-7BC9CF58F3AB}"/>
          </ac:picMkLst>
        </pc:picChg>
        <pc:picChg chg="add del mod">
          <ac:chgData name="Sophie Holland" userId="S::sophie.holland@westminster-abbey.org::973f5038-f617-450a-8546-88bc9d3463c3" providerId="AD" clId="Web-{6F67CFFA-F6CD-B63F-E4CF-C40CE6F2303E}" dt="2024-03-28T11:11:27.078" v="261"/>
          <ac:picMkLst>
            <pc:docMk/>
            <pc:sldMk cId="1089888186" sldId="380"/>
            <ac:picMk id="16" creationId="{A00A563C-86D4-13C5-0C5A-970C25B75064}"/>
          </ac:picMkLst>
        </pc:picChg>
        <pc:picChg chg="add del mod modCrop">
          <ac:chgData name="Sophie Holland" userId="S::sophie.holland@westminster-abbey.org::973f5038-f617-450a-8546-88bc9d3463c3" providerId="AD" clId="Web-{6F67CFFA-F6CD-B63F-E4CF-C40CE6F2303E}" dt="2024-03-28T10:48:36.414" v="26"/>
          <ac:picMkLst>
            <pc:docMk/>
            <pc:sldMk cId="1089888186" sldId="380"/>
            <ac:picMk id="17" creationId="{D8BAF30F-9F18-29CE-C927-E0F72CAB3F9B}"/>
          </ac:picMkLst>
        </pc:picChg>
      </pc:sldChg>
      <pc:sldChg chg="addSp delSp modSp add replId">
        <pc:chgData name="Sophie Holland" userId="S::sophie.holland@westminster-abbey.org::973f5038-f617-450a-8546-88bc9d3463c3" providerId="AD" clId="Web-{6F67CFFA-F6CD-B63F-E4CF-C40CE6F2303E}" dt="2024-03-28T11:25:04.289" v="335" actId="1076"/>
        <pc:sldMkLst>
          <pc:docMk/>
          <pc:sldMk cId="3641375729" sldId="383"/>
        </pc:sldMkLst>
        <pc:spChg chg="del">
          <ac:chgData name="Sophie Holland" userId="S::sophie.holland@westminster-abbey.org::973f5038-f617-450a-8546-88bc9d3463c3" providerId="AD" clId="Web-{6F67CFFA-F6CD-B63F-E4CF-C40CE6F2303E}" dt="2024-03-28T11:19:07.373" v="293"/>
          <ac:spMkLst>
            <pc:docMk/>
            <pc:sldMk cId="3641375729" sldId="383"/>
            <ac:spMk id="3" creationId="{74A5BF1B-AC89-545A-8446-99E1D699CE4F}"/>
          </ac:spMkLst>
        </pc:spChg>
        <pc:spChg chg="add del mod">
          <ac:chgData name="Sophie Holland" userId="S::sophie.holland@westminster-abbey.org::973f5038-f617-450a-8546-88bc9d3463c3" providerId="AD" clId="Web-{6F67CFFA-F6CD-B63F-E4CF-C40CE6F2303E}" dt="2024-03-28T11:20:23.078" v="304"/>
          <ac:spMkLst>
            <pc:docMk/>
            <pc:sldMk cId="3641375729" sldId="383"/>
            <ac:spMk id="5" creationId="{D1813DA5-7EE7-D416-07DE-F75E4B28A704}"/>
          </ac:spMkLst>
        </pc:spChg>
        <pc:spChg chg="add del mod">
          <ac:chgData name="Sophie Holland" userId="S::sophie.holland@westminster-abbey.org::973f5038-f617-450a-8546-88bc9d3463c3" providerId="AD" clId="Web-{6F67CFFA-F6CD-B63F-E4CF-C40CE6F2303E}" dt="2024-03-28T11:24:24.647" v="325"/>
          <ac:spMkLst>
            <pc:docMk/>
            <pc:sldMk cId="3641375729" sldId="383"/>
            <ac:spMk id="10" creationId="{0E14DE66-3ADA-E5C1-3FCD-C64BE19F8125}"/>
          </ac:spMkLst>
        </pc:spChg>
        <pc:spChg chg="del mod">
          <ac:chgData name="Sophie Holland" userId="S::sophie.holland@westminster-abbey.org::973f5038-f617-450a-8546-88bc9d3463c3" providerId="AD" clId="Web-{6F67CFFA-F6CD-B63F-E4CF-C40CE6F2303E}" dt="2024-03-28T11:24:20.429" v="324"/>
          <ac:spMkLst>
            <pc:docMk/>
            <pc:sldMk cId="3641375729" sldId="383"/>
            <ac:spMk id="11" creationId="{C478436B-4B01-E44C-9310-D52D2C2537E3}"/>
          </ac:spMkLst>
        </pc:spChg>
        <pc:picChg chg="del">
          <ac:chgData name="Sophie Holland" userId="S::sophie.holland@westminster-abbey.org::973f5038-f617-450a-8546-88bc9d3463c3" providerId="AD" clId="Web-{6F67CFFA-F6CD-B63F-E4CF-C40CE6F2303E}" dt="2024-03-28T11:20:20.109" v="303"/>
          <ac:picMkLst>
            <pc:docMk/>
            <pc:sldMk cId="3641375729" sldId="383"/>
            <ac:picMk id="4" creationId="{A61D13CB-19A0-649F-A7D9-4D7F77931A7C}"/>
          </ac:picMkLst>
        </pc:picChg>
        <pc:picChg chg="add del mod">
          <ac:chgData name="Sophie Holland" userId="S::sophie.holland@westminster-abbey.org::973f5038-f617-450a-8546-88bc9d3463c3" providerId="AD" clId="Web-{6F67CFFA-F6CD-B63F-E4CF-C40CE6F2303E}" dt="2024-03-28T11:23:34.443" v="318"/>
          <ac:picMkLst>
            <pc:docMk/>
            <pc:sldMk cId="3641375729" sldId="383"/>
            <ac:picMk id="7" creationId="{81403552-A99A-35CF-1A73-22EE8DF93CC5}"/>
          </ac:picMkLst>
        </pc:picChg>
        <pc:picChg chg="add mod">
          <ac:chgData name="Sophie Holland" userId="S::sophie.holland@westminster-abbey.org::973f5038-f617-450a-8546-88bc9d3463c3" providerId="AD" clId="Web-{6F67CFFA-F6CD-B63F-E4CF-C40CE6F2303E}" dt="2024-03-28T11:25:04.289" v="335" actId="1076"/>
          <ac:picMkLst>
            <pc:docMk/>
            <pc:sldMk cId="3641375729" sldId="383"/>
            <ac:picMk id="8" creationId="{3B60AFEB-02F8-47A8-3A8C-ECCFC175FF2A}"/>
          </ac:picMkLst>
        </pc:picChg>
      </pc:sldChg>
      <pc:sldChg chg="addSp delSp modSp add replId">
        <pc:chgData name="Sophie Holland" userId="S::sophie.holland@westminster-abbey.org::973f5038-f617-450a-8546-88bc9d3463c3" providerId="AD" clId="Web-{6F67CFFA-F6CD-B63F-E4CF-C40CE6F2303E}" dt="2024-03-28T11:27:38.575" v="348"/>
        <pc:sldMkLst>
          <pc:docMk/>
          <pc:sldMk cId="384624548" sldId="384"/>
        </pc:sldMkLst>
        <pc:spChg chg="del">
          <ac:chgData name="Sophie Holland" userId="S::sophie.holland@westminster-abbey.org::973f5038-f617-450a-8546-88bc9d3463c3" providerId="AD" clId="Web-{6F67CFFA-F6CD-B63F-E4CF-C40CE6F2303E}" dt="2024-03-28T11:25:36.431" v="337"/>
          <ac:spMkLst>
            <pc:docMk/>
            <pc:sldMk cId="384624548" sldId="384"/>
            <ac:spMk id="5" creationId="{D1813DA5-7EE7-D416-07DE-F75E4B28A704}"/>
          </ac:spMkLst>
        </pc:spChg>
        <pc:spChg chg="add del mod">
          <ac:chgData name="Sophie Holland" userId="S::sophie.holland@westminster-abbey.org::973f5038-f617-450a-8546-88bc9d3463c3" providerId="AD" clId="Web-{6F67CFFA-F6CD-B63F-E4CF-C40CE6F2303E}" dt="2024-03-28T11:25:48.962" v="342"/>
          <ac:spMkLst>
            <pc:docMk/>
            <pc:sldMk cId="384624548" sldId="384"/>
            <ac:spMk id="7" creationId="{14A95775-C539-6F7A-12B4-10007A62CF48}"/>
          </ac:spMkLst>
        </pc:spChg>
        <pc:spChg chg="del">
          <ac:chgData name="Sophie Holland" userId="S::sophie.holland@westminster-abbey.org::973f5038-f617-450a-8546-88bc9d3463c3" providerId="AD" clId="Web-{6F67CFFA-F6CD-B63F-E4CF-C40CE6F2303E}" dt="2024-03-28T11:25:46.587" v="340"/>
          <ac:spMkLst>
            <pc:docMk/>
            <pc:sldMk cId="384624548" sldId="384"/>
            <ac:spMk id="11" creationId="{C478436B-4B01-E44C-9310-D52D2C2537E3}"/>
          </ac:spMkLst>
        </pc:spChg>
        <pc:picChg chg="add mod">
          <ac:chgData name="Sophie Holland" userId="S::sophie.holland@westminster-abbey.org::973f5038-f617-450a-8546-88bc9d3463c3" providerId="AD" clId="Web-{6F67CFFA-F6CD-B63F-E4CF-C40CE6F2303E}" dt="2024-03-28T11:26:15.744" v="346" actId="1076"/>
          <ac:picMkLst>
            <pc:docMk/>
            <pc:sldMk cId="384624548" sldId="384"/>
            <ac:picMk id="2" creationId="{BD2B8501-ABC3-263D-F942-BB84DE3A23DB}"/>
          </ac:picMkLst>
        </pc:picChg>
        <pc:picChg chg="del">
          <ac:chgData name="Sophie Holland" userId="S::sophie.holland@westminster-abbey.org::973f5038-f617-450a-8546-88bc9d3463c3" providerId="AD" clId="Web-{6F67CFFA-F6CD-B63F-E4CF-C40CE6F2303E}" dt="2024-03-28T11:25:34.634" v="336"/>
          <ac:picMkLst>
            <pc:docMk/>
            <pc:sldMk cId="384624548" sldId="384"/>
            <ac:picMk id="4" creationId="{A61D13CB-19A0-649F-A7D9-4D7F77931A7C}"/>
          </ac:picMkLst>
        </pc:picChg>
        <pc:picChg chg="add del mod">
          <ac:chgData name="Sophie Holland" userId="S::sophie.holland@westminster-abbey.org::973f5038-f617-450a-8546-88bc9d3463c3" providerId="AD" clId="Web-{6F67CFFA-F6CD-B63F-E4CF-C40CE6F2303E}" dt="2024-03-28T11:27:38.575" v="348"/>
          <ac:picMkLst>
            <pc:docMk/>
            <pc:sldMk cId="384624548" sldId="384"/>
            <ac:picMk id="8" creationId="{577BEA83-31A4-DF94-6CCE-85D01C378FF2}"/>
          </ac:picMkLst>
        </pc:picChg>
      </pc:sldChg>
      <pc:sldChg chg="add replId">
        <pc:chgData name="Sophie Holland" userId="S::sophie.holland@westminster-abbey.org::973f5038-f617-450a-8546-88bc9d3463c3" providerId="AD" clId="Web-{6F67CFFA-F6CD-B63F-E4CF-C40CE6F2303E}" dt="2024-03-28T11:19:26.701" v="295"/>
        <pc:sldMkLst>
          <pc:docMk/>
          <pc:sldMk cId="1954523333" sldId="385"/>
        </pc:sldMkLst>
      </pc:sldChg>
      <pc:sldChg chg="add replId">
        <pc:chgData name="Sophie Holland" userId="S::sophie.holland@westminster-abbey.org::973f5038-f617-450a-8546-88bc9d3463c3" providerId="AD" clId="Web-{6F67CFFA-F6CD-B63F-E4CF-C40CE6F2303E}" dt="2024-03-28T11:19:29.326" v="296"/>
        <pc:sldMkLst>
          <pc:docMk/>
          <pc:sldMk cId="335759159" sldId="386"/>
        </pc:sldMkLst>
      </pc:sldChg>
      <pc:sldChg chg="add replId">
        <pc:chgData name="Sophie Holland" userId="S::sophie.holland@westminster-abbey.org::973f5038-f617-450a-8546-88bc9d3463c3" providerId="AD" clId="Web-{6F67CFFA-F6CD-B63F-E4CF-C40CE6F2303E}" dt="2024-03-28T11:19:33.452" v="297"/>
        <pc:sldMkLst>
          <pc:docMk/>
          <pc:sldMk cId="3094434956" sldId="387"/>
        </pc:sldMkLst>
      </pc:sldChg>
      <pc:sldChg chg="add replId">
        <pc:chgData name="Sophie Holland" userId="S::sophie.holland@westminster-abbey.org::973f5038-f617-450a-8546-88bc9d3463c3" providerId="AD" clId="Web-{6F67CFFA-F6CD-B63F-E4CF-C40CE6F2303E}" dt="2024-03-28T11:19:35.358" v="298"/>
        <pc:sldMkLst>
          <pc:docMk/>
          <pc:sldMk cId="556748090" sldId="388"/>
        </pc:sldMkLst>
      </pc:sldChg>
    </pc:docChg>
  </pc:docChgLst>
  <pc:docChgLst>
    <pc:chgData name="Lou Cash" userId="S::lou.cash@westminster-abbey.org::86be4a58-c22e-4e67-b9c9-cb87f0968146" providerId="AD" clId="Web-{368DA26E-D2C6-13C7-76B7-BAF88C81C4BF}"/>
    <pc:docChg chg="addSld delSld modSld">
      <pc:chgData name="Lou Cash" userId="S::lou.cash@westminster-abbey.org::86be4a58-c22e-4e67-b9c9-cb87f0968146" providerId="AD" clId="Web-{368DA26E-D2C6-13C7-76B7-BAF88C81C4BF}" dt="2024-05-01T15:03:55.186" v="25" actId="20577"/>
      <pc:docMkLst>
        <pc:docMk/>
      </pc:docMkLst>
      <pc:sldChg chg="modSp">
        <pc:chgData name="Lou Cash" userId="S::lou.cash@westminster-abbey.org::86be4a58-c22e-4e67-b9c9-cb87f0968146" providerId="AD" clId="Web-{368DA26E-D2C6-13C7-76B7-BAF88C81C4BF}" dt="2024-05-01T15:03:40.076" v="15" actId="20577"/>
        <pc:sldMkLst>
          <pc:docMk/>
          <pc:sldMk cId="3712833313" sldId="365"/>
        </pc:sldMkLst>
        <pc:spChg chg="mod">
          <ac:chgData name="Lou Cash" userId="S::lou.cash@westminster-abbey.org::86be4a58-c22e-4e67-b9c9-cb87f0968146" providerId="AD" clId="Web-{368DA26E-D2C6-13C7-76B7-BAF88C81C4BF}" dt="2024-05-01T15:03:40.076" v="15" actId="20577"/>
          <ac:spMkLst>
            <pc:docMk/>
            <pc:sldMk cId="3712833313" sldId="365"/>
            <ac:spMk id="11" creationId="{C478436B-4B01-E44C-9310-D52D2C2537E3}"/>
          </ac:spMkLst>
        </pc:spChg>
      </pc:sldChg>
      <pc:sldChg chg="modSp add replId">
        <pc:chgData name="Lou Cash" userId="S::lou.cash@westminster-abbey.org::86be4a58-c22e-4e67-b9c9-cb87f0968146" providerId="AD" clId="Web-{368DA26E-D2C6-13C7-76B7-BAF88C81C4BF}" dt="2024-05-01T15:03:47.170" v="18" actId="20577"/>
        <pc:sldMkLst>
          <pc:docMk/>
          <pc:sldMk cId="2299116030" sldId="366"/>
        </pc:sldMkLst>
        <pc:spChg chg="mod">
          <ac:chgData name="Lou Cash" userId="S::lou.cash@westminster-abbey.org::86be4a58-c22e-4e67-b9c9-cb87f0968146" providerId="AD" clId="Web-{368DA26E-D2C6-13C7-76B7-BAF88C81C4BF}" dt="2024-05-01T15:03:47.170" v="18" actId="20577"/>
          <ac:spMkLst>
            <pc:docMk/>
            <pc:sldMk cId="2299116030" sldId="366"/>
            <ac:spMk id="11" creationId="{C478436B-4B01-E44C-9310-D52D2C2537E3}"/>
          </ac:spMkLst>
        </pc:spChg>
      </pc:sldChg>
      <pc:sldChg chg="modSp add replId">
        <pc:chgData name="Lou Cash" userId="S::lou.cash@westminster-abbey.org::86be4a58-c22e-4e67-b9c9-cb87f0968146" providerId="AD" clId="Web-{368DA26E-D2C6-13C7-76B7-BAF88C81C4BF}" dt="2024-05-01T15:03:55.186" v="25" actId="20577"/>
        <pc:sldMkLst>
          <pc:docMk/>
          <pc:sldMk cId="2501947978" sldId="367"/>
        </pc:sldMkLst>
        <pc:spChg chg="mod">
          <ac:chgData name="Lou Cash" userId="S::lou.cash@westminster-abbey.org::86be4a58-c22e-4e67-b9c9-cb87f0968146" providerId="AD" clId="Web-{368DA26E-D2C6-13C7-76B7-BAF88C81C4BF}" dt="2024-05-01T15:03:55.186" v="25" actId="20577"/>
          <ac:spMkLst>
            <pc:docMk/>
            <pc:sldMk cId="2501947978" sldId="367"/>
            <ac:spMk id="11" creationId="{C478436B-4B01-E44C-9310-D52D2C2537E3}"/>
          </ac:spMkLst>
        </pc:spChg>
      </pc:sldChg>
      <pc:sldChg chg="add replId">
        <pc:chgData name="Lou Cash" userId="S::lou.cash@westminster-abbey.org::86be4a58-c22e-4e67-b9c9-cb87f0968146" providerId="AD" clId="Web-{368DA26E-D2C6-13C7-76B7-BAF88C81C4BF}" dt="2024-05-01T15:03:13.856" v="6"/>
        <pc:sldMkLst>
          <pc:docMk/>
          <pc:sldMk cId="1127083958" sldId="368"/>
        </pc:sldMkLst>
      </pc:sldChg>
      <pc:sldChg chg="add replId">
        <pc:chgData name="Lou Cash" userId="S::lou.cash@westminster-abbey.org::86be4a58-c22e-4e67-b9c9-cb87f0968146" providerId="AD" clId="Web-{368DA26E-D2C6-13C7-76B7-BAF88C81C4BF}" dt="2024-05-01T15:03:16.591" v="7"/>
        <pc:sldMkLst>
          <pc:docMk/>
          <pc:sldMk cId="3596633764" sldId="369"/>
        </pc:sldMkLst>
      </pc:sldChg>
      <pc:sldChg chg="add replId">
        <pc:chgData name="Lou Cash" userId="S::lou.cash@westminster-abbey.org::86be4a58-c22e-4e67-b9c9-cb87f0968146" providerId="AD" clId="Web-{368DA26E-D2C6-13C7-76B7-BAF88C81C4BF}" dt="2024-05-01T15:03:18.669" v="8"/>
        <pc:sldMkLst>
          <pc:docMk/>
          <pc:sldMk cId="3051632917" sldId="370"/>
        </pc:sldMkLst>
      </pc:sldChg>
      <pc:sldChg chg="add replId">
        <pc:chgData name="Lou Cash" userId="S::lou.cash@westminster-abbey.org::86be4a58-c22e-4e67-b9c9-cb87f0968146" providerId="AD" clId="Web-{368DA26E-D2C6-13C7-76B7-BAF88C81C4BF}" dt="2024-05-01T15:03:20.529" v="9"/>
        <pc:sldMkLst>
          <pc:docMk/>
          <pc:sldMk cId="797830222" sldId="371"/>
        </pc:sldMkLst>
      </pc:sldChg>
      <pc:sldChg chg="add replId">
        <pc:chgData name="Lou Cash" userId="S::lou.cash@westminster-abbey.org::86be4a58-c22e-4e67-b9c9-cb87f0968146" providerId="AD" clId="Web-{368DA26E-D2C6-13C7-76B7-BAF88C81C4BF}" dt="2024-05-01T15:03:22.560" v="10"/>
        <pc:sldMkLst>
          <pc:docMk/>
          <pc:sldMk cId="1133971357" sldId="372"/>
        </pc:sldMkLst>
      </pc:sldChg>
      <pc:sldChg chg="add replId">
        <pc:chgData name="Lou Cash" userId="S::lou.cash@westminster-abbey.org::86be4a58-c22e-4e67-b9c9-cb87f0968146" providerId="AD" clId="Web-{368DA26E-D2C6-13C7-76B7-BAF88C81C4BF}" dt="2024-05-01T15:03:24.482" v="11"/>
        <pc:sldMkLst>
          <pc:docMk/>
          <pc:sldMk cId="582489287" sldId="373"/>
        </pc:sldMkLst>
      </pc:sldChg>
      <pc:sldChg chg="add replId">
        <pc:chgData name="Lou Cash" userId="S::lou.cash@westminster-abbey.org::86be4a58-c22e-4e67-b9c9-cb87f0968146" providerId="AD" clId="Web-{368DA26E-D2C6-13C7-76B7-BAF88C81C4BF}" dt="2024-05-01T15:03:26.560" v="12"/>
        <pc:sldMkLst>
          <pc:docMk/>
          <pc:sldMk cId="2256884851" sldId="374"/>
        </pc:sldMkLst>
      </pc:sldChg>
      <pc:sldChg chg="add replId">
        <pc:chgData name="Lou Cash" userId="S::lou.cash@westminster-abbey.org::86be4a58-c22e-4e67-b9c9-cb87f0968146" providerId="AD" clId="Web-{368DA26E-D2C6-13C7-76B7-BAF88C81C4BF}" dt="2024-05-01T15:03:28.623" v="13"/>
        <pc:sldMkLst>
          <pc:docMk/>
          <pc:sldMk cId="1432822279" sldId="375"/>
        </pc:sldMkLst>
      </pc:sldChg>
      <pc:sldChg chg="del">
        <pc:chgData name="Lou Cash" userId="S::lou.cash@westminster-abbey.org::86be4a58-c22e-4e67-b9c9-cb87f0968146" providerId="AD" clId="Web-{368DA26E-D2C6-13C7-76B7-BAF88C81C4BF}" dt="2024-05-01T15:03:04.262" v="3"/>
        <pc:sldMkLst>
          <pc:docMk/>
          <pc:sldMk cId="164710391" sldId="382"/>
        </pc:sldMkLst>
      </pc:sldChg>
      <pc:sldChg chg="del">
        <pc:chgData name="Lou Cash" userId="S::lou.cash@westminster-abbey.org::86be4a58-c22e-4e67-b9c9-cb87f0968146" providerId="AD" clId="Web-{368DA26E-D2C6-13C7-76B7-BAF88C81C4BF}" dt="2024-05-01T15:02:58.997" v="1"/>
        <pc:sldMkLst>
          <pc:docMk/>
          <pc:sldMk cId="384624548" sldId="384"/>
        </pc:sldMkLst>
      </pc:sldChg>
      <pc:sldChg chg="del">
        <pc:chgData name="Lou Cash" userId="S::lou.cash@westminster-abbey.org::86be4a58-c22e-4e67-b9c9-cb87f0968146" providerId="AD" clId="Web-{368DA26E-D2C6-13C7-76B7-BAF88C81C4BF}" dt="2024-05-01T15:02:55.325" v="0"/>
        <pc:sldMkLst>
          <pc:docMk/>
          <pc:sldMk cId="1954523333" sldId="385"/>
        </pc:sldMkLst>
      </pc:sldChg>
      <pc:sldChg chg="del">
        <pc:chgData name="Lou Cash" userId="S::lou.cash@westminster-abbey.org::86be4a58-c22e-4e67-b9c9-cb87f0968146" providerId="AD" clId="Web-{368DA26E-D2C6-13C7-76B7-BAF88C81C4BF}" dt="2024-05-01T15:03:02.122" v="2"/>
        <pc:sldMkLst>
          <pc:docMk/>
          <pc:sldMk cId="556748090" sldId="388"/>
        </pc:sldMkLst>
      </pc:sldChg>
    </pc:docChg>
  </pc:docChgLst>
  <pc:docChgLst>
    <pc:chgData name="Sophie Holland" userId="S::sophie.holland@westminster-abbey.org::973f5038-f617-450a-8546-88bc9d3463c3" providerId="AD" clId="Web-{11412941-E7AE-95DE-EAFA-C8FED5B79E2E}"/>
    <pc:docChg chg="modSld">
      <pc:chgData name="Sophie Holland" userId="S::sophie.holland@westminster-abbey.org::973f5038-f617-450a-8546-88bc9d3463c3" providerId="AD" clId="Web-{11412941-E7AE-95DE-EAFA-C8FED5B79E2E}" dt="2024-04-15T13:19:59.822" v="2" actId="20577"/>
      <pc:docMkLst>
        <pc:docMk/>
      </pc:docMkLst>
      <pc:sldChg chg="modSp">
        <pc:chgData name="Sophie Holland" userId="S::sophie.holland@westminster-abbey.org::973f5038-f617-450a-8546-88bc9d3463c3" providerId="AD" clId="Web-{11412941-E7AE-95DE-EAFA-C8FED5B79E2E}" dt="2024-04-15T13:19:59.822" v="2" actId="20577"/>
        <pc:sldMkLst>
          <pc:docMk/>
          <pc:sldMk cId="1089888186" sldId="380"/>
        </pc:sldMkLst>
        <pc:spChg chg="mod">
          <ac:chgData name="Sophie Holland" userId="S::sophie.holland@westminster-abbey.org::973f5038-f617-450a-8546-88bc9d3463c3" providerId="AD" clId="Web-{11412941-E7AE-95DE-EAFA-C8FED5B79E2E}" dt="2024-04-15T13:19:59.822" v="2" actId="20577"/>
          <ac:spMkLst>
            <pc:docMk/>
            <pc:sldMk cId="1089888186" sldId="380"/>
            <ac:spMk id="11" creationId="{C478436B-4B01-E44C-9310-D52D2C2537E3}"/>
          </ac:spMkLst>
        </pc:spChg>
      </pc:sldChg>
    </pc:docChg>
  </pc:docChgLst>
  <pc:docChgLst>
    <pc:chgData name="Sophie Holland" userId="S::sophie.holland@westminster-abbey.org::973f5038-f617-450a-8546-88bc9d3463c3" providerId="AD" clId="Web-{26F8572F-DBBE-9D49-3549-FDB5E8196F6E}"/>
    <pc:docChg chg="modSld">
      <pc:chgData name="Sophie Holland" userId="S::sophie.holland@westminster-abbey.org::973f5038-f617-450a-8546-88bc9d3463c3" providerId="AD" clId="Web-{26F8572F-DBBE-9D49-3549-FDB5E8196F6E}" dt="2024-07-30T14:09:16.834" v="30" actId="1076"/>
      <pc:docMkLst>
        <pc:docMk/>
      </pc:docMkLst>
      <pc:sldChg chg="modSp">
        <pc:chgData name="Sophie Holland" userId="S::sophie.holland@westminster-abbey.org::973f5038-f617-450a-8546-88bc9d3463c3" providerId="AD" clId="Web-{26F8572F-DBBE-9D49-3549-FDB5E8196F6E}" dt="2024-07-30T14:08:46.301" v="9" actId="1076"/>
        <pc:sldMkLst>
          <pc:docMk/>
          <pc:sldMk cId="582489287" sldId="373"/>
        </pc:sldMkLst>
        <pc:spChg chg="mod">
          <ac:chgData name="Sophie Holland" userId="S::sophie.holland@westminster-abbey.org::973f5038-f617-450a-8546-88bc9d3463c3" providerId="AD" clId="Web-{26F8572F-DBBE-9D49-3549-FDB5E8196F6E}" dt="2024-07-30T14:08:46.239" v="6" actId="1076"/>
          <ac:spMkLst>
            <pc:docMk/>
            <pc:sldMk cId="582489287" sldId="373"/>
            <ac:spMk id="3" creationId="{74A5BF1B-AC89-545A-8446-99E1D699CE4F}"/>
          </ac:spMkLst>
        </pc:spChg>
        <pc:spChg chg="mod">
          <ac:chgData name="Sophie Holland" userId="S::sophie.holland@westminster-abbey.org::973f5038-f617-450a-8546-88bc9d3463c3" providerId="AD" clId="Web-{26F8572F-DBBE-9D49-3549-FDB5E8196F6E}" dt="2024-07-30T14:08:46.255" v="7" actId="1076"/>
          <ac:spMkLst>
            <pc:docMk/>
            <pc:sldMk cId="582489287" sldId="373"/>
            <ac:spMk id="7" creationId="{3B0F3292-EC6B-E47B-25E2-0256FE0CCD17}"/>
          </ac:spMkLst>
        </pc:spChg>
        <pc:spChg chg="mod">
          <ac:chgData name="Sophie Holland" userId="S::sophie.holland@westminster-abbey.org::973f5038-f617-450a-8546-88bc9d3463c3" providerId="AD" clId="Web-{26F8572F-DBBE-9D49-3549-FDB5E8196F6E}" dt="2024-07-30T14:08:46.301" v="9" actId="1076"/>
          <ac:spMkLst>
            <pc:docMk/>
            <pc:sldMk cId="582489287" sldId="373"/>
            <ac:spMk id="8" creationId="{A30D15B3-FE27-BAF8-16A9-FF0B538971C5}"/>
          </ac:spMkLst>
        </pc:spChg>
        <pc:spChg chg="mod">
          <ac:chgData name="Sophie Holland" userId="S::sophie.holland@westminster-abbey.org::973f5038-f617-450a-8546-88bc9d3463c3" providerId="AD" clId="Web-{26F8572F-DBBE-9D49-3549-FDB5E8196F6E}" dt="2024-07-30T14:08:46.223" v="5" actId="1076"/>
          <ac:spMkLst>
            <pc:docMk/>
            <pc:sldMk cId="582489287" sldId="373"/>
            <ac:spMk id="11" creationId="{C478436B-4B01-E44C-9310-D52D2C2537E3}"/>
          </ac:spMkLst>
        </pc:spChg>
        <pc:picChg chg="mod">
          <ac:chgData name="Sophie Holland" userId="S::sophie.holland@westminster-abbey.org::973f5038-f617-450a-8546-88bc9d3463c3" providerId="AD" clId="Web-{26F8572F-DBBE-9D49-3549-FDB5E8196F6E}" dt="2024-07-30T14:08:46.270" v="8" actId="1076"/>
          <ac:picMkLst>
            <pc:docMk/>
            <pc:sldMk cId="582489287" sldId="373"/>
            <ac:picMk id="2" creationId="{15A15FEE-3FB1-468D-8BF7-7A4826E2D77F}"/>
          </ac:picMkLst>
        </pc:picChg>
      </pc:sldChg>
      <pc:sldChg chg="modSp">
        <pc:chgData name="Sophie Holland" userId="S::sophie.holland@westminster-abbey.org::973f5038-f617-450a-8546-88bc9d3463c3" providerId="AD" clId="Web-{26F8572F-DBBE-9D49-3549-FDB5E8196F6E}" dt="2024-07-30T14:09:16.834" v="30" actId="1076"/>
        <pc:sldMkLst>
          <pc:docMk/>
          <pc:sldMk cId="3713465871" sldId="385"/>
        </pc:sldMkLst>
        <pc:spChg chg="mod">
          <ac:chgData name="Sophie Holland" userId="S::sophie.holland@westminster-abbey.org::973f5038-f617-450a-8546-88bc9d3463c3" providerId="AD" clId="Web-{26F8572F-DBBE-9D49-3549-FDB5E8196F6E}" dt="2024-07-30T14:09:16.740" v="27" actId="1076"/>
          <ac:spMkLst>
            <pc:docMk/>
            <pc:sldMk cId="3713465871" sldId="385"/>
            <ac:spMk id="3" creationId="{74A5BF1B-AC89-545A-8446-99E1D699CE4F}"/>
          </ac:spMkLst>
        </pc:spChg>
        <pc:spChg chg="mod">
          <ac:chgData name="Sophie Holland" userId="S::sophie.holland@westminster-abbey.org::973f5038-f617-450a-8546-88bc9d3463c3" providerId="AD" clId="Web-{26F8572F-DBBE-9D49-3549-FDB5E8196F6E}" dt="2024-07-30T14:09:16.771" v="28" actId="1076"/>
          <ac:spMkLst>
            <pc:docMk/>
            <pc:sldMk cId="3713465871" sldId="385"/>
            <ac:spMk id="7" creationId="{3B0F3292-EC6B-E47B-25E2-0256FE0CCD17}"/>
          </ac:spMkLst>
        </pc:spChg>
        <pc:spChg chg="mod">
          <ac:chgData name="Sophie Holland" userId="S::sophie.holland@westminster-abbey.org::973f5038-f617-450a-8546-88bc9d3463c3" providerId="AD" clId="Web-{26F8572F-DBBE-9D49-3549-FDB5E8196F6E}" dt="2024-07-30T14:09:16.834" v="30" actId="1076"/>
          <ac:spMkLst>
            <pc:docMk/>
            <pc:sldMk cId="3713465871" sldId="385"/>
            <ac:spMk id="10" creationId="{574508BE-76B9-8C94-3622-4C86FBD89F92}"/>
          </ac:spMkLst>
        </pc:spChg>
        <pc:spChg chg="mod">
          <ac:chgData name="Sophie Holland" userId="S::sophie.holland@westminster-abbey.org::973f5038-f617-450a-8546-88bc9d3463c3" providerId="AD" clId="Web-{26F8572F-DBBE-9D49-3549-FDB5E8196F6E}" dt="2024-07-30T14:09:16.724" v="26" actId="1076"/>
          <ac:spMkLst>
            <pc:docMk/>
            <pc:sldMk cId="3713465871" sldId="385"/>
            <ac:spMk id="11" creationId="{C478436B-4B01-E44C-9310-D52D2C2537E3}"/>
          </ac:spMkLst>
        </pc:spChg>
        <pc:picChg chg="mod">
          <ac:chgData name="Sophie Holland" userId="S::sophie.holland@westminster-abbey.org::973f5038-f617-450a-8546-88bc9d3463c3" providerId="AD" clId="Web-{26F8572F-DBBE-9D49-3549-FDB5E8196F6E}" dt="2024-07-30T14:09:16.802" v="29" actId="1076"/>
          <ac:picMkLst>
            <pc:docMk/>
            <pc:sldMk cId="3713465871" sldId="385"/>
            <ac:picMk id="2" creationId="{BEC3E572-52EE-0E50-01CB-DFA0FB2751DA}"/>
          </ac:picMkLst>
        </pc:picChg>
      </pc:sldChg>
      <pc:sldChg chg="modSp">
        <pc:chgData name="Sophie Holland" userId="S::sophie.holland@westminster-abbey.org::973f5038-f617-450a-8546-88bc9d3463c3" providerId="AD" clId="Web-{26F8572F-DBBE-9D49-3549-FDB5E8196F6E}" dt="2024-07-30T14:09:02.177" v="15" actId="1076"/>
        <pc:sldMkLst>
          <pc:docMk/>
          <pc:sldMk cId="4038425311" sldId="386"/>
        </pc:sldMkLst>
        <pc:spChg chg="mod">
          <ac:chgData name="Sophie Holland" userId="S::sophie.holland@westminster-abbey.org::973f5038-f617-450a-8546-88bc9d3463c3" providerId="AD" clId="Web-{26F8572F-DBBE-9D49-3549-FDB5E8196F6E}" dt="2024-07-30T14:08:57.302" v="11" actId="1076"/>
          <ac:spMkLst>
            <pc:docMk/>
            <pc:sldMk cId="4038425311" sldId="386"/>
            <ac:spMk id="3" creationId="{74A5BF1B-AC89-545A-8446-99E1D699CE4F}"/>
          </ac:spMkLst>
        </pc:spChg>
        <pc:spChg chg="mod">
          <ac:chgData name="Sophie Holland" userId="S::sophie.holland@westminster-abbey.org::973f5038-f617-450a-8546-88bc9d3463c3" providerId="AD" clId="Web-{26F8572F-DBBE-9D49-3549-FDB5E8196F6E}" dt="2024-07-30T14:08:57.333" v="12" actId="1076"/>
          <ac:spMkLst>
            <pc:docMk/>
            <pc:sldMk cId="4038425311" sldId="386"/>
            <ac:spMk id="7" creationId="{3B0F3292-EC6B-E47B-25E2-0256FE0CCD17}"/>
          </ac:spMkLst>
        </pc:spChg>
        <pc:spChg chg="mod">
          <ac:chgData name="Sophie Holland" userId="S::sophie.holland@westminster-abbey.org::973f5038-f617-450a-8546-88bc9d3463c3" providerId="AD" clId="Web-{26F8572F-DBBE-9D49-3549-FDB5E8196F6E}" dt="2024-07-30T14:08:57.396" v="14" actId="1076"/>
          <ac:spMkLst>
            <pc:docMk/>
            <pc:sldMk cId="4038425311" sldId="386"/>
            <ac:spMk id="9" creationId="{82BA65BA-B1B1-71F7-C217-63DA272B8CC6}"/>
          </ac:spMkLst>
        </pc:spChg>
        <pc:spChg chg="mod">
          <ac:chgData name="Sophie Holland" userId="S::sophie.holland@westminster-abbey.org::973f5038-f617-450a-8546-88bc9d3463c3" providerId="AD" clId="Web-{26F8572F-DBBE-9D49-3549-FDB5E8196F6E}" dt="2024-07-30T14:08:57.286" v="10" actId="1076"/>
          <ac:spMkLst>
            <pc:docMk/>
            <pc:sldMk cId="4038425311" sldId="386"/>
            <ac:spMk id="11" creationId="{C478436B-4B01-E44C-9310-D52D2C2537E3}"/>
          </ac:spMkLst>
        </pc:spChg>
        <pc:picChg chg="mod">
          <ac:chgData name="Sophie Holland" userId="S::sophie.holland@westminster-abbey.org::973f5038-f617-450a-8546-88bc9d3463c3" providerId="AD" clId="Web-{26F8572F-DBBE-9D49-3549-FDB5E8196F6E}" dt="2024-07-30T14:09:02.177" v="15" actId="1076"/>
          <ac:picMkLst>
            <pc:docMk/>
            <pc:sldMk cId="4038425311" sldId="386"/>
            <ac:picMk id="2" creationId="{EDC9D25A-63C8-A427-AB46-2AE67F54707C}"/>
          </ac:picMkLst>
        </pc:picChg>
      </pc:sldChg>
    </pc:docChg>
  </pc:docChgLst>
  <pc:docChgLst>
    <pc:chgData name="Sophie Holland" userId="S::sophie.holland@westminster-abbey.org::973f5038-f617-450a-8546-88bc9d3463c3" providerId="AD" clId="Web-{1494A9C8-FE64-88C2-61DC-22CCA75B1651}"/>
    <pc:docChg chg="modSld">
      <pc:chgData name="Sophie Holland" userId="S::sophie.holland@westminster-abbey.org::973f5038-f617-450a-8546-88bc9d3463c3" providerId="AD" clId="Web-{1494A9C8-FE64-88C2-61DC-22CCA75B1651}" dt="2024-03-01T11:43:50.014" v="19" actId="20577"/>
      <pc:docMkLst>
        <pc:docMk/>
      </pc:docMkLst>
      <pc:sldChg chg="modSp">
        <pc:chgData name="Sophie Holland" userId="S::sophie.holland@westminster-abbey.org::973f5038-f617-450a-8546-88bc9d3463c3" providerId="AD" clId="Web-{1494A9C8-FE64-88C2-61DC-22CCA75B1651}" dt="2024-03-01T11:43:50.014" v="19" actId="20577"/>
        <pc:sldMkLst>
          <pc:docMk/>
          <pc:sldMk cId="3712833313" sldId="365"/>
        </pc:sldMkLst>
        <pc:spChg chg="mod">
          <ac:chgData name="Sophie Holland" userId="S::sophie.holland@westminster-abbey.org::973f5038-f617-450a-8546-88bc9d3463c3" providerId="AD" clId="Web-{1494A9C8-FE64-88C2-61DC-22CCA75B1651}" dt="2024-03-01T11:43:50.014" v="19" actId="20577"/>
          <ac:spMkLst>
            <pc:docMk/>
            <pc:sldMk cId="3712833313" sldId="365"/>
            <ac:spMk id="3" creationId="{74A5BF1B-AC89-545A-8446-99E1D699CE4F}"/>
          </ac:spMkLst>
        </pc:spChg>
      </pc:sldChg>
    </pc:docChg>
  </pc:docChgLst>
  <pc:docChgLst>
    <pc:chgData name="Sophie Holland" userId="S::sophie.holland@westminster-abbey.org::973f5038-f617-450a-8546-88bc9d3463c3" providerId="AD" clId="Web-{FB35CC77-7EC9-C8B7-D7A5-B5C24D6DBCD9}"/>
    <pc:docChg chg="modSld">
      <pc:chgData name="Sophie Holland" userId="S::sophie.holland@westminster-abbey.org::973f5038-f617-450a-8546-88bc9d3463c3" providerId="AD" clId="Web-{FB35CC77-7EC9-C8B7-D7A5-B5C24D6DBCD9}" dt="2024-06-11T15:30:08.349" v="9" actId="14100"/>
      <pc:docMkLst>
        <pc:docMk/>
      </pc:docMkLst>
      <pc:sldChg chg="modSp">
        <pc:chgData name="Sophie Holland" userId="S::sophie.holland@westminster-abbey.org::973f5038-f617-450a-8546-88bc9d3463c3" providerId="AD" clId="Web-{FB35CC77-7EC9-C8B7-D7A5-B5C24D6DBCD9}" dt="2024-06-11T15:30:08.349" v="9" actId="14100"/>
        <pc:sldMkLst>
          <pc:docMk/>
          <pc:sldMk cId="2422937574" sldId="381"/>
        </pc:sldMkLst>
        <pc:spChg chg="mod">
          <ac:chgData name="Sophie Holland" userId="S::sophie.holland@westminster-abbey.org::973f5038-f617-450a-8546-88bc9d3463c3" providerId="AD" clId="Web-{FB35CC77-7EC9-C8B7-D7A5-B5C24D6DBCD9}" dt="2024-06-11T15:30:08.349" v="9" actId="14100"/>
          <ac:spMkLst>
            <pc:docMk/>
            <pc:sldMk cId="2422937574" sldId="381"/>
            <ac:spMk id="2" creationId="{74A5BF1B-AC89-545A-8446-99E1D699CE4F}"/>
          </ac:spMkLst>
        </pc:spChg>
      </pc:sldChg>
    </pc:docChg>
  </pc:docChgLst>
  <pc:docChgLst>
    <pc:chgData name="Sophie Holland" userId="S::sophie.holland@westminster-abbey.org::973f5038-f617-450a-8546-88bc9d3463c3" providerId="AD" clId="Web-{B2641CC0-F8BB-DABD-B089-EE4F5EEC0F71}"/>
    <pc:docChg chg="modSld">
      <pc:chgData name="Sophie Holland" userId="S::sophie.holland@westminster-abbey.org::973f5038-f617-450a-8546-88bc9d3463c3" providerId="AD" clId="Web-{B2641CC0-F8BB-DABD-B089-EE4F5EEC0F71}" dt="2024-06-18T14:51:49.490" v="750" actId="20577"/>
      <pc:docMkLst>
        <pc:docMk/>
      </pc:docMkLst>
      <pc:sldChg chg="addSp delSp modSp">
        <pc:chgData name="Sophie Holland" userId="S::sophie.holland@westminster-abbey.org::973f5038-f617-450a-8546-88bc9d3463c3" providerId="AD" clId="Web-{B2641CC0-F8BB-DABD-B089-EE4F5EEC0F71}" dt="2024-06-18T14:51:49.490" v="750" actId="20577"/>
        <pc:sldMkLst>
          <pc:docMk/>
          <pc:sldMk cId="582489287" sldId="373"/>
        </pc:sldMkLst>
        <pc:spChg chg="add del mod">
          <ac:chgData name="Sophie Holland" userId="S::sophie.holland@westminster-abbey.org::973f5038-f617-450a-8546-88bc9d3463c3" providerId="AD" clId="Web-{B2641CC0-F8BB-DABD-B089-EE4F5EEC0F71}" dt="2024-06-18T14:37:48.207" v="426"/>
          <ac:spMkLst>
            <pc:docMk/>
            <pc:sldMk cId="582489287" sldId="373"/>
            <ac:spMk id="2" creationId="{2D29CBC9-DC8B-833C-081E-293CBDC7900E}"/>
          </ac:spMkLst>
        </pc:spChg>
        <pc:spChg chg="mod">
          <ac:chgData name="Sophie Holland" userId="S::sophie.holland@westminster-abbey.org::973f5038-f617-450a-8546-88bc9d3463c3" providerId="AD" clId="Web-{B2641CC0-F8BB-DABD-B089-EE4F5EEC0F71}" dt="2024-06-18T14:51:49.490" v="750" actId="20577"/>
          <ac:spMkLst>
            <pc:docMk/>
            <pc:sldMk cId="582489287" sldId="373"/>
            <ac:spMk id="7" creationId="{3B0F3292-EC6B-E47B-25E2-0256FE0CCD17}"/>
          </ac:spMkLst>
        </pc:spChg>
        <pc:graphicFrameChg chg="add del mod">
          <ac:chgData name="Sophie Holland" userId="S::sophie.holland@westminster-abbey.org::973f5038-f617-450a-8546-88bc9d3463c3" providerId="AD" clId="Web-{B2641CC0-F8BB-DABD-B089-EE4F5EEC0F71}" dt="2024-06-18T14:44:17.285" v="578"/>
          <ac:graphicFrameMkLst>
            <pc:docMk/>
            <pc:sldMk cId="582489287" sldId="373"/>
            <ac:graphicFrameMk id="5" creationId="{A96204B9-5091-93DC-A2BC-806DB97BCC78}"/>
          </ac:graphicFrameMkLst>
        </pc:graphicFrameChg>
        <pc:graphicFrameChg chg="add del mod">
          <ac:chgData name="Sophie Holland" userId="S::sophie.holland@westminster-abbey.org::973f5038-f617-450a-8546-88bc9d3463c3" providerId="AD" clId="Web-{B2641CC0-F8BB-DABD-B089-EE4F5EEC0F71}" dt="2024-06-18T14:44:49.770" v="624"/>
          <ac:graphicFrameMkLst>
            <pc:docMk/>
            <pc:sldMk cId="582489287" sldId="373"/>
            <ac:graphicFrameMk id="9" creationId="{C170152A-0088-F067-8DAE-28A031E4E558}"/>
          </ac:graphicFrameMkLst>
        </pc:graphicFrameChg>
      </pc:sldChg>
      <pc:sldChg chg="modSp">
        <pc:chgData name="Sophie Holland" userId="S::sophie.holland@westminster-abbey.org::973f5038-f617-450a-8546-88bc9d3463c3" providerId="AD" clId="Web-{B2641CC0-F8BB-DABD-B089-EE4F5EEC0F71}" dt="2024-06-18T14:04:16.283" v="3" actId="20577"/>
        <pc:sldMkLst>
          <pc:docMk/>
          <pc:sldMk cId="2422937574" sldId="381"/>
        </pc:sldMkLst>
        <pc:spChg chg="mod">
          <ac:chgData name="Sophie Holland" userId="S::sophie.holland@westminster-abbey.org::973f5038-f617-450a-8546-88bc9d3463c3" providerId="AD" clId="Web-{B2641CC0-F8BB-DABD-B089-EE4F5EEC0F71}" dt="2024-06-18T14:04:16.283" v="3"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B2641CC0-F8BB-DABD-B089-EE4F5EEC0F71}" dt="2024-06-18T14:19:46.585" v="17" actId="20577"/>
        <pc:sldMkLst>
          <pc:docMk/>
          <pc:sldMk cId="1857959272" sldId="382"/>
        </pc:sldMkLst>
        <pc:spChg chg="mod">
          <ac:chgData name="Sophie Holland" userId="S::sophie.holland@westminster-abbey.org::973f5038-f617-450a-8546-88bc9d3463c3" providerId="AD" clId="Web-{B2641CC0-F8BB-DABD-B089-EE4F5EEC0F71}" dt="2024-06-18T14:19:46.585" v="17"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B2641CC0-F8BB-DABD-B089-EE4F5EEC0F71}" dt="2024-06-18T14:21:47.293" v="60" actId="20577"/>
        <pc:sldMkLst>
          <pc:docMk/>
          <pc:sldMk cId="3848656305" sldId="383"/>
        </pc:sldMkLst>
        <pc:spChg chg="mod">
          <ac:chgData name="Sophie Holland" userId="S::sophie.holland@westminster-abbey.org::973f5038-f617-450a-8546-88bc9d3463c3" providerId="AD" clId="Web-{B2641CC0-F8BB-DABD-B089-EE4F5EEC0F71}" dt="2024-06-18T14:21:47.293" v="60" actId="20577"/>
          <ac:spMkLst>
            <pc:docMk/>
            <pc:sldMk cId="3848656305" sldId="383"/>
            <ac:spMk id="5" creationId="{D00FEC22-8C80-22FB-6F64-EC7AFEA84414}"/>
          </ac:spMkLst>
        </pc:spChg>
      </pc:sldChg>
    </pc:docChg>
  </pc:docChgLst>
  <pc:docChgLst>
    <pc:chgData name="Sophie Holland" userId="S::sophie.holland@westminster-abbey.org::973f5038-f617-450a-8546-88bc9d3463c3" providerId="AD" clId="Web-{696FCA24-272D-6DD9-8575-C412ACF6D0FC}"/>
    <pc:docChg chg="addSld delSld modSld">
      <pc:chgData name="Sophie Holland" userId="S::sophie.holland@westminster-abbey.org::973f5038-f617-450a-8546-88bc9d3463c3" providerId="AD" clId="Web-{696FCA24-272D-6DD9-8575-C412ACF6D0FC}" dt="2024-03-01T13:51:42.008" v="660" actId="20577"/>
      <pc:docMkLst>
        <pc:docMk/>
      </pc:docMkLst>
      <pc:sldChg chg="modSp">
        <pc:chgData name="Sophie Holland" userId="S::sophie.holland@westminster-abbey.org::973f5038-f617-450a-8546-88bc9d3463c3" providerId="AD" clId="Web-{696FCA24-272D-6DD9-8575-C412ACF6D0FC}" dt="2024-03-01T13:48:06.203" v="659" actId="20577"/>
        <pc:sldMkLst>
          <pc:docMk/>
          <pc:sldMk cId="3712833313" sldId="365"/>
        </pc:sldMkLst>
        <pc:spChg chg="mod">
          <ac:chgData name="Sophie Holland" userId="S::sophie.holland@westminster-abbey.org::973f5038-f617-450a-8546-88bc9d3463c3" providerId="AD" clId="Web-{696FCA24-272D-6DD9-8575-C412ACF6D0FC}" dt="2024-03-01T13:48:06.203" v="659" actId="20577"/>
          <ac:spMkLst>
            <pc:docMk/>
            <pc:sldMk cId="3712833313" sldId="365"/>
            <ac:spMk id="3" creationId="{74A5BF1B-AC89-545A-8446-99E1D699CE4F}"/>
          </ac:spMkLst>
        </pc:spChg>
        <pc:spChg chg="mod">
          <ac:chgData name="Sophie Holland" userId="S::sophie.holland@westminster-abbey.org::973f5038-f617-450a-8546-88bc9d3463c3" providerId="AD" clId="Web-{696FCA24-272D-6DD9-8575-C412ACF6D0FC}" dt="2024-03-01T11:45:23.573" v="42" actId="20577"/>
          <ac:spMkLst>
            <pc:docMk/>
            <pc:sldMk cId="3712833313" sldId="365"/>
            <ac:spMk id="11" creationId="{C478436B-4B01-E44C-9310-D52D2C2537E3}"/>
          </ac:spMkLst>
        </pc:spChg>
      </pc:sldChg>
      <pc:sldChg chg="addSp delSp modSp add del replId">
        <pc:chgData name="Sophie Holland" userId="S::sophie.holland@westminster-abbey.org::973f5038-f617-450a-8546-88bc9d3463c3" providerId="AD" clId="Web-{696FCA24-272D-6DD9-8575-C412ACF6D0FC}" dt="2024-03-01T11:48:10.271" v="111"/>
        <pc:sldMkLst>
          <pc:docMk/>
          <pc:sldMk cId="2359225875" sldId="366"/>
        </pc:sldMkLst>
        <pc:spChg chg="mod">
          <ac:chgData name="Sophie Holland" userId="S::sophie.holland@westminster-abbey.org::973f5038-f617-450a-8546-88bc9d3463c3" providerId="AD" clId="Web-{696FCA24-272D-6DD9-8575-C412ACF6D0FC}" dt="2024-03-01T11:46:19.873" v="69" actId="20577"/>
          <ac:spMkLst>
            <pc:docMk/>
            <pc:sldMk cId="2359225875" sldId="366"/>
            <ac:spMk id="3" creationId="{74A5BF1B-AC89-545A-8446-99E1D699CE4F}"/>
          </ac:spMkLst>
        </pc:spChg>
        <pc:spChg chg="add del mod">
          <ac:chgData name="Sophie Holland" userId="S::sophie.holland@westminster-abbey.org::973f5038-f617-450a-8546-88bc9d3463c3" providerId="AD" clId="Web-{696FCA24-272D-6DD9-8575-C412ACF6D0FC}" dt="2024-03-01T11:46:48.687" v="74"/>
          <ac:spMkLst>
            <pc:docMk/>
            <pc:sldMk cId="2359225875" sldId="366"/>
            <ac:spMk id="4" creationId="{06984E8C-7AA2-5A02-E699-15B168955C9D}"/>
          </ac:spMkLst>
        </pc:spChg>
        <pc:spChg chg="add del mod">
          <ac:chgData name="Sophie Holland" userId="S::sophie.holland@westminster-abbey.org::973f5038-f617-450a-8546-88bc9d3463c3" providerId="AD" clId="Web-{696FCA24-272D-6DD9-8575-C412ACF6D0FC}" dt="2024-03-01T11:47:44.066" v="99"/>
          <ac:spMkLst>
            <pc:docMk/>
            <pc:sldMk cId="2359225875" sldId="366"/>
            <ac:spMk id="5" creationId="{38D70992-4F4A-DB55-71A4-C4D5C7F08D29}"/>
          </ac:spMkLst>
        </pc:spChg>
        <pc:spChg chg="del">
          <ac:chgData name="Sophie Holland" userId="S::sophie.holland@westminster-abbey.org::973f5038-f617-450a-8546-88bc9d3463c3" providerId="AD" clId="Web-{696FCA24-272D-6DD9-8575-C412ACF6D0FC}" dt="2024-03-01T11:46:21.826" v="70"/>
          <ac:spMkLst>
            <pc:docMk/>
            <pc:sldMk cId="2359225875" sldId="366"/>
            <ac:spMk id="11" creationId="{C478436B-4B01-E44C-9310-D52D2C2537E3}"/>
          </ac:spMkLst>
        </pc:spChg>
      </pc:sldChg>
      <pc:sldChg chg="modSp add replId">
        <pc:chgData name="Sophie Holland" userId="S::sophie.holland@westminster-abbey.org::973f5038-f617-450a-8546-88bc9d3463c3" providerId="AD" clId="Web-{696FCA24-272D-6DD9-8575-C412ACF6D0FC}" dt="2024-03-01T13:51:42.008" v="660" actId="20577"/>
        <pc:sldMkLst>
          <pc:docMk/>
          <pc:sldMk cId="394851895" sldId="367"/>
        </pc:sldMkLst>
        <pc:spChg chg="mod">
          <ac:chgData name="Sophie Holland" userId="S::sophie.holland@westminster-abbey.org::973f5038-f617-450a-8546-88bc9d3463c3" providerId="AD" clId="Web-{696FCA24-272D-6DD9-8575-C412ACF6D0FC}" dt="2024-03-01T13:51:42.008" v="660" actId="20577"/>
          <ac:spMkLst>
            <pc:docMk/>
            <pc:sldMk cId="394851895" sldId="367"/>
            <ac:spMk id="3" creationId="{74A5BF1B-AC89-545A-8446-99E1D699CE4F}"/>
          </ac:spMkLst>
        </pc:spChg>
        <pc:spChg chg="mod">
          <ac:chgData name="Sophie Holland" userId="S::sophie.holland@westminster-abbey.org::973f5038-f617-450a-8546-88bc9d3463c3" providerId="AD" clId="Web-{696FCA24-272D-6DD9-8575-C412ACF6D0FC}" dt="2024-03-01T11:53:26.167" v="272" actId="20577"/>
          <ac:spMkLst>
            <pc:docMk/>
            <pc:sldMk cId="394851895" sldId="367"/>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2:18.677" v="258"/>
        <pc:sldMkLst>
          <pc:docMk/>
          <pc:sldMk cId="617494543" sldId="368"/>
        </pc:sldMkLst>
        <pc:spChg chg="mod">
          <ac:chgData name="Sophie Holland" userId="S::sophie.holland@westminster-abbey.org::973f5038-f617-450a-8546-88bc9d3463c3" providerId="AD" clId="Web-{696FCA24-272D-6DD9-8575-C412ACF6D0FC}" dt="2024-03-01T11:52:09.473" v="255" actId="20577"/>
          <ac:spMkLst>
            <pc:docMk/>
            <pc:sldMk cId="617494543" sldId="368"/>
            <ac:spMk id="3" creationId="{74A5BF1B-AC89-545A-8446-99E1D699CE4F}"/>
          </ac:spMkLst>
        </pc:spChg>
        <pc:spChg chg="add mod">
          <ac:chgData name="Sophie Holland" userId="S::sophie.holland@westminster-abbey.org::973f5038-f617-450a-8546-88bc9d3463c3" providerId="AD" clId="Web-{696FCA24-272D-6DD9-8575-C412ACF6D0FC}" dt="2024-03-01T11:52:18.677" v="258"/>
          <ac:spMkLst>
            <pc:docMk/>
            <pc:sldMk cId="617494543" sldId="368"/>
            <ac:spMk id="4" creationId="{F2B1704E-F582-50C0-31B8-2C8A0347439D}"/>
          </ac:spMkLst>
        </pc:spChg>
        <pc:spChg chg="del">
          <ac:chgData name="Sophie Holland" userId="S::sophie.holland@westminster-abbey.org::973f5038-f617-450a-8546-88bc9d3463c3" providerId="AD" clId="Web-{696FCA24-272D-6DD9-8575-C412ACF6D0FC}" dt="2024-03-01T11:52:18.677" v="258"/>
          <ac:spMkLst>
            <pc:docMk/>
            <pc:sldMk cId="617494543" sldId="368"/>
            <ac:spMk id="11" creationId="{C478436B-4B01-E44C-9310-D52D2C2537E3}"/>
          </ac:spMkLst>
        </pc:spChg>
      </pc:sldChg>
      <pc:sldChg chg="addSp delSp modSp add replId">
        <pc:chgData name="Sophie Holland" userId="S::sophie.holland@westminster-abbey.org::973f5038-f617-450a-8546-88bc9d3463c3" providerId="AD" clId="Web-{696FCA24-272D-6DD9-8575-C412ACF6D0FC}" dt="2024-03-01T11:55:53.331" v="407" actId="20577"/>
        <pc:sldMkLst>
          <pc:docMk/>
          <pc:sldMk cId="351416535" sldId="369"/>
        </pc:sldMkLst>
        <pc:spChg chg="mod">
          <ac:chgData name="Sophie Holland" userId="S::sophie.holland@westminster-abbey.org::973f5038-f617-450a-8546-88bc9d3463c3" providerId="AD" clId="Web-{696FCA24-272D-6DD9-8575-C412ACF6D0FC}" dt="2024-03-01T11:55:53.331" v="407" actId="20577"/>
          <ac:spMkLst>
            <pc:docMk/>
            <pc:sldMk cId="351416535" sldId="369"/>
            <ac:spMk id="3" creationId="{74A5BF1B-AC89-545A-8446-99E1D699CE4F}"/>
          </ac:spMkLst>
        </pc:spChg>
        <pc:spChg chg="add mod">
          <ac:chgData name="Sophie Holland" userId="S::sophie.holland@westminster-abbey.org::973f5038-f617-450a-8546-88bc9d3463c3" providerId="AD" clId="Web-{696FCA24-272D-6DD9-8575-C412ACF6D0FC}" dt="2024-03-01T11:52:16.333" v="257"/>
          <ac:spMkLst>
            <pc:docMk/>
            <pc:sldMk cId="351416535" sldId="369"/>
            <ac:spMk id="4" creationId="{43E1FBEE-BC13-06BA-8433-B3593BC1F423}"/>
          </ac:spMkLst>
        </pc:spChg>
        <pc:spChg chg="del">
          <ac:chgData name="Sophie Holland" userId="S::sophie.holland@westminster-abbey.org::973f5038-f617-450a-8546-88bc9d3463c3" providerId="AD" clId="Web-{696FCA24-272D-6DD9-8575-C412ACF6D0FC}" dt="2024-03-01T11:52:16.333" v="257"/>
          <ac:spMkLst>
            <pc:docMk/>
            <pc:sldMk cId="351416535" sldId="369"/>
            <ac:spMk id="11" creationId="{C478436B-4B01-E44C-9310-D52D2C2537E3}"/>
          </ac:spMkLst>
        </pc:spChg>
      </pc:sldChg>
      <pc:sldChg chg="add del replId">
        <pc:chgData name="Sophie Holland" userId="S::sophie.holland@westminster-abbey.org::973f5038-f617-450a-8546-88bc9d3463c3" providerId="AD" clId="Web-{696FCA24-272D-6DD9-8575-C412ACF6D0FC}" dt="2024-03-01T11:48:12.864" v="112"/>
        <pc:sldMkLst>
          <pc:docMk/>
          <pc:sldMk cId="948288030" sldId="369"/>
        </pc:sldMkLst>
      </pc:sldChg>
      <pc:sldChg chg="add del replId">
        <pc:chgData name="Sophie Holland" userId="S::sophie.holland@westminster-abbey.org::973f5038-f617-450a-8546-88bc9d3463c3" providerId="AD" clId="Web-{696FCA24-272D-6DD9-8575-C412ACF6D0FC}" dt="2024-03-01T11:56:37.146" v="410"/>
        <pc:sldMkLst>
          <pc:docMk/>
          <pc:sldMk cId="3979774926" sldId="370"/>
        </pc:sldMkLst>
      </pc:sldChg>
      <pc:sldChg chg="modSp add replId">
        <pc:chgData name="Sophie Holland" userId="S::sophie.holland@westminster-abbey.org::973f5038-f617-450a-8546-88bc9d3463c3" providerId="AD" clId="Web-{696FCA24-272D-6DD9-8575-C412ACF6D0FC}" dt="2024-03-01T11:58:12.637" v="424" actId="20577"/>
        <pc:sldMkLst>
          <pc:docMk/>
          <pc:sldMk cId="3817499845" sldId="371"/>
        </pc:sldMkLst>
        <pc:spChg chg="mod">
          <ac:chgData name="Sophie Holland" userId="S::sophie.holland@westminster-abbey.org::973f5038-f617-450a-8546-88bc9d3463c3" providerId="AD" clId="Web-{696FCA24-272D-6DD9-8575-C412ACF6D0FC}" dt="2024-03-01T11:58:12.637" v="424" actId="20577"/>
          <ac:spMkLst>
            <pc:docMk/>
            <pc:sldMk cId="3817499845" sldId="371"/>
            <ac:spMk id="3" creationId="{74A5BF1B-AC89-545A-8446-99E1D699CE4F}"/>
          </ac:spMkLst>
        </pc:spChg>
      </pc:sldChg>
      <pc:sldChg chg="modSp add replId">
        <pc:chgData name="Sophie Holland" userId="S::sophie.holland@westminster-abbey.org::973f5038-f617-450a-8546-88bc9d3463c3" providerId="AD" clId="Web-{696FCA24-272D-6DD9-8575-C412ACF6D0FC}" dt="2024-03-01T12:18:59.747" v="602" actId="20577"/>
        <pc:sldMkLst>
          <pc:docMk/>
          <pc:sldMk cId="439086660" sldId="372"/>
        </pc:sldMkLst>
        <pc:spChg chg="mod">
          <ac:chgData name="Sophie Holland" userId="S::sophie.holland@westminster-abbey.org::973f5038-f617-450a-8546-88bc9d3463c3" providerId="AD" clId="Web-{696FCA24-272D-6DD9-8575-C412ACF6D0FC}" dt="2024-03-01T12:18:59.747" v="602" actId="20577"/>
          <ac:spMkLst>
            <pc:docMk/>
            <pc:sldMk cId="439086660" sldId="372"/>
            <ac:spMk id="3" creationId="{74A5BF1B-AC89-545A-8446-99E1D699CE4F}"/>
          </ac:spMkLst>
        </pc:spChg>
        <pc:spChg chg="mod">
          <ac:chgData name="Sophie Holland" userId="S::sophie.holland@westminster-abbey.org::973f5038-f617-450a-8546-88bc9d3463c3" providerId="AD" clId="Web-{696FCA24-272D-6DD9-8575-C412ACF6D0FC}" dt="2024-03-01T11:58:54.593" v="477" actId="20577"/>
          <ac:spMkLst>
            <pc:docMk/>
            <pc:sldMk cId="439086660" sldId="372"/>
            <ac:spMk id="11" creationId="{C478436B-4B01-E44C-9310-D52D2C2537E3}"/>
          </ac:spMkLst>
        </pc:spChg>
      </pc:sldChg>
      <pc:sldChg chg="modSp add replId">
        <pc:chgData name="Sophie Holland" userId="S::sophie.holland@westminster-abbey.org::973f5038-f617-450a-8546-88bc9d3463c3" providerId="AD" clId="Web-{696FCA24-272D-6DD9-8575-C412ACF6D0FC}" dt="2024-03-01T12:19:13.841" v="608" actId="20577"/>
        <pc:sldMkLst>
          <pc:docMk/>
          <pc:sldMk cId="3450102507" sldId="373"/>
        </pc:sldMkLst>
        <pc:spChg chg="mod">
          <ac:chgData name="Sophie Holland" userId="S::sophie.holland@westminster-abbey.org::973f5038-f617-450a-8546-88bc9d3463c3" providerId="AD" clId="Web-{696FCA24-272D-6DD9-8575-C412ACF6D0FC}" dt="2024-03-01T12:19:13.841" v="608" actId="20577"/>
          <ac:spMkLst>
            <pc:docMk/>
            <pc:sldMk cId="3450102507" sldId="373"/>
            <ac:spMk id="3" creationId="{74A5BF1B-AC89-545A-8446-99E1D699CE4F}"/>
          </ac:spMkLst>
        </pc:spChg>
      </pc:sldChg>
      <pc:sldChg chg="modSp add replId">
        <pc:chgData name="Sophie Holland" userId="S::sophie.holland@westminster-abbey.org::973f5038-f617-450a-8546-88bc9d3463c3" providerId="AD" clId="Web-{696FCA24-272D-6DD9-8575-C412ACF6D0FC}" dt="2024-03-01T12:20:02.860" v="636" actId="20577"/>
        <pc:sldMkLst>
          <pc:docMk/>
          <pc:sldMk cId="979276676" sldId="374"/>
        </pc:sldMkLst>
        <pc:spChg chg="mod">
          <ac:chgData name="Sophie Holland" userId="S::sophie.holland@westminster-abbey.org::973f5038-f617-450a-8546-88bc9d3463c3" providerId="AD" clId="Web-{696FCA24-272D-6DD9-8575-C412ACF6D0FC}" dt="2024-03-01T12:20:02.860" v="636" actId="20577"/>
          <ac:spMkLst>
            <pc:docMk/>
            <pc:sldMk cId="979276676" sldId="374"/>
            <ac:spMk id="3" creationId="{74A5BF1B-AC89-545A-8446-99E1D699CE4F}"/>
          </ac:spMkLst>
        </pc:spChg>
      </pc:sldChg>
    </pc:docChg>
  </pc:docChgLst>
  <pc:docChgLst>
    <pc:chgData name="Sophie Holland" userId="S::sophie.holland@westminster-abbey.org::973f5038-f617-450a-8546-88bc9d3463c3" providerId="AD" clId="Web-{CF694CAC-3AC1-E3F8-1599-EE7C0F5606E1}"/>
    <pc:docChg chg="modSld">
      <pc:chgData name="Sophie Holland" userId="S::sophie.holland@westminster-abbey.org::973f5038-f617-450a-8546-88bc9d3463c3" providerId="AD" clId="Web-{CF694CAC-3AC1-E3F8-1599-EE7C0F5606E1}" dt="2024-06-28T13:27:05.269" v="103" actId="20577"/>
      <pc:docMkLst>
        <pc:docMk/>
      </pc:docMkLst>
      <pc:sldChg chg="addSp modSp">
        <pc:chgData name="Sophie Holland" userId="S::sophie.holland@westminster-abbey.org::973f5038-f617-450a-8546-88bc9d3463c3" providerId="AD" clId="Web-{CF694CAC-3AC1-E3F8-1599-EE7C0F5606E1}" dt="2024-06-28T13:22:57.948" v="70"/>
        <pc:sldMkLst>
          <pc:docMk/>
          <pc:sldMk cId="4213500498" sldId="341"/>
        </pc:sldMkLst>
        <pc:picChg chg="add mod ord modCrop">
          <ac:chgData name="Sophie Holland" userId="S::sophie.holland@westminster-abbey.org::973f5038-f617-450a-8546-88bc9d3463c3" providerId="AD" clId="Web-{CF694CAC-3AC1-E3F8-1599-EE7C0F5606E1}" dt="2024-06-28T13:22:57.948" v="70"/>
          <ac:picMkLst>
            <pc:docMk/>
            <pc:sldMk cId="4213500498" sldId="341"/>
            <ac:picMk id="2" creationId="{218376DB-0EC0-CF3B-9DE2-B6ED7299DB30}"/>
          </ac:picMkLst>
        </pc:picChg>
      </pc:sldChg>
      <pc:sldChg chg="delSp">
        <pc:chgData name="Sophie Holland" userId="S::sophie.holland@westminster-abbey.org::973f5038-f617-450a-8546-88bc9d3463c3" providerId="AD" clId="Web-{CF694CAC-3AC1-E3F8-1599-EE7C0F5606E1}" dt="2024-06-28T09:06:38.207" v="9"/>
        <pc:sldMkLst>
          <pc:docMk/>
          <pc:sldMk cId="3051632917" sldId="370"/>
        </pc:sldMkLst>
        <pc:picChg chg="del">
          <ac:chgData name="Sophie Holland" userId="S::sophie.holland@westminster-abbey.org::973f5038-f617-450a-8546-88bc9d3463c3" providerId="AD" clId="Web-{CF694CAC-3AC1-E3F8-1599-EE7C0F5606E1}" dt="2024-06-28T09:06:38.207" v="9"/>
          <ac:picMkLst>
            <pc:docMk/>
            <pc:sldMk cId="3051632917" sldId="370"/>
            <ac:picMk id="2" creationId="{98FAF2B8-EDA5-C80F-16BF-900024DAF2A8}"/>
          </ac:picMkLst>
        </pc:picChg>
      </pc:sldChg>
      <pc:sldChg chg="modSp">
        <pc:chgData name="Sophie Holland" userId="S::sophie.holland@westminster-abbey.org::973f5038-f617-450a-8546-88bc9d3463c3" providerId="AD" clId="Web-{CF694CAC-3AC1-E3F8-1599-EE7C0F5606E1}" dt="2024-06-28T13:26:14.814" v="99" actId="20577"/>
        <pc:sldMkLst>
          <pc:docMk/>
          <pc:sldMk cId="2422937574" sldId="381"/>
        </pc:sldMkLst>
        <pc:spChg chg="mod">
          <ac:chgData name="Sophie Holland" userId="S::sophie.holland@westminster-abbey.org::973f5038-f617-450a-8546-88bc9d3463c3" providerId="AD" clId="Web-{CF694CAC-3AC1-E3F8-1599-EE7C0F5606E1}" dt="2024-06-28T13:26:14.814" v="99" actId="20577"/>
          <ac:spMkLst>
            <pc:docMk/>
            <pc:sldMk cId="2422937574" sldId="381"/>
            <ac:spMk id="2" creationId="{74A5BF1B-AC89-545A-8446-99E1D699CE4F}"/>
          </ac:spMkLst>
        </pc:spChg>
      </pc:sldChg>
      <pc:sldChg chg="modSp">
        <pc:chgData name="Sophie Holland" userId="S::sophie.holland@westminster-abbey.org::973f5038-f617-450a-8546-88bc9d3463c3" providerId="AD" clId="Web-{CF694CAC-3AC1-E3F8-1599-EE7C0F5606E1}" dt="2024-06-28T13:27:05.269" v="103" actId="20577"/>
        <pc:sldMkLst>
          <pc:docMk/>
          <pc:sldMk cId="1857959272" sldId="382"/>
        </pc:sldMkLst>
        <pc:spChg chg="mod">
          <ac:chgData name="Sophie Holland" userId="S::sophie.holland@westminster-abbey.org::973f5038-f617-450a-8546-88bc9d3463c3" providerId="AD" clId="Web-{CF694CAC-3AC1-E3F8-1599-EE7C0F5606E1}" dt="2024-06-28T13:27:05.269" v="103" actId="20577"/>
          <ac:spMkLst>
            <pc:docMk/>
            <pc:sldMk cId="1857959272" sldId="382"/>
            <ac:spMk id="2" creationId="{74A5BF1B-AC89-545A-8446-99E1D699CE4F}"/>
          </ac:spMkLst>
        </pc:spChg>
      </pc:sldChg>
      <pc:sldChg chg="modSp">
        <pc:chgData name="Sophie Holland" userId="S::sophie.holland@westminster-abbey.org::973f5038-f617-450a-8546-88bc9d3463c3" providerId="AD" clId="Web-{CF694CAC-3AC1-E3F8-1599-EE7C0F5606E1}" dt="2024-06-28T12:32:08.986" v="46" actId="20577"/>
        <pc:sldMkLst>
          <pc:docMk/>
          <pc:sldMk cId="1036688037" sldId="389"/>
        </pc:sldMkLst>
        <pc:spChg chg="mod">
          <ac:chgData name="Sophie Holland" userId="S::sophie.holland@westminster-abbey.org::973f5038-f617-450a-8546-88bc9d3463c3" providerId="AD" clId="Web-{CF694CAC-3AC1-E3F8-1599-EE7C0F5606E1}" dt="2024-06-28T12:32:08.986" v="46" actId="20577"/>
          <ac:spMkLst>
            <pc:docMk/>
            <pc:sldMk cId="1036688037" sldId="389"/>
            <ac:spMk id="5" creationId="{D00FEC22-8C80-22FB-6F64-EC7AFEA84414}"/>
          </ac:spMkLst>
        </pc:spChg>
      </pc:sldChg>
      <pc:sldChg chg="modSp">
        <pc:chgData name="Sophie Holland" userId="S::sophie.holland@westminster-abbey.org::973f5038-f617-450a-8546-88bc9d3463c3" providerId="AD" clId="Web-{CF694CAC-3AC1-E3F8-1599-EE7C0F5606E1}" dt="2024-06-28T09:06:00.752" v="8" actId="20577"/>
        <pc:sldMkLst>
          <pc:docMk/>
          <pc:sldMk cId="151588631" sldId="390"/>
        </pc:sldMkLst>
        <pc:spChg chg="mod">
          <ac:chgData name="Sophie Holland" userId="S::sophie.holland@westminster-abbey.org::973f5038-f617-450a-8546-88bc9d3463c3" providerId="AD" clId="Web-{CF694CAC-3AC1-E3F8-1599-EE7C0F5606E1}" dt="2024-06-28T09:06:00.752" v="8" actId="20577"/>
          <ac:spMkLst>
            <pc:docMk/>
            <pc:sldMk cId="151588631" sldId="390"/>
            <ac:spMk id="5" creationId="{D00FEC22-8C80-22FB-6F64-EC7AFEA8441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21/08/2024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©2024 Dean &amp; Chapter of Westminster</a:t>
            </a:r>
          </a:p>
          <a:p>
            <a:endParaRPr lang="en-GB">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William Wordsworth by Benjamin Robert Haydon © National Portrait Gallery, London, NPG 1857</a:t>
            </a:r>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964365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©2024 Dean &amp; Chapter of Westminster</a:t>
            </a: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1590844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Lord Byron by Richard </a:t>
            </a:r>
            <a:r>
              <a:rPr lang="en-GB" dirty="0" err="1"/>
              <a:t>Westall</a:t>
            </a:r>
            <a:r>
              <a:rPr lang="en-GB" dirty="0"/>
              <a:t> © National Portrait Gallery, London, NPG 4243</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4087229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©2024 Dean &amp; Chapter of Westminster</a:t>
            </a: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655107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14</a:t>
            </a:fld>
            <a:endParaRPr lang="en-US"/>
          </a:p>
        </p:txBody>
      </p:sp>
    </p:spTree>
    <p:extLst>
      <p:ext uri="{BB962C8B-B14F-4D97-AF65-F5344CB8AC3E}">
        <p14:creationId xmlns:p14="http://schemas.microsoft.com/office/powerpoint/2010/main" val="823066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15</a:t>
            </a:fld>
            <a:endParaRPr lang="en-US"/>
          </a:p>
        </p:txBody>
      </p:sp>
    </p:spTree>
    <p:extLst>
      <p:ext uri="{BB962C8B-B14F-4D97-AF65-F5344CB8AC3E}">
        <p14:creationId xmlns:p14="http://schemas.microsoft.com/office/powerpoint/2010/main" val="2373417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16</a:t>
            </a:fld>
            <a:endParaRPr lang="en-US"/>
          </a:p>
        </p:txBody>
      </p:sp>
    </p:spTree>
    <p:extLst>
      <p:ext uri="{BB962C8B-B14F-4D97-AF65-F5344CB8AC3E}">
        <p14:creationId xmlns:p14="http://schemas.microsoft.com/office/powerpoint/2010/main" val="1509233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©2024 Dean &amp; Chapter of Westminster</a:t>
            </a:r>
          </a:p>
        </p:txBody>
      </p:sp>
      <p:sp>
        <p:nvSpPr>
          <p:cNvPr id="4" name="Slide Number Placeholder 3"/>
          <p:cNvSpPr>
            <a:spLocks noGrp="1"/>
          </p:cNvSpPr>
          <p:nvPr>
            <p:ph type="sldNum" sz="quarter" idx="5"/>
          </p:nvPr>
        </p:nvSpPr>
        <p:spPr/>
        <p:txBody>
          <a:bodyPr/>
          <a:lstStyle/>
          <a:p>
            <a:fld id="{F747F985-A9C5-9346-821E-ABAE6B283852}" type="slidenum">
              <a:rPr lang="en-US" smtClean="0"/>
              <a:t>17</a:t>
            </a:fld>
            <a:endParaRPr lang="en-US"/>
          </a:p>
        </p:txBody>
      </p:sp>
    </p:spTree>
    <p:extLst>
      <p:ext uri="{BB962C8B-B14F-4D97-AF65-F5344CB8AC3E}">
        <p14:creationId xmlns:p14="http://schemas.microsoft.com/office/powerpoint/2010/main" val="1529884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a:t>
            </a:r>
          </a:p>
          <a:p>
            <a:r>
              <a:rPr lang="en-US" dirty="0"/>
              <a:t>©2024 Dean &amp; Chapter of Westminster</a:t>
            </a:r>
            <a:endParaRPr lang="en-GB" dirty="0"/>
          </a:p>
        </p:txBody>
      </p:sp>
      <p:sp>
        <p:nvSpPr>
          <p:cNvPr id="4" name="Slide Number Placeholder 3"/>
          <p:cNvSpPr>
            <a:spLocks noGrp="1"/>
          </p:cNvSpPr>
          <p:nvPr>
            <p:ph type="sldNum" sz="quarter" idx="5"/>
          </p:nvPr>
        </p:nvSpPr>
        <p:spPr/>
        <p:txBody>
          <a:bodyPr/>
          <a:lstStyle/>
          <a:p>
            <a:fld id="{F747F985-A9C5-9346-821E-ABAE6B283852}" type="slidenum">
              <a:rPr lang="en-US" smtClean="0"/>
              <a:t>3</a:t>
            </a:fld>
            <a:endParaRPr lang="en-US"/>
          </a:p>
        </p:txBody>
      </p:sp>
    </p:spTree>
    <p:extLst>
      <p:ext uri="{BB962C8B-B14F-4D97-AF65-F5344CB8AC3E}">
        <p14:creationId xmlns:p14="http://schemas.microsoft.com/office/powerpoint/2010/main" val="3788043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4</a:t>
            </a:fld>
            <a:endParaRPr lang="en-US"/>
          </a:p>
        </p:txBody>
      </p:sp>
    </p:spTree>
    <p:extLst>
      <p:ext uri="{BB962C8B-B14F-4D97-AF65-F5344CB8AC3E}">
        <p14:creationId xmlns:p14="http://schemas.microsoft.com/office/powerpoint/2010/main" val="995695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5</a:t>
            </a:fld>
            <a:endParaRPr lang="en-US"/>
          </a:p>
        </p:txBody>
      </p:sp>
    </p:spTree>
    <p:extLst>
      <p:ext uri="{BB962C8B-B14F-4D97-AF65-F5344CB8AC3E}">
        <p14:creationId xmlns:p14="http://schemas.microsoft.com/office/powerpoint/2010/main" val="935736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1725162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847405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dirty="0"/>
              <a:t>William Blake by Thomas Phillips © National Portrait Gallery, London, NPG 212</a:t>
            </a:r>
            <a:endParaRPr lang="en-US" dirty="0">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1630157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©2024 Dean &amp; Chapter of Westminster</a:t>
            </a:r>
            <a:endParaRPr lang="en-GB">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41380183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8/21/2024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
        <p:nvSpPr>
          <p:cNvPr id="9" name="TextBox 8"/>
          <p:cNvSpPr txBox="1"/>
          <p:nvPr/>
        </p:nvSpPr>
        <p:spPr>
          <a:xfrm>
            <a:off x="363783" y="1035719"/>
            <a:ext cx="2811985" cy="523220"/>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Palatino"/>
              </a:rPr>
              <a:t>Romantic poets</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936729"/>
            <a:ext cx="8139248" cy="503553"/>
          </a:xfrm>
        </p:spPr>
        <p:txBody>
          <a:bodyPr/>
          <a:lstStyle/>
          <a:p>
            <a:r>
              <a:rPr lang="en-US"/>
              <a:t>William Wordsworth, 1770–1850</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907069"/>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p:txBody>
      </p:sp>
      <p:sp>
        <p:nvSpPr>
          <p:cNvPr id="7" name="Content Placeholder 2">
            <a:extLst>
              <a:ext uri="{FF2B5EF4-FFF2-40B4-BE49-F238E27FC236}">
                <a16:creationId xmlns:a16="http://schemas.microsoft.com/office/drawing/2014/main" id="{3B0F3292-EC6B-E47B-25E2-0256FE0CCD17}"/>
              </a:ext>
            </a:extLst>
          </p:cNvPr>
          <p:cNvSpPr>
            <a:spLocks noGrp="1"/>
          </p:cNvSpPr>
          <p:nvPr/>
        </p:nvSpPr>
        <p:spPr>
          <a:xfrm>
            <a:off x="414258" y="1592135"/>
            <a:ext cx="8139248" cy="1006761"/>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Born in the Lake District, William Wordsworth described growing up in nature as being, "fostered alike by beauty and by fear". His father supported his reading, encouraging him to learn long verses by Shakespeare and Milton. </a:t>
            </a:r>
            <a:endParaRPr lang="en-US" dirty="0">
              <a:cs typeface="Arial"/>
            </a:endParaRPr>
          </a:p>
          <a:p>
            <a:endParaRPr lang="en-GB" sz="1800">
              <a:cs typeface="Arial"/>
            </a:endParaRPr>
          </a:p>
          <a:p>
            <a:endParaRPr lang="en-GB" sz="1700">
              <a:cs typeface="Arial"/>
            </a:endParaRPr>
          </a:p>
          <a:p>
            <a:endParaRPr lang="en-GB" sz="1700">
              <a:cs typeface="Arial"/>
            </a:endParaRPr>
          </a:p>
          <a:p>
            <a:endParaRPr lang="en-GB" sz="1700">
              <a:cs typeface="Arial"/>
            </a:endParaRPr>
          </a:p>
          <a:p>
            <a:endParaRPr lang="en-GB" sz="17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William Wordsworth, by Benjamin Robert Haydon - NPG 1857">
            <a:extLst>
              <a:ext uri="{FF2B5EF4-FFF2-40B4-BE49-F238E27FC236}">
                <a16:creationId xmlns:a16="http://schemas.microsoft.com/office/drawing/2014/main" id="{EDC9D25A-63C8-A427-AB46-2AE67F54707C}"/>
              </a:ext>
            </a:extLst>
          </p:cNvPr>
          <p:cNvPicPr>
            <a:picLocks noChangeAspect="1"/>
          </p:cNvPicPr>
          <p:nvPr/>
        </p:nvPicPr>
        <p:blipFill>
          <a:blip r:embed="rId3"/>
          <a:stretch>
            <a:fillRect/>
          </a:stretch>
        </p:blipFill>
        <p:spPr>
          <a:xfrm>
            <a:off x="6308339" y="3113862"/>
            <a:ext cx="2486025" cy="3095625"/>
          </a:xfrm>
          <a:prstGeom prst="rect">
            <a:avLst/>
          </a:prstGeom>
        </p:spPr>
      </p:pic>
      <p:sp>
        <p:nvSpPr>
          <p:cNvPr id="9" name="TextBox 8">
            <a:extLst>
              <a:ext uri="{FF2B5EF4-FFF2-40B4-BE49-F238E27FC236}">
                <a16:creationId xmlns:a16="http://schemas.microsoft.com/office/drawing/2014/main" id="{82BA65BA-B1B1-71F7-C217-63DA272B8CC6}"/>
              </a:ext>
            </a:extLst>
          </p:cNvPr>
          <p:cNvSpPr txBox="1"/>
          <p:nvPr/>
        </p:nvSpPr>
        <p:spPr>
          <a:xfrm>
            <a:off x="311552" y="2599380"/>
            <a:ext cx="621031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He visited revolutionary France and sympathised with the cause until the Reign of Terror (a series of massacres and public executions) left him disillusioned </a:t>
            </a:r>
            <a:r>
              <a:rPr lang="en-GB" dirty="0">
                <a:cs typeface="Segoe UI"/>
              </a:rPr>
              <a:t>with the idea. </a:t>
            </a:r>
            <a:endParaRPr lang="en-US"/>
          </a:p>
          <a:p>
            <a:endParaRPr lang="en-GB" dirty="0">
              <a:cs typeface="Segoe UI"/>
            </a:endParaRPr>
          </a:p>
          <a:p>
            <a:r>
              <a:rPr lang="en-GB" dirty="0">
                <a:cs typeface="Segoe UI"/>
              </a:rPr>
              <a:t>On returning from France, almost penniless, he lived in London and met radical thinkers. He felt sympathy for the disadvantaged he saw, including children and the victims of war, which was reflected in his sombre poetry.  </a:t>
            </a:r>
            <a:r>
              <a:rPr lang="en-US" dirty="0">
                <a:cs typeface="Segoe UI"/>
              </a:rPr>
              <a:t> ​</a:t>
            </a:r>
            <a:endParaRPr lang="en-US">
              <a:cs typeface="Arial"/>
            </a:endParaRPr>
          </a:p>
          <a:p>
            <a:r>
              <a:rPr lang="en-US" dirty="0">
                <a:cs typeface="Segoe UI"/>
              </a:rPr>
              <a:t>​</a:t>
            </a:r>
            <a:endParaRPr lang="en-US" dirty="0">
              <a:cs typeface="Arial"/>
            </a:endParaRPr>
          </a:p>
          <a:p>
            <a:r>
              <a:rPr lang="en-GB" dirty="0">
                <a:cs typeface="Segoe UI"/>
              </a:rPr>
              <a:t>He married Mary Hutchinson; they had five children.</a:t>
            </a:r>
            <a:r>
              <a:rPr lang="en-US" dirty="0">
                <a:cs typeface="Segoe UI"/>
              </a:rPr>
              <a:t> ​</a:t>
            </a:r>
            <a:endParaRPr lang="en-US" dirty="0">
              <a:cs typeface="Arial"/>
            </a:endParaRPr>
          </a:p>
          <a:p>
            <a:endParaRPr lang="en-US" dirty="0">
              <a:cs typeface="Segoe UI"/>
            </a:endParaRPr>
          </a:p>
          <a:p>
            <a:r>
              <a:rPr lang="en-GB" dirty="0">
                <a:cs typeface="Segoe UI"/>
              </a:rPr>
              <a:t>He was Poet Laureate from 1843 until his death in 1850, aged 80. A life size marble figure of Wordsworth was placed in Westminster Abbey in 1854. </a:t>
            </a:r>
            <a:endParaRPr lang="en-GB"/>
          </a:p>
        </p:txBody>
      </p:sp>
    </p:spTree>
    <p:extLst>
      <p:ext uri="{BB962C8B-B14F-4D97-AF65-F5344CB8AC3E}">
        <p14:creationId xmlns:p14="http://schemas.microsoft.com/office/powerpoint/2010/main" val="4038425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561922" y="1477350"/>
            <a:ext cx="8277278" cy="503553"/>
          </a:xfrm>
        </p:spPr>
        <p:txBody>
          <a:bodyPr/>
          <a:lstStyle/>
          <a:p>
            <a:r>
              <a:rPr lang="en-US" dirty="0"/>
              <a:t>William Wordsworth - </a:t>
            </a:r>
            <a:r>
              <a:rPr lang="en-US" i="1" dirty="0"/>
              <a:t>Composed upon Westminster Bridge</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statue of a person holding a baby&#10;&#10;Description automatically generated">
            <a:extLst>
              <a:ext uri="{FF2B5EF4-FFF2-40B4-BE49-F238E27FC236}">
                <a16:creationId xmlns:a16="http://schemas.microsoft.com/office/drawing/2014/main" id="{1F9B899C-F438-6303-B381-FFC5888DE6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97744" y="1729127"/>
            <a:ext cx="2705555" cy="4905690"/>
          </a:xfrm>
          <a:prstGeom prst="rect">
            <a:avLst/>
          </a:prstGeom>
        </p:spPr>
      </p:pic>
      <p:sp>
        <p:nvSpPr>
          <p:cNvPr id="9" name="TextBox 1">
            <a:extLst>
              <a:ext uri="{FF2B5EF4-FFF2-40B4-BE49-F238E27FC236}">
                <a16:creationId xmlns:a16="http://schemas.microsoft.com/office/drawing/2014/main" id="{A1128F4A-75E6-7919-6C50-9A5038E54780}"/>
              </a:ext>
            </a:extLst>
          </p:cNvPr>
          <p:cNvSpPr txBox="1"/>
          <p:nvPr/>
        </p:nvSpPr>
        <p:spPr>
          <a:xfrm>
            <a:off x="561922" y="2279770"/>
            <a:ext cx="6693736" cy="507831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solidFill>
                  <a:srgbClr val="292C63"/>
                </a:solidFill>
                <a:ea typeface="+mn-lt"/>
                <a:cs typeface="+mn-lt"/>
              </a:rPr>
              <a:t>Earth has not any thing to show more fair:</a:t>
            </a:r>
            <a:endParaRPr lang="en-US"/>
          </a:p>
          <a:p>
            <a:r>
              <a:rPr lang="en-US">
                <a:solidFill>
                  <a:srgbClr val="292C63"/>
                </a:solidFill>
                <a:ea typeface="+mn-lt"/>
                <a:cs typeface="+mn-lt"/>
              </a:rPr>
              <a:t>Dull would he be of soul who could pass by</a:t>
            </a:r>
            <a:endParaRPr lang="en-US"/>
          </a:p>
          <a:p>
            <a:r>
              <a:rPr lang="en-US">
                <a:solidFill>
                  <a:srgbClr val="292C63"/>
                </a:solidFill>
                <a:ea typeface="+mn-lt"/>
                <a:cs typeface="+mn-lt"/>
              </a:rPr>
              <a:t>A sight so touching in its majesty:</a:t>
            </a:r>
            <a:endParaRPr lang="en-US"/>
          </a:p>
          <a:p>
            <a:r>
              <a:rPr lang="en-US">
                <a:solidFill>
                  <a:srgbClr val="292C63"/>
                </a:solidFill>
                <a:ea typeface="+mn-lt"/>
                <a:cs typeface="+mn-lt"/>
              </a:rPr>
              <a:t>This City now doth, like a garment, wear</a:t>
            </a:r>
            <a:endParaRPr lang="en-US"/>
          </a:p>
          <a:p>
            <a:r>
              <a:rPr lang="en-US">
                <a:solidFill>
                  <a:srgbClr val="292C63"/>
                </a:solidFill>
                <a:ea typeface="+mn-lt"/>
                <a:cs typeface="+mn-lt"/>
              </a:rPr>
              <a:t>The beauty of the morning; silent, bare,</a:t>
            </a:r>
            <a:endParaRPr lang="en-US"/>
          </a:p>
          <a:p>
            <a:r>
              <a:rPr lang="en-US">
                <a:solidFill>
                  <a:srgbClr val="292C63"/>
                </a:solidFill>
                <a:ea typeface="+mn-lt"/>
                <a:cs typeface="+mn-lt"/>
              </a:rPr>
              <a:t>Ships, towers, domes, theatres, and temples lie</a:t>
            </a:r>
            <a:endParaRPr lang="en-US"/>
          </a:p>
          <a:p>
            <a:r>
              <a:rPr lang="en-US">
                <a:solidFill>
                  <a:srgbClr val="292C63"/>
                </a:solidFill>
                <a:ea typeface="+mn-lt"/>
                <a:cs typeface="+mn-lt"/>
              </a:rPr>
              <a:t>Open unto the fields, and to the sky;</a:t>
            </a:r>
            <a:endParaRPr lang="en-US"/>
          </a:p>
          <a:p>
            <a:r>
              <a:rPr lang="en-US">
                <a:solidFill>
                  <a:srgbClr val="292C63"/>
                </a:solidFill>
                <a:ea typeface="+mn-lt"/>
                <a:cs typeface="+mn-lt"/>
              </a:rPr>
              <a:t>All bright and glittering in the smokeless air.</a:t>
            </a:r>
            <a:endParaRPr lang="en-US"/>
          </a:p>
          <a:p>
            <a:r>
              <a:rPr lang="en-US">
                <a:solidFill>
                  <a:srgbClr val="292C63"/>
                </a:solidFill>
                <a:ea typeface="+mn-lt"/>
                <a:cs typeface="+mn-lt"/>
              </a:rPr>
              <a:t>Never did sun more beautifully steep</a:t>
            </a:r>
            <a:endParaRPr lang="en-US"/>
          </a:p>
          <a:p>
            <a:r>
              <a:rPr lang="en-US">
                <a:solidFill>
                  <a:srgbClr val="292C63"/>
                </a:solidFill>
                <a:ea typeface="+mn-lt"/>
                <a:cs typeface="+mn-lt"/>
              </a:rPr>
              <a:t>In his first splendour, valley, rock, or hill;</a:t>
            </a:r>
            <a:endParaRPr lang="en-US"/>
          </a:p>
          <a:p>
            <a:r>
              <a:rPr lang="en-US">
                <a:solidFill>
                  <a:srgbClr val="292C63"/>
                </a:solidFill>
                <a:ea typeface="+mn-lt"/>
                <a:cs typeface="+mn-lt"/>
              </a:rPr>
              <a:t>Ne'er saw I, never felt, a calm so deep!</a:t>
            </a:r>
            <a:endParaRPr lang="en-US"/>
          </a:p>
          <a:p>
            <a:r>
              <a:rPr lang="en-US">
                <a:solidFill>
                  <a:srgbClr val="292C63"/>
                </a:solidFill>
                <a:ea typeface="+mn-lt"/>
                <a:cs typeface="+mn-lt"/>
              </a:rPr>
              <a:t>The river glideth at his own sweet will:</a:t>
            </a:r>
            <a:endParaRPr lang="en-US"/>
          </a:p>
          <a:p>
            <a:r>
              <a:rPr lang="en-US">
                <a:solidFill>
                  <a:srgbClr val="292C63"/>
                </a:solidFill>
                <a:ea typeface="+mn-lt"/>
                <a:cs typeface="+mn-lt"/>
              </a:rPr>
              <a:t>Dear God! the very houses seem asleep;</a:t>
            </a:r>
            <a:endParaRPr lang="en-US"/>
          </a:p>
          <a:p>
            <a:r>
              <a:rPr lang="en-US">
                <a:solidFill>
                  <a:srgbClr val="292C63"/>
                </a:solidFill>
                <a:ea typeface="+mn-lt"/>
                <a:cs typeface="+mn-lt"/>
              </a:rPr>
              <a:t>And all that mighty </a:t>
            </a:r>
            <a:r>
              <a:rPr lang="en-US">
                <a:cs typeface="Arial"/>
              </a:rPr>
              <a:t>heart is lying still!</a:t>
            </a:r>
            <a:endParaRPr lang="en-US"/>
          </a:p>
          <a:p>
            <a:endParaRPr lang="en-US">
              <a:cs typeface="Arial"/>
            </a:endParaRPr>
          </a:p>
          <a:p>
            <a:endParaRPr lang="en-US">
              <a:cs typeface="Arial"/>
            </a:endParaRPr>
          </a:p>
          <a:p>
            <a:endParaRPr lang="en-US">
              <a:cs typeface="Arial"/>
            </a:endParaRPr>
          </a:p>
          <a:p>
            <a:pPr algn="l"/>
            <a:endParaRPr lang="en-US">
              <a:cs typeface="Arial"/>
            </a:endParaRPr>
          </a:p>
        </p:txBody>
      </p:sp>
    </p:spTree>
    <p:extLst>
      <p:ext uri="{BB962C8B-B14F-4D97-AF65-F5344CB8AC3E}">
        <p14:creationId xmlns:p14="http://schemas.microsoft.com/office/powerpoint/2010/main" val="3536776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986642"/>
            <a:ext cx="8139248" cy="503553"/>
          </a:xfrm>
        </p:spPr>
        <p:txBody>
          <a:bodyPr/>
          <a:lstStyle/>
          <a:p>
            <a:r>
              <a:rPr lang="en-US"/>
              <a:t>Lord Byron, 1788–1824</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956983"/>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7" name="Content Placeholder 2">
            <a:extLst>
              <a:ext uri="{FF2B5EF4-FFF2-40B4-BE49-F238E27FC236}">
                <a16:creationId xmlns:a16="http://schemas.microsoft.com/office/drawing/2014/main" id="{3B0F3292-EC6B-E47B-25E2-0256FE0CCD17}"/>
              </a:ext>
            </a:extLst>
          </p:cNvPr>
          <p:cNvSpPr>
            <a:spLocks noGrp="1"/>
          </p:cNvSpPr>
          <p:nvPr/>
        </p:nvSpPr>
        <p:spPr>
          <a:xfrm>
            <a:off x="419476" y="1597211"/>
            <a:ext cx="8139248" cy="4285001"/>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At the age of ten, George Gordon Byron inherited the title of 6th Baron Byron. He was educated at Cambridge University and travelled extensively in Europe. First published in 1812, </a:t>
            </a:r>
            <a:r>
              <a:rPr lang="en-GB" sz="1800" i="1" dirty="0">
                <a:cs typeface="Arial"/>
              </a:rPr>
              <a:t>Childe Harold's Pilgrimage </a:t>
            </a:r>
            <a:r>
              <a:rPr lang="en-GB" sz="1800" dirty="0">
                <a:cs typeface="Arial"/>
              </a:rPr>
              <a:t>(based loosely on his Grand Tour) was met with critical acclaim and made Byron a celebrity overnight. </a:t>
            </a:r>
            <a:endParaRPr lang="en-US"/>
          </a:p>
          <a:p>
            <a:endParaRPr lang="en-GB" sz="17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Lord Byron, by Richard Westall - NPG 4243">
            <a:extLst>
              <a:ext uri="{FF2B5EF4-FFF2-40B4-BE49-F238E27FC236}">
                <a16:creationId xmlns:a16="http://schemas.microsoft.com/office/drawing/2014/main" id="{BEC3E572-52EE-0E50-01CB-DFA0FB2751DA}"/>
              </a:ext>
            </a:extLst>
          </p:cNvPr>
          <p:cNvPicPr>
            <a:picLocks noChangeAspect="1"/>
          </p:cNvPicPr>
          <p:nvPr/>
        </p:nvPicPr>
        <p:blipFill>
          <a:blip r:embed="rId3"/>
          <a:stretch>
            <a:fillRect/>
          </a:stretch>
        </p:blipFill>
        <p:spPr>
          <a:xfrm>
            <a:off x="6011015" y="3027992"/>
            <a:ext cx="2390775" cy="3095625"/>
          </a:xfrm>
          <a:prstGeom prst="rect">
            <a:avLst/>
          </a:prstGeom>
        </p:spPr>
      </p:pic>
      <p:sp>
        <p:nvSpPr>
          <p:cNvPr id="10" name="Content Placeholder 2">
            <a:extLst>
              <a:ext uri="{FF2B5EF4-FFF2-40B4-BE49-F238E27FC236}">
                <a16:creationId xmlns:a16="http://schemas.microsoft.com/office/drawing/2014/main" id="{574508BE-76B9-8C94-3622-4C86FBD89F92}"/>
              </a:ext>
            </a:extLst>
          </p:cNvPr>
          <p:cNvSpPr>
            <a:spLocks noGrp="1"/>
          </p:cNvSpPr>
          <p:nvPr/>
        </p:nvSpPr>
        <p:spPr>
          <a:xfrm>
            <a:off x="408897" y="2910681"/>
            <a:ext cx="5481444" cy="3753513"/>
          </a:xfrm>
          <a:prstGeom prst="rect">
            <a:avLst/>
          </a:prstGeom>
        </p:spPr>
        <p:txBody>
          <a:bodyPr vert="horz" lIns="0" tIns="0" rIns="0" bIns="0" rtlCol="0" anchor="t">
            <a:normAutofit lnSpcReduction="10000"/>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0"/>
              </a:spcAft>
            </a:pPr>
            <a:r>
              <a:rPr lang="en-GB" sz="1800" dirty="0">
                <a:cs typeface="Arial"/>
              </a:rPr>
              <a:t>In his lifetime, he was famous for both his poetry and his scandalous lifestyle, including many affairs and rumours about his sexuality. Lady Caroline Lamb called him, "mad, bad, and dangerous to know". He married Anne Isabella </a:t>
            </a:r>
            <a:r>
              <a:rPr lang="en-GB" sz="1800" dirty="0" err="1">
                <a:cs typeface="Arial"/>
              </a:rPr>
              <a:t>Milbanke</a:t>
            </a:r>
            <a:r>
              <a:rPr lang="en-GB" sz="1800" dirty="0">
                <a:cs typeface="Arial"/>
              </a:rPr>
              <a:t> and they had a daughter, but quickly separated. After this, Byron went abroad and never returned to England. </a:t>
            </a:r>
            <a:endParaRPr lang="en-GB" dirty="0">
              <a:cs typeface="Arial"/>
            </a:endParaRPr>
          </a:p>
          <a:p>
            <a:pPr>
              <a:lnSpc>
                <a:spcPct val="110000"/>
              </a:lnSpc>
              <a:spcAft>
                <a:spcPts val="0"/>
              </a:spcAft>
            </a:pPr>
            <a:endParaRPr lang="en-GB" sz="1800" dirty="0">
              <a:cs typeface="Arial"/>
            </a:endParaRPr>
          </a:p>
          <a:p>
            <a:pPr>
              <a:lnSpc>
                <a:spcPct val="110000"/>
              </a:lnSpc>
              <a:spcAft>
                <a:spcPts val="0"/>
              </a:spcAft>
            </a:pPr>
            <a:r>
              <a:rPr lang="en-GB" sz="1800" dirty="0">
                <a:cs typeface="Arial"/>
              </a:rPr>
              <a:t>In 1823 he joined the Greek War of Independence. While leading a campaign, he contracted a fever and died at the age of 36. The Dean of Westminster refused to bury him in the Abbey, but a memorial stone was unveiled in Poets' Corner in 1969.</a:t>
            </a:r>
            <a:endParaRPr lang="en-GB" dirty="0">
              <a:cs typeface="Arial"/>
            </a:endParaRPr>
          </a:p>
          <a:p>
            <a:endParaRPr lang="en-GB" sz="1700">
              <a:cs typeface="Arial"/>
            </a:endParaRPr>
          </a:p>
          <a:p>
            <a:endParaRPr lang="en-GB" sz="1700">
              <a:cs typeface="Arial"/>
            </a:endParaRPr>
          </a:p>
          <a:p>
            <a:endParaRPr lang="en-GB" sz="1700">
              <a:cs typeface="Arial"/>
            </a:endParaRPr>
          </a:p>
          <a:p>
            <a:endParaRPr lang="en-GB" sz="1700">
              <a:cs typeface="Arial"/>
            </a:endParaRPr>
          </a:p>
          <a:p>
            <a:endParaRPr lang="en-GB" sz="17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3713465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666487" y="1103350"/>
            <a:ext cx="8139248" cy="503553"/>
          </a:xfrm>
        </p:spPr>
        <p:txBody>
          <a:bodyPr/>
          <a:lstStyle/>
          <a:p>
            <a:r>
              <a:rPr lang="en-US" dirty="0"/>
              <a:t>Lord Byron - </a:t>
            </a:r>
            <a:r>
              <a:rPr lang="en-US" i="1" dirty="0"/>
              <a:t>She Walks in Beauty</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5" name="TextBox 1">
            <a:extLst>
              <a:ext uri="{FF2B5EF4-FFF2-40B4-BE49-F238E27FC236}">
                <a16:creationId xmlns:a16="http://schemas.microsoft.com/office/drawing/2014/main" id="{0226E1A2-3742-5D6A-08C7-5B8811BBA0DF}"/>
              </a:ext>
            </a:extLst>
          </p:cNvPr>
          <p:cNvSpPr txBox="1"/>
          <p:nvPr/>
        </p:nvSpPr>
        <p:spPr>
          <a:xfrm>
            <a:off x="547545" y="1709636"/>
            <a:ext cx="4713193" cy="6247864"/>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a:cs typeface="Arial"/>
              </a:rPr>
              <a:t>She walks in beauty, like the night</a:t>
            </a:r>
            <a:endParaRPr lang="en-US" sz="1600"/>
          </a:p>
          <a:p>
            <a:r>
              <a:rPr lang="en-US" sz="1600">
                <a:cs typeface="Arial"/>
              </a:rPr>
              <a:t>Of cloudless climes and starry skies;</a:t>
            </a:r>
            <a:endParaRPr lang="en-US" sz="1600"/>
          </a:p>
          <a:p>
            <a:r>
              <a:rPr lang="en-US" sz="1600">
                <a:cs typeface="Arial"/>
              </a:rPr>
              <a:t>And all that’s best of dark and bright</a:t>
            </a:r>
            <a:endParaRPr lang="en-US" sz="1600"/>
          </a:p>
          <a:p>
            <a:r>
              <a:rPr lang="en-US" sz="1600">
                <a:cs typeface="Arial"/>
              </a:rPr>
              <a:t>Meet in her aspect and her eyes;</a:t>
            </a:r>
            <a:endParaRPr lang="en-US" sz="1600"/>
          </a:p>
          <a:p>
            <a:r>
              <a:rPr lang="en-US" sz="1600">
                <a:cs typeface="Arial"/>
              </a:rPr>
              <a:t>Thus mellowed to that tender light</a:t>
            </a:r>
            <a:endParaRPr lang="en-US" sz="1600"/>
          </a:p>
          <a:p>
            <a:r>
              <a:rPr lang="en-US" sz="1600">
                <a:cs typeface="Arial"/>
              </a:rPr>
              <a:t>Which heaven to gaudy day denies.</a:t>
            </a:r>
            <a:endParaRPr lang="en-US" sz="1600"/>
          </a:p>
          <a:p>
            <a:endParaRPr lang="en-US" sz="1600"/>
          </a:p>
          <a:p>
            <a:r>
              <a:rPr lang="en-US" sz="1600">
                <a:cs typeface="Arial"/>
              </a:rPr>
              <a:t>One shade the more, one ray the less,</a:t>
            </a:r>
            <a:endParaRPr lang="en-US" sz="1600"/>
          </a:p>
          <a:p>
            <a:r>
              <a:rPr lang="en-US" sz="1600">
                <a:cs typeface="Arial"/>
              </a:rPr>
              <a:t>Had half impaired the nameless grace</a:t>
            </a:r>
            <a:endParaRPr lang="en-US" sz="1600"/>
          </a:p>
          <a:p>
            <a:r>
              <a:rPr lang="en-US" sz="1600">
                <a:cs typeface="Arial"/>
              </a:rPr>
              <a:t>Which waves in every raven tress,</a:t>
            </a:r>
            <a:endParaRPr lang="en-US" sz="1600"/>
          </a:p>
          <a:p>
            <a:r>
              <a:rPr lang="en-US" sz="1600">
                <a:cs typeface="Arial"/>
              </a:rPr>
              <a:t>Or softly lightens o’er her face;</a:t>
            </a:r>
            <a:endParaRPr lang="en-US" sz="1600"/>
          </a:p>
          <a:p>
            <a:r>
              <a:rPr lang="en-US" sz="1600">
                <a:cs typeface="Arial"/>
              </a:rPr>
              <a:t>Where thoughts serenely sweet express,</a:t>
            </a:r>
            <a:endParaRPr lang="en-US" sz="1600"/>
          </a:p>
          <a:p>
            <a:r>
              <a:rPr lang="en-US" sz="1600">
                <a:cs typeface="Arial"/>
              </a:rPr>
              <a:t>How pure, how dear their dwelling-place.</a:t>
            </a:r>
            <a:endParaRPr lang="en-US" sz="1600"/>
          </a:p>
          <a:p>
            <a:endParaRPr lang="en-US" sz="1600"/>
          </a:p>
          <a:p>
            <a:r>
              <a:rPr lang="en-US" sz="1600">
                <a:cs typeface="Arial"/>
              </a:rPr>
              <a:t>And on that cheek, and o’er that brow,</a:t>
            </a:r>
            <a:endParaRPr lang="en-US" sz="1600"/>
          </a:p>
          <a:p>
            <a:r>
              <a:rPr lang="en-US" sz="1600">
                <a:cs typeface="Arial"/>
              </a:rPr>
              <a:t>So soft, so calm, yet eloquent,</a:t>
            </a:r>
            <a:endParaRPr lang="en-US" sz="1600"/>
          </a:p>
          <a:p>
            <a:r>
              <a:rPr lang="en-US" sz="1600">
                <a:cs typeface="Arial"/>
              </a:rPr>
              <a:t>The smiles that win, the tints that glow,</a:t>
            </a:r>
            <a:endParaRPr lang="en-US" sz="1600"/>
          </a:p>
          <a:p>
            <a:r>
              <a:rPr lang="en-US" sz="1600">
                <a:cs typeface="Arial"/>
              </a:rPr>
              <a:t>But tell of days in goodness spent,</a:t>
            </a:r>
            <a:endParaRPr lang="en-US" sz="1600"/>
          </a:p>
          <a:p>
            <a:r>
              <a:rPr lang="en-US" sz="1600">
                <a:cs typeface="Arial"/>
              </a:rPr>
              <a:t>A mind at peace with all below,</a:t>
            </a:r>
            <a:endParaRPr lang="en-US" sz="1600"/>
          </a:p>
          <a:p>
            <a:r>
              <a:rPr lang="en-US" sz="1600">
                <a:cs typeface="Arial"/>
              </a:rPr>
              <a:t>A heart whose love is innocent!</a:t>
            </a:r>
            <a:endParaRPr lang="en-US" sz="1600"/>
          </a:p>
          <a:p>
            <a:endParaRPr lang="en-US" sz="1600">
              <a:cs typeface="Arial"/>
            </a:endParaRPr>
          </a:p>
          <a:p>
            <a:endParaRPr lang="en-US" sz="1600">
              <a:cs typeface="Arial"/>
            </a:endParaRPr>
          </a:p>
          <a:p>
            <a:pPr algn="l"/>
            <a:endParaRPr lang="en-US" sz="1600">
              <a:cs typeface="Arial"/>
            </a:endParaRPr>
          </a:p>
          <a:p>
            <a:endParaRPr lang="en-US" sz="1600">
              <a:cs typeface="Arial"/>
            </a:endParaRPr>
          </a:p>
          <a:p>
            <a:endParaRPr lang="en-US" sz="1600">
              <a:cs typeface="Arial"/>
            </a:endParaRPr>
          </a:p>
        </p:txBody>
      </p:sp>
      <p:pic>
        <p:nvPicPr>
          <p:cNvPr id="4" name="Picture 3">
            <a:extLst>
              <a:ext uri="{FF2B5EF4-FFF2-40B4-BE49-F238E27FC236}">
                <a16:creationId xmlns:a16="http://schemas.microsoft.com/office/drawing/2014/main" id="{7E776FAA-9672-47C8-9D64-F67EA24AB7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6111" y="2867815"/>
            <a:ext cx="3896938" cy="2654430"/>
          </a:xfrm>
          <a:prstGeom prst="rect">
            <a:avLst/>
          </a:prstGeom>
        </p:spPr>
      </p:pic>
    </p:spTree>
    <p:extLst>
      <p:ext uri="{BB962C8B-B14F-4D97-AF65-F5344CB8AC3E}">
        <p14:creationId xmlns:p14="http://schemas.microsoft.com/office/powerpoint/2010/main" val="3051632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The earlier generation</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5C240EA1-9386-61FB-129E-03975EF66D22}"/>
              </a:ext>
            </a:extLst>
          </p:cNvPr>
          <p:cNvSpPr>
            <a:spLocks noGrp="1"/>
          </p:cNvSpPr>
          <p:nvPr/>
        </p:nvSpPr>
        <p:spPr>
          <a:xfrm>
            <a:off x="362752" y="2106720"/>
            <a:ext cx="8139248" cy="467262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The Romantic poets can be divided into two groups – the earlier generation (Wordsworth, Coleridge and Blake) and the Young Romantics (Byron, Shelley and Keats). These are sometimes referred to as the "Big Six". </a:t>
            </a:r>
            <a:endParaRPr lang="en-US"/>
          </a:p>
          <a:p>
            <a:pPr>
              <a:spcAft>
                <a:spcPts val="0"/>
              </a:spcAft>
            </a:pPr>
            <a:endParaRPr lang="en-GB" sz="1800" dirty="0">
              <a:solidFill>
                <a:srgbClr val="292C63"/>
              </a:solidFill>
              <a:ea typeface="+mn-lt"/>
              <a:cs typeface="+mn-lt"/>
            </a:endParaRPr>
          </a:p>
          <a:p>
            <a:pPr>
              <a:spcAft>
                <a:spcPts val="0"/>
              </a:spcAft>
            </a:pPr>
            <a:r>
              <a:rPr lang="en-GB" sz="1800" dirty="0">
                <a:solidFill>
                  <a:srgbClr val="292C63"/>
                </a:solidFill>
                <a:ea typeface="+mn-lt"/>
                <a:cs typeface="+mn-lt"/>
              </a:rPr>
              <a:t>Wordsworth was friends with Samuel Taylor Coleridge. They influenced and inspired each other's poetry. In 1798 they published a joint collection of poems called </a:t>
            </a:r>
            <a:r>
              <a:rPr lang="en-GB" sz="1800" i="1" dirty="0">
                <a:solidFill>
                  <a:srgbClr val="292C63"/>
                </a:solidFill>
                <a:ea typeface="+mn-lt"/>
                <a:cs typeface="+mn-lt"/>
              </a:rPr>
              <a:t>Lyrical Ballads</a:t>
            </a:r>
            <a:r>
              <a:rPr lang="en-GB" sz="1800" dirty="0">
                <a:solidFill>
                  <a:srgbClr val="292C63"/>
                </a:solidFill>
                <a:ea typeface="+mn-lt"/>
                <a:cs typeface="+mn-lt"/>
              </a:rPr>
              <a:t>, which is often considered the beginning of Romantic literature. Wordsworth wanted to write poetry using everyday language so it could be read and enjoyed by anyone.</a:t>
            </a:r>
            <a:endParaRPr lang="en-GB" dirty="0">
              <a:cs typeface="Arial"/>
            </a:endParaRPr>
          </a:p>
          <a:p>
            <a:pPr>
              <a:spcAft>
                <a:spcPts val="0"/>
              </a:spcAft>
            </a:pPr>
            <a:endParaRPr lang="en-GB" sz="1800" dirty="0">
              <a:cs typeface="Arial"/>
            </a:endParaRPr>
          </a:p>
          <a:p>
            <a:pPr>
              <a:spcAft>
                <a:spcPts val="0"/>
              </a:spcAft>
            </a:pPr>
            <a:r>
              <a:rPr lang="en-GB" sz="1800" dirty="0">
                <a:cs typeface="Arial"/>
              </a:rPr>
              <a:t>Although now seen as a visionary, Blake's work was not well-regarded during his lifetime and was often dismissed. He was a political poet who wrote spiritual, prophetical works and many of his contemporaries considered him eccentric.</a:t>
            </a:r>
            <a:endParaRPr lang="en-GB" dirty="0">
              <a:cs typeface="Arial"/>
            </a:endParaRPr>
          </a:p>
          <a:p>
            <a:endParaRPr lang="en-GB" sz="1800">
              <a:cs typeface="Arial"/>
            </a:endParaRPr>
          </a:p>
          <a:p>
            <a:endParaRPr lang="en-GB" sz="1800">
              <a:solidFill>
                <a:srgbClr val="292C63"/>
              </a:solidFill>
              <a:ea typeface="+mn-lt"/>
              <a:cs typeface="+mn-lt"/>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285750" indent="-285750">
              <a:buChar char="•"/>
            </a:pPr>
            <a:endParaRPr lang="en-GB" sz="1800">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p:txBody>
      </p:sp>
    </p:spTree>
    <p:extLst>
      <p:ext uri="{BB962C8B-B14F-4D97-AF65-F5344CB8AC3E}">
        <p14:creationId xmlns:p14="http://schemas.microsoft.com/office/powerpoint/2010/main" val="3886673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The Young Romantics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5C240EA1-9386-61FB-129E-03975EF66D22}"/>
              </a:ext>
            </a:extLst>
          </p:cNvPr>
          <p:cNvSpPr>
            <a:spLocks noGrp="1"/>
          </p:cNvSpPr>
          <p:nvPr/>
        </p:nvSpPr>
        <p:spPr>
          <a:xfrm>
            <a:off x="362752" y="2106720"/>
            <a:ext cx="8139248" cy="467262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As a young, fashionable poet, Lord Byron publicly critiqued the work of earlier Romantics, including Wordsworth. However, after meeting for the first time Byron described a feeling of "reverence" towards the older poet.</a:t>
            </a:r>
            <a:endParaRPr lang="en-US" dirty="0">
              <a:cs typeface="Arial"/>
            </a:endParaRPr>
          </a:p>
          <a:p>
            <a:pPr>
              <a:spcAft>
                <a:spcPts val="0"/>
              </a:spcAft>
            </a:pPr>
            <a:endParaRPr lang="en-GB" sz="1800" dirty="0">
              <a:cs typeface="Arial"/>
            </a:endParaRPr>
          </a:p>
          <a:p>
            <a:pPr>
              <a:spcAft>
                <a:spcPts val="0"/>
              </a:spcAft>
            </a:pPr>
            <a:r>
              <a:rPr lang="en-GB" sz="1800" dirty="0">
                <a:cs typeface="Arial"/>
              </a:rPr>
              <a:t>Having admired each other's poetry, Byron became friends with Percy Bysshe Shelley. They belonged to a small intellectual group who travelled together and inspired each other's writing. It was a challenge from Byron that encouraged Mary Shelley to start writing the Gothic novel </a:t>
            </a:r>
            <a:r>
              <a:rPr lang="en-GB" sz="1800" i="1" dirty="0">
                <a:cs typeface="Arial"/>
              </a:rPr>
              <a:t>Frankenstein</a:t>
            </a:r>
            <a:r>
              <a:rPr lang="en-GB" sz="1800" dirty="0">
                <a:cs typeface="Arial"/>
              </a:rPr>
              <a:t>. </a:t>
            </a:r>
            <a:endParaRPr lang="en-US" dirty="0">
              <a:cs typeface="Arial"/>
            </a:endParaRPr>
          </a:p>
          <a:p>
            <a:pPr>
              <a:spcAft>
                <a:spcPts val="0"/>
              </a:spcAft>
            </a:pPr>
            <a:endParaRPr lang="en-GB" sz="1800" dirty="0">
              <a:cs typeface="Arial"/>
            </a:endParaRPr>
          </a:p>
          <a:p>
            <a:pPr>
              <a:spcAft>
                <a:spcPts val="0"/>
              </a:spcAft>
            </a:pPr>
            <a:r>
              <a:rPr lang="en-GB" sz="1800" dirty="0">
                <a:cs typeface="Arial"/>
              </a:rPr>
              <a:t>The Byronic hero is a type of character associated with Byron. The character's features (charismatic, intelligent and brooding) drew from Byron's public persona as well as his writing. His influence can be seen in the work of Romantic writers (such as Mary Shelley), who used Byron as inspiration for their characters. </a:t>
            </a:r>
            <a:endParaRPr lang="en-GB" sz="1800" dirty="0">
              <a:solidFill>
                <a:srgbClr val="292C63"/>
              </a:solidFill>
              <a:ea typeface="+mn-lt"/>
              <a:cs typeface="+mn-lt"/>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a:p>
            <a:pPr marL="285750" indent="-285750">
              <a:buChar char="•"/>
            </a:pPr>
            <a:endParaRPr lang="en-GB" sz="1800">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p:txBody>
      </p:sp>
    </p:spTree>
    <p:extLst>
      <p:ext uri="{BB962C8B-B14F-4D97-AF65-F5344CB8AC3E}">
        <p14:creationId xmlns:p14="http://schemas.microsoft.com/office/powerpoint/2010/main" val="3274252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Literary context: Themes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4" name="Content Placeholder 2">
            <a:extLst>
              <a:ext uri="{FF2B5EF4-FFF2-40B4-BE49-F238E27FC236}">
                <a16:creationId xmlns:a16="http://schemas.microsoft.com/office/drawing/2014/main" id="{5C240EA1-9386-61FB-129E-03975EF66D22}"/>
              </a:ext>
            </a:extLst>
          </p:cNvPr>
          <p:cNvSpPr>
            <a:spLocks noGrp="1"/>
          </p:cNvSpPr>
          <p:nvPr/>
        </p:nvSpPr>
        <p:spPr>
          <a:xfrm>
            <a:off x="362752" y="2106720"/>
            <a:ext cx="8139248" cy="467262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cs typeface="Arial"/>
              </a:rPr>
              <a:t>Common themes in Romantic poetry include:</a:t>
            </a:r>
          </a:p>
          <a:p>
            <a:pPr marL="285750" indent="-285750">
              <a:buChar char="•"/>
            </a:pPr>
            <a:r>
              <a:rPr lang="en-GB" sz="1800" b="1" dirty="0">
                <a:cs typeface="Arial"/>
              </a:rPr>
              <a:t>The sublime: </a:t>
            </a:r>
            <a:r>
              <a:rPr lang="en-GB" sz="1800" dirty="0">
                <a:cs typeface="Arial"/>
              </a:rPr>
              <a:t>Intense and overwhelming feelings of awe, inspired by nature or beauty.</a:t>
            </a:r>
          </a:p>
          <a:p>
            <a:pPr marL="285750" indent="-285750">
              <a:buChar char="•"/>
            </a:pPr>
            <a:r>
              <a:rPr lang="en-GB" sz="1800" b="1" dirty="0">
                <a:cs typeface="Arial"/>
              </a:rPr>
              <a:t>Nature: </a:t>
            </a:r>
            <a:r>
              <a:rPr lang="en-GB" sz="1800" dirty="0">
                <a:cs typeface="Arial"/>
              </a:rPr>
              <a:t>Nature as a source of infinite power and beauty, and as transformative to the human spirit.</a:t>
            </a:r>
          </a:p>
          <a:p>
            <a:pPr marL="285750" indent="-285750">
              <a:buChar char="•"/>
            </a:pPr>
            <a:r>
              <a:rPr lang="en-GB" sz="1800" b="1" dirty="0">
                <a:cs typeface="Arial"/>
              </a:rPr>
              <a:t>Emotions: </a:t>
            </a:r>
            <a:r>
              <a:rPr lang="en-GB" sz="1800" dirty="0">
                <a:cs typeface="Arial"/>
              </a:rPr>
              <a:t>The use of emotion, intuition and feeling to interpret the world, including extreme emotions such as melancholy and ecstasy. </a:t>
            </a:r>
          </a:p>
          <a:p>
            <a:pPr marL="285750" indent="-285750">
              <a:buChar char="•"/>
            </a:pPr>
            <a:r>
              <a:rPr lang="en-GB" sz="1800" b="1" dirty="0">
                <a:cs typeface="Arial"/>
              </a:rPr>
              <a:t>Imagination and self</a:t>
            </a:r>
            <a:r>
              <a:rPr lang="en-GB" sz="1800" dirty="0">
                <a:cs typeface="Arial"/>
              </a:rPr>
              <a:t>: Imagination as a powerful force. The importance of 'self' and being an individual in society.</a:t>
            </a:r>
            <a:endParaRPr lang="en-GB"/>
          </a:p>
          <a:p>
            <a:pPr marL="285750" indent="-285750">
              <a:buChar char="•"/>
            </a:pPr>
            <a:r>
              <a:rPr lang="en-GB" sz="1800" b="1" dirty="0">
                <a:cs typeface="Arial"/>
              </a:rPr>
              <a:t>Revolution</a:t>
            </a:r>
            <a:r>
              <a:rPr lang="en-GB" sz="1800" dirty="0">
                <a:cs typeface="Arial"/>
              </a:rPr>
              <a:t>: Arguing for change and criticising forms of oppression. </a:t>
            </a:r>
          </a:p>
          <a:p>
            <a:pPr marL="285750" indent="-285750">
              <a:buChar char="•"/>
            </a:pPr>
            <a:r>
              <a:rPr lang="en-GB" sz="1800" b="1" dirty="0">
                <a:cs typeface="Arial"/>
              </a:rPr>
              <a:t>Children</a:t>
            </a:r>
            <a:r>
              <a:rPr lang="en-GB" sz="1800" dirty="0">
                <a:cs typeface="Arial"/>
              </a:rPr>
              <a:t>: The idea that children are naturally pure and innocent.</a:t>
            </a:r>
          </a:p>
          <a:p>
            <a:pPr marL="285750" indent="-285750">
              <a:buChar char="•"/>
            </a:pPr>
            <a:endParaRPr lang="en-GB" sz="1800">
              <a:cs typeface="Arial"/>
            </a:endParaRPr>
          </a:p>
          <a:p>
            <a:pPr marL="285750" indent="-285750">
              <a:buChar char="•"/>
            </a:pPr>
            <a:endParaRPr lang="en-GB" sz="1800" b="1">
              <a:cs typeface="Arial"/>
            </a:endParaRPr>
          </a:p>
          <a:p>
            <a:pPr marL="285750" indent="-285750">
              <a:buChar char="•"/>
            </a:pPr>
            <a:endParaRPr lang="en-GB" sz="1800" b="1">
              <a:cs typeface="Arial"/>
            </a:endParaRPr>
          </a:p>
          <a:p>
            <a:pPr marL="285750" indent="-285750">
              <a:buChar char="•"/>
            </a:pPr>
            <a:endParaRPr lang="en-GB" sz="1800">
              <a:solidFill>
                <a:srgbClr val="292C63"/>
              </a:solidFill>
              <a:ea typeface="+mn-lt"/>
              <a:cs typeface="+mn-lt"/>
            </a:endParaRPr>
          </a:p>
          <a:p>
            <a:pPr marL="285750" indent="-285750">
              <a:buChar char="•"/>
            </a:pPr>
            <a:endParaRPr lang="en-GB">
              <a:cs typeface="Arial"/>
            </a:endParaRPr>
          </a:p>
          <a:p>
            <a:pPr marL="285750" indent="-285750">
              <a:buChar char="•"/>
            </a:pPr>
            <a:endParaRPr lang="en-GB">
              <a:solidFill>
                <a:srgbClr val="292C63"/>
              </a:solidFill>
              <a:ea typeface="+mn-lt"/>
              <a:cs typeface="+mn-lt"/>
            </a:endParaRPr>
          </a:p>
          <a:p>
            <a:pPr marL="285750" indent="-285750">
              <a:buChar char="•"/>
            </a:pPr>
            <a:endParaRPr lang="en-GB">
              <a:solidFill>
                <a:srgbClr val="292C63"/>
              </a:solidFill>
              <a:ea typeface="+mn-lt"/>
              <a:cs typeface="+mn-lt"/>
            </a:endParaRPr>
          </a:p>
          <a:p>
            <a:pPr marL="285750" indent="-285750">
              <a:buChar char="•"/>
            </a:pPr>
            <a:endParaRPr lang="en-GB">
              <a:cs typeface="Arial"/>
            </a:endParaRPr>
          </a:p>
          <a:p>
            <a:pPr marL="285750" indent="-285750">
              <a:buChar char="•"/>
            </a:pPr>
            <a:endParaRPr lang="en-GB">
              <a:cs typeface="Arial"/>
            </a:endParaRPr>
          </a:p>
          <a:p>
            <a:pPr marL="285750" indent="-285750">
              <a:buChar char="•"/>
            </a:pPr>
            <a:endParaRPr lang="en-GB">
              <a:cs typeface="Arial"/>
            </a:endParaRPr>
          </a:p>
        </p:txBody>
      </p:sp>
    </p:spTree>
    <p:extLst>
      <p:ext uri="{BB962C8B-B14F-4D97-AF65-F5344CB8AC3E}">
        <p14:creationId xmlns:p14="http://schemas.microsoft.com/office/powerpoint/2010/main" val="2987191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Discussion questions</a:t>
            </a:r>
          </a:p>
        </p:txBody>
      </p:sp>
      <p:sp>
        <p:nvSpPr>
          <p:cNvPr id="47" name="TextBox 3">
            <a:extLst>
              <a:ext uri="{FF2B5EF4-FFF2-40B4-BE49-F238E27FC236}">
                <a16:creationId xmlns:a16="http://schemas.microsoft.com/office/drawing/2014/main" id="{C1022C71-C5EE-1D9D-40BA-7993B5A23C9A}"/>
              </a:ext>
            </a:extLst>
          </p:cNvPr>
          <p:cNvSpPr txBox="1"/>
          <p:nvPr/>
        </p:nvSpPr>
        <p:spPr>
          <a:xfrm>
            <a:off x="360056" y="1901062"/>
            <a:ext cx="4693227" cy="3970318"/>
          </a:xfrm>
          <a:prstGeom prst="rect">
            <a:avLst/>
          </a:prstGeom>
          <a:solidFill>
            <a:schemeClr val="tx2"/>
          </a:solid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chemeClr val="bg1"/>
                </a:solidFill>
                <a:cs typeface="Arial"/>
              </a:rPr>
              <a:t>For Romantic poets, nature and beauty could be found anywhere. To what extent do you agree and why?</a:t>
            </a:r>
            <a:endParaRPr lang="en-US" dirty="0">
              <a:solidFill>
                <a:schemeClr val="bg1"/>
              </a:solidFill>
            </a:endParaRPr>
          </a:p>
          <a:p>
            <a:endParaRPr lang="en-US" dirty="0">
              <a:solidFill>
                <a:schemeClr val="bg1"/>
              </a:solidFill>
              <a:ea typeface="+mn-lt"/>
              <a:cs typeface="+mn-lt"/>
            </a:endParaRPr>
          </a:p>
          <a:p>
            <a:r>
              <a:rPr lang="en-US" dirty="0">
                <a:solidFill>
                  <a:schemeClr val="bg1"/>
                </a:solidFill>
                <a:ea typeface="+mn-lt"/>
                <a:cs typeface="+mn-lt"/>
              </a:rPr>
              <a:t>Many Romantic poets were inspired and influenced by each other. With this in mind, look for similarities between two poems by Romantic poets that you are familiar with, or from this presentation.</a:t>
            </a:r>
          </a:p>
          <a:p>
            <a:endParaRPr lang="en-US" dirty="0">
              <a:solidFill>
                <a:schemeClr val="bg1"/>
              </a:solidFill>
              <a:cs typeface="Arial"/>
            </a:endParaRPr>
          </a:p>
          <a:p>
            <a:r>
              <a:rPr lang="en-US" dirty="0">
                <a:solidFill>
                  <a:schemeClr val="bg1"/>
                </a:solidFill>
                <a:cs typeface="Arial"/>
              </a:rPr>
              <a:t>Drawing on the contextual factors explored, discuss the different ways in which the city is described in </a:t>
            </a:r>
            <a:r>
              <a:rPr lang="en-US" i="1" dirty="0">
                <a:solidFill>
                  <a:schemeClr val="bg1"/>
                </a:solidFill>
                <a:cs typeface="Arial"/>
              </a:rPr>
              <a:t>London </a:t>
            </a:r>
            <a:r>
              <a:rPr lang="en-US" dirty="0">
                <a:solidFill>
                  <a:schemeClr val="bg1"/>
                </a:solidFill>
                <a:cs typeface="Arial"/>
              </a:rPr>
              <a:t>and </a:t>
            </a:r>
            <a:r>
              <a:rPr lang="en-US" i="1" dirty="0">
                <a:solidFill>
                  <a:schemeClr val="bg1"/>
                </a:solidFill>
                <a:cs typeface="Arial"/>
              </a:rPr>
              <a:t>Composed upon </a:t>
            </a:r>
            <a:r>
              <a:rPr lang="en-US" i="1">
                <a:solidFill>
                  <a:schemeClr val="bg1"/>
                </a:solidFill>
                <a:cs typeface="Arial"/>
              </a:rPr>
              <a:t>Westminster Bridge</a:t>
            </a:r>
            <a:r>
              <a:rPr lang="en-US">
                <a:solidFill>
                  <a:schemeClr val="bg1"/>
                </a:solidFill>
                <a:cs typeface="Arial"/>
              </a:rPr>
              <a:t>. </a:t>
            </a:r>
            <a:endParaRPr lang="en-US" i="1" dirty="0">
              <a:solidFill>
                <a:schemeClr val="bg1"/>
              </a:solidFill>
              <a:cs typeface="Arial"/>
            </a:endParaRPr>
          </a:p>
        </p:txBody>
      </p:sp>
      <p:pic>
        <p:nvPicPr>
          <p:cNvPr id="48" name="Picture 47" descr="A group of people in a room&#10;&#10;Description automatically generated">
            <a:extLst>
              <a:ext uri="{FF2B5EF4-FFF2-40B4-BE49-F238E27FC236}">
                <a16:creationId xmlns:a16="http://schemas.microsoft.com/office/drawing/2014/main" id="{3836AB14-33AA-76D0-2645-E7031EA758C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1" b="-195"/>
          <a:stretch/>
        </p:blipFill>
        <p:spPr>
          <a:xfrm>
            <a:off x="5299364" y="1840062"/>
            <a:ext cx="3437397" cy="4596865"/>
          </a:xfrm>
          <a:prstGeom prst="rect">
            <a:avLst/>
          </a:prstGeom>
        </p:spPr>
      </p:pic>
    </p:spTree>
    <p:extLst>
      <p:ext uri="{BB962C8B-B14F-4D97-AF65-F5344CB8AC3E}">
        <p14:creationId xmlns:p14="http://schemas.microsoft.com/office/powerpoint/2010/main" val="365552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©2024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Poets' Corner</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3180" y="1784602"/>
            <a:ext cx="8295111" cy="1545119"/>
          </a:xfrm>
          <a:prstGeom prst="rect">
            <a:avLst/>
          </a:prstGeom>
        </p:spPr>
        <p:txBody>
          <a:bodyPr vert="horz" lIns="0" tIns="0" rIns="0" bIns="0" rtlCol="0" anchor="t">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Poets' Corner is a space within Westminster Abbey where over 100 poets and writers are buried or remembered. Some are very famous, such as William Shakespeare, Jane Austen and Charles Dickens, while others you might not have heard of before. </a:t>
            </a: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ea typeface="+mn-lt"/>
              <a:cs typeface="+mn-lt"/>
            </a:endParaRPr>
          </a:p>
          <a:p>
            <a:endParaRPr lang="en-GB">
              <a:cs typeface="Arial"/>
            </a:endParaRPr>
          </a:p>
        </p:txBody>
      </p:sp>
      <p:pic>
        <p:nvPicPr>
          <p:cNvPr id="13" name="Picture 12" descr="A stone floor in a church&#10;&#10;Description automatically generated">
            <a:extLst>
              <a:ext uri="{FF2B5EF4-FFF2-40B4-BE49-F238E27FC236}">
                <a16:creationId xmlns:a16="http://schemas.microsoft.com/office/drawing/2014/main" id="{C58C18C9-D5DC-D9E0-65DD-F2AE8981BF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3298" y="3423973"/>
            <a:ext cx="3491346" cy="2366867"/>
          </a:xfrm>
          <a:prstGeom prst="rect">
            <a:avLst/>
          </a:prstGeom>
        </p:spPr>
      </p:pic>
      <p:sp>
        <p:nvSpPr>
          <p:cNvPr id="14" name="TextBox 4">
            <a:extLst>
              <a:ext uri="{FF2B5EF4-FFF2-40B4-BE49-F238E27FC236}">
                <a16:creationId xmlns:a16="http://schemas.microsoft.com/office/drawing/2014/main" id="{A0B99488-1A26-A7F1-5574-ADDBA07A9BBF}"/>
              </a:ext>
            </a:extLst>
          </p:cNvPr>
          <p:cNvSpPr txBox="1"/>
          <p:nvPr/>
        </p:nvSpPr>
        <p:spPr>
          <a:xfrm>
            <a:off x="275899" y="3008488"/>
            <a:ext cx="4895656" cy="354456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1000"/>
              </a:spcAft>
            </a:pPr>
            <a:r>
              <a:rPr lang="en-GB" sz="1800" baseline="0">
                <a:solidFill>
                  <a:srgbClr val="292C63"/>
                </a:solidFill>
                <a:latin typeface="Arial"/>
                <a:ea typeface="Segoe UI"/>
                <a:cs typeface="Segoe UI"/>
              </a:rPr>
              <a:t>The first poet buried here </a:t>
            </a:r>
            <a:r>
              <a:rPr lang="en-GB">
                <a:solidFill>
                  <a:srgbClr val="292C63"/>
                </a:solidFill>
                <a:latin typeface="Arial"/>
                <a:ea typeface="Segoe UI"/>
                <a:cs typeface="Segoe UI"/>
              </a:rPr>
              <a:t>(in 1400) was</a:t>
            </a:r>
            <a:r>
              <a:rPr lang="en-GB" sz="1800" baseline="0">
                <a:solidFill>
                  <a:srgbClr val="292C63"/>
                </a:solidFill>
                <a:latin typeface="Arial"/>
                <a:ea typeface="Segoe UI"/>
                <a:cs typeface="Segoe UI"/>
              </a:rPr>
              <a:t> Geoffrey Chaucer. </a:t>
            </a:r>
            <a:r>
              <a:rPr lang="en-GB">
                <a:solidFill>
                  <a:srgbClr val="292C63"/>
                </a:solidFill>
                <a:latin typeface="Arial"/>
                <a:ea typeface="Segoe UI"/>
                <a:cs typeface="Segoe UI"/>
              </a:rPr>
              <a:t>This wasn't</a:t>
            </a:r>
            <a:r>
              <a:rPr lang="en-GB" sz="1800" baseline="0">
                <a:solidFill>
                  <a:srgbClr val="292C63"/>
                </a:solidFill>
                <a:latin typeface="Arial"/>
                <a:ea typeface="Segoe UI"/>
                <a:cs typeface="Segoe UI"/>
              </a:rPr>
              <a:t> because he was a poet, but because</a:t>
            </a:r>
            <a:r>
              <a:rPr lang="en-GB">
                <a:solidFill>
                  <a:srgbClr val="292C63"/>
                </a:solidFill>
                <a:latin typeface="Arial"/>
                <a:ea typeface="Segoe UI"/>
                <a:cs typeface="Segoe UI"/>
              </a:rPr>
              <a:t> of his job as </a:t>
            </a:r>
            <a:r>
              <a:rPr lang="en-GB" sz="1800" baseline="0">
                <a:solidFill>
                  <a:srgbClr val="292C63"/>
                </a:solidFill>
                <a:latin typeface="Arial"/>
                <a:ea typeface="Segoe UI"/>
                <a:cs typeface="Segoe UI"/>
              </a:rPr>
              <a:t>Clerk of the King's </a:t>
            </a:r>
            <a:r>
              <a:rPr lang="en-GB">
                <a:solidFill>
                  <a:srgbClr val="292C63"/>
                </a:solidFill>
                <a:latin typeface="Arial"/>
                <a:ea typeface="Segoe UI"/>
                <a:cs typeface="Segoe UI"/>
              </a:rPr>
              <a:t>Work, looking after the Abbey building. Nearly 200 years later, the poet Edmund Spenser asked to be buried near Chaucer. Although it wasn't until 1733 that the name Poets' Corner appeared in print, this moment began a tradition of burials and </a:t>
            </a:r>
            <a:r>
              <a:rPr lang="en-GB" sz="1800" baseline="0">
                <a:solidFill>
                  <a:srgbClr val="292C63"/>
                </a:solidFill>
                <a:latin typeface="Arial"/>
                <a:ea typeface="Segoe UI"/>
                <a:cs typeface="Segoe UI"/>
              </a:rPr>
              <a:t>memorials </a:t>
            </a:r>
            <a:r>
              <a:rPr lang="en-GB">
                <a:solidFill>
                  <a:srgbClr val="292C63"/>
                </a:solidFill>
                <a:latin typeface="Arial"/>
                <a:ea typeface="Segoe UI"/>
                <a:cs typeface="Segoe UI"/>
              </a:rPr>
              <a:t>for writers and poets which still continues today. </a:t>
            </a:r>
            <a:endParaRPr lang="en-GB">
              <a:cs typeface="Arial"/>
            </a:endParaRPr>
          </a:p>
          <a:p>
            <a:pPr rtl="0"/>
            <a:r>
              <a:rPr lang="en-GB" sz="1800">
                <a:solidFill>
                  <a:srgbClr val="292C63"/>
                </a:solidFill>
                <a:latin typeface="Arial"/>
                <a:ea typeface="Segoe UI"/>
                <a:cs typeface="Segoe UI"/>
              </a:rPr>
              <a:t>​</a:t>
            </a:r>
            <a:endParaRPr lang="en-US"/>
          </a:p>
        </p:txBody>
      </p:sp>
    </p:spTree>
    <p:extLst>
      <p:ext uri="{BB962C8B-B14F-4D97-AF65-F5344CB8AC3E}">
        <p14:creationId xmlns:p14="http://schemas.microsoft.com/office/powerpoint/2010/main" val="3712833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a:t>Historical context: Revolution and war</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2" name="Content Placeholder 2">
            <a:extLst>
              <a:ext uri="{FF2B5EF4-FFF2-40B4-BE49-F238E27FC236}">
                <a16:creationId xmlns:a16="http://schemas.microsoft.com/office/drawing/2014/main" id="{74A5BF1B-AC89-545A-8446-99E1D699CE4F}"/>
              </a:ext>
            </a:extLst>
          </p:cNvPr>
          <p:cNvSpPr>
            <a:spLocks noGrp="1"/>
          </p:cNvSpPr>
          <p:nvPr/>
        </p:nvSpPr>
        <p:spPr>
          <a:xfrm>
            <a:off x="363180" y="2106720"/>
            <a:ext cx="8139248" cy="4641609"/>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Romanticism was a movement in literature and art that took place between the late 18th and mid 19th centuries.</a:t>
            </a:r>
            <a:endParaRPr lang="en-US" dirty="0"/>
          </a:p>
          <a:p>
            <a:pPr>
              <a:spcAft>
                <a:spcPts val="0"/>
              </a:spcAft>
            </a:pPr>
            <a:endParaRPr lang="en-GB" sz="1800" dirty="0">
              <a:cs typeface="Arial"/>
            </a:endParaRPr>
          </a:p>
          <a:p>
            <a:pPr>
              <a:spcAft>
                <a:spcPts val="0"/>
              </a:spcAft>
            </a:pPr>
            <a:r>
              <a:rPr lang="en-GB" sz="1800" dirty="0">
                <a:cs typeface="Arial"/>
              </a:rPr>
              <a:t>The early Romantic era was a time of conflict. In 1776 war broke out between Britain and its colonies in North America, as the colonists had become frustrated by the control of the British government. After a war known as the American Revolution, the United States of America became an independent country. </a:t>
            </a:r>
            <a:endParaRPr lang="en-GB" dirty="0">
              <a:cs typeface="Arial"/>
            </a:endParaRPr>
          </a:p>
          <a:p>
            <a:pPr>
              <a:spcAft>
                <a:spcPts val="0"/>
              </a:spcAft>
            </a:pPr>
            <a:endParaRPr lang="en-GB" sz="1800" dirty="0">
              <a:cs typeface="Arial"/>
            </a:endParaRPr>
          </a:p>
          <a:p>
            <a:pPr>
              <a:spcAft>
                <a:spcPts val="0"/>
              </a:spcAft>
            </a:pPr>
            <a:r>
              <a:rPr lang="en-GB" sz="1800" dirty="0">
                <a:cs typeface="Arial"/>
              </a:rPr>
              <a:t>The French Revolution followed in 1789. Dissatisfied with the aristocracy, the people revolted. King Louis XVI was executed, ending monarchy in France. Later, Napoleon Bonaparte came to power, crowning himself the Emperor of France and conquering most of Europe during the Napoleonic Wars. War between France and Britain lasted for many years. </a:t>
            </a:r>
            <a:endParaRPr lang="en-GB" dirty="0">
              <a:cs typeface="Arial"/>
            </a:endParaRPr>
          </a:p>
          <a:p>
            <a:endParaRPr lang="en-GB" dirty="0">
              <a:cs typeface="Arial"/>
            </a:endParaRPr>
          </a:p>
          <a:p>
            <a:endParaRPr lang="en-GB" dirty="0">
              <a:cs typeface="Arial"/>
            </a:endParaRPr>
          </a:p>
          <a:p>
            <a:endParaRPr lang="en-GB" dirty="0">
              <a:cs typeface="Arial"/>
            </a:endParaRPr>
          </a:p>
        </p:txBody>
      </p:sp>
    </p:spTree>
    <p:extLst>
      <p:ext uri="{BB962C8B-B14F-4D97-AF65-F5344CB8AC3E}">
        <p14:creationId xmlns:p14="http://schemas.microsoft.com/office/powerpoint/2010/main" val="2422937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136380"/>
            <a:ext cx="8139248" cy="503553"/>
          </a:xfrm>
        </p:spPr>
        <p:txBody>
          <a:bodyPr/>
          <a:lstStyle/>
          <a:p>
            <a:r>
              <a:rPr lang="en-US" dirty="0"/>
              <a:t>Historical context: </a:t>
            </a:r>
            <a:r>
              <a:rPr lang="en-US" dirty="0" err="1"/>
              <a:t>Industrialisation</a:t>
            </a:r>
            <a:r>
              <a:rPr lang="en-US" dirty="0"/>
              <a:t> and protests</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p:txBody>
      </p:sp>
      <p:sp>
        <p:nvSpPr>
          <p:cNvPr id="2" name="Content Placeholder 2">
            <a:extLst>
              <a:ext uri="{FF2B5EF4-FFF2-40B4-BE49-F238E27FC236}">
                <a16:creationId xmlns:a16="http://schemas.microsoft.com/office/drawing/2014/main" id="{74A5BF1B-AC89-545A-8446-99E1D699CE4F}"/>
              </a:ext>
            </a:extLst>
          </p:cNvPr>
          <p:cNvSpPr>
            <a:spLocks noGrp="1"/>
          </p:cNvSpPr>
          <p:nvPr/>
        </p:nvSpPr>
        <p:spPr>
          <a:xfrm>
            <a:off x="362752" y="2106720"/>
            <a:ext cx="8139248" cy="3347023"/>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The Industrial Revolution caused huge changes to the way that people lived and worked. </a:t>
            </a:r>
            <a:r>
              <a:rPr lang="en-GB" sz="1800" dirty="0">
                <a:solidFill>
                  <a:srgbClr val="292C63"/>
                </a:solidFill>
                <a:ea typeface="+mn-lt"/>
                <a:cs typeface="+mn-lt"/>
              </a:rPr>
              <a:t>Technological advances meant that from </a:t>
            </a:r>
            <a:r>
              <a:rPr lang="en-GB" sz="1800" dirty="0">
                <a:cs typeface="Arial"/>
              </a:rPr>
              <a:t>around 1760, people started moving from the countryside into towns and cities for work on a large scale. This rapid industrialisation of cities led to cramped, unsafe and unsanitary living and working conditions. </a:t>
            </a:r>
            <a:endParaRPr lang="en-GB" dirty="0">
              <a:cs typeface="Arial"/>
            </a:endParaRPr>
          </a:p>
          <a:p>
            <a:pPr>
              <a:spcAft>
                <a:spcPts val="0"/>
              </a:spcAft>
            </a:pPr>
            <a:endParaRPr lang="en-GB" sz="1800" dirty="0">
              <a:cs typeface="Arial"/>
            </a:endParaRPr>
          </a:p>
          <a:p>
            <a:pPr>
              <a:spcAft>
                <a:spcPts val="0"/>
              </a:spcAft>
            </a:pPr>
            <a:r>
              <a:rPr lang="en-GB" sz="1800" dirty="0">
                <a:cs typeface="Arial"/>
              </a:rPr>
              <a:t>Protests and riots were common throughout this time. Unemployment was high after the Napoleonic Wars and working class people became frustrated with poor working conditions and low wages. There was political turmoil which sometimes broke out in violence. During the Peterloo Massacre of 1819, at least ten demonstrators were killed by the army, and hundreds more were wounded. </a:t>
            </a:r>
            <a:endParaRPr lang="en-GB" dirty="0">
              <a:cs typeface="Arial"/>
            </a:endParaRPr>
          </a:p>
          <a:p>
            <a:endParaRPr lang="en-GB" sz="1800" dirty="0">
              <a:cs typeface="Arial"/>
            </a:endParaRPr>
          </a:p>
          <a:p>
            <a:endParaRPr lang="en-GB" sz="1800" dirty="0">
              <a:solidFill>
                <a:srgbClr val="292C63"/>
              </a:solidFill>
              <a:ea typeface="+mn-lt"/>
              <a:cs typeface="+mn-lt"/>
            </a:endParaRPr>
          </a:p>
          <a:p>
            <a:endParaRPr lang="en-GB" sz="1800" dirty="0">
              <a:solidFill>
                <a:srgbClr val="292C63"/>
              </a:solidFill>
              <a:ea typeface="+mn-lt"/>
              <a:cs typeface="+mn-lt"/>
            </a:endParaRPr>
          </a:p>
          <a:p>
            <a:endParaRPr lang="en-GB" sz="1800"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cs typeface="Arial"/>
            </a:endParaRPr>
          </a:p>
          <a:p>
            <a:endParaRPr lang="en-GB" dirty="0"/>
          </a:p>
          <a:p>
            <a:endParaRPr lang="en-GB" dirty="0">
              <a:cs typeface="Arial"/>
            </a:endParaRPr>
          </a:p>
        </p:txBody>
      </p:sp>
    </p:spTree>
    <p:extLst>
      <p:ext uri="{BB962C8B-B14F-4D97-AF65-F5344CB8AC3E}">
        <p14:creationId xmlns:p14="http://schemas.microsoft.com/office/powerpoint/2010/main" val="1857959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94988" y="1136380"/>
            <a:ext cx="8139248" cy="503553"/>
          </a:xfrm>
        </p:spPr>
        <p:txBody>
          <a:bodyPr/>
          <a:lstStyle/>
          <a:p>
            <a:r>
              <a:rPr lang="en-US"/>
              <a:t>Social context: Individual rights and freedom</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068831"/>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5" name="Content Placeholder 2">
            <a:extLst>
              <a:ext uri="{FF2B5EF4-FFF2-40B4-BE49-F238E27FC236}">
                <a16:creationId xmlns:a16="http://schemas.microsoft.com/office/drawing/2014/main" id="{D00FEC22-8C80-22FB-6F64-EC7AFEA84414}"/>
              </a:ext>
            </a:extLst>
          </p:cNvPr>
          <p:cNvSpPr>
            <a:spLocks noGrp="1"/>
          </p:cNvSpPr>
          <p:nvPr/>
        </p:nvSpPr>
        <p:spPr>
          <a:xfrm>
            <a:off x="393989" y="2034183"/>
            <a:ext cx="8288334" cy="3957010"/>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solidFill>
                  <a:srgbClr val="292C63"/>
                </a:solidFill>
                <a:ea typeface="+mn-lt"/>
                <a:cs typeface="+mn-lt"/>
              </a:rPr>
              <a:t>The Romantic era was a period of significant social and political change. People began to question their individual rights and argued for greater personal freedom. There was concern about inequality in terms of wealth and power, and an increased sympathy towards marginalised people. </a:t>
            </a:r>
            <a:endParaRPr lang="en-GB" sz="1800">
              <a:cs typeface="Arial"/>
            </a:endParaRPr>
          </a:p>
          <a:p>
            <a:pPr>
              <a:spcAft>
                <a:spcPts val="0"/>
              </a:spcAft>
            </a:pPr>
            <a:endParaRPr lang="en-GB" sz="1800" dirty="0">
              <a:cs typeface="Arial"/>
            </a:endParaRPr>
          </a:p>
          <a:p>
            <a:pPr>
              <a:spcAft>
                <a:spcPts val="0"/>
              </a:spcAft>
            </a:pPr>
            <a:r>
              <a:rPr lang="en-GB" sz="1800" dirty="0">
                <a:cs typeface="Arial"/>
              </a:rPr>
              <a:t>Children were commonly employed in factories because they were seen as cheap labour. Many people rebelled against this abuse of children and in general the exploitation of the poor by factory owners profiting from their labour. </a:t>
            </a:r>
            <a:endParaRPr lang="en-GB">
              <a:cs typeface="Arial"/>
            </a:endParaRPr>
          </a:p>
          <a:p>
            <a:pPr>
              <a:spcAft>
                <a:spcPts val="0"/>
              </a:spcAft>
            </a:pPr>
            <a:endParaRPr lang="en-GB" sz="1800" dirty="0">
              <a:cs typeface="Arial"/>
            </a:endParaRPr>
          </a:p>
          <a:p>
            <a:pPr>
              <a:spcAft>
                <a:spcPts val="0"/>
              </a:spcAft>
            </a:pPr>
            <a:r>
              <a:rPr lang="en-GB" sz="1800" dirty="0">
                <a:cs typeface="Arial"/>
              </a:rPr>
              <a:t>In the 18th century women received limited education. Their expected role in society was to marry and look after the household. Social reformers argued that women were trapped in domestic life and should have the same rights as men. However, these views were seen as radical at the time.</a:t>
            </a:r>
            <a:endParaRPr lang="en-GB" dirty="0">
              <a:cs typeface="Arial"/>
            </a:endParaRPr>
          </a:p>
          <a:p>
            <a:endParaRPr lang="en-GB" sz="1800">
              <a:cs typeface="Arial"/>
            </a:endParaRPr>
          </a:p>
          <a:p>
            <a:endParaRPr lang="en-GB" sz="1800">
              <a:cs typeface="Arial"/>
            </a:endParaRPr>
          </a:p>
          <a:p>
            <a:endParaRPr lang="en-GB" sz="1800">
              <a:cs typeface="Arial"/>
            </a:endParaRPr>
          </a:p>
          <a:p>
            <a:endParaRPr lang="en-GB" sz="1800">
              <a:cs typeface="Arial"/>
            </a:endParaRPr>
          </a:p>
        </p:txBody>
      </p:sp>
    </p:spTree>
    <p:extLst>
      <p:ext uri="{BB962C8B-B14F-4D97-AF65-F5344CB8AC3E}">
        <p14:creationId xmlns:p14="http://schemas.microsoft.com/office/powerpoint/2010/main" val="1036688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407618" y="1136380"/>
            <a:ext cx="8139248" cy="503553"/>
          </a:xfrm>
        </p:spPr>
        <p:txBody>
          <a:bodyPr/>
          <a:lstStyle/>
          <a:p>
            <a:r>
              <a:rPr lang="en-US"/>
              <a:t>Social context: </a:t>
            </a:r>
            <a:r>
              <a:rPr lang="en-US" err="1"/>
              <a:t>Urbanisation</a:t>
            </a:r>
            <a:r>
              <a:rPr lang="en-US"/>
              <a:t> and travel</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263361" y="2074674"/>
            <a:ext cx="8238639"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5" name="Content Placeholder 2">
            <a:extLst>
              <a:ext uri="{FF2B5EF4-FFF2-40B4-BE49-F238E27FC236}">
                <a16:creationId xmlns:a16="http://schemas.microsoft.com/office/drawing/2014/main" id="{D00FEC22-8C80-22FB-6F64-EC7AFEA84414}"/>
              </a:ext>
            </a:extLst>
          </p:cNvPr>
          <p:cNvSpPr>
            <a:spLocks noGrp="1"/>
          </p:cNvSpPr>
          <p:nvPr/>
        </p:nvSpPr>
        <p:spPr>
          <a:xfrm>
            <a:off x="403035" y="2024111"/>
            <a:ext cx="8139248" cy="3758228"/>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There was also concern about the Industrial Revolution and its focus on commerce (buying and selling) and urbanisation. Some argued that modern city life was unnatural and that people's removal from nature and the countryside negatively affected the human spirit. </a:t>
            </a:r>
            <a:endParaRPr lang="en-US" sz="1800" dirty="0">
              <a:cs typeface="Arial"/>
            </a:endParaRPr>
          </a:p>
          <a:p>
            <a:pPr>
              <a:spcAft>
                <a:spcPts val="0"/>
              </a:spcAft>
            </a:pPr>
            <a:endParaRPr lang="en-GB" sz="1800" dirty="0">
              <a:cs typeface="Arial"/>
            </a:endParaRPr>
          </a:p>
          <a:p>
            <a:pPr>
              <a:spcAft>
                <a:spcPts val="0"/>
              </a:spcAft>
            </a:pPr>
            <a:r>
              <a:rPr lang="en-GB" sz="1800" dirty="0">
                <a:cs typeface="Arial"/>
              </a:rPr>
              <a:t>Romanticism followed the Age of Enlightenment, which had emphasised societal progress through reason, order and science. Romantic thinkers rejected this and stressed the importance of emotion, imagination and nature. </a:t>
            </a:r>
            <a:endParaRPr lang="en-US" sz="1800" dirty="0">
              <a:cs typeface="Arial"/>
            </a:endParaRPr>
          </a:p>
          <a:p>
            <a:pPr>
              <a:spcAft>
                <a:spcPts val="0"/>
              </a:spcAft>
            </a:pPr>
            <a:endParaRPr lang="en-GB" sz="1800" dirty="0">
              <a:cs typeface="Arial"/>
            </a:endParaRPr>
          </a:p>
          <a:p>
            <a:pPr>
              <a:spcAft>
                <a:spcPts val="0"/>
              </a:spcAft>
            </a:pPr>
            <a:r>
              <a:rPr lang="en-GB" sz="1800" dirty="0">
                <a:cs typeface="Arial"/>
              </a:rPr>
              <a:t>The Grand Tour reached the height of its popularity in the 18th century. Seen as a rite of passage, this was a journey taken across Europe by young, aristocratic English men. It was a chance for them to visit and learn from classical cultural sites and artworks, as well as to gain independence.</a:t>
            </a:r>
          </a:p>
          <a:p>
            <a:endParaRPr lang="en-GB" sz="18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151588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966677"/>
            <a:ext cx="8139248" cy="503553"/>
          </a:xfrm>
        </p:spPr>
        <p:txBody>
          <a:bodyPr/>
          <a:lstStyle/>
          <a:p>
            <a:r>
              <a:rPr lang="en-US"/>
              <a:t>William Blake, 1757–1827</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1807621"/>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sp>
        <p:nvSpPr>
          <p:cNvPr id="7" name="Content Placeholder 2">
            <a:extLst>
              <a:ext uri="{FF2B5EF4-FFF2-40B4-BE49-F238E27FC236}">
                <a16:creationId xmlns:a16="http://schemas.microsoft.com/office/drawing/2014/main" id="{3B0F3292-EC6B-E47B-25E2-0256FE0CCD17}"/>
              </a:ext>
            </a:extLst>
          </p:cNvPr>
          <p:cNvSpPr>
            <a:spLocks noGrp="1"/>
          </p:cNvSpPr>
          <p:nvPr/>
        </p:nvSpPr>
        <p:spPr>
          <a:xfrm>
            <a:off x="407947" y="1647940"/>
            <a:ext cx="8139248" cy="4433962"/>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0"/>
              </a:spcAft>
            </a:pPr>
            <a:r>
              <a:rPr lang="en-GB" sz="1800" dirty="0">
                <a:cs typeface="Arial"/>
              </a:rPr>
              <a:t>Born in London where he lived for most of his life, William Blake was informally educated. His parents encouraged his artistic talents; at the age of ten he attended a drawing school, and at 14 he was apprenticed to a master engraver.</a:t>
            </a:r>
            <a:endParaRPr lang="en-US" dirty="0"/>
          </a:p>
          <a:p>
            <a:endParaRPr lang="en-GB" sz="1800">
              <a:cs typeface="Arial"/>
            </a:endParaRPr>
          </a:p>
          <a:p>
            <a:endParaRPr lang="en-GB" sz="1700">
              <a:cs typeface="Arial"/>
            </a:endParaRPr>
          </a:p>
          <a:p>
            <a:endParaRPr lang="en-GB" sz="1700">
              <a:cs typeface="Arial"/>
            </a:endParaRPr>
          </a:p>
          <a:p>
            <a:endParaRPr lang="en-GB" sz="1700">
              <a:cs typeface="Arial"/>
            </a:endParaRPr>
          </a:p>
          <a:p>
            <a:endParaRPr lang="en-GB" sz="1800">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pic>
        <p:nvPicPr>
          <p:cNvPr id="2" name="Picture 1" descr="William Blake, by Thomas Phillips - NPG 212">
            <a:extLst>
              <a:ext uri="{FF2B5EF4-FFF2-40B4-BE49-F238E27FC236}">
                <a16:creationId xmlns:a16="http://schemas.microsoft.com/office/drawing/2014/main" id="{15A15FEE-3FB1-468D-8BF7-7A4826E2D77F}"/>
              </a:ext>
            </a:extLst>
          </p:cNvPr>
          <p:cNvPicPr>
            <a:picLocks noChangeAspect="1"/>
          </p:cNvPicPr>
          <p:nvPr/>
        </p:nvPicPr>
        <p:blipFill>
          <a:blip r:embed="rId3"/>
          <a:stretch>
            <a:fillRect/>
          </a:stretch>
        </p:blipFill>
        <p:spPr>
          <a:xfrm>
            <a:off x="6145759" y="2946825"/>
            <a:ext cx="2409825" cy="3095625"/>
          </a:xfrm>
          <a:prstGeom prst="rect">
            <a:avLst/>
          </a:prstGeom>
        </p:spPr>
      </p:pic>
      <p:sp>
        <p:nvSpPr>
          <p:cNvPr id="8" name="TextBox 7">
            <a:extLst>
              <a:ext uri="{FF2B5EF4-FFF2-40B4-BE49-F238E27FC236}">
                <a16:creationId xmlns:a16="http://schemas.microsoft.com/office/drawing/2014/main" id="{A30D15B3-FE27-BAF8-16A9-FF0B538971C5}"/>
              </a:ext>
            </a:extLst>
          </p:cNvPr>
          <p:cNvSpPr txBox="1"/>
          <p:nvPr/>
        </p:nvSpPr>
        <p:spPr>
          <a:xfrm>
            <a:off x="312307" y="2652947"/>
            <a:ext cx="5787915"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Segoe UI"/>
              </a:rPr>
              <a:t>Although he disliked organised religion, the Bible had a strong impact on Blake and inspired his work. He experienced religious visions, including seeing the face of God at a window and monks in Westminster Abbey. </a:t>
            </a:r>
            <a:endParaRPr lang="en-US" dirty="0">
              <a:cs typeface="Arial"/>
            </a:endParaRPr>
          </a:p>
          <a:p>
            <a:endParaRPr lang="en-GB" dirty="0">
              <a:cs typeface="Segoe UI"/>
            </a:endParaRPr>
          </a:p>
          <a:p>
            <a:r>
              <a:rPr lang="en-GB" dirty="0">
                <a:cs typeface="Segoe UI"/>
              </a:rPr>
              <a:t>Blake was influenced by the ideals of revolution and wanted to bring about social change. He was affected by an incident where he found himself in a mob that burned down Newgate Prison. This violence and the fight against oppression was reflected in his poetry. </a:t>
            </a:r>
            <a:endParaRPr lang="en-GB" dirty="0"/>
          </a:p>
          <a:p>
            <a:endParaRPr lang="en-GB" dirty="0">
              <a:cs typeface="Segoe UI"/>
            </a:endParaRPr>
          </a:p>
          <a:p>
            <a:r>
              <a:rPr lang="en-GB" dirty="0">
                <a:cs typeface="Segoe UI"/>
              </a:rPr>
              <a:t>He married Catherine Boucher; they had no children. Blake died in 1827, aged 69. A larger than life size bronze bust of Blake was placed in the Abbey in 1957.</a:t>
            </a:r>
            <a:endParaRPr lang="en-GB" dirty="0"/>
          </a:p>
        </p:txBody>
      </p:sp>
    </p:spTree>
    <p:extLst>
      <p:ext uri="{BB962C8B-B14F-4D97-AF65-F5344CB8AC3E}">
        <p14:creationId xmlns:p14="http://schemas.microsoft.com/office/powerpoint/2010/main" val="582489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547545" y="1115704"/>
            <a:ext cx="8139248" cy="503553"/>
          </a:xfrm>
        </p:spPr>
        <p:txBody>
          <a:bodyPr/>
          <a:lstStyle/>
          <a:p>
            <a:r>
              <a:rPr lang="en-US" dirty="0"/>
              <a:t>William Blake - </a:t>
            </a:r>
            <a:r>
              <a:rPr lang="en-US" i="1" dirty="0"/>
              <a:t>London</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412447" y="2106720"/>
            <a:ext cx="8139248" cy="3758228"/>
          </a:xfrm>
        </p:spPr>
        <p:txBody>
          <a:bodyPr vert="horz" lIns="0" tIns="0" rIns="0" bIns="0" rtlCol="0" anchor="t">
            <a:normAutofit/>
          </a:bodyPr>
          <a:lstStyle/>
          <a:p>
            <a:endParaRPr lang="en-US"/>
          </a:p>
          <a:p>
            <a:endParaRPr lang="en-GB">
              <a:cs typeface="Arial"/>
            </a:endParaRPr>
          </a:p>
          <a:p>
            <a:endParaRPr lang="en-GB">
              <a:cs typeface="Arial"/>
            </a:endParaRPr>
          </a:p>
          <a:p>
            <a:endParaRPr lang="en-GB">
              <a:cs typeface="Arial"/>
            </a:endParaRPr>
          </a:p>
          <a:p>
            <a:endParaRPr lang="en-GB"/>
          </a:p>
          <a:p>
            <a:endParaRPr lang="en-GB">
              <a:cs typeface="Arial"/>
            </a:endParaRPr>
          </a:p>
          <a:p>
            <a:endParaRPr lang="en-GB">
              <a:cs typeface="Arial"/>
            </a:endParaRPr>
          </a:p>
          <a:p>
            <a:endParaRPr lang="en-GB">
              <a:cs typeface="Arial"/>
            </a:endParaRPr>
          </a:p>
        </p:txBody>
      </p:sp>
      <p:pic>
        <p:nvPicPr>
          <p:cNvPr id="2" name="Picture 1" descr="A statue of a person&#10;&#10;Description automatically generated">
            <a:extLst>
              <a:ext uri="{FF2B5EF4-FFF2-40B4-BE49-F238E27FC236}">
                <a16:creationId xmlns:a16="http://schemas.microsoft.com/office/drawing/2014/main" id="{7CD245AD-ECFF-6442-3658-7E0480C76A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5261" y="2166897"/>
            <a:ext cx="3028500" cy="3602649"/>
          </a:xfrm>
          <a:prstGeom prst="rect">
            <a:avLst/>
          </a:prstGeom>
        </p:spPr>
      </p:pic>
      <p:sp>
        <p:nvSpPr>
          <p:cNvPr id="7" name="TextBox 1">
            <a:extLst>
              <a:ext uri="{FF2B5EF4-FFF2-40B4-BE49-F238E27FC236}">
                <a16:creationId xmlns:a16="http://schemas.microsoft.com/office/drawing/2014/main" id="{E34A6DBF-D2D3-AF87-524A-FD8A86DC91AE}"/>
              </a:ext>
            </a:extLst>
          </p:cNvPr>
          <p:cNvSpPr txBox="1"/>
          <p:nvPr/>
        </p:nvSpPr>
        <p:spPr>
          <a:xfrm>
            <a:off x="547545" y="1814188"/>
            <a:ext cx="4906105" cy="61555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a:cs typeface="Arial"/>
              </a:rPr>
              <a:t>I wander thro' each </a:t>
            </a:r>
            <a:r>
              <a:rPr lang="en-US" sz="1600" err="1">
                <a:cs typeface="Arial"/>
              </a:rPr>
              <a:t>charter'd</a:t>
            </a:r>
            <a:r>
              <a:rPr lang="en-US" sz="1600">
                <a:cs typeface="Arial"/>
              </a:rPr>
              <a:t> street,</a:t>
            </a:r>
          </a:p>
          <a:p>
            <a:r>
              <a:rPr lang="en-US" sz="1600">
                <a:cs typeface="Arial"/>
              </a:rPr>
              <a:t>Near where the </a:t>
            </a:r>
            <a:r>
              <a:rPr lang="en-US" sz="1600" err="1">
                <a:cs typeface="Arial"/>
              </a:rPr>
              <a:t>charter'd</a:t>
            </a:r>
            <a:r>
              <a:rPr lang="en-US" sz="1600">
                <a:cs typeface="Arial"/>
              </a:rPr>
              <a:t> Thames does flow. </a:t>
            </a:r>
          </a:p>
          <a:p>
            <a:r>
              <a:rPr lang="en-US" sz="1600">
                <a:cs typeface="Arial"/>
              </a:rPr>
              <a:t>And mark in every face I meet</a:t>
            </a:r>
          </a:p>
          <a:p>
            <a:r>
              <a:rPr lang="en-US" sz="1600">
                <a:cs typeface="Arial"/>
              </a:rPr>
              <a:t>Marks of weakness, marks of woe.</a:t>
            </a:r>
          </a:p>
          <a:p>
            <a:endParaRPr lang="en-US" sz="1600">
              <a:cs typeface="Arial"/>
            </a:endParaRPr>
          </a:p>
          <a:p>
            <a:r>
              <a:rPr lang="en-US" sz="1600">
                <a:cs typeface="Arial"/>
              </a:rPr>
              <a:t>In every cry of every Man,</a:t>
            </a:r>
          </a:p>
          <a:p>
            <a:r>
              <a:rPr lang="en-US" sz="1600">
                <a:cs typeface="Arial"/>
              </a:rPr>
              <a:t>In every Infants cry of fear,</a:t>
            </a:r>
          </a:p>
          <a:p>
            <a:r>
              <a:rPr lang="en-US" sz="1600">
                <a:cs typeface="Arial"/>
              </a:rPr>
              <a:t>In every voice: in every ban,</a:t>
            </a:r>
          </a:p>
          <a:p>
            <a:r>
              <a:rPr lang="en-US" sz="1600">
                <a:cs typeface="Arial"/>
              </a:rPr>
              <a:t>The mind-</a:t>
            </a:r>
            <a:r>
              <a:rPr lang="en-US" sz="1600" err="1">
                <a:cs typeface="Arial"/>
              </a:rPr>
              <a:t>forg'd</a:t>
            </a:r>
            <a:r>
              <a:rPr lang="en-US" sz="1600">
                <a:cs typeface="Arial"/>
              </a:rPr>
              <a:t> manacles I hear </a:t>
            </a:r>
          </a:p>
          <a:p>
            <a:endParaRPr lang="en-US" sz="1600">
              <a:cs typeface="Arial"/>
            </a:endParaRPr>
          </a:p>
          <a:p>
            <a:r>
              <a:rPr lang="en-US" sz="1600">
                <a:cs typeface="Arial"/>
              </a:rPr>
              <a:t>How the Chimney-sweepers cry</a:t>
            </a:r>
          </a:p>
          <a:p>
            <a:r>
              <a:rPr lang="en-US" sz="1600">
                <a:cs typeface="Arial"/>
              </a:rPr>
              <a:t>Every </a:t>
            </a:r>
            <a:r>
              <a:rPr lang="en-US" sz="1600" err="1">
                <a:cs typeface="Arial"/>
              </a:rPr>
              <a:t>blackning</a:t>
            </a:r>
            <a:r>
              <a:rPr lang="en-US" sz="1600">
                <a:cs typeface="Arial"/>
              </a:rPr>
              <a:t> Church appalls, </a:t>
            </a:r>
          </a:p>
          <a:p>
            <a:r>
              <a:rPr lang="en-US" sz="1600">
                <a:cs typeface="Arial"/>
              </a:rPr>
              <a:t>And the hapless Soldiers sigh</a:t>
            </a:r>
          </a:p>
          <a:p>
            <a:r>
              <a:rPr lang="en-US" sz="1600">
                <a:cs typeface="Arial"/>
              </a:rPr>
              <a:t>Runs in blood down Palace walls </a:t>
            </a:r>
          </a:p>
          <a:p>
            <a:endParaRPr lang="en-US" sz="1600">
              <a:cs typeface="Arial"/>
            </a:endParaRPr>
          </a:p>
          <a:p>
            <a:r>
              <a:rPr lang="en-US" sz="1600">
                <a:cs typeface="Arial"/>
              </a:rPr>
              <a:t>But most thro' midnight streets I hear</a:t>
            </a:r>
          </a:p>
          <a:p>
            <a:r>
              <a:rPr lang="en-US" sz="1600">
                <a:cs typeface="Arial"/>
              </a:rPr>
              <a:t>How the youthful Harlots curse</a:t>
            </a:r>
          </a:p>
          <a:p>
            <a:r>
              <a:rPr lang="en-US" sz="1600">
                <a:cs typeface="Arial"/>
              </a:rPr>
              <a:t>Blasts the new-born Infants tear </a:t>
            </a:r>
          </a:p>
          <a:p>
            <a:r>
              <a:rPr lang="en-US" sz="1600">
                <a:cs typeface="Arial"/>
              </a:rPr>
              <a:t>And blights with plagues the Marriage hearse </a:t>
            </a:r>
            <a:endParaRPr lang="en-US" sz="1600"/>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113397135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645F770-DF6D-41C9-9D3B-D95F9A9014E5}">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6DFB34-79B6-42F9-9F4E-31EC78F6B1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159</TotalTime>
  <Words>2339</Words>
  <Application>Microsoft Office PowerPoint</Application>
  <PresentationFormat>On-screen Show (4:3)</PresentationFormat>
  <Paragraphs>380</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Palatino</vt:lpstr>
      <vt:lpstr>Office Theme</vt:lpstr>
      <vt:lpstr>PowerPoint Presentation</vt:lpstr>
      <vt:lpstr>PowerPoint Presentation</vt:lpstr>
      <vt:lpstr>PowerPoint Presentation</vt:lpstr>
      <vt:lpstr>Historical context: Revolution and war</vt:lpstr>
      <vt:lpstr>Historical context: Industrialisation and protests</vt:lpstr>
      <vt:lpstr>Social context: Individual rights and freedom</vt:lpstr>
      <vt:lpstr>Social context: Urbanisation and travel</vt:lpstr>
      <vt:lpstr>William Blake, 1757–1827</vt:lpstr>
      <vt:lpstr>William Blake - London</vt:lpstr>
      <vt:lpstr>William Wordsworth, 1770–1850</vt:lpstr>
      <vt:lpstr>William Wordsworth - Composed upon Westminster Bridge</vt:lpstr>
      <vt:lpstr>Lord Byron, 1788–1824</vt:lpstr>
      <vt:lpstr>Lord Byron - She Walks in Beauty</vt:lpstr>
      <vt:lpstr>Literary context: The earlier generation</vt:lpstr>
      <vt:lpstr>Literary context: The Young Romantics</vt:lpstr>
      <vt:lpstr>Literary context: Themes</vt:lpstr>
      <vt:lpstr>Discussion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205</cp:revision>
  <dcterms:created xsi:type="dcterms:W3CDTF">2019-02-11T11:01:41Z</dcterms:created>
  <dcterms:modified xsi:type="dcterms:W3CDTF">2024-08-21T12:31:32Z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