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0"/>
  </p:notesMasterIdLst>
  <p:sldIdLst>
    <p:sldId id="341" r:id="rId5"/>
    <p:sldId id="316" r:id="rId6"/>
    <p:sldId id="345" r:id="rId7"/>
    <p:sldId id="356" r:id="rId8"/>
    <p:sldId id="346" r:id="rId9"/>
    <p:sldId id="347" r:id="rId10"/>
    <p:sldId id="348" r:id="rId11"/>
    <p:sldId id="262" r:id="rId12"/>
    <p:sldId id="349" r:id="rId13"/>
    <p:sldId id="350" r:id="rId14"/>
    <p:sldId id="351" r:id="rId15"/>
    <p:sldId id="352" r:id="rId16"/>
    <p:sldId id="353" r:id="rId17"/>
    <p:sldId id="354" r:id="rId18"/>
    <p:sldId id="355"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54DA99-B0AA-206D-B923-2B84E21032DD}" name="Grazyna Richmond" initials="GR" userId="S::grazyna.richmond@westminster-abbey.org::3ecb8d30-f6f6-4e88-81ee-c3c6ffcbefb2" providerId="AD"/>
  <p188:author id="{37EF83BC-3276-C3CB-5349-D3611DA3E24D}" name="Sian Shaw" initials="SS" userId="S::sian.shaw@westminster-abbey.org::cf930bf7-ba7f-4ec0-9225-526cb0af2be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Sian Shaw" initials="SS [2]" lastIdx="14" clrIdx="6">
    <p:extLst>
      <p:ext uri="{19B8F6BF-5375-455C-9EA6-DF929625EA0E}">
        <p15:presenceInfo xmlns:p15="http://schemas.microsoft.com/office/powerpoint/2012/main" userId="Sian Shaw" providerId="None"/>
      </p:ext>
    </p:extLst>
  </p:cmAuthor>
  <p:cmAuthor id="1" name="Eleanor Lovegrove" initials="EL" lastIdx="2" clrIdx="0">
    <p:extLst>
      <p:ext uri="{19B8F6BF-5375-455C-9EA6-DF929625EA0E}">
        <p15:presenceInfo xmlns:p15="http://schemas.microsoft.com/office/powerpoint/2012/main" userId="Eleanor Lovegrove" providerId="None"/>
      </p:ext>
    </p:extLst>
  </p:cmAuthor>
  <p:cmAuthor id="8" name="Sian Shaw" initials="SS [3]" lastIdx="5" clrIdx="7">
    <p:extLst>
      <p:ext uri="{19B8F6BF-5375-455C-9EA6-DF929625EA0E}">
        <p15:presenceInfo xmlns:p15="http://schemas.microsoft.com/office/powerpoint/2012/main" userId="S::sian.shaw@westminster-abbey.org::cf930bf7-ba7f-4ec0-9225-526cb0af2be3" providerId="AD"/>
      </p:ext>
    </p:extLst>
  </p:cmAuthor>
  <p:cmAuthor id="2" name="Laura Arends" initials="LA" lastIdx="5" clrIdx="1">
    <p:extLst>
      <p:ext uri="{19B8F6BF-5375-455C-9EA6-DF929625EA0E}">
        <p15:presenceInfo xmlns:p15="http://schemas.microsoft.com/office/powerpoint/2012/main" userId="Laura Arends" providerId="None"/>
      </p:ext>
    </p:extLst>
  </p:cmAuthor>
  <p:cmAuthor id="9" name="William Ewart" initials="WE" lastIdx="3" clrIdx="8">
    <p:extLst>
      <p:ext uri="{19B8F6BF-5375-455C-9EA6-DF929625EA0E}">
        <p15:presenceInfo xmlns:p15="http://schemas.microsoft.com/office/powerpoint/2012/main" userId="S::william.ewart@westminster-abbey.org::acfb01ca-8539-4e85-964e-c2b1dd366cb4" providerId="AD"/>
      </p:ext>
    </p:extLst>
  </p:cmAuthor>
  <p:cmAuthor id="3" name="Sian Shaw" initials="SS" lastIdx="7"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7" clrIdx="4">
    <p:extLst>
      <p:ext uri="{19B8F6BF-5375-455C-9EA6-DF929625EA0E}">
        <p15:presenceInfo xmlns:p15="http://schemas.microsoft.com/office/powerpoint/2012/main" userId="S-1-5-21-1719820890-308836166-311576647-3638" providerId="AD"/>
      </p:ext>
    </p:extLst>
  </p:cmAuthor>
  <p:cmAuthor id="6" name="Laura Arends" initials="LA [2]" lastIdx="6" clrIdx="5">
    <p:extLst>
      <p:ext uri="{19B8F6BF-5375-455C-9EA6-DF929625EA0E}">
        <p15:presenceInfo xmlns:p15="http://schemas.microsoft.com/office/powerpoint/2012/main" userId="S-1-5-21-1719820890-308836166-311576647-35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E73"/>
    <a:srgbClr val="292C63"/>
    <a:srgbClr val="9D9D9D"/>
    <a:srgbClr val="000000"/>
    <a:srgbClr val="E03540"/>
    <a:srgbClr val="F98228"/>
    <a:srgbClr val="74C8E6"/>
    <a:srgbClr val="6A86E2"/>
    <a:srgbClr val="96C88E"/>
    <a:srgbClr val="51B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8830" autoAdjust="0"/>
  </p:normalViewPr>
  <p:slideViewPr>
    <p:cSldViewPr snapToGrid="0">
      <p:cViewPr varScale="1">
        <p:scale>
          <a:sx n="57" d="100"/>
          <a:sy n="57" d="100"/>
        </p:scale>
        <p:origin x="175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S::sian.shaw@westminster-abbey.org::cf930bf7-ba7f-4ec0-9225-526cb0af2be3" providerId="AD" clId="Web-{1A4A18D7-8CFF-28F4-E274-734FC5E166A6}"/>
  </pc:docChgLst>
  <pc:docChgLst>
    <pc:chgData name="Grazyna Richmond" userId="S::grazyna.richmond@westminster-abbey.org::3ecb8d30-f6f6-4e88-81ee-c3c6ffcbefb2" providerId="AD" clId="Web-{E681AA0A-9B2A-EFEF-31B4-6465198AD3B0}"/>
  </pc:docChgLst>
  <pc:docChgLst>
    <pc:chgData name="Sian Shaw" userId="cf930bf7-ba7f-4ec0-9225-526cb0af2be3" providerId="ADAL" clId="{C1B485E3-320D-4EA8-AB69-8C0EF89C2FD7}"/>
  </pc:docChgLst>
  <pc:docChgLst>
    <pc:chgData name="Sian Shaw" userId="cf930bf7-ba7f-4ec0-9225-526cb0af2be3" providerId="ADAL" clId="{1676C37D-6318-4C4C-AD2E-4D7BB9E28F01}"/>
    <pc:docChg chg="modSld">
      <pc:chgData name="Sian Shaw" userId="cf930bf7-ba7f-4ec0-9225-526cb0af2be3" providerId="ADAL" clId="{1676C37D-6318-4C4C-AD2E-4D7BB9E28F01}" dt="2022-08-18T08:03:41.830" v="1" actId="20577"/>
      <pc:docMkLst>
        <pc:docMk/>
      </pc:docMkLst>
      <pc:sldChg chg="modSp">
        <pc:chgData name="Sian Shaw" userId="cf930bf7-ba7f-4ec0-9225-526cb0af2be3" providerId="ADAL" clId="{1676C37D-6318-4C4C-AD2E-4D7BB9E28F01}" dt="2022-08-18T08:03:41.830" v="1" actId="20577"/>
        <pc:sldMkLst>
          <pc:docMk/>
          <pc:sldMk cId="2499434954" sldId="345"/>
        </pc:sldMkLst>
        <pc:spChg chg="mod">
          <ac:chgData name="Sian Shaw" userId="cf930bf7-ba7f-4ec0-9225-526cb0af2be3" providerId="ADAL" clId="{1676C37D-6318-4C4C-AD2E-4D7BB9E28F01}" dt="2022-08-18T08:03:41.830" v="1" actId="20577"/>
          <ac:spMkLst>
            <pc:docMk/>
            <pc:sldMk cId="2499434954" sldId="345"/>
            <ac:spMk id="9" creationId="{E044774D-7B41-47D5-BEFD-F48B40867767}"/>
          </ac:spMkLst>
        </pc:spChg>
      </pc:sldChg>
    </pc:docChg>
  </pc:docChgLst>
  <pc:docChgLst>
    <pc:chgData name="Sian Shaw" userId="cf930bf7-ba7f-4ec0-9225-526cb0af2be3" providerId="ADAL" clId="{C46E335D-9096-4FD8-8B14-3FD5B6EF9F3F}"/>
  </pc:docChgLst>
  <pc:docChgLst>
    <pc:chgData name="Sian Shaw" userId="cf930bf7-ba7f-4ec0-9225-526cb0af2be3" providerId="ADAL" clId="{AEF9F5A9-DDB2-4AB5-B3D6-172CFD336333}"/>
    <pc:docChg chg="custSel modSld">
      <pc:chgData name="Sian Shaw" userId="cf930bf7-ba7f-4ec0-9225-526cb0af2be3" providerId="ADAL" clId="{AEF9F5A9-DDB2-4AB5-B3D6-172CFD336333}" dt="2022-06-27T12:49:28.089" v="63" actId="12"/>
      <pc:docMkLst>
        <pc:docMk/>
      </pc:docMkLst>
      <pc:sldChg chg="modNotesTx">
        <pc:chgData name="Sian Shaw" userId="cf930bf7-ba7f-4ec0-9225-526cb0af2be3" providerId="ADAL" clId="{AEF9F5A9-DDB2-4AB5-B3D6-172CFD336333}" dt="2022-06-27T12:47:47.742" v="30" actId="20577"/>
        <pc:sldMkLst>
          <pc:docMk/>
          <pc:sldMk cId="4257401366" sldId="262"/>
        </pc:sldMkLst>
      </pc:sldChg>
      <pc:sldChg chg="modNotesTx">
        <pc:chgData name="Sian Shaw" userId="cf930bf7-ba7f-4ec0-9225-526cb0af2be3" providerId="ADAL" clId="{AEF9F5A9-DDB2-4AB5-B3D6-172CFD336333}" dt="2022-06-27T12:46:37.649" v="6" actId="12"/>
        <pc:sldMkLst>
          <pc:docMk/>
          <pc:sldMk cId="2499434954" sldId="345"/>
        </pc:sldMkLst>
      </pc:sldChg>
      <pc:sldChg chg="modNotesTx">
        <pc:chgData name="Sian Shaw" userId="cf930bf7-ba7f-4ec0-9225-526cb0af2be3" providerId="ADAL" clId="{AEF9F5A9-DDB2-4AB5-B3D6-172CFD336333}" dt="2022-06-27T12:47:09.843" v="17" actId="20577"/>
        <pc:sldMkLst>
          <pc:docMk/>
          <pc:sldMk cId="2945263596" sldId="346"/>
        </pc:sldMkLst>
      </pc:sldChg>
      <pc:sldChg chg="modNotesTx">
        <pc:chgData name="Sian Shaw" userId="cf930bf7-ba7f-4ec0-9225-526cb0af2be3" providerId="ADAL" clId="{AEF9F5A9-DDB2-4AB5-B3D6-172CFD336333}" dt="2022-06-27T12:47:21.551" v="21" actId="20577"/>
        <pc:sldMkLst>
          <pc:docMk/>
          <pc:sldMk cId="370088673" sldId="347"/>
        </pc:sldMkLst>
      </pc:sldChg>
      <pc:sldChg chg="modNotesTx">
        <pc:chgData name="Sian Shaw" userId="cf930bf7-ba7f-4ec0-9225-526cb0af2be3" providerId="ADAL" clId="{AEF9F5A9-DDB2-4AB5-B3D6-172CFD336333}" dt="2022-06-27T12:47:34.717" v="25" actId="20577"/>
        <pc:sldMkLst>
          <pc:docMk/>
          <pc:sldMk cId="2001780507" sldId="348"/>
        </pc:sldMkLst>
      </pc:sldChg>
      <pc:sldChg chg="modNotesTx">
        <pc:chgData name="Sian Shaw" userId="cf930bf7-ba7f-4ec0-9225-526cb0af2be3" providerId="ADAL" clId="{AEF9F5A9-DDB2-4AB5-B3D6-172CFD336333}" dt="2022-06-27T12:48:00.639" v="35" actId="20577"/>
        <pc:sldMkLst>
          <pc:docMk/>
          <pc:sldMk cId="4228727541" sldId="349"/>
        </pc:sldMkLst>
      </pc:sldChg>
      <pc:sldChg chg="modNotesTx">
        <pc:chgData name="Sian Shaw" userId="cf930bf7-ba7f-4ec0-9225-526cb0af2be3" providerId="ADAL" clId="{AEF9F5A9-DDB2-4AB5-B3D6-172CFD336333}" dt="2022-06-27T12:48:19.096" v="40" actId="20577"/>
        <pc:sldMkLst>
          <pc:docMk/>
          <pc:sldMk cId="3573109259" sldId="350"/>
        </pc:sldMkLst>
      </pc:sldChg>
      <pc:sldChg chg="modNotesTx">
        <pc:chgData name="Sian Shaw" userId="cf930bf7-ba7f-4ec0-9225-526cb0af2be3" providerId="ADAL" clId="{AEF9F5A9-DDB2-4AB5-B3D6-172CFD336333}" dt="2022-06-27T12:48:33.674" v="47" actId="20577"/>
        <pc:sldMkLst>
          <pc:docMk/>
          <pc:sldMk cId="2229083901" sldId="351"/>
        </pc:sldMkLst>
      </pc:sldChg>
      <pc:sldChg chg="modNotesTx">
        <pc:chgData name="Sian Shaw" userId="cf930bf7-ba7f-4ec0-9225-526cb0af2be3" providerId="ADAL" clId="{AEF9F5A9-DDB2-4AB5-B3D6-172CFD336333}" dt="2022-06-27T12:48:37.300" v="50" actId="20577"/>
        <pc:sldMkLst>
          <pc:docMk/>
          <pc:sldMk cId="2585065368" sldId="352"/>
        </pc:sldMkLst>
      </pc:sldChg>
      <pc:sldChg chg="modNotesTx">
        <pc:chgData name="Sian Shaw" userId="cf930bf7-ba7f-4ec0-9225-526cb0af2be3" providerId="ADAL" clId="{AEF9F5A9-DDB2-4AB5-B3D6-172CFD336333}" dt="2022-06-27T12:49:01.278" v="55" actId="20577"/>
        <pc:sldMkLst>
          <pc:docMk/>
          <pc:sldMk cId="3898712063" sldId="353"/>
        </pc:sldMkLst>
      </pc:sldChg>
      <pc:sldChg chg="modNotesTx">
        <pc:chgData name="Sian Shaw" userId="cf930bf7-ba7f-4ec0-9225-526cb0af2be3" providerId="ADAL" clId="{AEF9F5A9-DDB2-4AB5-B3D6-172CFD336333}" dt="2022-06-27T12:49:17.373" v="62" actId="20577"/>
        <pc:sldMkLst>
          <pc:docMk/>
          <pc:sldMk cId="3806609845" sldId="354"/>
        </pc:sldMkLst>
      </pc:sldChg>
      <pc:sldChg chg="modSp modNotesTx">
        <pc:chgData name="Sian Shaw" userId="cf930bf7-ba7f-4ec0-9225-526cb0af2be3" providerId="ADAL" clId="{AEF9F5A9-DDB2-4AB5-B3D6-172CFD336333}" dt="2022-06-27T12:49:28.089" v="63" actId="12"/>
        <pc:sldMkLst>
          <pc:docMk/>
          <pc:sldMk cId="1477643188" sldId="355"/>
        </pc:sldMkLst>
        <pc:spChg chg="mod">
          <ac:chgData name="Sian Shaw" userId="cf930bf7-ba7f-4ec0-9225-526cb0af2be3" providerId="ADAL" clId="{AEF9F5A9-DDB2-4AB5-B3D6-172CFD336333}" dt="2022-06-27T12:46:17.548" v="5" actId="20577"/>
          <ac:spMkLst>
            <pc:docMk/>
            <pc:sldMk cId="1477643188" sldId="355"/>
            <ac:spMk id="11" creationId="{C7A0E3D4-694B-4931-9237-1F893002AFBC}"/>
          </ac:spMkLst>
        </pc:spChg>
      </pc:sldChg>
      <pc:sldChg chg="modNotesTx">
        <pc:chgData name="Sian Shaw" userId="cf930bf7-ba7f-4ec0-9225-526cb0af2be3" providerId="ADAL" clId="{AEF9F5A9-DDB2-4AB5-B3D6-172CFD336333}" dt="2022-06-27T12:46:47.216" v="11" actId="20577"/>
        <pc:sldMkLst>
          <pc:docMk/>
          <pc:sldMk cId="2831748831" sldId="35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18/08/2022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br>
              <a:rPr lang="en-GB" dirty="0">
                <a:cs typeface="+mn-lt"/>
              </a:rPr>
            </a:br>
            <a:r>
              <a:rPr lang="en-GB" dirty="0"/>
              <a:t>Baby being held by priest - © Laura Arends</a:t>
            </a:r>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Trefoil shape - </a:t>
            </a:r>
            <a:r>
              <a:rPr lang="en-US" dirty="0"/>
              <a:t>©2022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GB" sz="1200" kern="1200" dirty="0">
                <a:solidFill>
                  <a:schemeClr val="tx1"/>
                </a:solidFill>
                <a:effectLst/>
                <a:latin typeface="+mn-lt"/>
                <a:ea typeface="+mn-ea"/>
                <a:cs typeface="+mn-cs"/>
              </a:rPr>
              <a:t>The priest holds the baby and asks the parents what the baby is to be called. Then saying the baby’s name, they scoop water out three times, saying “I baptise you in the name of the Father, the Son, and the Holy Sprit. Amen”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shows that part of the significance of baptism is that it is a naming ceremony at the start of a baby’s life. It is an opportunity to thank God for the baby and to start them on their earthly life.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Note again, that pouring the water three times symbolises the Christian teaching that God is One, revealed as the Father, Son and the Holy Spirit,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2939970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endParaRPr lang="en-US" dirty="0"/>
          </a:p>
          <a:p>
            <a:r>
              <a:rPr lang="en-GB" dirty="0"/>
              <a:t>© Laura Arends</a:t>
            </a:r>
          </a:p>
          <a:p>
            <a:endParaRPr lang="en-GB" dirty="0"/>
          </a:p>
          <a:p>
            <a:r>
              <a:rPr lang="en-GB" sz="1200" kern="1200" dirty="0">
                <a:solidFill>
                  <a:schemeClr val="tx1"/>
                </a:solidFill>
                <a:effectLst/>
                <a:latin typeface="+mn-lt"/>
                <a:ea typeface="+mn-ea"/>
                <a:cs typeface="+mn-cs"/>
              </a:rPr>
              <a:t>At the end of the service the parents are given a candle and the congregation say these words.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pairs, discuss: What do you think it means to ‘Shine as a light in the world?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Draw the discussion together to bring out ideas such as light as a symbol of good, the opposite of darkness, bringing hope in troubled places and times etc. A life lived for others and for God.</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367557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endParaRPr lang="en-US" dirty="0"/>
          </a:p>
          <a:p>
            <a:r>
              <a:rPr lang="en-GB" dirty="0"/>
              <a:t>© Laura Arends</a:t>
            </a:r>
          </a:p>
          <a:p>
            <a:endParaRPr lang="en-GB" dirty="0"/>
          </a:p>
          <a:p>
            <a:r>
              <a:rPr lang="en-GB" sz="1200" kern="1200" dirty="0">
                <a:solidFill>
                  <a:schemeClr val="tx1"/>
                </a:solidFill>
                <a:effectLst/>
                <a:latin typeface="+mn-lt"/>
                <a:ea typeface="+mn-ea"/>
                <a:cs typeface="+mn-cs"/>
              </a:rPr>
              <a:t>Recap</a:t>
            </a:r>
          </a:p>
          <a:p>
            <a:r>
              <a:rPr lang="en-GB" sz="1200" kern="1200" dirty="0">
                <a:solidFill>
                  <a:schemeClr val="tx1"/>
                </a:solidFill>
                <a:effectLst/>
                <a:latin typeface="+mn-lt"/>
                <a:ea typeface="+mn-ea"/>
                <a:cs typeface="+mn-cs"/>
              </a:rPr>
              <a:t>Ask pupils to look at this picture of a baptism. What can you see? Can you remember the significance of the things in the picture?</a:t>
            </a:r>
          </a:p>
          <a:p>
            <a:r>
              <a:rPr lang="en-GB" sz="1200" kern="1200" dirty="0">
                <a:solidFill>
                  <a:schemeClr val="tx1"/>
                </a:solidFill>
                <a:effectLst/>
                <a:latin typeface="+mn-lt"/>
                <a:ea typeface="+mn-ea"/>
                <a:cs typeface="+mn-cs"/>
              </a:rPr>
              <a:t>Font – baby is baptised using the blessed water in the font</a:t>
            </a:r>
          </a:p>
          <a:p>
            <a:r>
              <a:rPr lang="en-GB" sz="1200" kern="1200" dirty="0">
                <a:solidFill>
                  <a:schemeClr val="tx1"/>
                </a:solidFill>
                <a:effectLst/>
                <a:latin typeface="+mn-lt"/>
                <a:ea typeface="+mn-ea"/>
                <a:cs typeface="+mn-cs"/>
              </a:rPr>
              <a:t>Priest – wearing special robes</a:t>
            </a:r>
          </a:p>
          <a:p>
            <a:r>
              <a:rPr lang="en-GB" sz="1200" kern="1200" dirty="0">
                <a:solidFill>
                  <a:schemeClr val="tx1"/>
                </a:solidFill>
                <a:effectLst/>
                <a:latin typeface="+mn-lt"/>
                <a:ea typeface="+mn-ea"/>
                <a:cs typeface="+mn-cs"/>
              </a:rPr>
              <a:t>Baby – wearing a white dress, symbolic of purity. Some Christian families pass on Christening robes for many generations. The one this baby is wearing is about 100 years old and has been worn by many babies</a:t>
            </a:r>
          </a:p>
          <a:p>
            <a:r>
              <a:rPr lang="en-GB" sz="1200" kern="1200" dirty="0">
                <a:solidFill>
                  <a:schemeClr val="tx1"/>
                </a:solidFill>
                <a:effectLst/>
                <a:latin typeface="+mn-lt"/>
                <a:ea typeface="+mn-ea"/>
                <a:cs typeface="+mn-cs"/>
              </a:rPr>
              <a:t>Parents and Godparent – who have made promises on behalf of the baby</a:t>
            </a:r>
          </a:p>
          <a:p>
            <a:r>
              <a:rPr lang="en-GB" sz="1200" kern="1200" dirty="0">
                <a:solidFill>
                  <a:schemeClr val="tx1"/>
                </a:solidFill>
                <a:effectLst/>
                <a:latin typeface="+mn-lt"/>
                <a:ea typeface="+mn-ea"/>
                <a:cs typeface="+mn-cs"/>
              </a:rPr>
              <a:t>Candle – symbol of Jesus, the Light of the world, and how the child is to live their life as a light in the world</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Activity: Create an invitation to an Infant Baptism. Think about symbols you could use to decorate the invitation.</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41369426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Believer’s baptism - </a:t>
            </a:r>
            <a:r>
              <a:rPr lang="en-GB" dirty="0" err="1"/>
              <a:t>Pixabay</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Infant’s baptism - © Laura Arends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sz="1200" kern="1200" dirty="0">
                <a:solidFill>
                  <a:schemeClr val="tx1"/>
                </a:solidFill>
                <a:effectLst/>
                <a:latin typeface="+mn-lt"/>
                <a:ea typeface="+mn-ea"/>
                <a:cs typeface="+mn-cs"/>
              </a:rPr>
              <a:t>Some Christians choose not to baptise babies, but prefer to wait until the child is old enough to really understand the commitment and significance of the promises they are making. Someone who has not been brought up as a Christian may become a believer when they are older and many chose to be baptised by full-immersion. This means that they will be put right under the water and pulled up again.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is usually called Believers’ Baptism.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 the similarities and differences between the two pictures.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most obvious difference apart from the age of the person being baptised, is that there is a pool rather than a font. This sort of pool is called a Baptistry.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32094121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Cross - </a:t>
            </a:r>
            <a:r>
              <a:rPr lang="en-US" dirty="0"/>
              <a:t>©2022 Dean</a:t>
            </a:r>
            <a:r>
              <a:rPr lang="en-US" baseline="0" dirty="0"/>
              <a:t> &amp; Chapter of Westminster</a:t>
            </a:r>
            <a:endParaRPr lang="en-GB" dirty="0"/>
          </a:p>
          <a:p>
            <a:r>
              <a:rPr lang="en-GB" dirty="0"/>
              <a:t>Empty tomb – </a:t>
            </a:r>
            <a:r>
              <a:rPr lang="en-GB" dirty="0" err="1"/>
              <a:t>Pixabay</a:t>
            </a:r>
            <a:endParaRPr lang="en-GB" dirty="0"/>
          </a:p>
          <a:p>
            <a:r>
              <a:rPr lang="en-GB" dirty="0"/>
              <a:t>Washing line – </a:t>
            </a:r>
            <a:r>
              <a:rPr lang="en-GB" dirty="0" err="1"/>
              <a:t>Pixabay</a:t>
            </a:r>
            <a:endParaRPr lang="en-GB" dirty="0"/>
          </a:p>
          <a:p>
            <a:endParaRPr lang="en-GB" dirty="0"/>
          </a:p>
          <a:p>
            <a:r>
              <a:rPr lang="en-GB" sz="1200" kern="1200" dirty="0">
                <a:solidFill>
                  <a:schemeClr val="tx1"/>
                </a:solidFill>
                <a:effectLst/>
                <a:latin typeface="+mn-lt"/>
                <a:ea typeface="+mn-ea"/>
                <a:cs typeface="+mn-cs"/>
              </a:rPr>
              <a:t>A Believer’s Baptism usually involves being completely put under the water. This is called a full-immersion baptism.</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symbolises dying and rising to new life. Christians believe that Jesus died and was placed in the tomb. Three days later he was rose again to new life. By going under the water and coming back up again, Christians feel that they have symbolically joined with Jesus dying and rising a new life of faith.</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water can also symbolise washing away of sins. When someone becomes a Christian, they believe that all their sins are forgiven by God and they can start a new life, afresh. Just as water washes away dirt, so baptism washes away sin.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For this reason, many chose to wear white clothes when they are baptised.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 Why might some Christians who were baptised as babies choose to have a Believer’s Baptism when they are adults?</a:t>
            </a: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28774375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What have we learnt?</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Jesus was baptised by John the Baptist</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Baptism is a ceremony where Christians welcome a new baby into the church family</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Parents, Godparents and the whole church community promise to bring the baby up as a Christian</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 baby has water poured over their head in the name of God, Father, Son and Holy Spirit</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Some Christians wait until a child is grown up and can chose to be baptised for themselves. This is called Believer’s Baptism and can often involve full-immersion in water</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1278791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Today we will be able to:</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Understand why Christians choose to baptise babies.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Understand why some Christians choose Believer’s Baptism</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Explain what happens in an infant and believers baptism ceremony</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Identify key symbols used in a baptism service and explain their meaning for Christians using appropriate language</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517725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Image: </a:t>
            </a:r>
            <a:endParaRPr lang="en-US" dirty="0"/>
          </a:p>
          <a:p>
            <a:r>
              <a:rPr lang="en-GB" dirty="0">
                <a:cs typeface="Calibri"/>
              </a:rPr>
              <a:t>© Laura Arends</a:t>
            </a:r>
          </a:p>
          <a:p>
            <a:endParaRPr lang="en-GB" dirty="0">
              <a:cs typeface="Calibri"/>
            </a:endParaRPr>
          </a:p>
          <a:p>
            <a:r>
              <a:rPr lang="en-GB" sz="1200" kern="1200" dirty="0">
                <a:solidFill>
                  <a:schemeClr val="tx1"/>
                </a:solidFill>
                <a:effectLst/>
                <a:latin typeface="+mn-lt"/>
                <a:ea typeface="+mn-ea"/>
                <a:cs typeface="+mn-cs"/>
              </a:rPr>
              <a:t>When a new baby is born to Christian parents, there is a special ceremony which welcomes them and marks the start of their life as a Christian. This is called Baptism or Christening.</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Christians believe that even babies are important to God. In fact, Jesus is said to have encouraged children to come to him (Matthew 19:14).</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Most religions have a special way of marking the birth of a new baby. It is usually a joyful occasion and shared with the extended family.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Encourage the class to share their experiences of welcoming a new baby. What do you do in your family? Have any of you been to one of these ceremonies? What happened? How did people feel? Did you go to a place of worship? Did you have any special food or sing special songs?</a:t>
            </a:r>
          </a:p>
          <a:p>
            <a:endParaRPr lang="en-GB"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2497540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Calibri"/>
                <a:cs typeface="Calibri"/>
              </a:rPr>
              <a:t>Image: </a:t>
            </a:r>
            <a:endParaRPr lang="en-GB" dirty="0"/>
          </a:p>
          <a:p>
            <a:r>
              <a:rPr lang="en-GB" dirty="0"/>
              <a:t>I, </a:t>
            </a:r>
            <a:r>
              <a:rPr lang="en-GB" dirty="0" err="1"/>
              <a:t>Davezelenka</a:t>
            </a:r>
            <a:r>
              <a:rPr lang="en-GB" dirty="0"/>
              <a:t>, CC BY-SA 3.0 &lt;http://creativecommons.org/licenses/by-sa/3.0/&gt;, via Wikimedia Commons</a:t>
            </a:r>
          </a:p>
          <a:p>
            <a:endParaRPr lang="en-GB" dirty="0">
              <a:ea typeface="Calibri" panose="020F0502020204030204"/>
              <a:cs typeface="Calibri" panose="020F0502020204030204"/>
            </a:endParaRPr>
          </a:p>
          <a:p>
            <a:r>
              <a:rPr lang="en-GB" sz="1200" kern="1200" dirty="0">
                <a:solidFill>
                  <a:schemeClr val="tx1"/>
                </a:solidFill>
                <a:effectLst/>
                <a:latin typeface="+mn-lt"/>
                <a:ea typeface="+mn-ea"/>
                <a:cs typeface="+mn-cs"/>
              </a:rPr>
              <a:t>The Christian holy book, the Bible, tells the story of Jesus’ baptism.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Jesus’ cousin John was sent by God to tell people that they should say sorry for their sins (wrong- doing) and turn away from wrong-doing to live a good life. This is called Confessing and Repenting. As a sign of this, John baptised them in the River Jordan. He took them into the river and gently pushed them under the water for a few seconds, before pulling them up. John said that after him, God would send someone much greater. When John saw Jesus coming to be baptised he recognised that this was the person he said would come after him. He agreed to baptise Jesus, although he did not feel worthy. As he did so, the Holy Spirit appeared in the form of a dove and flew down to Jesus. And a voice from Heaven was heard saying, “This is my Son, with whom I am well pleased”.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You could also read Matthew Chapter 3.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Christians belief that baptism is an important ceremony, called a sacrament, because Jesus was baptised. This ceremony bring them closer to God.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Activity: Act out this story in groups. Parts would include: John the Baptist; Jesus; people coming to be baptised; The Holy Spirit; and God. </a:t>
            </a:r>
          </a:p>
          <a:p>
            <a:endParaRPr lang="en-GB"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3443911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endParaRPr lang="en-US" dirty="0"/>
          </a:p>
          <a:p>
            <a:r>
              <a:rPr lang="en-GB" dirty="0" err="1"/>
              <a:t>Pixabay</a:t>
            </a:r>
            <a:r>
              <a:rPr lang="en-GB" dirty="0"/>
              <a:t> </a:t>
            </a:r>
          </a:p>
          <a:p>
            <a:endParaRPr lang="en-GB" dirty="0"/>
          </a:p>
          <a:p>
            <a:r>
              <a:rPr lang="en-GB" sz="1200" kern="1200" dirty="0">
                <a:solidFill>
                  <a:schemeClr val="tx1"/>
                </a:solidFill>
                <a:effectLst/>
                <a:latin typeface="+mn-lt"/>
                <a:ea typeface="+mn-ea"/>
                <a:cs typeface="+mn-cs"/>
              </a:rPr>
              <a:t>Christian parents often choose to have their child baptised as a baby. This is usually called Infant Baptism.</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Baptism usually takes place as part of a Sunday service, although that doesn’t have to be the case. For Christians who go to church every Sunday, it is a really important time for the whole community to welcome the child.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Near the beginning of the Christian baptism service, the priest asks all the people in the church if they will help the child to grow up and live as a Christian. It is important that the child is part, not only of their immediate family, but also of the whole church throughout the world. By being baptised they are joining a wider family of Christians from all over the world.</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2445445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Images:</a:t>
            </a:r>
          </a:p>
          <a:p>
            <a:r>
              <a:rPr lang="en-US" dirty="0">
                <a:cs typeface="Calibri" panose="020F0502020204030204"/>
              </a:rPr>
              <a:t>People representing godparents – </a:t>
            </a:r>
            <a:r>
              <a:rPr lang="en-US" dirty="0" err="1">
                <a:cs typeface="Calibri" panose="020F0502020204030204"/>
              </a:rPr>
              <a:t>Pixabay</a:t>
            </a:r>
            <a:endParaRPr lang="en-US" dirty="0">
              <a:cs typeface="Calibri" panose="020F0502020204030204"/>
            </a:endParaRPr>
          </a:p>
          <a:p>
            <a:r>
              <a:rPr lang="en-US" dirty="0">
                <a:cs typeface="Calibri" panose="020F0502020204030204"/>
              </a:rPr>
              <a:t>Font - </a:t>
            </a:r>
            <a:r>
              <a:rPr lang="en-US" dirty="0"/>
              <a:t>©2022 Dean</a:t>
            </a:r>
            <a:r>
              <a:rPr lang="en-US" baseline="0" dirty="0"/>
              <a:t> &amp; Chapter of Westminster</a:t>
            </a:r>
          </a:p>
          <a:p>
            <a:endParaRPr lang="en-US" baseline="0" dirty="0"/>
          </a:p>
          <a:p>
            <a:r>
              <a:rPr lang="en-GB" sz="1200" kern="1200" dirty="0">
                <a:solidFill>
                  <a:schemeClr val="tx1"/>
                </a:solidFill>
                <a:effectLst/>
                <a:latin typeface="+mn-lt"/>
                <a:ea typeface="+mn-ea"/>
                <a:cs typeface="+mn-cs"/>
              </a:rPr>
              <a:t>The font is a large stone basin, filled with water. It is usually found inside but near the entrance to a church. Why do you think it is near the entrance? Because baptism is a ceremony which marks the entrance to the Christian faith.</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pairs, write a job description for a godparent. What sort of person do you think would make a good choice? What do you think the job should entail? You might include: Ensuring the child goes to church on Sundays, teaching the child to pray etc. What qualities do you think they should have? E.g. trustworthy, loyal, honest etc. </a:t>
            </a:r>
          </a:p>
          <a:p>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2264653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err="1"/>
              <a:t>Pixabay</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sz="1200" kern="1200" dirty="0">
                <a:solidFill>
                  <a:schemeClr val="tx1"/>
                </a:solidFill>
                <a:effectLst/>
                <a:latin typeface="+mn-lt"/>
                <a:ea typeface="+mn-ea"/>
                <a:cs typeface="+mn-cs"/>
              </a:rPr>
              <a:t>One of the most important parts of the baptism service is the promises that the parents and godparents make.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priest asks the parents and godparents to questions about their faith and commitment. They are expected to answer for themselves and for the child to show that they are committed to bringing up the child as a Christian.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Christians believe in one God, but that God is known and worshipped as Trinity. The Father, who made the world and keeps it going; the Son, Jesus, who came into the world to save it from sin; and the Holy Spirit, the power of God who lives with believers and helps them live a good life. This is quite a complicated belief but the symbol of the trefoil, the three-leaved shape helps to illustrate it. Other ways to explain it include H</a:t>
            </a:r>
            <a:r>
              <a:rPr lang="en-GB" sz="1200" kern="1200" baseline="-25000" dirty="0">
                <a:solidFill>
                  <a:schemeClr val="tx1"/>
                </a:solidFill>
                <a:effectLst/>
                <a:latin typeface="+mn-lt"/>
                <a:ea typeface="+mn-ea"/>
                <a:cs typeface="+mn-cs"/>
              </a:rPr>
              <a:t>2</a:t>
            </a:r>
            <a:r>
              <a:rPr lang="en-GB" sz="1200" kern="1200" dirty="0">
                <a:solidFill>
                  <a:schemeClr val="tx1"/>
                </a:solidFill>
                <a:effectLst/>
                <a:latin typeface="+mn-lt"/>
                <a:ea typeface="+mn-ea"/>
                <a:cs typeface="+mn-cs"/>
              </a:rPr>
              <a:t>0: Ice, Water and Steam. They are all the same element but have different properties. Or a person: They can be parent, child, teacher – one person but three roles in life.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2284931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Elizabeth Goodspeed, CC BY-SA 4.0 &lt;https://creativecommons.org/licenses/by-sa/4.0&gt;, via Wikimedia Commons</a:t>
            </a:r>
          </a:p>
          <a:p>
            <a:endParaRPr lang="en-GB" dirty="0"/>
          </a:p>
          <a:p>
            <a:r>
              <a:rPr lang="en-GB" sz="1200" kern="1200" dirty="0">
                <a:solidFill>
                  <a:schemeClr val="tx1"/>
                </a:solidFill>
                <a:effectLst/>
                <a:latin typeface="+mn-lt"/>
                <a:ea typeface="+mn-ea"/>
                <a:cs typeface="+mn-cs"/>
              </a:rPr>
              <a:t>Have you ever worn a badge to show that you are member of something? e.g. School badge, scouts/guides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Design a badge which could be used as a symbol for your class. You could include your year group, the name of your class or your teacher’s initials. What colours would you use?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Water is a very important part of baptism. Water is put into the font before the service starts and during the service, prayers are said over it, asking God to bless it.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priest dips their hand in the water and draws the sign of the cross, the symbol of Christianity, on the baby’s forehead. This is like marking the baby with a badge to show that they belong to Jesus and are members of the worldwide church community.</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17911820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25.pn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©2022 Dean and Chapter of Westminster</a:t>
            </a:r>
          </a:p>
        </p:txBody>
      </p:sp>
      <p:sp>
        <p:nvSpPr>
          <p:cNvPr id="9" name="TextBox 8"/>
          <p:cNvSpPr txBox="1"/>
          <p:nvPr/>
        </p:nvSpPr>
        <p:spPr>
          <a:xfrm>
            <a:off x="361673" y="1129460"/>
            <a:ext cx="4805750" cy="954107"/>
          </a:xfrm>
          <a:prstGeom prst="rect">
            <a:avLst/>
          </a:prstGeom>
          <a:solidFill>
            <a:schemeClr val="tx2"/>
          </a:solidFill>
        </p:spPr>
        <p:txBody>
          <a:bodyPr wrap="square" rtlCol="0">
            <a:spAutoFit/>
          </a:bodyPr>
          <a:lstStyle/>
          <a:p>
            <a:r>
              <a:rPr lang="en-GB" sz="2800" b="1" dirty="0">
                <a:solidFill>
                  <a:schemeClr val="bg1"/>
                </a:solidFill>
                <a:latin typeface="+mj-lt"/>
              </a:rPr>
              <a:t>Introducing the Sacraments: Baptism</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724E057-C904-44B4-B951-3C36AFEE6483}"/>
              </a:ext>
            </a:extLst>
          </p:cNvPr>
          <p:cNvSpPr>
            <a:spLocks noGrp="1"/>
          </p:cNvSpPr>
          <p:nvPr>
            <p:ph type="sldNum" sz="quarter" idx="12"/>
          </p:nvPr>
        </p:nvSpPr>
        <p:spPr/>
        <p:txBody>
          <a:bodyPr/>
          <a:lstStyle/>
          <a:p>
            <a:fld id="{5DE86334-23EC-43C1-B38B-9861E98188F3}" type="slidenum">
              <a:rPr lang="en-GB" smtClean="0"/>
              <a:t>10</a:t>
            </a:fld>
            <a:endParaRPr lang="en-GB"/>
          </a:p>
        </p:txBody>
      </p:sp>
      <p:sp>
        <p:nvSpPr>
          <p:cNvPr id="5" name="TextBox 4">
            <a:extLst>
              <a:ext uri="{FF2B5EF4-FFF2-40B4-BE49-F238E27FC236}">
                <a16:creationId xmlns:a16="http://schemas.microsoft.com/office/drawing/2014/main" id="{1773C5D4-3804-413F-9534-A60CCAF279E0}"/>
              </a:ext>
            </a:extLst>
          </p:cNvPr>
          <p:cNvSpPr txBox="1"/>
          <p:nvPr/>
        </p:nvSpPr>
        <p:spPr>
          <a:xfrm>
            <a:off x="352949" y="987319"/>
            <a:ext cx="7911743" cy="523220"/>
          </a:xfrm>
          <a:prstGeom prst="rect">
            <a:avLst/>
          </a:prstGeom>
          <a:noFill/>
        </p:spPr>
        <p:txBody>
          <a:bodyPr wrap="square" rtlCol="0">
            <a:spAutoFit/>
          </a:bodyPr>
          <a:lstStyle/>
          <a:p>
            <a:r>
              <a:rPr lang="en-GB" sz="2800" b="1" dirty="0">
                <a:latin typeface="+mj-lt"/>
              </a:rPr>
              <a:t>Significance of Baptism – Naming ceremony</a:t>
            </a:r>
          </a:p>
        </p:txBody>
      </p:sp>
      <p:sp>
        <p:nvSpPr>
          <p:cNvPr id="8" name="TextBox 7">
            <a:extLst>
              <a:ext uri="{FF2B5EF4-FFF2-40B4-BE49-F238E27FC236}">
                <a16:creationId xmlns:a16="http://schemas.microsoft.com/office/drawing/2014/main" id="{31662908-00E5-4A7A-99C0-CD6A130632CF}"/>
              </a:ext>
            </a:extLst>
          </p:cNvPr>
          <p:cNvSpPr txBox="1"/>
          <p:nvPr/>
        </p:nvSpPr>
        <p:spPr>
          <a:xfrm>
            <a:off x="4818075" y="1846943"/>
            <a:ext cx="2808515" cy="1200329"/>
          </a:xfrm>
          <a:prstGeom prst="rect">
            <a:avLst/>
          </a:prstGeom>
          <a:noFill/>
        </p:spPr>
        <p:txBody>
          <a:bodyPr wrap="square" rtlCol="0">
            <a:spAutoFit/>
          </a:bodyPr>
          <a:lstStyle/>
          <a:p>
            <a:r>
              <a:rPr lang="en-GB" i="1" dirty="0"/>
              <a:t>Frances</a:t>
            </a:r>
            <a:r>
              <a:rPr lang="en-GB" dirty="0"/>
              <a:t>, I baptise you in the name of the Father, the Son, and the Holy Sprit. Amen</a:t>
            </a:r>
          </a:p>
        </p:txBody>
      </p:sp>
      <p:pic>
        <p:nvPicPr>
          <p:cNvPr id="10" name="Picture 10">
            <a:extLst>
              <a:ext uri="{FF2B5EF4-FFF2-40B4-BE49-F238E27FC236}">
                <a16:creationId xmlns:a16="http://schemas.microsoft.com/office/drawing/2014/main" id="{29B610A7-0A12-19CF-BA9C-0BA036753BD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4268" y="1846943"/>
            <a:ext cx="2875626" cy="4315123"/>
          </a:xfrm>
          <a:prstGeom prst="rect">
            <a:avLst/>
          </a:prstGeom>
        </p:spPr>
      </p:pic>
      <p:sp>
        <p:nvSpPr>
          <p:cNvPr id="13" name="Speech Bubble: Rectangle with Corners Rounded 12">
            <a:extLst>
              <a:ext uri="{FF2B5EF4-FFF2-40B4-BE49-F238E27FC236}">
                <a16:creationId xmlns:a16="http://schemas.microsoft.com/office/drawing/2014/main" id="{A14B2D78-F57F-D772-B705-D0C492174B6E}"/>
              </a:ext>
            </a:extLst>
          </p:cNvPr>
          <p:cNvSpPr/>
          <p:nvPr/>
        </p:nvSpPr>
        <p:spPr>
          <a:xfrm>
            <a:off x="4479257" y="1720618"/>
            <a:ext cx="3569367" cy="1513973"/>
          </a:xfrm>
          <a:prstGeom prst="wedgeRoundRectCallout">
            <a:avLst>
              <a:gd name="adj1" fmla="val -62676"/>
              <a:gd name="adj2" fmla="val 21564"/>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5">
            <a:extLst>
              <a:ext uri="{FF2B5EF4-FFF2-40B4-BE49-F238E27FC236}">
                <a16:creationId xmlns:a16="http://schemas.microsoft.com/office/drawing/2014/main" id="{F5FA31CB-4A44-450F-BA6D-043AA0B54D19}"/>
              </a:ext>
            </a:extLst>
          </p:cNvPr>
          <p:cNvSpPr>
            <a:spLocks noGrp="1"/>
          </p:cNvSpPr>
          <p:nvPr>
            <p:ph type="body" sz="quarter" idx="13"/>
          </p:nvPr>
        </p:nvSpPr>
        <p:spPr>
          <a:xfrm>
            <a:off x="352949" y="649833"/>
            <a:ext cx="6048000" cy="167698"/>
          </a:xfrm>
        </p:spPr>
        <p:txBody>
          <a:bodyPr/>
          <a:lstStyle/>
          <a:p>
            <a:r>
              <a:rPr lang="en-GB"/>
              <a:t>Learning</a:t>
            </a:r>
          </a:p>
        </p:txBody>
      </p:sp>
      <p:pic>
        <p:nvPicPr>
          <p:cNvPr id="9" name="Picture 8">
            <a:extLst>
              <a:ext uri="{FF2B5EF4-FFF2-40B4-BE49-F238E27FC236}">
                <a16:creationId xmlns:a16="http://schemas.microsoft.com/office/drawing/2014/main" id="{109B64DA-066B-4FFC-ABDE-050380D0D17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25145" y="3487345"/>
            <a:ext cx="2537799" cy="2674721"/>
          </a:xfrm>
          <a:prstGeom prst="rect">
            <a:avLst/>
          </a:prstGeom>
        </p:spPr>
      </p:pic>
    </p:spTree>
    <p:extLst>
      <p:ext uri="{BB962C8B-B14F-4D97-AF65-F5344CB8AC3E}">
        <p14:creationId xmlns:p14="http://schemas.microsoft.com/office/powerpoint/2010/main" val="3573109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20E0D14-E95D-43DD-A70D-5818D12A6ED7}"/>
              </a:ext>
            </a:extLst>
          </p:cNvPr>
          <p:cNvSpPr>
            <a:spLocks noGrp="1"/>
          </p:cNvSpPr>
          <p:nvPr>
            <p:ph type="sldNum" sz="quarter" idx="12"/>
          </p:nvPr>
        </p:nvSpPr>
        <p:spPr/>
        <p:txBody>
          <a:bodyPr/>
          <a:lstStyle/>
          <a:p>
            <a:fld id="{5DE86334-23EC-43C1-B38B-9861E98188F3}" type="slidenum">
              <a:rPr lang="en-GB" smtClean="0"/>
              <a:t>11</a:t>
            </a:fld>
            <a:endParaRPr lang="en-GB"/>
          </a:p>
        </p:txBody>
      </p:sp>
      <p:sp>
        <p:nvSpPr>
          <p:cNvPr id="5" name="Rectangle 4">
            <a:extLst>
              <a:ext uri="{FF2B5EF4-FFF2-40B4-BE49-F238E27FC236}">
                <a16:creationId xmlns:a16="http://schemas.microsoft.com/office/drawing/2014/main" id="{7A40FF60-5D57-4AC3-8BD3-1D0F7DA8ACED}"/>
              </a:ext>
            </a:extLst>
          </p:cNvPr>
          <p:cNvSpPr/>
          <p:nvPr/>
        </p:nvSpPr>
        <p:spPr>
          <a:xfrm>
            <a:off x="5520890" y="2139850"/>
            <a:ext cx="3378869" cy="2031325"/>
          </a:xfrm>
          <a:prstGeom prst="rect">
            <a:avLst/>
          </a:prstGeom>
        </p:spPr>
        <p:txBody>
          <a:bodyPr wrap="square" lIns="91440" tIns="45720" rIns="91440" bIns="45720" anchor="t">
            <a:spAutoFit/>
          </a:bodyPr>
          <a:lstStyle/>
          <a:p>
            <a:r>
              <a:rPr lang="en-GB" dirty="0"/>
              <a:t>You have received the light of Christ;</a:t>
            </a:r>
          </a:p>
          <a:p>
            <a:r>
              <a:rPr lang="en-GB" dirty="0"/>
              <a:t>walk in this light all the days of your life.</a:t>
            </a:r>
            <a:endParaRPr lang="en-GB" dirty="0">
              <a:latin typeface="Open Sans"/>
            </a:endParaRPr>
          </a:p>
          <a:p>
            <a:endParaRPr lang="en-GB" dirty="0">
              <a:latin typeface="Open Sans"/>
            </a:endParaRPr>
          </a:p>
          <a:p>
            <a:r>
              <a:rPr lang="en-GB" dirty="0">
                <a:latin typeface="Arial"/>
                <a:cs typeface="Arial"/>
              </a:rPr>
              <a:t>Shine as a light in the world,</a:t>
            </a:r>
          </a:p>
          <a:p>
            <a:r>
              <a:rPr lang="en-GB" dirty="0">
                <a:latin typeface="Arial"/>
                <a:cs typeface="Arial"/>
              </a:rPr>
              <a:t>to the glory of God the Father.</a:t>
            </a:r>
            <a:endParaRPr lang="en-GB" i="0" dirty="0">
              <a:effectLst/>
              <a:latin typeface="Arial"/>
              <a:cs typeface="Arial"/>
            </a:endParaRPr>
          </a:p>
        </p:txBody>
      </p:sp>
      <p:pic>
        <p:nvPicPr>
          <p:cNvPr id="8" name="Picture 8">
            <a:extLst>
              <a:ext uri="{FF2B5EF4-FFF2-40B4-BE49-F238E27FC236}">
                <a16:creationId xmlns:a16="http://schemas.microsoft.com/office/drawing/2014/main" id="{697BBB8A-537A-E944-AC0C-F2E49BEF78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4241" y="2098462"/>
            <a:ext cx="5003407" cy="4145426"/>
          </a:xfrm>
          <a:prstGeom prst="rect">
            <a:avLst/>
          </a:prstGeom>
        </p:spPr>
      </p:pic>
      <p:sp>
        <p:nvSpPr>
          <p:cNvPr id="6" name="Speech Bubble: Rectangle with Corners Rounded 5">
            <a:extLst>
              <a:ext uri="{FF2B5EF4-FFF2-40B4-BE49-F238E27FC236}">
                <a16:creationId xmlns:a16="http://schemas.microsoft.com/office/drawing/2014/main" id="{99BBAD38-3638-490B-B1BD-D86727450593}"/>
              </a:ext>
            </a:extLst>
          </p:cNvPr>
          <p:cNvSpPr/>
          <p:nvPr/>
        </p:nvSpPr>
        <p:spPr>
          <a:xfrm>
            <a:off x="5374239" y="1915583"/>
            <a:ext cx="3525520" cy="2824480"/>
          </a:xfrm>
          <a:prstGeom prst="wedgeRoundRectCallout">
            <a:avLst>
              <a:gd name="adj1" fmla="val -43311"/>
              <a:gd name="adj2" fmla="val 603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CB944699-76B4-4B7C-AE3E-74A0D9244D49}"/>
              </a:ext>
            </a:extLst>
          </p:cNvPr>
          <p:cNvSpPr txBox="1"/>
          <p:nvPr/>
        </p:nvSpPr>
        <p:spPr>
          <a:xfrm>
            <a:off x="714433" y="1104947"/>
            <a:ext cx="7741743" cy="523220"/>
          </a:xfrm>
          <a:prstGeom prst="rect">
            <a:avLst/>
          </a:prstGeom>
          <a:noFill/>
        </p:spPr>
        <p:txBody>
          <a:bodyPr wrap="square" rtlCol="0">
            <a:spAutoFit/>
          </a:bodyPr>
          <a:lstStyle/>
          <a:p>
            <a:r>
              <a:rPr lang="en-GB" sz="2800" b="1" dirty="0">
                <a:latin typeface="+mj-lt"/>
              </a:rPr>
              <a:t>Significance of Baptism  - Shine as a light</a:t>
            </a:r>
          </a:p>
        </p:txBody>
      </p:sp>
      <p:sp>
        <p:nvSpPr>
          <p:cNvPr id="10" name="Text Placeholder 5">
            <a:extLst>
              <a:ext uri="{FF2B5EF4-FFF2-40B4-BE49-F238E27FC236}">
                <a16:creationId xmlns:a16="http://schemas.microsoft.com/office/drawing/2014/main" id="{38E06F01-9661-4CB0-982C-31503B08865C}"/>
              </a:ext>
            </a:extLst>
          </p:cNvPr>
          <p:cNvSpPr>
            <a:spLocks noGrp="1"/>
          </p:cNvSpPr>
          <p:nvPr>
            <p:ph type="body" sz="quarter" idx="13"/>
          </p:nvPr>
        </p:nvSpPr>
        <p:spPr>
          <a:xfrm>
            <a:off x="352949" y="649833"/>
            <a:ext cx="6048000" cy="167698"/>
          </a:xfrm>
        </p:spPr>
        <p:txBody>
          <a:bodyPr/>
          <a:lstStyle/>
          <a:p>
            <a:r>
              <a:rPr lang="en-GB"/>
              <a:t>Learning</a:t>
            </a:r>
          </a:p>
        </p:txBody>
      </p:sp>
    </p:spTree>
    <p:extLst>
      <p:ext uri="{BB962C8B-B14F-4D97-AF65-F5344CB8AC3E}">
        <p14:creationId xmlns:p14="http://schemas.microsoft.com/office/powerpoint/2010/main" val="2229083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87BDC51-AC8D-4928-BE85-F405EBDE0FE9}"/>
              </a:ext>
            </a:extLst>
          </p:cNvPr>
          <p:cNvSpPr>
            <a:spLocks noGrp="1"/>
          </p:cNvSpPr>
          <p:nvPr>
            <p:ph type="sldNum" sz="quarter" idx="12"/>
          </p:nvPr>
        </p:nvSpPr>
        <p:spPr/>
        <p:txBody>
          <a:bodyPr/>
          <a:lstStyle/>
          <a:p>
            <a:fld id="{5DE86334-23EC-43C1-B38B-9861E98188F3}" type="slidenum">
              <a:rPr lang="en-GB" smtClean="0"/>
              <a:t>12</a:t>
            </a:fld>
            <a:endParaRPr lang="en-GB"/>
          </a:p>
        </p:txBody>
      </p:sp>
      <p:pic>
        <p:nvPicPr>
          <p:cNvPr id="5" name="Picture 5">
            <a:extLst>
              <a:ext uri="{FF2B5EF4-FFF2-40B4-BE49-F238E27FC236}">
                <a16:creationId xmlns:a16="http://schemas.microsoft.com/office/drawing/2014/main" id="{F4E3E299-29E1-0AB6-2E7B-30AE1E54B4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6979" y="962929"/>
            <a:ext cx="8077299" cy="5381481"/>
          </a:xfrm>
          <a:prstGeom prst="rect">
            <a:avLst/>
          </a:prstGeom>
        </p:spPr>
      </p:pic>
      <p:sp>
        <p:nvSpPr>
          <p:cNvPr id="6" name="Text Placeholder 5">
            <a:extLst>
              <a:ext uri="{FF2B5EF4-FFF2-40B4-BE49-F238E27FC236}">
                <a16:creationId xmlns:a16="http://schemas.microsoft.com/office/drawing/2014/main" id="{C374EBEE-6274-42DD-A3CA-822CBE2EFA90}"/>
              </a:ext>
            </a:extLst>
          </p:cNvPr>
          <p:cNvSpPr>
            <a:spLocks noGrp="1"/>
          </p:cNvSpPr>
          <p:nvPr>
            <p:ph type="body" sz="quarter" idx="13"/>
          </p:nvPr>
        </p:nvSpPr>
        <p:spPr>
          <a:xfrm>
            <a:off x="352949" y="649833"/>
            <a:ext cx="6048000" cy="167698"/>
          </a:xfrm>
        </p:spPr>
        <p:txBody>
          <a:bodyPr/>
          <a:lstStyle/>
          <a:p>
            <a:r>
              <a:rPr lang="en-GB"/>
              <a:t>Learning</a:t>
            </a:r>
          </a:p>
        </p:txBody>
      </p:sp>
    </p:spTree>
    <p:extLst>
      <p:ext uri="{BB962C8B-B14F-4D97-AF65-F5344CB8AC3E}">
        <p14:creationId xmlns:p14="http://schemas.microsoft.com/office/powerpoint/2010/main" val="2585065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421D66-05C5-47FB-9CF4-80A3618780CB}"/>
              </a:ext>
            </a:extLst>
          </p:cNvPr>
          <p:cNvSpPr>
            <a:spLocks noGrp="1"/>
          </p:cNvSpPr>
          <p:nvPr>
            <p:ph type="sldNum" sz="quarter" idx="12"/>
          </p:nvPr>
        </p:nvSpPr>
        <p:spPr/>
        <p:txBody>
          <a:bodyPr/>
          <a:lstStyle/>
          <a:p>
            <a:fld id="{5DE86334-23EC-43C1-B38B-9861E98188F3}" type="slidenum">
              <a:rPr lang="en-GB" smtClean="0"/>
              <a:t>13</a:t>
            </a:fld>
            <a:endParaRPr lang="en-GB"/>
          </a:p>
        </p:txBody>
      </p:sp>
      <p:sp>
        <p:nvSpPr>
          <p:cNvPr id="7" name="TextBox 6">
            <a:extLst>
              <a:ext uri="{FF2B5EF4-FFF2-40B4-BE49-F238E27FC236}">
                <a16:creationId xmlns:a16="http://schemas.microsoft.com/office/drawing/2014/main" id="{1467E01C-D3C5-49B9-89E8-81859B550EE0}"/>
              </a:ext>
            </a:extLst>
          </p:cNvPr>
          <p:cNvSpPr txBox="1"/>
          <p:nvPr/>
        </p:nvSpPr>
        <p:spPr>
          <a:xfrm>
            <a:off x="2683632" y="1231461"/>
            <a:ext cx="4258492" cy="523220"/>
          </a:xfrm>
          <a:prstGeom prst="rect">
            <a:avLst/>
          </a:prstGeom>
          <a:noFill/>
        </p:spPr>
        <p:txBody>
          <a:bodyPr wrap="square" rtlCol="0">
            <a:spAutoFit/>
          </a:bodyPr>
          <a:lstStyle/>
          <a:p>
            <a:r>
              <a:rPr lang="en-GB" sz="2800" b="1" dirty="0">
                <a:latin typeface="+mj-lt"/>
              </a:rPr>
              <a:t>Believers’ Baptism</a:t>
            </a:r>
          </a:p>
        </p:txBody>
      </p:sp>
      <p:sp>
        <p:nvSpPr>
          <p:cNvPr id="8" name="Text Placeholder 5">
            <a:extLst>
              <a:ext uri="{FF2B5EF4-FFF2-40B4-BE49-F238E27FC236}">
                <a16:creationId xmlns:a16="http://schemas.microsoft.com/office/drawing/2014/main" id="{6983D71C-326C-467C-9320-20B07980AB7E}"/>
              </a:ext>
            </a:extLst>
          </p:cNvPr>
          <p:cNvSpPr>
            <a:spLocks noGrp="1"/>
          </p:cNvSpPr>
          <p:nvPr>
            <p:ph type="body" sz="quarter" idx="13"/>
          </p:nvPr>
        </p:nvSpPr>
        <p:spPr>
          <a:xfrm>
            <a:off x="352949" y="649833"/>
            <a:ext cx="6048000" cy="167698"/>
          </a:xfrm>
        </p:spPr>
        <p:txBody>
          <a:bodyPr/>
          <a:lstStyle/>
          <a:p>
            <a:r>
              <a:rPr lang="en-GB"/>
              <a:t>Learning</a:t>
            </a:r>
          </a:p>
        </p:txBody>
      </p:sp>
      <p:pic>
        <p:nvPicPr>
          <p:cNvPr id="4" name="Picture 3">
            <a:extLst>
              <a:ext uri="{FF2B5EF4-FFF2-40B4-BE49-F238E27FC236}">
                <a16:creationId xmlns:a16="http://schemas.microsoft.com/office/drawing/2014/main" id="{716B9565-DB88-4F64-B3B9-3971C90683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2950" y="2140277"/>
            <a:ext cx="3880251" cy="2910188"/>
          </a:xfrm>
          <a:prstGeom prst="rect">
            <a:avLst/>
          </a:prstGeom>
        </p:spPr>
      </p:pic>
      <p:pic>
        <p:nvPicPr>
          <p:cNvPr id="6" name="Picture 5">
            <a:extLst>
              <a:ext uri="{FF2B5EF4-FFF2-40B4-BE49-F238E27FC236}">
                <a16:creationId xmlns:a16="http://schemas.microsoft.com/office/drawing/2014/main" id="{F2A4BA18-1A6D-40C4-AED6-E106F6C007C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60030" y="2140278"/>
            <a:ext cx="4368026" cy="2910187"/>
          </a:xfrm>
          <a:prstGeom prst="rect">
            <a:avLst/>
          </a:prstGeom>
        </p:spPr>
      </p:pic>
    </p:spTree>
    <p:extLst>
      <p:ext uri="{BB962C8B-B14F-4D97-AF65-F5344CB8AC3E}">
        <p14:creationId xmlns:p14="http://schemas.microsoft.com/office/powerpoint/2010/main" val="38987120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DE81A22-0A60-41BE-BB47-5D237ED84AE5}"/>
              </a:ext>
            </a:extLst>
          </p:cNvPr>
          <p:cNvSpPr>
            <a:spLocks noGrp="1"/>
          </p:cNvSpPr>
          <p:nvPr>
            <p:ph type="sldNum" sz="quarter" idx="12"/>
          </p:nvPr>
        </p:nvSpPr>
        <p:spPr/>
        <p:txBody>
          <a:bodyPr/>
          <a:lstStyle/>
          <a:p>
            <a:fld id="{5DE86334-23EC-43C1-B38B-9861E98188F3}" type="slidenum">
              <a:rPr lang="en-GB" smtClean="0"/>
              <a:t>14</a:t>
            </a:fld>
            <a:endParaRPr lang="en-GB"/>
          </a:p>
        </p:txBody>
      </p:sp>
      <p:sp>
        <p:nvSpPr>
          <p:cNvPr id="9" name="Text Placeholder 5">
            <a:extLst>
              <a:ext uri="{FF2B5EF4-FFF2-40B4-BE49-F238E27FC236}">
                <a16:creationId xmlns:a16="http://schemas.microsoft.com/office/drawing/2014/main" id="{AFD4D291-D546-403A-B654-47B0E04DEB01}"/>
              </a:ext>
            </a:extLst>
          </p:cNvPr>
          <p:cNvSpPr>
            <a:spLocks noGrp="1"/>
          </p:cNvSpPr>
          <p:nvPr>
            <p:ph type="body" sz="quarter" idx="13"/>
          </p:nvPr>
        </p:nvSpPr>
        <p:spPr>
          <a:xfrm>
            <a:off x="352949" y="649833"/>
            <a:ext cx="6048000" cy="167698"/>
          </a:xfrm>
        </p:spPr>
        <p:txBody>
          <a:bodyPr/>
          <a:lstStyle/>
          <a:p>
            <a:r>
              <a:rPr lang="en-GB"/>
              <a:t>Learning</a:t>
            </a:r>
          </a:p>
        </p:txBody>
      </p:sp>
      <p:pic>
        <p:nvPicPr>
          <p:cNvPr id="7" name="Picture 6">
            <a:extLst>
              <a:ext uri="{FF2B5EF4-FFF2-40B4-BE49-F238E27FC236}">
                <a16:creationId xmlns:a16="http://schemas.microsoft.com/office/drawing/2014/main" id="{21B7B7F2-77C6-41B6-A2C7-1BFACC763B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0" y="1820265"/>
            <a:ext cx="3443982" cy="2295091"/>
          </a:xfrm>
          <a:prstGeom prst="rect">
            <a:avLst/>
          </a:prstGeom>
        </p:spPr>
      </p:pic>
      <p:sp>
        <p:nvSpPr>
          <p:cNvPr id="10" name="TextBox 9">
            <a:extLst>
              <a:ext uri="{FF2B5EF4-FFF2-40B4-BE49-F238E27FC236}">
                <a16:creationId xmlns:a16="http://schemas.microsoft.com/office/drawing/2014/main" id="{EE2399CB-FB24-4180-B76B-3190B1D38670}"/>
              </a:ext>
            </a:extLst>
          </p:cNvPr>
          <p:cNvSpPr txBox="1"/>
          <p:nvPr/>
        </p:nvSpPr>
        <p:spPr>
          <a:xfrm>
            <a:off x="1026009" y="1004661"/>
            <a:ext cx="7302445" cy="523220"/>
          </a:xfrm>
          <a:prstGeom prst="rect">
            <a:avLst/>
          </a:prstGeom>
          <a:noFill/>
        </p:spPr>
        <p:txBody>
          <a:bodyPr wrap="square" rtlCol="0">
            <a:spAutoFit/>
          </a:bodyPr>
          <a:lstStyle/>
          <a:p>
            <a:r>
              <a:rPr lang="en-GB" sz="2800" b="1" dirty="0">
                <a:latin typeface="+mj-lt"/>
              </a:rPr>
              <a:t>Symbolism of full-immersion baptism</a:t>
            </a:r>
          </a:p>
        </p:txBody>
      </p:sp>
      <p:pic>
        <p:nvPicPr>
          <p:cNvPr id="4" name="Picture 3">
            <a:extLst>
              <a:ext uri="{FF2B5EF4-FFF2-40B4-BE49-F238E27FC236}">
                <a16:creationId xmlns:a16="http://schemas.microsoft.com/office/drawing/2014/main" id="{14E888D3-44C1-4ED5-AB79-77A212E61CC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1395" t="26192" r="32209" b="14591"/>
          <a:stretch/>
        </p:blipFill>
        <p:spPr>
          <a:xfrm>
            <a:off x="1696356" y="1820265"/>
            <a:ext cx="2115879" cy="2295092"/>
          </a:xfrm>
          <a:prstGeom prst="rect">
            <a:avLst/>
          </a:prstGeom>
        </p:spPr>
      </p:pic>
      <p:pic>
        <p:nvPicPr>
          <p:cNvPr id="11" name="Picture 10">
            <a:extLst>
              <a:ext uri="{FF2B5EF4-FFF2-40B4-BE49-F238E27FC236}">
                <a16:creationId xmlns:a16="http://schemas.microsoft.com/office/drawing/2014/main" id="{F9347C9F-B111-4544-A9B9-406E0120FBA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99585" y="4189785"/>
            <a:ext cx="4944830" cy="2472415"/>
          </a:xfrm>
          <a:prstGeom prst="rect">
            <a:avLst/>
          </a:prstGeom>
        </p:spPr>
      </p:pic>
    </p:spTree>
    <p:extLst>
      <p:ext uri="{BB962C8B-B14F-4D97-AF65-F5344CB8AC3E}">
        <p14:creationId xmlns:p14="http://schemas.microsoft.com/office/powerpoint/2010/main" val="38066098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13BA1F9-A39C-482C-A637-05E29927C83B}"/>
              </a:ext>
            </a:extLst>
          </p:cNvPr>
          <p:cNvSpPr>
            <a:spLocks noGrp="1"/>
          </p:cNvSpPr>
          <p:nvPr>
            <p:ph type="sldNum" sz="quarter" idx="12"/>
          </p:nvPr>
        </p:nvSpPr>
        <p:spPr/>
        <p:txBody>
          <a:bodyPr/>
          <a:lstStyle/>
          <a:p>
            <a:fld id="{5DE86334-23EC-43C1-B38B-9861E98188F3}" type="slidenum">
              <a:rPr lang="en-GB" smtClean="0"/>
              <a:t>15</a:t>
            </a:fld>
            <a:endParaRPr lang="en-GB"/>
          </a:p>
        </p:txBody>
      </p:sp>
      <p:sp>
        <p:nvSpPr>
          <p:cNvPr id="4" name="Text Placeholder 3">
            <a:extLst>
              <a:ext uri="{FF2B5EF4-FFF2-40B4-BE49-F238E27FC236}">
                <a16:creationId xmlns:a16="http://schemas.microsoft.com/office/drawing/2014/main" id="{C76B9854-5E4D-46B9-ACAF-07CB8A8B2493}"/>
              </a:ext>
            </a:extLst>
          </p:cNvPr>
          <p:cNvSpPr>
            <a:spLocks noGrp="1"/>
          </p:cNvSpPr>
          <p:nvPr>
            <p:ph type="body" sz="quarter" idx="13"/>
          </p:nvPr>
        </p:nvSpPr>
        <p:spPr/>
        <p:txBody>
          <a:bodyPr/>
          <a:lstStyle/>
          <a:p>
            <a:r>
              <a:rPr lang="en-GB" dirty="0"/>
              <a:t>Learning</a:t>
            </a:r>
          </a:p>
        </p:txBody>
      </p:sp>
      <p:sp>
        <p:nvSpPr>
          <p:cNvPr id="5" name="TextBox 4">
            <a:extLst>
              <a:ext uri="{FF2B5EF4-FFF2-40B4-BE49-F238E27FC236}">
                <a16:creationId xmlns:a16="http://schemas.microsoft.com/office/drawing/2014/main" id="{0EA80C85-5BFD-4BAE-B0FE-6735CDFAD4A3}"/>
              </a:ext>
            </a:extLst>
          </p:cNvPr>
          <p:cNvSpPr txBox="1"/>
          <p:nvPr/>
        </p:nvSpPr>
        <p:spPr>
          <a:xfrm>
            <a:off x="600470" y="1020113"/>
            <a:ext cx="7423688" cy="523220"/>
          </a:xfrm>
          <a:prstGeom prst="rect">
            <a:avLst/>
          </a:prstGeom>
          <a:noFill/>
        </p:spPr>
        <p:txBody>
          <a:bodyPr wrap="square" lIns="91440" tIns="45720" rIns="91440" bIns="45720" rtlCol="0" anchor="t">
            <a:spAutoFit/>
          </a:bodyPr>
          <a:lstStyle/>
          <a:p>
            <a:pPr algn="ctr"/>
            <a:r>
              <a:rPr lang="en-GB" sz="2800" b="1" dirty="0">
                <a:latin typeface="+mj-lt"/>
              </a:rPr>
              <a:t>What have we learnt?</a:t>
            </a:r>
          </a:p>
        </p:txBody>
      </p:sp>
      <p:sp>
        <p:nvSpPr>
          <p:cNvPr id="11" name="TextBox 10">
            <a:extLst>
              <a:ext uri="{FF2B5EF4-FFF2-40B4-BE49-F238E27FC236}">
                <a16:creationId xmlns:a16="http://schemas.microsoft.com/office/drawing/2014/main" id="{C7A0E3D4-694B-4931-9237-1F893002AFBC}"/>
              </a:ext>
            </a:extLst>
          </p:cNvPr>
          <p:cNvSpPr txBox="1"/>
          <p:nvPr/>
        </p:nvSpPr>
        <p:spPr>
          <a:xfrm>
            <a:off x="1154623" y="2234937"/>
            <a:ext cx="6834753" cy="3139321"/>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GB" dirty="0"/>
              <a:t>Jesus was baptised by John the Baptist</a:t>
            </a:r>
            <a:endParaRPr lang="en-GB" dirty="0">
              <a:cs typeface="Arial"/>
            </a:endParaRPr>
          </a:p>
          <a:p>
            <a:pPr marL="285750" indent="-285750">
              <a:buFont typeface="Arial" panose="020B0604020202020204" pitchFamily="34" charset="0"/>
              <a:buChar char="•"/>
            </a:pPr>
            <a:r>
              <a:rPr lang="en-GB" dirty="0"/>
              <a:t>Baptism is a ceremony where Christians welcome a new baby into the church family</a:t>
            </a:r>
          </a:p>
          <a:p>
            <a:pPr marL="285750" indent="-285750">
              <a:buFont typeface="Arial" panose="020B0604020202020204" pitchFamily="34" charset="0"/>
              <a:buChar char="•"/>
            </a:pPr>
            <a:r>
              <a:rPr lang="en-GB" dirty="0"/>
              <a:t>Parents, Godparents and the whole church community promise to bring the baby up as a Christian</a:t>
            </a:r>
            <a:endParaRPr lang="en-GB" dirty="0">
              <a:cs typeface="Arial"/>
            </a:endParaRPr>
          </a:p>
          <a:p>
            <a:pPr marL="285750" indent="-285750">
              <a:buFont typeface="Arial" panose="020B0604020202020204" pitchFamily="34" charset="0"/>
              <a:buChar char="•"/>
            </a:pPr>
            <a:r>
              <a:rPr lang="en-GB" dirty="0"/>
              <a:t>The baby has water poured over their head in the name of God, Father, Son and Holy Spirit</a:t>
            </a:r>
            <a:endParaRPr lang="en-GB" dirty="0">
              <a:cs typeface="Arial"/>
            </a:endParaRPr>
          </a:p>
          <a:p>
            <a:pPr marL="285750" indent="-285750">
              <a:buFont typeface="Arial" panose="020B0604020202020204" pitchFamily="34" charset="0"/>
              <a:buChar char="•"/>
            </a:pPr>
            <a:r>
              <a:rPr lang="en-GB" dirty="0"/>
              <a:t>Some Christians wait until a child is grown up and can chose to be baptised for themselves. This is called Believer’s Baptism and can often involve full-immersion in water</a:t>
            </a:r>
          </a:p>
          <a:p>
            <a:endParaRPr lang="en-GB" dirty="0"/>
          </a:p>
        </p:txBody>
      </p:sp>
    </p:spTree>
    <p:extLst>
      <p:ext uri="{BB962C8B-B14F-4D97-AF65-F5344CB8AC3E}">
        <p14:creationId xmlns:p14="http://schemas.microsoft.com/office/powerpoint/2010/main" val="14776431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1980029"/>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rPr>
              <a:t>Thank you for downloading this resource. We hope that it has been a useful teaching tool in your classroom.</a:t>
            </a:r>
            <a:endParaRPr lang="en-GB">
              <a:solidFill>
                <a:schemeClr val="bg1"/>
              </a:solidFill>
              <a:cs typeface="Arial"/>
            </a:endParaRP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US">
              <a:solidFill>
                <a:schemeClr val="bg1"/>
              </a:solidFill>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65AD085-2535-4045-A6DE-22A551320D9D}"/>
              </a:ext>
            </a:extLst>
          </p:cNvPr>
          <p:cNvSpPr>
            <a:spLocks noGrp="1"/>
          </p:cNvSpPr>
          <p:nvPr>
            <p:ph type="sldNum" sz="quarter" idx="12"/>
          </p:nvPr>
        </p:nvSpPr>
        <p:spPr/>
        <p:txBody>
          <a:bodyPr/>
          <a:lstStyle/>
          <a:p>
            <a:fld id="{5DE86334-23EC-43C1-B38B-9861E98188F3}" type="slidenum">
              <a:rPr lang="en-GB" smtClean="0"/>
              <a:t>3</a:t>
            </a:fld>
            <a:endParaRPr lang="en-GB"/>
          </a:p>
        </p:txBody>
      </p:sp>
      <p:sp>
        <p:nvSpPr>
          <p:cNvPr id="6" name="Text Placeholder 5">
            <a:extLst>
              <a:ext uri="{FF2B5EF4-FFF2-40B4-BE49-F238E27FC236}">
                <a16:creationId xmlns:a16="http://schemas.microsoft.com/office/drawing/2014/main" id="{94CDD96C-7874-4227-AA56-E674AFDE5358}"/>
              </a:ext>
            </a:extLst>
          </p:cNvPr>
          <p:cNvSpPr>
            <a:spLocks noGrp="1"/>
          </p:cNvSpPr>
          <p:nvPr>
            <p:ph type="body" sz="quarter" idx="13"/>
          </p:nvPr>
        </p:nvSpPr>
        <p:spPr/>
        <p:txBody>
          <a:bodyPr/>
          <a:lstStyle/>
          <a:p>
            <a:r>
              <a:rPr lang="en-GB"/>
              <a:t>Learning</a:t>
            </a:r>
          </a:p>
        </p:txBody>
      </p:sp>
      <p:sp>
        <p:nvSpPr>
          <p:cNvPr id="9" name="TextBox 8">
            <a:extLst>
              <a:ext uri="{FF2B5EF4-FFF2-40B4-BE49-F238E27FC236}">
                <a16:creationId xmlns:a16="http://schemas.microsoft.com/office/drawing/2014/main" id="{E044774D-7B41-47D5-BEFD-F48B40867767}"/>
              </a:ext>
            </a:extLst>
          </p:cNvPr>
          <p:cNvSpPr txBox="1"/>
          <p:nvPr/>
        </p:nvSpPr>
        <p:spPr>
          <a:xfrm>
            <a:off x="615300" y="1087692"/>
            <a:ext cx="7886700" cy="954107"/>
          </a:xfrm>
          <a:prstGeom prst="rect">
            <a:avLst/>
          </a:prstGeom>
          <a:noFill/>
        </p:spPr>
        <p:txBody>
          <a:bodyPr wrap="square" lIns="91440" tIns="45720" rIns="91440" bIns="45720" rtlCol="0" anchor="t">
            <a:spAutoFit/>
          </a:bodyPr>
          <a:lstStyle/>
          <a:p>
            <a:pPr algn="ctr"/>
            <a:r>
              <a:rPr lang="en-US" sz="2800" b="1" dirty="0">
                <a:latin typeface="+mj-lt"/>
              </a:rPr>
              <a:t>Learning Objective: to understand and explain why Christians </a:t>
            </a:r>
            <a:r>
              <a:rPr lang="en-US" sz="2800" b="1">
                <a:latin typeface="+mj-lt"/>
              </a:rPr>
              <a:t>practise</a:t>
            </a:r>
            <a:r>
              <a:rPr lang="en-US" sz="2800" b="1" dirty="0">
                <a:latin typeface="+mj-lt"/>
              </a:rPr>
              <a:t> Baptism</a:t>
            </a:r>
          </a:p>
        </p:txBody>
      </p:sp>
      <p:sp>
        <p:nvSpPr>
          <p:cNvPr id="10" name="TextBox 9">
            <a:extLst>
              <a:ext uri="{FF2B5EF4-FFF2-40B4-BE49-F238E27FC236}">
                <a16:creationId xmlns:a16="http://schemas.microsoft.com/office/drawing/2014/main" id="{916E609C-BD79-40E2-B0D0-4D39C15EC1E2}"/>
              </a:ext>
            </a:extLst>
          </p:cNvPr>
          <p:cNvSpPr txBox="1"/>
          <p:nvPr/>
        </p:nvSpPr>
        <p:spPr>
          <a:xfrm>
            <a:off x="1007389" y="2805193"/>
            <a:ext cx="7268705" cy="1754326"/>
          </a:xfrm>
          <a:prstGeom prst="rect">
            <a:avLst/>
          </a:prstGeom>
          <a:noFill/>
        </p:spPr>
        <p:txBody>
          <a:bodyPr wrap="square" rtlCol="0">
            <a:spAutoFit/>
          </a:bodyPr>
          <a:lstStyle/>
          <a:p>
            <a:r>
              <a:rPr lang="en-GB" dirty="0"/>
              <a:t>Today we will be able to:</a:t>
            </a:r>
          </a:p>
          <a:p>
            <a:pPr marL="285750" indent="-285750">
              <a:buFont typeface="Arial" panose="020B0604020202020204" pitchFamily="34" charset="0"/>
              <a:buChar char="•"/>
            </a:pPr>
            <a:r>
              <a:rPr lang="en-GB" dirty="0"/>
              <a:t>Understand why Christians choose to baptise babies</a:t>
            </a:r>
          </a:p>
          <a:p>
            <a:pPr marL="285750" indent="-285750">
              <a:buFont typeface="Arial" panose="020B0604020202020204" pitchFamily="34" charset="0"/>
              <a:buChar char="•"/>
            </a:pPr>
            <a:r>
              <a:rPr lang="en-GB" dirty="0"/>
              <a:t>Understand why some Christians choose Believer’s Baptism</a:t>
            </a:r>
          </a:p>
          <a:p>
            <a:pPr marL="285750" indent="-285750">
              <a:buFont typeface="Arial" panose="020B0604020202020204" pitchFamily="34" charset="0"/>
              <a:buChar char="•"/>
            </a:pPr>
            <a:r>
              <a:rPr lang="en-GB" dirty="0"/>
              <a:t>Explain what happens in an infant and believers baptism ceremony</a:t>
            </a:r>
          </a:p>
          <a:p>
            <a:pPr marL="285750" indent="-285750">
              <a:buFont typeface="Arial" panose="020B0604020202020204" pitchFamily="34" charset="0"/>
              <a:buChar char="•"/>
            </a:pPr>
            <a:r>
              <a:rPr lang="en-GB" dirty="0"/>
              <a:t>Identify key symbols used in a baptism service and explain their meaning for Christians using appropriate language</a:t>
            </a:r>
          </a:p>
        </p:txBody>
      </p:sp>
    </p:spTree>
    <p:extLst>
      <p:ext uri="{BB962C8B-B14F-4D97-AF65-F5344CB8AC3E}">
        <p14:creationId xmlns:p14="http://schemas.microsoft.com/office/powerpoint/2010/main" val="24994349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89928-D9CA-4FEC-9675-7E3DFA214047}"/>
              </a:ext>
            </a:extLst>
          </p:cNvPr>
          <p:cNvSpPr>
            <a:spLocks noGrp="1"/>
          </p:cNvSpPr>
          <p:nvPr>
            <p:ph type="title"/>
          </p:nvPr>
        </p:nvSpPr>
        <p:spPr>
          <a:xfrm>
            <a:off x="2889701" y="948141"/>
            <a:ext cx="3223232" cy="534781"/>
          </a:xfrm>
        </p:spPr>
        <p:txBody>
          <a:bodyPr/>
          <a:lstStyle/>
          <a:p>
            <a:r>
              <a:rPr lang="en-GB" dirty="0"/>
              <a:t>A new beginning</a:t>
            </a:r>
          </a:p>
        </p:txBody>
      </p:sp>
      <p:sp>
        <p:nvSpPr>
          <p:cNvPr id="5" name="Slide Number Placeholder 4">
            <a:extLst>
              <a:ext uri="{FF2B5EF4-FFF2-40B4-BE49-F238E27FC236}">
                <a16:creationId xmlns:a16="http://schemas.microsoft.com/office/drawing/2014/main" id="{765AD085-2535-4045-A6DE-22A551320D9D}"/>
              </a:ext>
            </a:extLst>
          </p:cNvPr>
          <p:cNvSpPr>
            <a:spLocks noGrp="1"/>
          </p:cNvSpPr>
          <p:nvPr>
            <p:ph type="sldNum" sz="quarter" idx="12"/>
          </p:nvPr>
        </p:nvSpPr>
        <p:spPr/>
        <p:txBody>
          <a:bodyPr/>
          <a:lstStyle/>
          <a:p>
            <a:fld id="{5DE86334-23EC-43C1-B38B-9861E98188F3}" type="slidenum">
              <a:rPr lang="en-GB" smtClean="0"/>
              <a:t>4</a:t>
            </a:fld>
            <a:endParaRPr lang="en-GB"/>
          </a:p>
        </p:txBody>
      </p:sp>
      <p:sp>
        <p:nvSpPr>
          <p:cNvPr id="6" name="Text Placeholder 5">
            <a:extLst>
              <a:ext uri="{FF2B5EF4-FFF2-40B4-BE49-F238E27FC236}">
                <a16:creationId xmlns:a16="http://schemas.microsoft.com/office/drawing/2014/main" id="{94CDD96C-7874-4227-AA56-E674AFDE5358}"/>
              </a:ext>
            </a:extLst>
          </p:cNvPr>
          <p:cNvSpPr>
            <a:spLocks noGrp="1"/>
          </p:cNvSpPr>
          <p:nvPr>
            <p:ph type="body" sz="quarter" idx="13"/>
          </p:nvPr>
        </p:nvSpPr>
        <p:spPr/>
        <p:txBody>
          <a:bodyPr/>
          <a:lstStyle/>
          <a:p>
            <a:r>
              <a:rPr lang="en-GB"/>
              <a:t>Learning</a:t>
            </a:r>
          </a:p>
        </p:txBody>
      </p:sp>
      <p:pic>
        <p:nvPicPr>
          <p:cNvPr id="7" name="Picture 4" descr="C:\Users\laura.arends\Desktop\Laura Arends_files\10687186_10152722198994792_3430949583269620272_n.jpg">
            <a:extLst>
              <a:ext uri="{FF2B5EF4-FFF2-40B4-BE49-F238E27FC236}">
                <a16:creationId xmlns:a16="http://schemas.microsoft.com/office/drawing/2014/main" id="{0A4DA315-14D6-4B2C-9120-C8A3722C511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44353" y="1954809"/>
            <a:ext cx="5655294" cy="4111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1748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631D5-3D40-46FA-B0BC-D02B72A3CEA6}"/>
              </a:ext>
            </a:extLst>
          </p:cNvPr>
          <p:cNvSpPr>
            <a:spLocks noGrp="1"/>
          </p:cNvSpPr>
          <p:nvPr>
            <p:ph type="title"/>
          </p:nvPr>
        </p:nvSpPr>
        <p:spPr>
          <a:xfrm>
            <a:off x="366363" y="884758"/>
            <a:ext cx="8139248" cy="486842"/>
          </a:xfrm>
        </p:spPr>
        <p:txBody>
          <a:bodyPr/>
          <a:lstStyle/>
          <a:p>
            <a:pPr algn="ctr"/>
            <a:r>
              <a:rPr lang="en-GB" dirty="0"/>
              <a:t>Jesus’ baptism</a:t>
            </a:r>
          </a:p>
        </p:txBody>
      </p:sp>
      <p:sp>
        <p:nvSpPr>
          <p:cNvPr id="5" name="Slide Number Placeholder 4">
            <a:extLst>
              <a:ext uri="{FF2B5EF4-FFF2-40B4-BE49-F238E27FC236}">
                <a16:creationId xmlns:a16="http://schemas.microsoft.com/office/drawing/2014/main" id="{4C4D1E47-BEA1-4FCC-9457-B5FC834F7E43}"/>
              </a:ext>
            </a:extLst>
          </p:cNvPr>
          <p:cNvSpPr>
            <a:spLocks noGrp="1"/>
          </p:cNvSpPr>
          <p:nvPr>
            <p:ph type="sldNum" sz="quarter" idx="12"/>
          </p:nvPr>
        </p:nvSpPr>
        <p:spPr/>
        <p:txBody>
          <a:bodyPr/>
          <a:lstStyle/>
          <a:p>
            <a:fld id="{5DE86334-23EC-43C1-B38B-9861E98188F3}" type="slidenum">
              <a:rPr lang="en-GB" smtClean="0"/>
              <a:t>5</a:t>
            </a:fld>
            <a:endParaRPr lang="en-GB"/>
          </a:p>
        </p:txBody>
      </p:sp>
      <p:sp>
        <p:nvSpPr>
          <p:cNvPr id="9" name="Text Placeholder 5">
            <a:extLst>
              <a:ext uri="{FF2B5EF4-FFF2-40B4-BE49-F238E27FC236}">
                <a16:creationId xmlns:a16="http://schemas.microsoft.com/office/drawing/2014/main" id="{04430E90-9ABA-497B-B8FA-8F6325FB1BB8}"/>
              </a:ext>
            </a:extLst>
          </p:cNvPr>
          <p:cNvSpPr>
            <a:spLocks noGrp="1"/>
          </p:cNvSpPr>
          <p:nvPr>
            <p:ph type="body" sz="quarter" idx="13"/>
          </p:nvPr>
        </p:nvSpPr>
        <p:spPr>
          <a:xfrm>
            <a:off x="352949" y="649833"/>
            <a:ext cx="6048000" cy="167698"/>
          </a:xfrm>
        </p:spPr>
        <p:txBody>
          <a:bodyPr/>
          <a:lstStyle/>
          <a:p>
            <a:r>
              <a:rPr lang="en-GB"/>
              <a:t>Learning</a:t>
            </a:r>
          </a:p>
        </p:txBody>
      </p:sp>
      <p:pic>
        <p:nvPicPr>
          <p:cNvPr id="1026" name="Picture 2" descr="https://upload.wikimedia.org/wikipedia/commons/thumb/1/1f/Baptism-of-Christ.jpg/1024px-Baptism-of-Christ.jpg">
            <a:extLst>
              <a:ext uri="{FF2B5EF4-FFF2-40B4-BE49-F238E27FC236}">
                <a16:creationId xmlns:a16="http://schemas.microsoft.com/office/drawing/2014/main" id="{033EB537-9B15-4B45-BA59-1F3E8DD5F78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98968" y="1552219"/>
            <a:ext cx="6424576" cy="4906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5263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AC6296F-CE5E-4D5C-9144-88E8697FE347}"/>
              </a:ext>
            </a:extLst>
          </p:cNvPr>
          <p:cNvSpPr>
            <a:spLocks noGrp="1"/>
          </p:cNvSpPr>
          <p:nvPr>
            <p:ph type="sldNum" sz="quarter" idx="12"/>
          </p:nvPr>
        </p:nvSpPr>
        <p:spPr/>
        <p:txBody>
          <a:bodyPr/>
          <a:lstStyle/>
          <a:p>
            <a:fld id="{5DE86334-23EC-43C1-B38B-9861E98188F3}" type="slidenum">
              <a:rPr lang="en-GB" smtClean="0"/>
              <a:t>6</a:t>
            </a:fld>
            <a:endParaRPr lang="en-GB"/>
          </a:p>
        </p:txBody>
      </p:sp>
      <p:sp>
        <p:nvSpPr>
          <p:cNvPr id="8" name="TextBox 7">
            <a:extLst>
              <a:ext uri="{FF2B5EF4-FFF2-40B4-BE49-F238E27FC236}">
                <a16:creationId xmlns:a16="http://schemas.microsoft.com/office/drawing/2014/main" id="{2F148DDA-35C2-410C-A0A5-5524053389BB}"/>
              </a:ext>
            </a:extLst>
          </p:cNvPr>
          <p:cNvSpPr txBox="1"/>
          <p:nvPr/>
        </p:nvSpPr>
        <p:spPr>
          <a:xfrm>
            <a:off x="931689" y="1690065"/>
            <a:ext cx="7280622" cy="2308324"/>
          </a:xfrm>
          <a:prstGeom prst="rect">
            <a:avLst/>
          </a:prstGeom>
          <a:noFill/>
        </p:spPr>
        <p:txBody>
          <a:bodyPr wrap="square" rtlCol="0">
            <a:spAutoFit/>
          </a:bodyPr>
          <a:lstStyle/>
          <a:p>
            <a:r>
              <a:rPr lang="en-GB" dirty="0"/>
              <a:t>When a baby is born, the parents will gather their friends and family together in the church, often during a normal Sunday service.</a:t>
            </a:r>
          </a:p>
          <a:p>
            <a:endParaRPr lang="en-GB" dirty="0"/>
          </a:p>
          <a:p>
            <a:r>
              <a:rPr lang="en-GB" dirty="0"/>
              <a:t>Here, everyone, not just friends and family, promises that they are going to help bring up the child as a Christian. </a:t>
            </a:r>
          </a:p>
          <a:p>
            <a:endParaRPr lang="en-GB" dirty="0"/>
          </a:p>
          <a:p>
            <a:r>
              <a:rPr lang="en-GB" dirty="0"/>
              <a:t>As the child grows up, he or she will always belong in the church family, no matter where they are in the world.</a:t>
            </a:r>
          </a:p>
        </p:txBody>
      </p:sp>
      <p:sp>
        <p:nvSpPr>
          <p:cNvPr id="9" name="TextBox 8">
            <a:extLst>
              <a:ext uri="{FF2B5EF4-FFF2-40B4-BE49-F238E27FC236}">
                <a16:creationId xmlns:a16="http://schemas.microsoft.com/office/drawing/2014/main" id="{F43A9F53-D22C-491E-837F-79E27551C50A}"/>
              </a:ext>
            </a:extLst>
          </p:cNvPr>
          <p:cNvSpPr txBox="1"/>
          <p:nvPr/>
        </p:nvSpPr>
        <p:spPr>
          <a:xfrm>
            <a:off x="3096000" y="1052390"/>
            <a:ext cx="6048000" cy="523220"/>
          </a:xfrm>
          <a:prstGeom prst="rect">
            <a:avLst/>
          </a:prstGeom>
          <a:noFill/>
        </p:spPr>
        <p:txBody>
          <a:bodyPr wrap="square" rtlCol="0">
            <a:spAutoFit/>
          </a:bodyPr>
          <a:lstStyle/>
          <a:p>
            <a:r>
              <a:rPr lang="en-GB" sz="2800" b="1" dirty="0">
                <a:latin typeface="+mj-lt"/>
              </a:rPr>
              <a:t>Part of the family</a:t>
            </a:r>
          </a:p>
        </p:txBody>
      </p:sp>
      <p:sp>
        <p:nvSpPr>
          <p:cNvPr id="11" name="Text Placeholder 5">
            <a:extLst>
              <a:ext uri="{FF2B5EF4-FFF2-40B4-BE49-F238E27FC236}">
                <a16:creationId xmlns:a16="http://schemas.microsoft.com/office/drawing/2014/main" id="{B3C1FB67-D74E-478A-B196-FDD19B7BEE7A}"/>
              </a:ext>
            </a:extLst>
          </p:cNvPr>
          <p:cNvSpPr>
            <a:spLocks noGrp="1"/>
          </p:cNvSpPr>
          <p:nvPr>
            <p:ph type="body" sz="quarter" idx="13"/>
          </p:nvPr>
        </p:nvSpPr>
        <p:spPr>
          <a:xfrm>
            <a:off x="352949" y="649833"/>
            <a:ext cx="6048000" cy="167698"/>
          </a:xfrm>
        </p:spPr>
        <p:txBody>
          <a:bodyPr/>
          <a:lstStyle/>
          <a:p>
            <a:r>
              <a:rPr lang="en-GB"/>
              <a:t>Learning</a:t>
            </a:r>
          </a:p>
        </p:txBody>
      </p:sp>
      <p:pic>
        <p:nvPicPr>
          <p:cNvPr id="4" name="Picture 3">
            <a:extLst>
              <a:ext uri="{FF2B5EF4-FFF2-40B4-BE49-F238E27FC236}">
                <a16:creationId xmlns:a16="http://schemas.microsoft.com/office/drawing/2014/main" id="{5A8A1720-855A-4006-8035-6CFB8A05E6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12800" y="4122871"/>
            <a:ext cx="7280622" cy="2494287"/>
          </a:xfrm>
          <a:prstGeom prst="rect">
            <a:avLst/>
          </a:prstGeom>
        </p:spPr>
      </p:pic>
    </p:spTree>
    <p:extLst>
      <p:ext uri="{BB962C8B-B14F-4D97-AF65-F5344CB8AC3E}">
        <p14:creationId xmlns:p14="http://schemas.microsoft.com/office/powerpoint/2010/main" val="3700886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4667AB-60CD-469F-AADB-FF661DE24113}"/>
              </a:ext>
            </a:extLst>
          </p:cNvPr>
          <p:cNvSpPr>
            <a:spLocks noGrp="1"/>
          </p:cNvSpPr>
          <p:nvPr>
            <p:ph type="sldNum" sz="quarter" idx="12"/>
          </p:nvPr>
        </p:nvSpPr>
        <p:spPr/>
        <p:txBody>
          <a:bodyPr/>
          <a:lstStyle/>
          <a:p>
            <a:fld id="{5DE86334-23EC-43C1-B38B-9861E98188F3}" type="slidenum">
              <a:rPr lang="en-GB" smtClean="0"/>
              <a:t>7</a:t>
            </a:fld>
            <a:endParaRPr lang="en-GB"/>
          </a:p>
        </p:txBody>
      </p:sp>
      <p:sp>
        <p:nvSpPr>
          <p:cNvPr id="5" name="TextBox 4">
            <a:extLst>
              <a:ext uri="{FF2B5EF4-FFF2-40B4-BE49-F238E27FC236}">
                <a16:creationId xmlns:a16="http://schemas.microsoft.com/office/drawing/2014/main" id="{CF9B7595-64E2-4670-A67E-1BC08F953014}"/>
              </a:ext>
            </a:extLst>
          </p:cNvPr>
          <p:cNvSpPr txBox="1"/>
          <p:nvPr/>
        </p:nvSpPr>
        <p:spPr>
          <a:xfrm>
            <a:off x="759733" y="1978826"/>
            <a:ext cx="4947709" cy="1200329"/>
          </a:xfrm>
          <a:prstGeom prst="rect">
            <a:avLst/>
          </a:prstGeom>
          <a:noFill/>
        </p:spPr>
        <p:txBody>
          <a:bodyPr wrap="square" rtlCol="0">
            <a:spAutoFit/>
          </a:bodyPr>
          <a:lstStyle/>
          <a:p>
            <a:r>
              <a:rPr lang="en-GB" dirty="0"/>
              <a:t>The parents will choose trusted friends or relatives to be Godparents. These people have a special responsibility to help bring up the baby in the Christian faith. </a:t>
            </a:r>
          </a:p>
        </p:txBody>
      </p:sp>
      <p:sp>
        <p:nvSpPr>
          <p:cNvPr id="6" name="TextBox 5">
            <a:extLst>
              <a:ext uri="{FF2B5EF4-FFF2-40B4-BE49-F238E27FC236}">
                <a16:creationId xmlns:a16="http://schemas.microsoft.com/office/drawing/2014/main" id="{8A5CE7E3-D8BC-4B86-A5AD-B3A1F78DB6AD}"/>
              </a:ext>
            </a:extLst>
          </p:cNvPr>
          <p:cNvSpPr txBox="1"/>
          <p:nvPr/>
        </p:nvSpPr>
        <p:spPr>
          <a:xfrm>
            <a:off x="846360" y="1175110"/>
            <a:ext cx="2926080" cy="523220"/>
          </a:xfrm>
          <a:prstGeom prst="rect">
            <a:avLst/>
          </a:prstGeom>
          <a:noFill/>
        </p:spPr>
        <p:txBody>
          <a:bodyPr wrap="square" rtlCol="0">
            <a:spAutoFit/>
          </a:bodyPr>
          <a:lstStyle/>
          <a:p>
            <a:r>
              <a:rPr lang="en-GB" sz="2800" b="1" dirty="0">
                <a:latin typeface="+mj-lt"/>
              </a:rPr>
              <a:t>Godparents</a:t>
            </a:r>
          </a:p>
        </p:txBody>
      </p:sp>
      <p:sp>
        <p:nvSpPr>
          <p:cNvPr id="7" name="TextBox 6">
            <a:extLst>
              <a:ext uri="{FF2B5EF4-FFF2-40B4-BE49-F238E27FC236}">
                <a16:creationId xmlns:a16="http://schemas.microsoft.com/office/drawing/2014/main" id="{08DC24F7-FEE0-4D01-B240-E18377F13062}"/>
              </a:ext>
            </a:extLst>
          </p:cNvPr>
          <p:cNvSpPr txBox="1"/>
          <p:nvPr/>
        </p:nvSpPr>
        <p:spPr>
          <a:xfrm>
            <a:off x="759734" y="3429000"/>
            <a:ext cx="4351282" cy="923330"/>
          </a:xfrm>
          <a:prstGeom prst="rect">
            <a:avLst/>
          </a:prstGeom>
          <a:noFill/>
        </p:spPr>
        <p:txBody>
          <a:bodyPr wrap="square" rtlCol="0">
            <a:spAutoFit/>
          </a:bodyPr>
          <a:lstStyle/>
          <a:p>
            <a:r>
              <a:rPr lang="en-GB" dirty="0"/>
              <a:t>The priest will invite the parents and godparents and baby to come to stand around the FONT. </a:t>
            </a:r>
          </a:p>
        </p:txBody>
      </p:sp>
      <p:sp>
        <p:nvSpPr>
          <p:cNvPr id="9" name="Text Placeholder 5">
            <a:extLst>
              <a:ext uri="{FF2B5EF4-FFF2-40B4-BE49-F238E27FC236}">
                <a16:creationId xmlns:a16="http://schemas.microsoft.com/office/drawing/2014/main" id="{16A0B039-2069-4AD1-A7B6-98EA0FEDA3FA}"/>
              </a:ext>
            </a:extLst>
          </p:cNvPr>
          <p:cNvSpPr>
            <a:spLocks noGrp="1"/>
          </p:cNvSpPr>
          <p:nvPr>
            <p:ph type="body" sz="quarter" idx="13"/>
          </p:nvPr>
        </p:nvSpPr>
        <p:spPr>
          <a:xfrm>
            <a:off x="352949" y="649833"/>
            <a:ext cx="6048000" cy="167698"/>
          </a:xfrm>
        </p:spPr>
        <p:txBody>
          <a:bodyPr/>
          <a:lstStyle/>
          <a:p>
            <a:r>
              <a:rPr lang="en-GB"/>
              <a:t>Learning</a:t>
            </a:r>
          </a:p>
        </p:txBody>
      </p:sp>
      <p:pic>
        <p:nvPicPr>
          <p:cNvPr id="10" name="Picture 9">
            <a:extLst>
              <a:ext uri="{FF2B5EF4-FFF2-40B4-BE49-F238E27FC236}">
                <a16:creationId xmlns:a16="http://schemas.microsoft.com/office/drawing/2014/main" id="{AD363E61-6B65-4841-B289-7BEE5E3234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60990" y="1369901"/>
            <a:ext cx="2926803" cy="5247257"/>
          </a:xfrm>
          <a:prstGeom prst="rect">
            <a:avLst/>
          </a:prstGeom>
        </p:spPr>
      </p:pic>
      <p:pic>
        <p:nvPicPr>
          <p:cNvPr id="8" name="Picture 7">
            <a:extLst>
              <a:ext uri="{FF2B5EF4-FFF2-40B4-BE49-F238E27FC236}">
                <a16:creationId xmlns:a16="http://schemas.microsoft.com/office/drawing/2014/main" id="{7EFC2757-9CF6-4F91-94C9-F4A772DD06E7}"/>
              </a:ext>
            </a:extLst>
          </p:cNvPr>
          <p:cNvPicPr>
            <a:picLocks noChangeAspect="1"/>
          </p:cNvPicPr>
          <p:nvPr/>
        </p:nvPicPr>
        <p:blipFill rotWithShape="1">
          <a:blip r:embed="rId4">
            <a:extLst>
              <a:ext uri="{28A0092B-C50C-407E-A947-70E740481C1C}">
                <a14:useLocalDpi xmlns:a14="http://schemas.microsoft.com/office/drawing/2010/main" val="0"/>
              </a:ext>
            </a:extLst>
          </a:blip>
          <a:srcRect t="42665"/>
          <a:stretch/>
        </p:blipFill>
        <p:spPr>
          <a:xfrm>
            <a:off x="352949" y="4593669"/>
            <a:ext cx="5246023" cy="1691885"/>
          </a:xfrm>
          <a:prstGeom prst="rect">
            <a:avLst/>
          </a:prstGeom>
        </p:spPr>
      </p:pic>
    </p:spTree>
    <p:extLst>
      <p:ext uri="{BB962C8B-B14F-4D97-AF65-F5344CB8AC3E}">
        <p14:creationId xmlns:p14="http://schemas.microsoft.com/office/powerpoint/2010/main" val="2001780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DC7C39B-40B4-4D3E-B1C4-FBFCF1858D06}"/>
              </a:ext>
            </a:extLst>
          </p:cNvPr>
          <p:cNvSpPr>
            <a:spLocks noGrp="1"/>
          </p:cNvSpPr>
          <p:nvPr>
            <p:ph type="sldNum" sz="quarter" idx="12"/>
          </p:nvPr>
        </p:nvSpPr>
        <p:spPr/>
        <p:txBody>
          <a:bodyPr/>
          <a:lstStyle/>
          <a:p>
            <a:fld id="{5DE86334-23EC-43C1-B38B-9861E98188F3}" type="slidenum">
              <a:rPr lang="en-GB" smtClean="0"/>
              <a:t>8</a:t>
            </a:fld>
            <a:endParaRPr lang="en-GB"/>
          </a:p>
        </p:txBody>
      </p:sp>
      <p:sp>
        <p:nvSpPr>
          <p:cNvPr id="5" name="Rectangle 4">
            <a:extLst>
              <a:ext uri="{FF2B5EF4-FFF2-40B4-BE49-F238E27FC236}">
                <a16:creationId xmlns:a16="http://schemas.microsoft.com/office/drawing/2014/main" id="{D0AD89B4-8692-4B12-B378-E01006CC788F}"/>
              </a:ext>
            </a:extLst>
          </p:cNvPr>
          <p:cNvSpPr/>
          <p:nvPr/>
        </p:nvSpPr>
        <p:spPr>
          <a:xfrm>
            <a:off x="701310" y="1701539"/>
            <a:ext cx="3478603" cy="2585323"/>
          </a:xfrm>
          <a:prstGeom prst="rect">
            <a:avLst/>
          </a:prstGeom>
        </p:spPr>
        <p:txBody>
          <a:bodyPr wrap="square">
            <a:spAutoFit/>
          </a:bodyPr>
          <a:lstStyle/>
          <a:p>
            <a:endParaRPr lang="en-GB" dirty="0">
              <a:solidFill>
                <a:srgbClr val="000000"/>
              </a:solidFill>
              <a:latin typeface="Open Sans"/>
            </a:endParaRPr>
          </a:p>
          <a:p>
            <a:r>
              <a:rPr lang="en-GB" dirty="0">
                <a:solidFill>
                  <a:srgbClr val="000000"/>
                </a:solidFill>
                <a:latin typeface="Open Sans"/>
              </a:rPr>
              <a:t>Do you turn away from sin?</a:t>
            </a:r>
          </a:p>
          <a:p>
            <a:endParaRPr lang="en-GB" dirty="0">
              <a:solidFill>
                <a:srgbClr val="000000"/>
              </a:solidFill>
              <a:latin typeface="Open Sans"/>
            </a:endParaRPr>
          </a:p>
          <a:p>
            <a:r>
              <a:rPr lang="en-GB" dirty="0">
                <a:solidFill>
                  <a:srgbClr val="000000"/>
                </a:solidFill>
                <a:latin typeface="Open Sans"/>
              </a:rPr>
              <a:t>Do you reject evil?</a:t>
            </a:r>
          </a:p>
          <a:p>
            <a:endParaRPr lang="en-GB" dirty="0">
              <a:solidFill>
                <a:srgbClr val="000000"/>
              </a:solidFill>
              <a:latin typeface="Open Sans"/>
            </a:endParaRPr>
          </a:p>
          <a:p>
            <a:r>
              <a:rPr lang="en-GB" dirty="0">
                <a:solidFill>
                  <a:srgbClr val="000000"/>
                </a:solidFill>
                <a:latin typeface="Open Sans"/>
              </a:rPr>
              <a:t>Do you turn to Christ as Saviour?</a:t>
            </a:r>
          </a:p>
          <a:p>
            <a:endParaRPr lang="en-GB" dirty="0">
              <a:solidFill>
                <a:srgbClr val="000000"/>
              </a:solidFill>
              <a:latin typeface="Open Sans"/>
            </a:endParaRPr>
          </a:p>
          <a:p>
            <a:r>
              <a:rPr lang="en-GB" dirty="0">
                <a:solidFill>
                  <a:srgbClr val="000000"/>
                </a:solidFill>
                <a:latin typeface="Open Sans"/>
              </a:rPr>
              <a:t>Do you trust in him as Lord?</a:t>
            </a:r>
          </a:p>
        </p:txBody>
      </p:sp>
      <p:sp>
        <p:nvSpPr>
          <p:cNvPr id="6" name="Rectangle 5">
            <a:extLst>
              <a:ext uri="{FF2B5EF4-FFF2-40B4-BE49-F238E27FC236}">
                <a16:creationId xmlns:a16="http://schemas.microsoft.com/office/drawing/2014/main" id="{FF3C3A3D-F4E7-4ECB-8668-C6B25FC20911}"/>
              </a:ext>
            </a:extLst>
          </p:cNvPr>
          <p:cNvSpPr/>
          <p:nvPr/>
        </p:nvSpPr>
        <p:spPr>
          <a:xfrm>
            <a:off x="4672993" y="1701539"/>
            <a:ext cx="4114800" cy="2308324"/>
          </a:xfrm>
          <a:prstGeom prst="rect">
            <a:avLst/>
          </a:prstGeom>
        </p:spPr>
        <p:txBody>
          <a:bodyPr wrap="square">
            <a:spAutoFit/>
          </a:bodyPr>
          <a:lstStyle/>
          <a:p>
            <a:r>
              <a:rPr lang="en-GB" dirty="0">
                <a:solidFill>
                  <a:srgbClr val="000000"/>
                </a:solidFill>
                <a:latin typeface="Open Sans"/>
              </a:rPr>
              <a:t>Do you believe and trust in God the Father?</a:t>
            </a:r>
            <a:r>
              <a:rPr lang="en-GB" dirty="0">
                <a:solidFill>
                  <a:srgbClr val="FF0000"/>
                </a:solidFill>
                <a:latin typeface="Open Sans"/>
              </a:rPr>
              <a:t> </a:t>
            </a:r>
            <a:endParaRPr lang="en-GB" dirty="0">
              <a:solidFill>
                <a:srgbClr val="000000"/>
              </a:solidFill>
              <a:latin typeface="Open Sans"/>
            </a:endParaRPr>
          </a:p>
          <a:p>
            <a:endParaRPr lang="en-GB" dirty="0">
              <a:solidFill>
                <a:srgbClr val="000000"/>
              </a:solidFill>
              <a:latin typeface="Open Sans"/>
            </a:endParaRPr>
          </a:p>
          <a:p>
            <a:r>
              <a:rPr lang="en-GB" dirty="0">
                <a:solidFill>
                  <a:srgbClr val="000000"/>
                </a:solidFill>
                <a:latin typeface="Open Sans"/>
              </a:rPr>
              <a:t>Do you believe and trust in God the Son? </a:t>
            </a:r>
            <a:r>
              <a:rPr lang="en-GB" dirty="0">
                <a:solidFill>
                  <a:srgbClr val="FF0000"/>
                </a:solidFill>
                <a:latin typeface="Open Sans"/>
              </a:rPr>
              <a:t> </a:t>
            </a:r>
            <a:endParaRPr lang="en-GB" dirty="0">
              <a:solidFill>
                <a:srgbClr val="000000"/>
              </a:solidFill>
              <a:latin typeface="Open Sans"/>
            </a:endParaRPr>
          </a:p>
          <a:p>
            <a:endParaRPr lang="en-GB" dirty="0">
              <a:solidFill>
                <a:srgbClr val="000000"/>
              </a:solidFill>
              <a:latin typeface="Open Sans"/>
            </a:endParaRPr>
          </a:p>
          <a:p>
            <a:r>
              <a:rPr lang="en-GB" dirty="0">
                <a:solidFill>
                  <a:srgbClr val="000000"/>
                </a:solidFill>
                <a:latin typeface="Open Sans"/>
              </a:rPr>
              <a:t>Do you believe and trust in God the Holy Spirit?</a:t>
            </a:r>
            <a:endParaRPr lang="en-GB" b="1" dirty="0">
              <a:solidFill>
                <a:srgbClr val="000000"/>
              </a:solidFill>
              <a:latin typeface="Open Sans"/>
            </a:endParaRPr>
          </a:p>
        </p:txBody>
      </p:sp>
      <p:sp>
        <p:nvSpPr>
          <p:cNvPr id="7" name="Speech Bubble: Rectangle with Corners Rounded 6">
            <a:extLst>
              <a:ext uri="{FF2B5EF4-FFF2-40B4-BE49-F238E27FC236}">
                <a16:creationId xmlns:a16="http://schemas.microsoft.com/office/drawing/2014/main" id="{C0CC002D-8A23-4651-9C9A-A2CEECB80030}"/>
              </a:ext>
            </a:extLst>
          </p:cNvPr>
          <p:cNvSpPr/>
          <p:nvPr/>
        </p:nvSpPr>
        <p:spPr>
          <a:xfrm>
            <a:off x="352949" y="1701539"/>
            <a:ext cx="3868571" cy="2692407"/>
          </a:xfrm>
          <a:prstGeom prst="wedgeRoundRectCallout">
            <a:avLst>
              <a:gd name="adj1" fmla="val -27974"/>
              <a:gd name="adj2" fmla="val 76420"/>
              <a:gd name="adj3" fmla="val 16667"/>
            </a:avLst>
          </a:prstGeom>
          <a:noFill/>
          <a:ln>
            <a:solidFill>
              <a:srgbClr val="0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8" name="Speech Bubble: Rectangle with Corners Rounded 7">
            <a:extLst>
              <a:ext uri="{FF2B5EF4-FFF2-40B4-BE49-F238E27FC236}">
                <a16:creationId xmlns:a16="http://schemas.microsoft.com/office/drawing/2014/main" id="{1F36B50C-C113-4AFF-BC02-179B79BF6890}"/>
              </a:ext>
            </a:extLst>
          </p:cNvPr>
          <p:cNvSpPr/>
          <p:nvPr/>
        </p:nvSpPr>
        <p:spPr>
          <a:xfrm>
            <a:off x="4466663" y="1359583"/>
            <a:ext cx="4114800" cy="2992235"/>
          </a:xfrm>
          <a:prstGeom prst="wedgeRoundRectCallout">
            <a:avLst>
              <a:gd name="adj1" fmla="val 29181"/>
              <a:gd name="adj2" fmla="val 68772"/>
              <a:gd name="adj3" fmla="val 16667"/>
            </a:avLst>
          </a:prstGeom>
          <a:noFill/>
          <a:ln>
            <a:solidFill>
              <a:srgbClr val="0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10" name="TextBox 9">
            <a:extLst>
              <a:ext uri="{FF2B5EF4-FFF2-40B4-BE49-F238E27FC236}">
                <a16:creationId xmlns:a16="http://schemas.microsoft.com/office/drawing/2014/main" id="{CC9E3BAB-4D5E-4A26-A082-DD06329F42EF}"/>
              </a:ext>
            </a:extLst>
          </p:cNvPr>
          <p:cNvSpPr txBox="1"/>
          <p:nvPr/>
        </p:nvSpPr>
        <p:spPr>
          <a:xfrm>
            <a:off x="363794" y="1040541"/>
            <a:ext cx="2926080" cy="523220"/>
          </a:xfrm>
          <a:prstGeom prst="rect">
            <a:avLst/>
          </a:prstGeom>
          <a:noFill/>
        </p:spPr>
        <p:txBody>
          <a:bodyPr wrap="square" rtlCol="0">
            <a:spAutoFit/>
          </a:bodyPr>
          <a:lstStyle/>
          <a:p>
            <a:r>
              <a:rPr lang="en-GB" sz="2800" b="1" dirty="0">
                <a:latin typeface="+mj-lt"/>
              </a:rPr>
              <a:t>Promises</a:t>
            </a:r>
          </a:p>
        </p:txBody>
      </p:sp>
      <p:sp>
        <p:nvSpPr>
          <p:cNvPr id="11" name="Text Placeholder 5">
            <a:extLst>
              <a:ext uri="{FF2B5EF4-FFF2-40B4-BE49-F238E27FC236}">
                <a16:creationId xmlns:a16="http://schemas.microsoft.com/office/drawing/2014/main" id="{123C28D1-6447-4361-9C8E-AAB1D9B14B17}"/>
              </a:ext>
            </a:extLst>
          </p:cNvPr>
          <p:cNvSpPr>
            <a:spLocks noGrp="1"/>
          </p:cNvSpPr>
          <p:nvPr>
            <p:ph type="body" sz="quarter" idx="13"/>
          </p:nvPr>
        </p:nvSpPr>
        <p:spPr>
          <a:xfrm>
            <a:off x="352949" y="649833"/>
            <a:ext cx="6048000" cy="167698"/>
          </a:xfrm>
        </p:spPr>
        <p:txBody>
          <a:bodyPr/>
          <a:lstStyle/>
          <a:p>
            <a:r>
              <a:rPr lang="en-GB"/>
              <a:t>Learning</a:t>
            </a:r>
          </a:p>
        </p:txBody>
      </p:sp>
      <p:pic>
        <p:nvPicPr>
          <p:cNvPr id="2" name="Picture 3" descr="Shape, arrow&#10;&#10;Description automatically generated">
            <a:extLst>
              <a:ext uri="{FF2B5EF4-FFF2-40B4-BE49-F238E27FC236}">
                <a16:creationId xmlns:a16="http://schemas.microsoft.com/office/drawing/2014/main" id="{2A665A7D-B258-E77D-FC8B-A523886E34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3289874" y="4489596"/>
            <a:ext cx="2294353" cy="2179635"/>
          </a:xfrm>
          <a:prstGeom prst="rect">
            <a:avLst/>
          </a:prstGeom>
        </p:spPr>
      </p:pic>
    </p:spTree>
    <p:extLst>
      <p:ext uri="{BB962C8B-B14F-4D97-AF65-F5344CB8AC3E}">
        <p14:creationId xmlns:p14="http://schemas.microsoft.com/office/powerpoint/2010/main" val="4257401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E6AFA62-9303-4978-A423-1AA06CE55534}"/>
              </a:ext>
            </a:extLst>
          </p:cNvPr>
          <p:cNvSpPr>
            <a:spLocks noGrp="1"/>
          </p:cNvSpPr>
          <p:nvPr>
            <p:ph type="sldNum" sz="quarter" idx="12"/>
          </p:nvPr>
        </p:nvSpPr>
        <p:spPr/>
        <p:txBody>
          <a:bodyPr/>
          <a:lstStyle/>
          <a:p>
            <a:fld id="{5DE86334-23EC-43C1-B38B-9861E98188F3}" type="slidenum">
              <a:rPr lang="en-GB" smtClean="0"/>
              <a:t>9</a:t>
            </a:fld>
            <a:endParaRPr lang="en-GB"/>
          </a:p>
        </p:txBody>
      </p:sp>
      <p:sp>
        <p:nvSpPr>
          <p:cNvPr id="8" name="Text Placeholder 5">
            <a:extLst>
              <a:ext uri="{FF2B5EF4-FFF2-40B4-BE49-F238E27FC236}">
                <a16:creationId xmlns:a16="http://schemas.microsoft.com/office/drawing/2014/main" id="{96B14F81-EF6B-47EA-BEE6-EE993D54C20A}"/>
              </a:ext>
            </a:extLst>
          </p:cNvPr>
          <p:cNvSpPr>
            <a:spLocks noGrp="1"/>
          </p:cNvSpPr>
          <p:nvPr>
            <p:ph type="body" sz="quarter" idx="13"/>
          </p:nvPr>
        </p:nvSpPr>
        <p:spPr>
          <a:xfrm>
            <a:off x="352949" y="649833"/>
            <a:ext cx="6048000" cy="167698"/>
          </a:xfrm>
        </p:spPr>
        <p:txBody>
          <a:bodyPr/>
          <a:lstStyle/>
          <a:p>
            <a:r>
              <a:rPr lang="en-GB"/>
              <a:t>Learning</a:t>
            </a:r>
          </a:p>
        </p:txBody>
      </p:sp>
      <p:sp>
        <p:nvSpPr>
          <p:cNvPr id="6" name="TextBox 5">
            <a:extLst>
              <a:ext uri="{FF2B5EF4-FFF2-40B4-BE49-F238E27FC236}">
                <a16:creationId xmlns:a16="http://schemas.microsoft.com/office/drawing/2014/main" id="{482499D8-AF84-497D-8F0B-25C3D210BE73}"/>
              </a:ext>
            </a:extLst>
          </p:cNvPr>
          <p:cNvSpPr txBox="1"/>
          <p:nvPr/>
        </p:nvSpPr>
        <p:spPr>
          <a:xfrm>
            <a:off x="544433" y="1190481"/>
            <a:ext cx="7546943" cy="523220"/>
          </a:xfrm>
          <a:prstGeom prst="rect">
            <a:avLst/>
          </a:prstGeom>
          <a:noFill/>
        </p:spPr>
        <p:txBody>
          <a:bodyPr wrap="square" rtlCol="0">
            <a:spAutoFit/>
          </a:bodyPr>
          <a:lstStyle/>
          <a:p>
            <a:pPr algn="ctr"/>
            <a:r>
              <a:rPr lang="en-GB" sz="2800" b="1" dirty="0">
                <a:latin typeface="+mj-lt"/>
              </a:rPr>
              <a:t>Significance of Baptism – Membership</a:t>
            </a:r>
          </a:p>
        </p:txBody>
      </p:sp>
      <p:pic>
        <p:nvPicPr>
          <p:cNvPr id="1026" name="Picture 2" descr="https://upload.wikimedia.org/wikipedia/commons/thumb/9/99/Girl_Scout_Patches.png/1024px-Girl_Scout_Patches.png">
            <a:extLst>
              <a:ext uri="{FF2B5EF4-FFF2-40B4-BE49-F238E27FC236}">
                <a16:creationId xmlns:a16="http://schemas.microsoft.com/office/drawing/2014/main" id="{256D54D4-348B-42C6-9765-0DB044E132A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08791" y="1981296"/>
            <a:ext cx="4326417" cy="4334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8727541"/>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6" ma:contentTypeDescription="Create a new document." ma:contentTypeScope="" ma:versionID="8baf188132d20b6baed1bab04a2cc971">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23a4e24bd45a2f036932d35601fe14a6"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5D35413-8B96-426D-A888-9AC4D085B5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D3736B9-988C-451A-B8A0-04E40832F1FD}">
  <ds:schemaRefs>
    <ds:schemaRef ds:uri="http://schemas.microsoft.com/sharepoint/v3/contenttype/forms"/>
  </ds:schemaRefs>
</ds:datastoreItem>
</file>

<file path=customXml/itemProps3.xml><?xml version="1.0" encoding="utf-8"?>
<ds:datastoreItem xmlns:ds="http://schemas.openxmlformats.org/officeDocument/2006/customXml" ds:itemID="{9F7079DF-1D04-4B81-BBC3-5F9C92BA2912}">
  <ds:schemaRefs>
    <ds:schemaRef ds:uri="40e3bd4d-ad2a-475f-b877-b0398ba3b99b"/>
    <ds:schemaRef ds:uri="http://purl.org/dc/terms/"/>
    <ds:schemaRef ds:uri="http://schemas.microsoft.com/office/2006/documentManagement/types"/>
    <ds:schemaRef ds:uri="cf8bedca-0699-49e1-97e1-14424d7eca52"/>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531</TotalTime>
  <Words>2513</Words>
  <Application>Microsoft Office PowerPoint</Application>
  <PresentationFormat>On-screen Show (4:3)</PresentationFormat>
  <Paragraphs>224</Paragraphs>
  <Slides>15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Open Sans</vt:lpstr>
      <vt:lpstr>Palatino</vt:lpstr>
      <vt:lpstr>Office Theme</vt:lpstr>
      <vt:lpstr>PowerPoint Presentation</vt:lpstr>
      <vt:lpstr>PowerPoint Presentation</vt:lpstr>
      <vt:lpstr>PowerPoint Presentation</vt:lpstr>
      <vt:lpstr>A new beginning</vt:lpstr>
      <vt:lpstr>Jesus’ baptism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119</cp:revision>
  <dcterms:created xsi:type="dcterms:W3CDTF">2019-02-11T11:01:41Z</dcterms:created>
  <dcterms:modified xsi:type="dcterms:W3CDTF">2022-08-18T08:03:48Z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2475600</vt:r8>
  </property>
  <property fmtid="{D5CDD505-2E9C-101B-9397-08002B2CF9AE}" pid="4" name="MediaServiceImageTags">
    <vt:lpwstr/>
  </property>
</Properties>
</file>