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341" r:id="rId5"/>
    <p:sldId id="316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5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  <p:cmAuthor id="2" name="Laura Arends" initials="LA" lastIdx="2" clrIdx="1">
    <p:extLst>
      <p:ext uri="{19B8F6BF-5375-455C-9EA6-DF929625EA0E}">
        <p15:presenceInfo xmlns:p15="http://schemas.microsoft.com/office/powerpoint/2012/main" userId="Laura Arend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68E"/>
    <a:srgbClr val="9D9D9D"/>
    <a:srgbClr val="006E73"/>
    <a:srgbClr val="000000"/>
    <a:srgbClr val="E03540"/>
    <a:srgbClr val="F98228"/>
    <a:srgbClr val="74C8E6"/>
    <a:srgbClr val="6A86E2"/>
    <a:srgbClr val="96C8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3B3E6C-D27A-15FB-6D14-86049E5A89F6}" v="74" dt="2024-01-31T12:08:35.029"/>
    <p1510:client id="{0BA66A0B-B507-B974-8349-1D2189F0E088}" v="3" dt="2024-01-31T08:47:04.222"/>
    <p1510:client id="{7C84478F-F8F7-AAF6-3DB9-D28F9D1D11AF}" v="68" dt="2024-01-31T11:10:57.678"/>
    <p1510:client id="{80FF3C28-00C0-384A-5881-D1D91D1CDC52}" v="2" dt="2024-01-31T15:30:25.486"/>
    <p1510:client id="{E1DACCA5-60CB-2B2C-75FB-33E5DC168C77}" v="1" dt="2024-01-31T08:40:39.975"/>
    <p1510:client id="{E5BE6722-25C5-7AB5-D088-C74317A16841}" v="10" dt="2024-01-31T13:28:15.495"/>
    <p1510:client id="{F3655B72-AE86-F2ED-4058-8448257A0399}" v="113" dt="2024-01-31T11:02:08.230"/>
    <p1510:client id="{F7F9CA09-B196-A5FA-933F-3A2051BD14F1}" v="29" dt="2024-01-31T12:48:45.8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an Shaw" userId="S::sian.shaw@westminster-abbey.org::cf930bf7-ba7f-4ec0-9225-526cb0af2be3" providerId="AD" clId="Web-{E5BE6722-25C5-7AB5-D088-C74317A16841}"/>
    <pc:docChg chg="modSld">
      <pc:chgData name="Sian Shaw" userId="S::sian.shaw@westminster-abbey.org::cf930bf7-ba7f-4ec0-9225-526cb0af2be3" providerId="AD" clId="Web-{E5BE6722-25C5-7AB5-D088-C74317A16841}" dt="2024-01-31T13:28:15.495" v="28"/>
      <pc:docMkLst>
        <pc:docMk/>
      </pc:docMkLst>
      <pc:sldChg chg="addSp delSp modSp modNotes">
        <pc:chgData name="Sian Shaw" userId="S::sian.shaw@westminster-abbey.org::cf930bf7-ba7f-4ec0-9225-526cb0af2be3" providerId="AD" clId="Web-{E5BE6722-25C5-7AB5-D088-C74317A16841}" dt="2024-01-31T13:28:15.495" v="28"/>
        <pc:sldMkLst>
          <pc:docMk/>
          <pc:sldMk cId="2067105542" sldId="361"/>
        </pc:sldMkLst>
        <pc:picChg chg="del">
          <ac:chgData name="Sian Shaw" userId="S::sian.shaw@westminster-abbey.org::cf930bf7-ba7f-4ec0-9225-526cb0af2be3" providerId="AD" clId="Web-{E5BE6722-25C5-7AB5-D088-C74317A16841}" dt="2024-01-31T13:27:44.965" v="23"/>
          <ac:picMkLst>
            <pc:docMk/>
            <pc:sldMk cId="2067105542" sldId="361"/>
            <ac:picMk id="6" creationId="{00000000-0000-0000-0000-000000000000}"/>
          </ac:picMkLst>
        </pc:picChg>
        <pc:picChg chg="add mod modCrop">
          <ac:chgData name="Sian Shaw" userId="S::sian.shaw@westminster-abbey.org::cf930bf7-ba7f-4ec0-9225-526cb0af2be3" providerId="AD" clId="Web-{E5BE6722-25C5-7AB5-D088-C74317A16841}" dt="2024-01-31T13:28:15.495" v="28"/>
          <ac:picMkLst>
            <pc:docMk/>
            <pc:sldMk cId="2067105542" sldId="361"/>
            <ac:picMk id="7" creationId="{20F82898-9ED9-956E-3CBF-C0D057FCE161}"/>
          </ac:picMkLst>
        </pc:picChg>
      </pc:sldChg>
    </pc:docChg>
  </pc:docChgLst>
  <pc:docChgLst>
    <pc:chgData name="Sian Shaw" userId="S::sian.shaw@westminster-abbey.org::cf930bf7-ba7f-4ec0-9225-526cb0af2be3" providerId="AD" clId="Web-{80FF3C28-00C0-384A-5881-D1D91D1CDC52}"/>
    <pc:docChg chg="modSld">
      <pc:chgData name="Sian Shaw" userId="S::sian.shaw@westminster-abbey.org::cf930bf7-ba7f-4ec0-9225-526cb0af2be3" providerId="AD" clId="Web-{80FF3C28-00C0-384A-5881-D1D91D1CDC52}" dt="2024-01-31T15:30:25.486" v="1" actId="20577"/>
      <pc:docMkLst>
        <pc:docMk/>
      </pc:docMkLst>
      <pc:sldChg chg="modSp">
        <pc:chgData name="Sian Shaw" userId="S::sian.shaw@westminster-abbey.org::cf930bf7-ba7f-4ec0-9225-526cb0af2be3" providerId="AD" clId="Web-{80FF3C28-00C0-384A-5881-D1D91D1CDC52}" dt="2024-01-31T15:30:25.486" v="1" actId="20577"/>
        <pc:sldMkLst>
          <pc:docMk/>
          <pc:sldMk cId="2760530821" sldId="363"/>
        </pc:sldMkLst>
        <pc:spChg chg="mod">
          <ac:chgData name="Sian Shaw" userId="S::sian.shaw@westminster-abbey.org::cf930bf7-ba7f-4ec0-9225-526cb0af2be3" providerId="AD" clId="Web-{80FF3C28-00C0-384A-5881-D1D91D1CDC52}" dt="2024-01-31T15:30:25.486" v="1" actId="20577"/>
          <ac:spMkLst>
            <pc:docMk/>
            <pc:sldMk cId="2760530821" sldId="363"/>
            <ac:spMk id="3" creationId="{7A05E08D-0B00-1145-84A5-9897F2C65236}"/>
          </ac:spMkLst>
        </pc:spChg>
      </pc:sldChg>
    </pc:docChg>
  </pc:docChgLst>
  <pc:docChgLst>
    <pc:chgData name="Sophie Holland" userId="S::sophie.holland@westminster-abbey.org::973f5038-f617-450a-8546-88bc9d3463c3" providerId="AD" clId="Web-{0BA66A0B-B507-B974-8349-1D2189F0E088}"/>
    <pc:docChg chg="modSld">
      <pc:chgData name="Sophie Holland" userId="S::sophie.holland@westminster-abbey.org::973f5038-f617-450a-8546-88bc9d3463c3" providerId="AD" clId="Web-{0BA66A0B-B507-B974-8349-1D2189F0E088}" dt="2024-01-31T08:47:04.222" v="2" actId="20577"/>
      <pc:docMkLst>
        <pc:docMk/>
      </pc:docMkLst>
      <pc:sldChg chg="modSp">
        <pc:chgData name="Sophie Holland" userId="S::sophie.holland@westminster-abbey.org::973f5038-f617-450a-8546-88bc9d3463c3" providerId="AD" clId="Web-{0BA66A0B-B507-B974-8349-1D2189F0E088}" dt="2024-01-31T08:47:04.222" v="2" actId="20577"/>
        <pc:sldMkLst>
          <pc:docMk/>
          <pc:sldMk cId="2067105542" sldId="361"/>
        </pc:sldMkLst>
        <pc:spChg chg="mod">
          <ac:chgData name="Sophie Holland" userId="S::sophie.holland@westminster-abbey.org::973f5038-f617-450a-8546-88bc9d3463c3" providerId="AD" clId="Web-{0BA66A0B-B507-B974-8349-1D2189F0E088}" dt="2024-01-31T08:47:04.222" v="2" actId="20577"/>
          <ac:spMkLst>
            <pc:docMk/>
            <pc:sldMk cId="2067105542" sldId="361"/>
            <ac:spMk id="3" creationId="{63AAA43C-BF02-804E-BBDA-1E68D31053F2}"/>
          </ac:spMkLst>
        </pc:spChg>
      </pc:sldChg>
    </pc:docChg>
  </pc:docChgLst>
  <pc:docChgLst>
    <pc:chgData name="Sophie Holland" userId="S::sophie.holland@westminster-abbey.org::973f5038-f617-450a-8546-88bc9d3463c3" providerId="AD" clId="Web-{063B3E6C-D27A-15FB-6D14-86049E5A89F6}"/>
    <pc:docChg chg="modSld">
      <pc:chgData name="Sophie Holland" userId="S::sophie.holland@westminster-abbey.org::973f5038-f617-450a-8546-88bc9d3463c3" providerId="AD" clId="Web-{063B3E6C-D27A-15FB-6D14-86049E5A89F6}" dt="2024-01-31T12:08:35.029" v="71" actId="1076"/>
      <pc:docMkLst>
        <pc:docMk/>
      </pc:docMkLst>
      <pc:sldChg chg="modSp">
        <pc:chgData name="Sophie Holland" userId="S::sophie.holland@westminster-abbey.org::973f5038-f617-450a-8546-88bc9d3463c3" providerId="AD" clId="Web-{063B3E6C-D27A-15FB-6D14-86049E5A89F6}" dt="2024-01-31T12:08:35.029" v="71" actId="1076"/>
        <pc:sldMkLst>
          <pc:docMk/>
          <pc:sldMk cId="2760530821" sldId="363"/>
        </pc:sldMkLst>
        <pc:spChg chg="mod">
          <ac:chgData name="Sophie Holland" userId="S::sophie.holland@westminster-abbey.org::973f5038-f617-450a-8546-88bc9d3463c3" providerId="AD" clId="Web-{063B3E6C-D27A-15FB-6D14-86049E5A89F6}" dt="2024-01-31T12:08:27.701" v="67" actId="20577"/>
          <ac:spMkLst>
            <pc:docMk/>
            <pc:sldMk cId="2760530821" sldId="363"/>
            <ac:spMk id="3" creationId="{7A05E08D-0B00-1145-84A5-9897F2C65236}"/>
          </ac:spMkLst>
        </pc:spChg>
        <pc:picChg chg="mod">
          <ac:chgData name="Sophie Holland" userId="S::sophie.holland@westminster-abbey.org::973f5038-f617-450a-8546-88bc9d3463c3" providerId="AD" clId="Web-{063B3E6C-D27A-15FB-6D14-86049E5A89F6}" dt="2024-01-31T12:08:35.029" v="71" actId="1076"/>
          <ac:picMkLst>
            <pc:docMk/>
            <pc:sldMk cId="2760530821" sldId="363"/>
            <ac:picMk id="6" creationId="{00000000-0000-0000-0000-000000000000}"/>
          </ac:picMkLst>
        </pc:picChg>
      </pc:sldChg>
    </pc:docChg>
  </pc:docChgLst>
  <pc:docChgLst>
    <pc:chgData name="Sophie Holland" userId="S::sophie.holland@westminster-abbey.org::973f5038-f617-450a-8546-88bc9d3463c3" providerId="AD" clId="Web-{F7F9CA09-B196-A5FA-933F-3A2051BD14F1}"/>
    <pc:docChg chg="modSld">
      <pc:chgData name="Sophie Holland" userId="S::sophie.holland@westminster-abbey.org::973f5038-f617-450a-8546-88bc9d3463c3" providerId="AD" clId="Web-{F7F9CA09-B196-A5FA-933F-3A2051BD14F1}" dt="2024-01-31T12:48:43.661" v="22" actId="20577"/>
      <pc:docMkLst>
        <pc:docMk/>
      </pc:docMkLst>
      <pc:sldChg chg="modSp">
        <pc:chgData name="Sophie Holland" userId="S::sophie.holland@westminster-abbey.org::973f5038-f617-450a-8546-88bc9d3463c3" providerId="AD" clId="Web-{F7F9CA09-B196-A5FA-933F-3A2051BD14F1}" dt="2024-01-31T12:48:43.661" v="22" actId="20577"/>
        <pc:sldMkLst>
          <pc:docMk/>
          <pc:sldMk cId="3279429730" sldId="362"/>
        </pc:sldMkLst>
        <pc:spChg chg="mod">
          <ac:chgData name="Sophie Holland" userId="S::sophie.holland@westminster-abbey.org::973f5038-f617-450a-8546-88bc9d3463c3" providerId="AD" clId="Web-{F7F9CA09-B196-A5FA-933F-3A2051BD14F1}" dt="2024-01-31T12:48:43.661" v="22" actId="20577"/>
          <ac:spMkLst>
            <pc:docMk/>
            <pc:sldMk cId="3279429730" sldId="362"/>
            <ac:spMk id="3" creationId="{7A05E08D-0B00-1145-84A5-9897F2C65236}"/>
          </ac:spMkLst>
        </pc:spChg>
      </pc:sldChg>
      <pc:sldChg chg="modSp">
        <pc:chgData name="Sophie Holland" userId="S::sophie.holland@westminster-abbey.org::973f5038-f617-450a-8546-88bc9d3463c3" providerId="AD" clId="Web-{F7F9CA09-B196-A5FA-933F-3A2051BD14F1}" dt="2024-01-31T12:48:38.145" v="19" actId="20577"/>
        <pc:sldMkLst>
          <pc:docMk/>
          <pc:sldMk cId="2760530821" sldId="363"/>
        </pc:sldMkLst>
        <pc:spChg chg="mod">
          <ac:chgData name="Sophie Holland" userId="S::sophie.holland@westminster-abbey.org::973f5038-f617-450a-8546-88bc9d3463c3" providerId="AD" clId="Web-{F7F9CA09-B196-A5FA-933F-3A2051BD14F1}" dt="2024-01-31T12:48:38.145" v="19" actId="20577"/>
          <ac:spMkLst>
            <pc:docMk/>
            <pc:sldMk cId="2760530821" sldId="363"/>
            <ac:spMk id="3" creationId="{7A05E08D-0B00-1145-84A5-9897F2C65236}"/>
          </ac:spMkLst>
        </pc:spChg>
      </pc:sldChg>
    </pc:docChg>
  </pc:docChgLst>
  <pc:docChgLst>
    <pc:chgData name="Sophie Holland" userId="S::sophie.holland@westminster-abbey.org::973f5038-f617-450a-8546-88bc9d3463c3" providerId="AD" clId="Web-{E1DACCA5-60CB-2B2C-75FB-33E5DC168C77}"/>
    <pc:docChg chg="modSld">
      <pc:chgData name="Sophie Holland" userId="S::sophie.holland@westminster-abbey.org::973f5038-f617-450a-8546-88bc9d3463c3" providerId="AD" clId="Web-{E1DACCA5-60CB-2B2C-75FB-33E5DC168C77}" dt="2024-01-31T08:40:49.569" v="14"/>
      <pc:docMkLst>
        <pc:docMk/>
      </pc:docMkLst>
      <pc:sldChg chg="modNotes">
        <pc:chgData name="Sophie Holland" userId="S::sophie.holland@westminster-abbey.org::973f5038-f617-450a-8546-88bc9d3463c3" providerId="AD" clId="Web-{E1DACCA5-60CB-2B2C-75FB-33E5DC168C77}" dt="2024-01-31T08:40:43.069" v="2"/>
        <pc:sldMkLst>
          <pc:docMk/>
          <pc:sldMk cId="927207849" sldId="316"/>
        </pc:sldMkLst>
      </pc:sldChg>
      <pc:sldChg chg="modSp modNotes">
        <pc:chgData name="Sophie Holland" userId="S::sophie.holland@westminster-abbey.org::973f5038-f617-450a-8546-88bc9d3463c3" providerId="AD" clId="Web-{E1DACCA5-60CB-2B2C-75FB-33E5DC168C77}" dt="2024-01-31T08:40:40.850" v="1"/>
        <pc:sldMkLst>
          <pc:docMk/>
          <pc:sldMk cId="4213500498" sldId="341"/>
        </pc:sldMkLst>
        <pc:spChg chg="mod">
          <ac:chgData name="Sophie Holland" userId="S::sophie.holland@westminster-abbey.org::973f5038-f617-450a-8546-88bc9d3463c3" providerId="AD" clId="Web-{E1DACCA5-60CB-2B2C-75FB-33E5DC168C77}" dt="2024-01-31T08:40:39.975" v="0" actId="20577"/>
          <ac:spMkLst>
            <pc:docMk/>
            <pc:sldMk cId="4213500498" sldId="341"/>
            <ac:spMk id="8" creationId="{9DF1C1B0-F1BD-47BC-A23E-BFC4BDF8B584}"/>
          </ac:spMkLst>
        </pc:spChg>
      </pc:sldChg>
      <pc:sldChg chg="modNotes">
        <pc:chgData name="Sophie Holland" userId="S::sophie.holland@westminster-abbey.org::973f5038-f617-450a-8546-88bc9d3463c3" providerId="AD" clId="Web-{E1DACCA5-60CB-2B2C-75FB-33E5DC168C77}" dt="2024-01-31T08:40:49.569" v="14"/>
        <pc:sldMkLst>
          <pc:docMk/>
          <pc:sldMk cId="511511028" sldId="355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3.178" v="3"/>
        <pc:sldMkLst>
          <pc:docMk/>
          <pc:sldMk cId="167822707" sldId="358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3.209" v="4"/>
        <pc:sldMkLst>
          <pc:docMk/>
          <pc:sldMk cId="4230893454" sldId="359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4.584" v="7"/>
        <pc:sldMkLst>
          <pc:docMk/>
          <pc:sldMk cId="1119244648" sldId="360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5.756" v="9"/>
        <pc:sldMkLst>
          <pc:docMk/>
          <pc:sldMk cId="2067105542" sldId="361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6.366" v="10"/>
        <pc:sldMkLst>
          <pc:docMk/>
          <pc:sldMk cId="3279429730" sldId="362"/>
        </pc:sldMkLst>
      </pc:sldChg>
      <pc:sldChg chg="modNotes">
        <pc:chgData name="Sophie Holland" userId="S::sophie.holland@westminster-abbey.org::973f5038-f617-450a-8546-88bc9d3463c3" providerId="AD" clId="Web-{E1DACCA5-60CB-2B2C-75FB-33E5DC168C77}" dt="2024-01-31T08:40:47.210" v="11"/>
        <pc:sldMkLst>
          <pc:docMk/>
          <pc:sldMk cId="2760530821" sldId="363"/>
        </pc:sldMkLst>
      </pc:sldChg>
    </pc:docChg>
  </pc:docChgLst>
  <pc:docChgLst>
    <pc:chgData name="Sophie Langsford" userId="S::sophie.langsford@westminster-abbey.org::2ea6d925-4a6e-425b-8569-87f33b9a79c6" providerId="AD" clId="Web-{F3655B72-AE86-F2ED-4058-8448257A0399}"/>
    <pc:docChg chg="modSld">
      <pc:chgData name="Sophie Langsford" userId="S::sophie.langsford@westminster-abbey.org::2ea6d925-4a6e-425b-8569-87f33b9a79c6" providerId="AD" clId="Web-{F3655B72-AE86-F2ED-4058-8448257A0399}" dt="2024-01-31T11:02:07.980" v="86" actId="20577"/>
      <pc:docMkLst>
        <pc:docMk/>
      </pc:docMkLst>
      <pc:sldChg chg="modSp">
        <pc:chgData name="Sophie Langsford" userId="S::sophie.langsford@westminster-abbey.org::2ea6d925-4a6e-425b-8569-87f33b9a79c6" providerId="AD" clId="Web-{F3655B72-AE86-F2ED-4058-8448257A0399}" dt="2024-01-31T10:56:34.362" v="26" actId="20577"/>
        <pc:sldMkLst>
          <pc:docMk/>
          <pc:sldMk cId="1119244648" sldId="360"/>
        </pc:sldMkLst>
        <pc:spChg chg="mod">
          <ac:chgData name="Sophie Langsford" userId="S::sophie.langsford@westminster-abbey.org::2ea6d925-4a6e-425b-8569-87f33b9a79c6" providerId="AD" clId="Web-{F3655B72-AE86-F2ED-4058-8448257A0399}" dt="2024-01-31T10:56:34.362" v="26" actId="20577"/>
          <ac:spMkLst>
            <pc:docMk/>
            <pc:sldMk cId="1119244648" sldId="360"/>
            <ac:spMk id="11" creationId="{00000000-0000-0000-0000-000000000000}"/>
          </ac:spMkLst>
        </pc:spChg>
      </pc:sldChg>
      <pc:sldChg chg="modSp">
        <pc:chgData name="Sophie Langsford" userId="S::sophie.langsford@westminster-abbey.org::2ea6d925-4a6e-425b-8569-87f33b9a79c6" providerId="AD" clId="Web-{F3655B72-AE86-F2ED-4058-8448257A0399}" dt="2024-01-31T11:02:07.980" v="86" actId="20577"/>
        <pc:sldMkLst>
          <pc:docMk/>
          <pc:sldMk cId="2067105542" sldId="361"/>
        </pc:sldMkLst>
        <pc:spChg chg="mod">
          <ac:chgData name="Sophie Langsford" userId="S::sophie.langsford@westminster-abbey.org::2ea6d925-4a6e-425b-8569-87f33b9a79c6" providerId="AD" clId="Web-{F3655B72-AE86-F2ED-4058-8448257A0399}" dt="2024-01-31T11:02:07.980" v="86" actId="20577"/>
          <ac:spMkLst>
            <pc:docMk/>
            <pc:sldMk cId="2067105542" sldId="361"/>
            <ac:spMk id="3" creationId="{63AAA43C-BF02-804E-BBDA-1E68D31053F2}"/>
          </ac:spMkLst>
        </pc:spChg>
      </pc:sldChg>
    </pc:docChg>
  </pc:docChgLst>
  <pc:docChgLst>
    <pc:chgData name="Sophie Holland" userId="S::sophie.holland@westminster-abbey.org::973f5038-f617-450a-8546-88bc9d3463c3" providerId="AD" clId="Web-{7C84478F-F8F7-AAF6-3DB9-D28F9D1D11AF}"/>
    <pc:docChg chg="modSld">
      <pc:chgData name="Sophie Holland" userId="S::sophie.holland@westminster-abbey.org::973f5038-f617-450a-8546-88bc9d3463c3" providerId="AD" clId="Web-{7C84478F-F8F7-AAF6-3DB9-D28F9D1D11AF}" dt="2024-01-31T11:10:57.678" v="43" actId="20577"/>
      <pc:docMkLst>
        <pc:docMk/>
      </pc:docMkLst>
      <pc:sldChg chg="modSp">
        <pc:chgData name="Sophie Holland" userId="S::sophie.holland@westminster-abbey.org::973f5038-f617-450a-8546-88bc9d3463c3" providerId="AD" clId="Web-{7C84478F-F8F7-AAF6-3DB9-D28F9D1D11AF}" dt="2024-01-31T10:59:27.809" v="20" actId="14100"/>
        <pc:sldMkLst>
          <pc:docMk/>
          <pc:sldMk cId="4230893454" sldId="359"/>
        </pc:sldMkLst>
        <pc:spChg chg="mod">
          <ac:chgData name="Sophie Holland" userId="S::sophie.holland@westminster-abbey.org::973f5038-f617-450a-8546-88bc9d3463c3" providerId="AD" clId="Web-{7C84478F-F8F7-AAF6-3DB9-D28F9D1D11AF}" dt="2024-01-31T10:59:00.918" v="13" actId="20577"/>
          <ac:spMkLst>
            <pc:docMk/>
            <pc:sldMk cId="4230893454" sldId="359"/>
            <ac:spMk id="4" creationId="{00000000-0000-0000-0000-000000000000}"/>
          </ac:spMkLst>
        </pc:spChg>
        <pc:spChg chg="mod">
          <ac:chgData name="Sophie Holland" userId="S::sophie.holland@westminster-abbey.org::973f5038-f617-450a-8546-88bc9d3463c3" providerId="AD" clId="Web-{7C84478F-F8F7-AAF6-3DB9-D28F9D1D11AF}" dt="2024-01-31T10:59:27.809" v="20" actId="14100"/>
          <ac:spMkLst>
            <pc:docMk/>
            <pc:sldMk cId="4230893454" sldId="359"/>
            <ac:spMk id="5" creationId="{A158AF8E-F3C0-2C41-8395-BB4273599D52}"/>
          </ac:spMkLst>
        </pc:spChg>
      </pc:sldChg>
      <pc:sldChg chg="modSp">
        <pc:chgData name="Sophie Holland" userId="S::sophie.holland@westminster-abbey.org::973f5038-f617-450a-8546-88bc9d3463c3" providerId="AD" clId="Web-{7C84478F-F8F7-AAF6-3DB9-D28F9D1D11AF}" dt="2024-01-31T10:57:14.882" v="4" actId="20577"/>
        <pc:sldMkLst>
          <pc:docMk/>
          <pc:sldMk cId="1119244648" sldId="360"/>
        </pc:sldMkLst>
        <pc:spChg chg="mod">
          <ac:chgData name="Sophie Holland" userId="S::sophie.holland@westminster-abbey.org::973f5038-f617-450a-8546-88bc9d3463c3" providerId="AD" clId="Web-{7C84478F-F8F7-AAF6-3DB9-D28F9D1D11AF}" dt="2024-01-31T10:57:14.882" v="4" actId="20577"/>
          <ac:spMkLst>
            <pc:docMk/>
            <pc:sldMk cId="1119244648" sldId="360"/>
            <ac:spMk id="11" creationId="{00000000-0000-0000-0000-000000000000}"/>
          </ac:spMkLst>
        </pc:spChg>
      </pc:sldChg>
      <pc:sldChg chg="modSp">
        <pc:chgData name="Sophie Holland" userId="S::sophie.holland@westminster-abbey.org::973f5038-f617-450a-8546-88bc9d3463c3" providerId="AD" clId="Web-{7C84478F-F8F7-AAF6-3DB9-D28F9D1D11AF}" dt="2024-01-31T11:10:57.678" v="43" actId="20577"/>
        <pc:sldMkLst>
          <pc:docMk/>
          <pc:sldMk cId="2760530821" sldId="363"/>
        </pc:sldMkLst>
        <pc:spChg chg="mod">
          <ac:chgData name="Sophie Holland" userId="S::sophie.holland@westminster-abbey.org::973f5038-f617-450a-8546-88bc9d3463c3" providerId="AD" clId="Web-{7C84478F-F8F7-AAF6-3DB9-D28F9D1D11AF}" dt="2024-01-31T11:10:57.678" v="43" actId="20577"/>
          <ac:spMkLst>
            <pc:docMk/>
            <pc:sldMk cId="2760530821" sldId="363"/>
            <ac:spMk id="3" creationId="{7A05E08D-0B00-1145-84A5-9897F2C65236}"/>
          </ac:spMkLst>
        </pc:spChg>
        <pc:picChg chg="mod">
          <ac:chgData name="Sophie Holland" userId="S::sophie.holland@westminster-abbey.org::973f5038-f617-450a-8546-88bc9d3463c3" providerId="AD" clId="Web-{7C84478F-F8F7-AAF6-3DB9-D28F9D1D11AF}" dt="2024-01-31T11:02:58.770" v="23" actId="1076"/>
          <ac:picMkLst>
            <pc:docMk/>
            <pc:sldMk cId="2760530821" sldId="363"/>
            <ac:picMk id="6" creationId="{00000000-0000-0000-0000-000000000000}"/>
          </ac:picMkLst>
        </pc:picChg>
      </pc:sldChg>
      <pc:sldChg chg="modSp">
        <pc:chgData name="Sophie Holland" userId="S::sophie.holland@westminster-abbey.org::973f5038-f617-450a-8546-88bc9d3463c3" providerId="AD" clId="Web-{7C84478F-F8F7-AAF6-3DB9-D28F9D1D11AF}" dt="2024-01-31T11:04:42.321" v="25" actId="20577"/>
        <pc:sldMkLst>
          <pc:docMk/>
          <pc:sldMk cId="158363773" sldId="364"/>
        </pc:sldMkLst>
        <pc:spChg chg="mod">
          <ac:chgData name="Sophie Holland" userId="S::sophie.holland@westminster-abbey.org::973f5038-f617-450a-8546-88bc9d3463c3" providerId="AD" clId="Web-{7C84478F-F8F7-AAF6-3DB9-D28F9D1D11AF}" dt="2024-01-31T11:04:42.321" v="25" actId="20577"/>
          <ac:spMkLst>
            <pc:docMk/>
            <pc:sldMk cId="158363773" sldId="364"/>
            <ac:spMk id="3" creationId="{5A06651B-894F-F94C-B9C0-576394079659}"/>
          </ac:spMkLst>
        </pc:spChg>
      </pc:sldChg>
    </pc:docChg>
  </pc:docChgLst>
  <pc:docChgLst>
    <pc:chgData name="Lou Cash" userId="S::lou.cash@westminster-abbey.org::86be4a58-c22e-4e67-b9c9-cb87f0968146" providerId="AD" clId="Web-{52CFF5C2-B9F0-33BB-5FCB-92B04DE4F13B}"/>
    <pc:docChg chg="modSld sldOrd">
      <pc:chgData name="Lou Cash" userId="S::lou.cash@westminster-abbey.org::86be4a58-c22e-4e67-b9c9-cb87f0968146" providerId="AD" clId="Web-{52CFF5C2-B9F0-33BB-5FCB-92B04DE4F13B}" dt="2021-11-26T11:51:57.508" v="9" actId="20577"/>
      <pc:docMkLst>
        <pc:docMk/>
      </pc:docMkLst>
      <pc:sldChg chg="modSp ord">
        <pc:chgData name="Lou Cash" userId="S::lou.cash@westminster-abbey.org::86be4a58-c22e-4e67-b9c9-cb87f0968146" providerId="AD" clId="Web-{52CFF5C2-B9F0-33BB-5FCB-92B04DE4F13B}" dt="2021-11-26T11:51:57.508" v="9" actId="20577"/>
        <pc:sldMkLst>
          <pc:docMk/>
          <pc:sldMk cId="927207849" sldId="316"/>
        </pc:sldMkLst>
        <pc:spChg chg="mod">
          <ac:chgData name="Lou Cash" userId="S::lou.cash@westminster-abbey.org::86be4a58-c22e-4e67-b9c9-cb87f0968146" providerId="AD" clId="Web-{52CFF5C2-B9F0-33BB-5FCB-92B04DE4F13B}" dt="2021-11-26T11:51:57.508" v="9" actId="20577"/>
          <ac:spMkLst>
            <pc:docMk/>
            <pc:sldMk cId="927207849" sldId="316"/>
            <ac:spMk id="11" creationId="{9DC6E8CD-F385-1742-8A3A-93E1A6C062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720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Images: </a:t>
            </a:r>
          </a:p>
          <a:p>
            <a:r>
              <a:rPr lang="en-US"/>
              <a:t>Congregation – ©2024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 baseline="0">
              <a:cs typeface="Calibri"/>
            </a:endParaRPr>
          </a:p>
          <a:p>
            <a:r>
              <a:rPr lang="en-US" baseline="0"/>
              <a:t>Quire – ©</a:t>
            </a:r>
            <a:r>
              <a:rPr lang="en-US"/>
              <a:t>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 baseline="0">
              <a:cs typeface="Calibri"/>
            </a:endParaRPr>
          </a:p>
          <a:p>
            <a:r>
              <a:rPr lang="en-US" baseline="0"/>
              <a:t>Dean delivering sermon – ©</a:t>
            </a:r>
            <a:r>
              <a:rPr lang="en-US"/>
              <a:t>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57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831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 </a:t>
            </a:r>
          </a:p>
          <a:p>
            <a:r>
              <a:rPr lang="en-US"/>
              <a:t>©2024 Dean &amp; Chapter of Westminster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50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</a:t>
            </a:r>
          </a:p>
          <a:p>
            <a:r>
              <a:rPr lang="en-US"/>
              <a:t>©2024 Dean &amp; Chapter of Westminster </a:t>
            </a:r>
            <a:endParaRPr lang="en-US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40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Images:</a:t>
            </a:r>
            <a:r>
              <a:rPr lang="en-US" baseline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/>
              <a:t>Palm Sunday service – </a:t>
            </a: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Palm Sunday, laying of palms - ©2024 Dean</a:t>
            </a:r>
            <a:r>
              <a:rPr lang="en-US" baseline="0"/>
              <a:t> &amp; Chapter of Westminster</a:t>
            </a:r>
            <a:endParaRPr lang="en-GB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Palm Sunday procession - 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5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Images: </a:t>
            </a:r>
            <a:endParaRPr lang="en-US"/>
          </a:p>
          <a:p>
            <a:r>
              <a:rPr lang="en-US" dirty="0"/>
              <a:t>Painting of Last Supper behind the High Altar – ©2024 Dean &amp; Chapter of Westminster </a:t>
            </a:r>
            <a:endParaRPr lang="en-US" dirty="0">
              <a:cs typeface="Calibri"/>
            </a:endParaRPr>
          </a:p>
          <a:p>
            <a:r>
              <a:rPr lang="en-US" dirty="0"/>
              <a:t>Close-up of Maundy money – ©2024 Dean &amp; Chapter of Westminster 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795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 </a:t>
            </a:r>
          </a:p>
          <a:p>
            <a:r>
              <a:rPr lang="en-US"/>
              <a:t>©2024 Dean &amp; Chapter of Westminster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3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</a:t>
            </a:r>
          </a:p>
          <a:p>
            <a:r>
              <a:rPr lang="en-US"/>
              <a:t>©2024 Dean &amp; Chapter of Westminster </a:t>
            </a:r>
            <a:endParaRPr lang="en-US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74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Image by </a:t>
            </a:r>
            <a:r>
              <a:rPr lang="en-US" err="1"/>
              <a:t>astize</a:t>
            </a:r>
            <a:r>
              <a:rPr lang="en-US"/>
              <a:t> from </a:t>
            </a:r>
            <a:r>
              <a:rPr lang="en-US" err="1"/>
              <a:t>Pixabay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0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 title goes here</a:t>
            </a:r>
          </a:p>
          <a:p>
            <a:r>
              <a:rPr lang="en-US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/>
              <a:t>Click to add subheading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/>
              <a:t>Facebook</a:t>
            </a:r>
          </a:p>
          <a:p>
            <a:pPr lvl="0"/>
            <a:r>
              <a:rPr lang="en-US"/>
              <a:t>Twitter</a:t>
            </a:r>
          </a:p>
          <a:p>
            <a:pPr lvl="0"/>
            <a:r>
              <a:rPr lang="en-US"/>
              <a:t>Insta</a:t>
            </a:r>
          </a:p>
          <a:p>
            <a:pPr lvl="0"/>
            <a:r>
              <a:rPr lang="en-US"/>
              <a:t>YouTube</a:t>
            </a:r>
          </a:p>
          <a:p>
            <a:pPr lvl="0"/>
            <a:r>
              <a:rPr lang="en-US"/>
              <a:t>Tumbler</a:t>
            </a:r>
          </a:p>
          <a:p>
            <a:pPr lvl="0"/>
            <a:r>
              <a:rPr lang="en-US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  <p:sldLayoutId id="2147483677" r:id="rId1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352949" y="6502955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>
                <a:solidFill>
                  <a:schemeClr val="bg1"/>
                </a:solidFill>
              </a:rPr>
              <a:t>©2024 Dean and Chapter of Westminster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2949" y="1068552"/>
            <a:ext cx="2010241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+mj-lt"/>
              </a:rPr>
              <a:t>Holy Week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F89B5B11-7758-448D-AC81-23E46063A519}"/>
              </a:ext>
            </a:extLst>
          </p:cNvPr>
          <p:cNvSpPr txBox="1">
            <a:spLocks/>
          </p:cNvSpPr>
          <p:nvPr/>
        </p:nvSpPr>
        <p:spPr>
          <a:xfrm>
            <a:off x="352951" y="1736668"/>
            <a:ext cx="2948390" cy="389015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b="0">
                <a:solidFill>
                  <a:schemeClr val="bg1"/>
                </a:solidFill>
              </a:rPr>
              <a:t>A short guide for primary</a:t>
            </a:r>
          </a:p>
        </p:txBody>
      </p:sp>
    </p:spTree>
    <p:extLst>
      <p:ext uri="{BB962C8B-B14F-4D97-AF65-F5344CB8AC3E}">
        <p14:creationId xmlns:p14="http://schemas.microsoft.com/office/powerpoint/2010/main" val="4213500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326" y="4491696"/>
            <a:ext cx="3222080" cy="21856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3484E-DC25-AC4D-AD01-82D33C9C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981530"/>
            <a:ext cx="8139248" cy="467927"/>
          </a:xfrm>
        </p:spPr>
        <p:txBody>
          <a:bodyPr/>
          <a:lstStyle/>
          <a:p>
            <a:r>
              <a:rPr lang="en-US"/>
              <a:t>Marking Holy Week at Westminster Abbey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F8B6E-3CF7-C044-A5EB-9C539EB08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87" y="1601250"/>
            <a:ext cx="8258734" cy="692629"/>
          </a:xfrm>
        </p:spPr>
        <p:txBody>
          <a:bodyPr>
            <a:normAutofit/>
          </a:bodyPr>
          <a:lstStyle/>
          <a:p>
            <a:r>
              <a:rPr lang="en-US" sz="1600"/>
              <a:t>Holy Week is a significant time at Westminster Abbey when we welcome thousands of worshipers to our services.</a:t>
            </a: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326" y="2281707"/>
            <a:ext cx="3299928" cy="2209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376" y="2281706"/>
            <a:ext cx="2930423" cy="43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11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23237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>
              <a:solidFill>
                <a:schemeClr val="bg1"/>
              </a:solidFill>
            </a:endParaRPr>
          </a:p>
          <a:p>
            <a:r>
              <a:rPr lang="en-GB">
                <a:solidFill>
                  <a:schemeClr val="bg1"/>
                </a:solidFill>
              </a:rPr>
              <a:t>Thank you for downloading this resource. We hope that it has been a useful teaching tool in your classroom.</a:t>
            </a:r>
            <a:endParaRPr lang="en-GB">
              <a:solidFill>
                <a:schemeClr val="bg1"/>
              </a:solidFill>
              <a:cs typeface="Arial"/>
            </a:endParaRPr>
          </a:p>
          <a:p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As we continue to grow our free catalogue of teaching resources, we’d really appreciate a few minutes of your time to let us know what you liked and what could be improved. Please complete this </a:t>
            </a:r>
            <a:r>
              <a:rPr lang="en-GB" u="sng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.</a:t>
            </a:r>
          </a:p>
          <a:p>
            <a:endParaRPr lang="en-GB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7207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199" y="1257098"/>
            <a:ext cx="4316126" cy="540216"/>
          </a:xfrm>
        </p:spPr>
        <p:txBody>
          <a:bodyPr/>
          <a:lstStyle/>
          <a:p>
            <a:r>
              <a:rPr lang="en-US"/>
              <a:t>What is Holy Week?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7EDB7-E2B6-304F-8E49-1C030DA30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1986838"/>
            <a:ext cx="4399253" cy="1011371"/>
          </a:xfrm>
        </p:spPr>
        <p:txBody>
          <a:bodyPr>
            <a:normAutofit/>
          </a:bodyPr>
          <a:lstStyle/>
          <a:p>
            <a:r>
              <a:rPr lang="en-US" sz="1600"/>
              <a:t>Holy Week is when Christians think about the week leading up to Jesus’ death by crucifixion. This is a very sad time for Christians. </a:t>
            </a:r>
            <a:endParaRPr lang="en-GB" sz="1600"/>
          </a:p>
          <a:p>
            <a:pPr algn="ctr"/>
            <a:endParaRPr lang="en-US"/>
          </a:p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8A5CE6-0C51-D349-A78D-DD58D27563D2}"/>
              </a:ext>
            </a:extLst>
          </p:cNvPr>
          <p:cNvSpPr txBox="1">
            <a:spLocks/>
          </p:cNvSpPr>
          <p:nvPr/>
        </p:nvSpPr>
        <p:spPr>
          <a:xfrm>
            <a:off x="313199" y="3187733"/>
            <a:ext cx="4652738" cy="12407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/>
              <a:t>When is Holy Week celebrated?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0D5A8C-0BB0-2844-9B73-4CF94D994290}"/>
              </a:ext>
            </a:extLst>
          </p:cNvPr>
          <p:cNvSpPr/>
          <p:nvPr/>
        </p:nvSpPr>
        <p:spPr>
          <a:xfrm>
            <a:off x="313199" y="4354740"/>
            <a:ext cx="441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/>
              <a:t>Holy Week is the last week of Lent, and the week before Eastertide.</a:t>
            </a:r>
          </a:p>
          <a:p>
            <a:endParaRPr lang="en-GB" sz="160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384" y="1415703"/>
            <a:ext cx="3790515" cy="479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2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B89B-8AD8-E041-8ABA-5BE77B318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238" y="1077259"/>
            <a:ext cx="8139248" cy="503553"/>
          </a:xfrm>
        </p:spPr>
        <p:txBody>
          <a:bodyPr/>
          <a:lstStyle/>
          <a:p>
            <a:r>
              <a:rPr lang="en-US"/>
              <a:t>How is Holy Week celebrated?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58AF8E-F3C0-2C41-8395-BB4273599D52}"/>
              </a:ext>
            </a:extLst>
          </p:cNvPr>
          <p:cNvSpPr txBox="1"/>
          <p:nvPr/>
        </p:nvSpPr>
        <p:spPr>
          <a:xfrm>
            <a:off x="378238" y="3544709"/>
            <a:ext cx="347377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/>
              <a:t>The four key days of Holy Week are:</a:t>
            </a:r>
          </a:p>
          <a:p>
            <a:endParaRPr lang="en-US" sz="16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/>
              <a:t>Palm Sunday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/>
              <a:t>Maundy Thursday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/>
              <a:t>Good Friday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/>
              <a:t>Holy Saturday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4" name="Rectangle 3"/>
          <p:cNvSpPr/>
          <p:nvPr/>
        </p:nvSpPr>
        <p:spPr>
          <a:xfrm>
            <a:off x="378238" y="1845667"/>
            <a:ext cx="8005741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/>
              <a:t>Within the Church, Holy Week is celebrated and observed across the full week, with four key holy days – not including Easter Sunday. </a:t>
            </a:r>
          </a:p>
          <a:p>
            <a:endParaRPr lang="en-GB" sz="1600"/>
          </a:p>
          <a:p>
            <a:r>
              <a:rPr lang="en-GB" sz="1600"/>
              <a:t>Christians celebrate this period by attending Church services and may continue to fast as they did during Lent. </a:t>
            </a:r>
            <a:r>
              <a:rPr lang="en-US" sz="1600"/>
              <a:t>Fasting means not eating or eating less food.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403" y="3433961"/>
            <a:ext cx="4337576" cy="289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93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D8463-9FDC-5C45-B7AA-3753DD1EF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68779"/>
            <a:ext cx="8139248" cy="491678"/>
          </a:xfrm>
        </p:spPr>
        <p:txBody>
          <a:bodyPr/>
          <a:lstStyle/>
          <a:p>
            <a:r>
              <a:rPr lang="en-US"/>
              <a:t>Key Holy Days: Palm Sunday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14859-7D2B-C146-A874-8A16B12EE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3" y="2105504"/>
            <a:ext cx="5361154" cy="1908356"/>
          </a:xfrm>
        </p:spPr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138" y="1672539"/>
            <a:ext cx="2803097" cy="42046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752" y="4462043"/>
            <a:ext cx="2692728" cy="17951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7646" y="4456474"/>
            <a:ext cx="2701082" cy="180072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3646" y="1851519"/>
            <a:ext cx="5555263" cy="255454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600"/>
              <a:t>On Palm Sunday, the Church celebrates Jesus arriving to Jerusalem on a donkey. This was to observe the Jewish festival of Passover. </a:t>
            </a:r>
          </a:p>
          <a:p>
            <a:endParaRPr lang="en-GB" sz="1600"/>
          </a:p>
          <a:p>
            <a:r>
              <a:rPr lang="en-GB" sz="1600"/>
              <a:t>Jesus was met by crowds who laid cloaks and palms for him to walk on. The people in the crowd called him the Son of David, and the Messiah. </a:t>
            </a:r>
            <a:endParaRPr lang="en-GB" sz="1600">
              <a:cs typeface="Arial"/>
            </a:endParaRPr>
          </a:p>
          <a:p>
            <a:endParaRPr lang="en-GB" sz="1600"/>
          </a:p>
          <a:p>
            <a:r>
              <a:rPr lang="en-GB" sz="1600"/>
              <a:t>To celebrate, most churches use palm crosses during the Palm Sunday service. </a:t>
            </a:r>
          </a:p>
        </p:txBody>
      </p:sp>
    </p:spTree>
    <p:extLst>
      <p:ext uri="{BB962C8B-B14F-4D97-AF65-F5344CB8AC3E}">
        <p14:creationId xmlns:p14="http://schemas.microsoft.com/office/powerpoint/2010/main" val="1119244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911DD-FDEA-2740-986A-76597EF8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33153"/>
            <a:ext cx="8139248" cy="574805"/>
          </a:xfrm>
        </p:spPr>
        <p:txBody>
          <a:bodyPr/>
          <a:lstStyle/>
          <a:p>
            <a:r>
              <a:rPr lang="en-US"/>
              <a:t>Key Holy Days: Maundy Thursday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AA43C-BF02-804E-BBDA-1E68D3105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1828707"/>
            <a:ext cx="8139248" cy="239080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1600"/>
              <a:t>Maundy Thursday takes place on the Thursday before Easter. </a:t>
            </a:r>
          </a:p>
          <a:p>
            <a:r>
              <a:rPr lang="en-GB" sz="1600"/>
              <a:t>This is when Christians remember the Last Supper, when Jesus blessed wine and bread, and shared it with his friends. </a:t>
            </a:r>
          </a:p>
          <a:p>
            <a:r>
              <a:rPr lang="en-GB" sz="1600"/>
              <a:t>It was on this evening that Judas betrayed Jesus which led to his crucifixion the next day. </a:t>
            </a:r>
          </a:p>
          <a:p>
            <a:r>
              <a:rPr lang="en-GB" sz="1600"/>
              <a:t>At a special service at a large cathedral, the monarch gives ‘maundy money’ to members of the community. This sometimes happens at Westminster Abbey. </a:t>
            </a:r>
            <a:endParaRPr lang="en-GB" sz="1600">
              <a:cs typeface="Arial"/>
            </a:endParaRP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46" y="4509153"/>
            <a:ext cx="4716726" cy="1701952"/>
          </a:xfrm>
          <a:prstGeom prst="rect">
            <a:avLst/>
          </a:prstGeom>
        </p:spPr>
      </p:pic>
      <p:pic>
        <p:nvPicPr>
          <p:cNvPr id="7" name="Picture 6" descr="A group of red and white bags&#10;&#10;Description automatically generated">
            <a:extLst>
              <a:ext uri="{FF2B5EF4-FFF2-40B4-BE49-F238E27FC236}">
                <a16:creationId xmlns:a16="http://schemas.microsoft.com/office/drawing/2014/main" id="{20F82898-9ED9-956E-3CBF-C0D057FCE1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262" b="9988"/>
          <a:stretch/>
        </p:blipFill>
        <p:spPr>
          <a:xfrm>
            <a:off x="5075208" y="4511522"/>
            <a:ext cx="3335548" cy="173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105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7539D-47A9-BF43-9C4C-1BD1B363C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33154"/>
            <a:ext cx="8139248" cy="586680"/>
          </a:xfrm>
        </p:spPr>
        <p:txBody>
          <a:bodyPr/>
          <a:lstStyle/>
          <a:p>
            <a:r>
              <a:rPr lang="en-US"/>
              <a:t>Key Holy Days: Good Friday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5E08D-0B00-1145-84A5-9897F2C65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6374" y="2685646"/>
            <a:ext cx="3834997" cy="2610750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600"/>
              <a:t>This is the saddest of all days in the Christian faith – the day of Jesus’ crucifixion. </a:t>
            </a:r>
          </a:p>
          <a:p>
            <a:r>
              <a:rPr lang="en-GB" sz="1600"/>
              <a:t>Christians will attend special services at their local church, where they think about Jesus’ suffering and death.</a:t>
            </a:r>
            <a:r>
              <a:rPr lang="en-GB" sz="1600" dirty="0"/>
              <a:t> </a:t>
            </a:r>
            <a:endParaRPr lang="en-GB" sz="1600"/>
          </a:p>
          <a:p>
            <a:r>
              <a:rPr lang="en-GB" sz="1600"/>
              <a:t>Much of the service will be based on the last sentences uttered by Jesus. </a:t>
            </a:r>
          </a:p>
          <a:p>
            <a:endParaRPr lang="en-GB" sz="1600"/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631" y="1840584"/>
            <a:ext cx="3170730" cy="465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29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7539D-47A9-BF43-9C4C-1BD1B363C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997526"/>
            <a:ext cx="8139248" cy="574805"/>
          </a:xfrm>
        </p:spPr>
        <p:txBody>
          <a:bodyPr/>
          <a:lstStyle/>
          <a:p>
            <a:r>
              <a:rPr lang="en-US"/>
              <a:t>Key Holy Days: Holy Saturday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5E08D-0B00-1145-84A5-9897F2C65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1896191"/>
            <a:ext cx="8139248" cy="2153295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600" dirty="0"/>
              <a:t>Holy Saturday is the day after Good Friday. This was the day when Jesus’ body was in the tomb.</a:t>
            </a:r>
            <a:endParaRPr lang="en-GB" sz="1600" dirty="0">
              <a:cs typeface="Arial"/>
            </a:endParaRPr>
          </a:p>
          <a:p>
            <a:r>
              <a:rPr lang="en-GB" sz="1600" dirty="0"/>
              <a:t>Christians take part in a special evening service, where they mourn the death of Jesus and prepare for his resurrection.  </a:t>
            </a:r>
            <a:endParaRPr lang="en-GB" sz="1600">
              <a:highlight>
                <a:srgbClr val="FFFF00"/>
              </a:highlight>
              <a:cs typeface="Arial"/>
            </a:endParaRPr>
          </a:p>
          <a:p>
            <a:endParaRPr lang="en-GB"/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285" y="3116042"/>
            <a:ext cx="5504419" cy="359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530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45FF6-A3CB-FF41-9D45-F25374F54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80654"/>
            <a:ext cx="8139248" cy="634182"/>
          </a:xfrm>
        </p:spPr>
        <p:txBody>
          <a:bodyPr/>
          <a:lstStyle/>
          <a:p>
            <a:r>
              <a:rPr lang="en-US"/>
              <a:t>Holy Week Bible Verses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6651B-894F-F94C-B9C0-576394079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2368133"/>
            <a:ext cx="3868967" cy="96571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600"/>
              <a:t>The events of Holy Week are covered extensively in the Gospels of Matthew, Mark, Luke and John.</a:t>
            </a:r>
          </a:p>
          <a:p>
            <a:endParaRPr lang="en-GB"/>
          </a:p>
          <a:p>
            <a:pPr algn="ctr"/>
            <a:endParaRPr lang="en-GB" i="1"/>
          </a:p>
          <a:p>
            <a:endParaRPr lang="en-GB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5" name="TextBox 4"/>
          <p:cNvSpPr txBox="1"/>
          <p:nvPr/>
        </p:nvSpPr>
        <p:spPr>
          <a:xfrm>
            <a:off x="362753" y="4952854"/>
            <a:ext cx="8531866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chemeClr val="bg1"/>
                </a:solidFill>
              </a:rPr>
              <a:t>Jesus said unto her, I am the resurrection, and the life: he that believeth on me, though he die, yet shall he live</a:t>
            </a:r>
          </a:p>
          <a:p>
            <a:pPr algn="ctr"/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>
                <a:solidFill>
                  <a:schemeClr val="bg1"/>
                </a:solidFill>
              </a:rPr>
              <a:t>St John 11:25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595" y="1896295"/>
            <a:ext cx="4117219" cy="274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3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bedca-0699-49e1-97e1-14424d7eca52" xsi:nil="true"/>
    <lcf76f155ced4ddcb4097134ff3c332f xmlns="40e3bd4d-ad2a-475f-b877-b0398ba3b99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9B12D7A456C14398158806C91B7301" ma:contentTypeVersion="18" ma:contentTypeDescription="Create a new document." ma:contentTypeScope="" ma:versionID="0429756ed8ba81dbddda45ad14d8650e">
  <xsd:schema xmlns:xsd="http://www.w3.org/2001/XMLSchema" xmlns:xs="http://www.w3.org/2001/XMLSchema" xmlns:p="http://schemas.microsoft.com/office/2006/metadata/properties" xmlns:ns2="40e3bd4d-ad2a-475f-b877-b0398ba3b99b" xmlns:ns3="cf8bedca-0699-49e1-97e1-14424d7eca52" targetNamespace="http://schemas.microsoft.com/office/2006/metadata/properties" ma:root="true" ma:fieldsID="1b4aac7dd7a8f5906ab5e06823f4e447" ns2:_="" ns3:_="">
    <xsd:import namespace="40e3bd4d-ad2a-475f-b877-b0398ba3b99b"/>
    <xsd:import namespace="cf8bedca-0699-49e1-97e1-14424d7eca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3bd4d-ad2a-475f-b877-b0398ba3b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bedca-0699-49e1-97e1-14424d7eca5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e0e94cf-848f-4704-af7b-940beeeecf82}" ma:internalName="TaxCatchAll" ma:showField="CatchAllData" ma:web="cf8bedca-0699-49e1-97e1-14424d7eca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2C21BC-8F39-4F66-BCEE-7C5987E67B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090A6F-AD06-43F2-805B-63205D03E68A}">
  <ds:schemaRefs>
    <ds:schemaRef ds:uri="40e3bd4d-ad2a-475f-b877-b0398ba3b99b"/>
    <ds:schemaRef ds:uri="cf8bedca-0699-49e1-97e1-14424d7eca5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110E5FF-5723-45F6-B9A0-089F1DD8ECF8}">
  <ds:schemaRefs>
    <ds:schemaRef ds:uri="40e3bd4d-ad2a-475f-b877-b0398ba3b99b"/>
    <ds:schemaRef ds:uri="cf8bedca-0699-49e1-97e1-14424d7eca5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On-screen Show (4:3)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What is Holy Week?</vt:lpstr>
      <vt:lpstr>How is Holy Week celebrated?</vt:lpstr>
      <vt:lpstr>Key Holy Days: Palm Sunday</vt:lpstr>
      <vt:lpstr>Key Holy Days: Maundy Thursday</vt:lpstr>
      <vt:lpstr>Key Holy Days: Good Friday</vt:lpstr>
      <vt:lpstr>Key Holy Days: Holy Saturday</vt:lpstr>
      <vt:lpstr>Holy Week Bible Verses</vt:lpstr>
      <vt:lpstr>Marking Holy Week at Westminster Abbey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revision>11</cp:revision>
  <dcterms:created xsi:type="dcterms:W3CDTF">2019-02-11T11:01:41Z</dcterms:created>
  <dcterms:modified xsi:type="dcterms:W3CDTF">2024-01-31T15:30:25Z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0x010100899B12D7A456C14398158806C91B7301</vt:lpwstr>
  </property>
  <property fmtid="{D5CDD505-2E9C-101B-9397-08002B2CF9AE}" pid="3" name="Order">
    <vt:r8>2467000</vt:r8>
  </property>
  <property fmtid="{D5CDD505-2E9C-101B-9397-08002B2CF9AE}" pid="4" name="MediaServiceImageTags">
    <vt:lpwstr/>
  </property>
</Properties>
</file>