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2"/>
  </p:notesMasterIdLst>
  <p:sldIdLst>
    <p:sldId id="341" r:id="rId5"/>
    <p:sldId id="316" r:id="rId6"/>
    <p:sldId id="355" r:id="rId7"/>
    <p:sldId id="356" r:id="rId8"/>
    <p:sldId id="378" r:id="rId9"/>
    <p:sldId id="379" r:id="rId10"/>
    <p:sldId id="383" r:id="rId11"/>
    <p:sldId id="380" r:id="rId12"/>
    <p:sldId id="382" r:id="rId13"/>
    <p:sldId id="386" r:id="rId14"/>
    <p:sldId id="394" r:id="rId15"/>
    <p:sldId id="388" r:id="rId16"/>
    <p:sldId id="389" r:id="rId17"/>
    <p:sldId id="390" r:id="rId18"/>
    <p:sldId id="391" r:id="rId19"/>
    <p:sldId id="392" r:id="rId20"/>
    <p:sldId id="377"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54DA99-B0AA-206D-B923-2B84E21032DD}" name="Grazyna Richmond" initials="GR" userId="S::grazyna.richmond@westminster-abbey.org::3ecb8d30-f6f6-4e88-81ee-c3c6ffcbefb2" providerId="AD"/>
  <p188:author id="{37EF83BC-3276-C3CB-5349-D3611DA3E24D}" name="Sian Shaw" initials="SS" userId="S::sian.shaw@westminster-abbey.org::cf930bf7-ba7f-4ec0-9225-526cb0af2be3" providerId="AD"/>
  <p188:author id="{225ACCFC-C6F7-F5E3-4C6D-4899F604FA38}" name="William Ewart" initials="WE" userId="S::william.ewart@westminster-abbey.org::acfb01ca-8539-4e85-964e-c2b1dd366cb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Sian Shaw" initials="SS [2]" lastIdx="10" clrIdx="6">
    <p:extLst>
      <p:ext uri="{19B8F6BF-5375-455C-9EA6-DF929625EA0E}">
        <p15:presenceInfo xmlns:p15="http://schemas.microsoft.com/office/powerpoint/2012/main" userId="Sian Shaw" providerId="None"/>
      </p:ext>
    </p:extLst>
  </p:cmAuthor>
  <p:cmAuthor id="1" name="Eleanor Lovegrove" initials="EL" lastIdx="2" clrIdx="0">
    <p:extLst>
      <p:ext uri="{19B8F6BF-5375-455C-9EA6-DF929625EA0E}">
        <p15:presenceInfo xmlns:p15="http://schemas.microsoft.com/office/powerpoint/2012/main" userId="Eleanor Lovegrove" providerId="None"/>
      </p:ext>
    </p:extLst>
  </p:cmAuthor>
  <p:cmAuthor id="8" name="Sian Shaw" initials="SS [3]" lastIdx="3" clrIdx="7">
    <p:extLst>
      <p:ext uri="{19B8F6BF-5375-455C-9EA6-DF929625EA0E}">
        <p15:presenceInfo xmlns:p15="http://schemas.microsoft.com/office/powerpoint/2012/main" userId="S::sian.shaw@westminster-abbey.org::cf930bf7-ba7f-4ec0-9225-526cb0af2be3" providerId="AD"/>
      </p:ext>
    </p:extLst>
  </p:cmAuthor>
  <p:cmAuthor id="2" name="Laura Arends" initials="LA" lastIdx="2" clrIdx="1">
    <p:extLst>
      <p:ext uri="{19B8F6BF-5375-455C-9EA6-DF929625EA0E}">
        <p15:presenceInfo xmlns:p15="http://schemas.microsoft.com/office/powerpoint/2012/main" userId="Laura Arends" providerId="None"/>
      </p:ext>
    </p:extLst>
  </p:cmAuthor>
  <p:cmAuthor id="9" name="William Ewart" initials="WE" lastIdx="2" clrIdx="8">
    <p:extLst>
      <p:ext uri="{19B8F6BF-5375-455C-9EA6-DF929625EA0E}">
        <p15:presenceInfo xmlns:p15="http://schemas.microsoft.com/office/powerpoint/2012/main" userId="S::william.ewart@westminster-abbey.org::acfb01ca-8539-4e85-964e-c2b1dd366cb4" providerId="AD"/>
      </p:ext>
    </p:extLst>
  </p:cmAuthor>
  <p:cmAuthor id="3" name="Sian Shaw" initials="SS" lastIdx="7"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7" clrIdx="4">
    <p:extLst>
      <p:ext uri="{19B8F6BF-5375-455C-9EA6-DF929625EA0E}">
        <p15:presenceInfo xmlns:p15="http://schemas.microsoft.com/office/powerpoint/2012/main" userId="S-1-5-21-1719820890-308836166-311576647-3638" providerId="AD"/>
      </p:ext>
    </p:extLst>
  </p:cmAuthor>
  <p:cmAuthor id="6" name="Laura Arends" initials="LA [2]" lastIdx="6" clrIdx="5">
    <p:extLst>
      <p:ext uri="{19B8F6BF-5375-455C-9EA6-DF929625EA0E}">
        <p15:presenceInfo xmlns:p15="http://schemas.microsoft.com/office/powerpoint/2012/main" userId="S-1-5-21-1719820890-308836166-311576647-35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E73"/>
    <a:srgbClr val="292C63"/>
    <a:srgbClr val="9D9D9D"/>
    <a:srgbClr val="000000"/>
    <a:srgbClr val="E03540"/>
    <a:srgbClr val="F98228"/>
    <a:srgbClr val="74C8E6"/>
    <a:srgbClr val="6A86E2"/>
    <a:srgbClr val="96C88E"/>
    <a:srgbClr val="51B6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97E4B3-0F51-DEE4-3143-55AFBD4D1223}" v="2" dt="2022-02-23T11:50:13.637"/>
    <p1510:client id="{2825625E-887A-881D-46A3-B9935EF71FCF}" v="1" dt="2022-02-28T14:54:53.758"/>
    <p1510:client id="{351F518E-B5D5-05A4-F970-F9A1A1AD054B}" v="6" dt="2022-03-01T11:49:26.815"/>
    <p1510:client id="{40E1A963-6CAF-3305-016E-F39A59461A22}" v="23" dt="2022-02-23T14:43:26.539"/>
    <p1510:client id="{45072001-47ED-8127-0781-5B579FF67C1E}" v="9" dt="2022-02-28T13:43:37.607"/>
    <p1510:client id="{4C6CE9F2-8775-C73B-9D18-B46441339234}" v="2" dt="2022-03-01T11:13:26.817"/>
    <p1510:client id="{53A633D9-9602-9E73-DF24-75D39E46AFB1}" v="3" dt="2022-02-28T16:25:36.345"/>
    <p1510:client id="{5BBBAF0B-650E-1B77-EBA4-393B41700197}" v="11" dt="2022-03-01T13:27:01.123"/>
    <p1510:client id="{72CD0401-FEF6-66CC-1A79-C955CF1BB2A9}" v="1" dt="2022-02-28T11:41:57.988"/>
    <p1510:client id="{96A6EACA-4D79-4337-9646-3F8DF569CD39}" v="8" dt="2022-02-27T12:03:15.457"/>
    <p1510:client id="{B0924915-C49F-F396-2E2E-8220CD26C8B4}" v="1" dt="2022-02-23T16:03:50.112"/>
    <p1510:client id="{D452DA87-866D-73BC-434A-D90F47A18FF0}" v="10" dt="2022-03-01T10:58:28.801"/>
    <p1510:client id="{EB5EE7ED-0D0B-DE3C-B5E7-80D1E83DF81F}" v="20" dt="2022-02-28T15:36:42.2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illiam Ewart" userId="S::william.ewart@westminster-abbey.org::acfb01ca-8539-4e85-964e-c2b1dd366cb4" providerId="AD" clId="Web-{2825625E-887A-881D-46A3-B9935EF71FCF}"/>
    <pc:docChg chg="modSld">
      <pc:chgData name="William Ewart" userId="S::william.ewart@westminster-abbey.org::acfb01ca-8539-4e85-964e-c2b1dd366cb4" providerId="AD" clId="Web-{2825625E-887A-881D-46A3-B9935EF71FCF}" dt="2022-02-28T14:55:49.996" v="691"/>
      <pc:docMkLst>
        <pc:docMk/>
      </pc:docMkLst>
      <pc:sldChg chg="modNotes">
        <pc:chgData name="William Ewart" userId="S::william.ewart@westminster-abbey.org::acfb01ca-8539-4e85-964e-c2b1dd366cb4" providerId="AD" clId="Web-{2825625E-887A-881D-46A3-B9935EF71FCF}" dt="2022-02-28T14:10:37.928" v="129"/>
        <pc:sldMkLst>
          <pc:docMk/>
          <pc:sldMk cId="4149841406" sldId="378"/>
        </pc:sldMkLst>
      </pc:sldChg>
      <pc:sldChg chg="modNotes">
        <pc:chgData name="William Ewart" userId="S::william.ewart@westminster-abbey.org::acfb01ca-8539-4e85-964e-c2b1dd366cb4" providerId="AD" clId="Web-{2825625E-887A-881D-46A3-B9935EF71FCF}" dt="2022-02-28T14:16:56.513" v="255"/>
        <pc:sldMkLst>
          <pc:docMk/>
          <pc:sldMk cId="2766557902" sldId="379"/>
        </pc:sldMkLst>
      </pc:sldChg>
      <pc:sldChg chg="modNotes">
        <pc:chgData name="William Ewart" userId="S::william.ewart@westminster-abbey.org::acfb01ca-8539-4e85-964e-c2b1dd366cb4" providerId="AD" clId="Web-{2825625E-887A-881D-46A3-B9935EF71FCF}" dt="2022-02-28T14:28:00.522" v="491"/>
        <pc:sldMkLst>
          <pc:docMk/>
          <pc:sldMk cId="900658389" sldId="380"/>
        </pc:sldMkLst>
      </pc:sldChg>
      <pc:sldChg chg="modNotes">
        <pc:chgData name="William Ewart" userId="S::william.ewart@westminster-abbey.org::acfb01ca-8539-4e85-964e-c2b1dd366cb4" providerId="AD" clId="Web-{2825625E-887A-881D-46A3-B9935EF71FCF}" dt="2022-02-28T14:53:31.363" v="679"/>
        <pc:sldMkLst>
          <pc:docMk/>
          <pc:sldMk cId="565375437" sldId="382"/>
        </pc:sldMkLst>
      </pc:sldChg>
      <pc:sldChg chg="modNotes">
        <pc:chgData name="William Ewart" userId="S::william.ewart@westminster-abbey.org::acfb01ca-8539-4e85-964e-c2b1dd366cb4" providerId="AD" clId="Web-{2825625E-887A-881D-46A3-B9935EF71FCF}" dt="2022-02-28T14:26:28.954" v="418"/>
        <pc:sldMkLst>
          <pc:docMk/>
          <pc:sldMk cId="4251079587" sldId="383"/>
        </pc:sldMkLst>
      </pc:sldChg>
      <pc:sldChg chg="modCm">
        <pc:chgData name="William Ewart" userId="S::william.ewart@westminster-abbey.org::acfb01ca-8539-4e85-964e-c2b1dd366cb4" providerId="AD" clId="Web-{2825625E-887A-881D-46A3-B9935EF71FCF}" dt="2022-02-28T14:54:53.758" v="680"/>
        <pc:sldMkLst>
          <pc:docMk/>
          <pc:sldMk cId="2522376866" sldId="385"/>
        </pc:sldMkLst>
      </pc:sldChg>
      <pc:sldChg chg="modNotes">
        <pc:chgData name="William Ewart" userId="S::william.ewart@westminster-abbey.org::acfb01ca-8539-4e85-964e-c2b1dd366cb4" providerId="AD" clId="Web-{2825625E-887A-881D-46A3-B9935EF71FCF}" dt="2022-02-28T14:55:49.996" v="691"/>
        <pc:sldMkLst>
          <pc:docMk/>
          <pc:sldMk cId="410661231" sldId="386"/>
        </pc:sldMkLst>
      </pc:sldChg>
    </pc:docChg>
  </pc:docChgLst>
  <pc:docChgLst>
    <pc:chgData name="Grazyna Richmond" userId="S::grazyna.richmond@westminster-abbey.org::3ecb8d30-f6f6-4e88-81ee-c3c6ffcbefb2" providerId="AD" clId="Web-{D452DA87-866D-73BC-434A-D90F47A18FF0}"/>
    <pc:docChg chg="modSld">
      <pc:chgData name="Grazyna Richmond" userId="S::grazyna.richmond@westminster-abbey.org::3ecb8d30-f6f6-4e88-81ee-c3c6ffcbefb2" providerId="AD" clId="Web-{D452DA87-866D-73BC-434A-D90F47A18FF0}" dt="2022-03-01T10:58:28.801" v="10"/>
      <pc:docMkLst>
        <pc:docMk/>
      </pc:docMkLst>
      <pc:sldChg chg="modCm">
        <pc:chgData name="Grazyna Richmond" userId="S::grazyna.richmond@westminster-abbey.org::3ecb8d30-f6f6-4e88-81ee-c3c6ffcbefb2" providerId="AD" clId="Web-{D452DA87-866D-73BC-434A-D90F47A18FF0}" dt="2022-03-01T10:58:28.801" v="10"/>
        <pc:sldMkLst>
          <pc:docMk/>
          <pc:sldMk cId="4213500498" sldId="341"/>
        </pc:sldMkLst>
      </pc:sldChg>
      <pc:sldChg chg="modNotes">
        <pc:chgData name="Grazyna Richmond" userId="S::grazyna.richmond@westminster-abbey.org::3ecb8d30-f6f6-4e88-81ee-c3c6ffcbefb2" providerId="AD" clId="Web-{D452DA87-866D-73BC-434A-D90F47A18FF0}" dt="2022-03-01T10:48:26.691" v="3"/>
        <pc:sldMkLst>
          <pc:docMk/>
          <pc:sldMk cId="2766557902" sldId="379"/>
        </pc:sldMkLst>
      </pc:sldChg>
      <pc:sldChg chg="modSp">
        <pc:chgData name="Grazyna Richmond" userId="S::grazyna.richmond@westminster-abbey.org::3ecb8d30-f6f6-4e88-81ee-c3c6ffcbefb2" providerId="AD" clId="Web-{D452DA87-866D-73BC-434A-D90F47A18FF0}" dt="2022-03-01T10:50:27.788" v="4" actId="20577"/>
        <pc:sldMkLst>
          <pc:docMk/>
          <pc:sldMk cId="565375437" sldId="382"/>
        </pc:sldMkLst>
        <pc:spChg chg="mod">
          <ac:chgData name="Grazyna Richmond" userId="S::grazyna.richmond@westminster-abbey.org::3ecb8d30-f6f6-4e88-81ee-c3c6ffcbefb2" providerId="AD" clId="Web-{D452DA87-866D-73BC-434A-D90F47A18FF0}" dt="2022-03-01T10:50:27.788" v="4" actId="20577"/>
          <ac:spMkLst>
            <pc:docMk/>
            <pc:sldMk cId="565375437" sldId="382"/>
            <ac:spMk id="4" creationId="{B10F4E10-3D79-4EEA-AB79-9F5C50F13674}"/>
          </ac:spMkLst>
        </pc:spChg>
      </pc:sldChg>
      <pc:sldChg chg="addCm modCm">
        <pc:chgData name="Grazyna Richmond" userId="S::grazyna.richmond@westminster-abbey.org::3ecb8d30-f6f6-4e88-81ee-c3c6ffcbefb2" providerId="AD" clId="Web-{D452DA87-866D-73BC-434A-D90F47A18FF0}" dt="2022-03-01T10:53:30.058" v="6"/>
        <pc:sldMkLst>
          <pc:docMk/>
          <pc:sldMk cId="410661231" sldId="386"/>
        </pc:sldMkLst>
      </pc:sldChg>
      <pc:sldChg chg="addCm">
        <pc:chgData name="Grazyna Richmond" userId="S::grazyna.richmond@westminster-abbey.org::3ecb8d30-f6f6-4e88-81ee-c3c6ffcbefb2" providerId="AD" clId="Web-{D452DA87-866D-73BC-434A-D90F47A18FF0}" dt="2022-03-01T10:55:49.984" v="7"/>
        <pc:sldMkLst>
          <pc:docMk/>
          <pc:sldMk cId="3116200879" sldId="387"/>
        </pc:sldMkLst>
      </pc:sldChg>
      <pc:sldChg chg="addCm modCm">
        <pc:chgData name="Grazyna Richmond" userId="S::grazyna.richmond@westminster-abbey.org::3ecb8d30-f6f6-4e88-81ee-c3c6ffcbefb2" providerId="AD" clId="Web-{D452DA87-866D-73BC-434A-D90F47A18FF0}" dt="2022-03-01T10:57:20.596" v="9"/>
        <pc:sldMkLst>
          <pc:docMk/>
          <pc:sldMk cId="2477702181" sldId="389"/>
        </pc:sldMkLst>
      </pc:sldChg>
    </pc:docChg>
  </pc:docChgLst>
  <pc:docChgLst>
    <pc:chgData name="Sian Shaw" userId="S::sian.shaw@westminster-abbey.org::cf930bf7-ba7f-4ec0-9225-526cb0af2be3" providerId="AD" clId="Web-{351F518E-B5D5-05A4-F970-F9A1A1AD054B}"/>
    <pc:docChg chg="delSld modSld">
      <pc:chgData name="Sian Shaw" userId="S::sian.shaw@westminster-abbey.org::cf930bf7-ba7f-4ec0-9225-526cb0af2be3" providerId="AD" clId="Web-{351F518E-B5D5-05A4-F970-F9A1A1AD054B}" dt="2022-03-01T11:49:26.815" v="52"/>
      <pc:docMkLst>
        <pc:docMk/>
      </pc:docMkLst>
      <pc:sldChg chg="delCm">
        <pc:chgData name="Sian Shaw" userId="S::sian.shaw@westminster-abbey.org::cf930bf7-ba7f-4ec0-9225-526cb0af2be3" providerId="AD" clId="Web-{351F518E-B5D5-05A4-F970-F9A1A1AD054B}" dt="2022-03-01T11:49:26.815" v="52"/>
        <pc:sldMkLst>
          <pc:docMk/>
          <pc:sldMk cId="4213500498" sldId="341"/>
        </pc:sldMkLst>
      </pc:sldChg>
      <pc:sldChg chg="delCm">
        <pc:chgData name="Sian Shaw" userId="S::sian.shaw@westminster-abbey.org::cf930bf7-ba7f-4ec0-9225-526cb0af2be3" providerId="AD" clId="Web-{351F518E-B5D5-05A4-F970-F9A1A1AD054B}" dt="2022-03-01T11:43:29.824" v="0"/>
        <pc:sldMkLst>
          <pc:docMk/>
          <pc:sldMk cId="4149841406" sldId="378"/>
        </pc:sldMkLst>
      </pc:sldChg>
      <pc:sldChg chg="delCm modNotes">
        <pc:chgData name="Sian Shaw" userId="S::sian.shaw@westminster-abbey.org::cf930bf7-ba7f-4ec0-9225-526cb0af2be3" providerId="AD" clId="Web-{351F518E-B5D5-05A4-F970-F9A1A1AD054B}" dt="2022-03-01T11:45:58.421" v="34"/>
        <pc:sldMkLst>
          <pc:docMk/>
          <pc:sldMk cId="410661231" sldId="386"/>
        </pc:sldMkLst>
      </pc:sldChg>
      <pc:sldChg chg="del">
        <pc:chgData name="Sian Shaw" userId="S::sian.shaw@westminster-abbey.org::cf930bf7-ba7f-4ec0-9225-526cb0af2be3" providerId="AD" clId="Web-{351F518E-B5D5-05A4-F970-F9A1A1AD054B}" dt="2022-03-01T11:47:05.562" v="42"/>
        <pc:sldMkLst>
          <pc:docMk/>
          <pc:sldMk cId="3116200879" sldId="387"/>
        </pc:sldMkLst>
      </pc:sldChg>
      <pc:sldChg chg="modNotes">
        <pc:chgData name="Sian Shaw" userId="S::sian.shaw@westminster-abbey.org::cf930bf7-ba7f-4ec0-9225-526cb0af2be3" providerId="AD" clId="Web-{351F518E-B5D5-05A4-F970-F9A1A1AD054B}" dt="2022-03-01T11:46:39.893" v="41"/>
        <pc:sldMkLst>
          <pc:docMk/>
          <pc:sldMk cId="1763285617" sldId="388"/>
        </pc:sldMkLst>
      </pc:sldChg>
      <pc:sldChg chg="modNotes">
        <pc:chgData name="Sian Shaw" userId="S::sian.shaw@westminster-abbey.org::cf930bf7-ba7f-4ec0-9225-526cb0af2be3" providerId="AD" clId="Web-{351F518E-B5D5-05A4-F970-F9A1A1AD054B}" dt="2022-03-01T11:49:02.424" v="51"/>
        <pc:sldMkLst>
          <pc:docMk/>
          <pc:sldMk cId="2477702181" sldId="389"/>
        </pc:sldMkLst>
      </pc:sldChg>
    </pc:docChg>
  </pc:docChgLst>
  <pc:docChgLst>
    <pc:chgData name="Sian Shaw" userId="S::sian.shaw@westminster-abbey.org::cf930bf7-ba7f-4ec0-9225-526cb0af2be3" providerId="AD" clId="Web-{45072001-47ED-8127-0781-5B579FF67C1E}"/>
    <pc:docChg chg="modSld">
      <pc:chgData name="Sian Shaw" userId="S::sian.shaw@westminster-abbey.org::cf930bf7-ba7f-4ec0-9225-526cb0af2be3" providerId="AD" clId="Web-{45072001-47ED-8127-0781-5B579FF67C1E}" dt="2022-02-28T13:43:35.045" v="178"/>
      <pc:docMkLst>
        <pc:docMk/>
      </pc:docMkLst>
      <pc:sldChg chg="modSp">
        <pc:chgData name="Sian Shaw" userId="S::sian.shaw@westminster-abbey.org::cf930bf7-ba7f-4ec0-9225-526cb0af2be3" providerId="AD" clId="Web-{45072001-47ED-8127-0781-5B579FF67C1E}" dt="2022-02-28T13:41:13.697" v="1" actId="1076"/>
        <pc:sldMkLst>
          <pc:docMk/>
          <pc:sldMk cId="900658389" sldId="380"/>
        </pc:sldMkLst>
        <pc:spChg chg="mod">
          <ac:chgData name="Sian Shaw" userId="S::sian.shaw@westminster-abbey.org::cf930bf7-ba7f-4ec0-9225-526cb0af2be3" providerId="AD" clId="Web-{45072001-47ED-8127-0781-5B579FF67C1E}" dt="2022-02-28T13:41:13.697" v="1" actId="1076"/>
          <ac:spMkLst>
            <pc:docMk/>
            <pc:sldMk cId="900658389" sldId="380"/>
            <ac:spMk id="3" creationId="{66DADE08-A44F-4088-8FC3-74E9DD185166}"/>
          </ac:spMkLst>
        </pc:spChg>
      </pc:sldChg>
      <pc:sldChg chg="modSp">
        <pc:chgData name="Sian Shaw" userId="S::sian.shaw@westminster-abbey.org::cf930bf7-ba7f-4ec0-9225-526cb0af2be3" providerId="AD" clId="Web-{45072001-47ED-8127-0781-5B579FF67C1E}" dt="2022-02-28T13:41:03.057" v="0" actId="20577"/>
        <pc:sldMkLst>
          <pc:docMk/>
          <pc:sldMk cId="4251079587" sldId="383"/>
        </pc:sldMkLst>
        <pc:spChg chg="mod">
          <ac:chgData name="Sian Shaw" userId="S::sian.shaw@westminster-abbey.org::cf930bf7-ba7f-4ec0-9225-526cb0af2be3" providerId="AD" clId="Web-{45072001-47ED-8127-0781-5B579FF67C1E}" dt="2022-02-28T13:41:03.057" v="0" actId="20577"/>
          <ac:spMkLst>
            <pc:docMk/>
            <pc:sldMk cId="4251079587" sldId="383"/>
            <ac:spMk id="3" creationId="{59EAE0CB-DA45-4F45-89FB-B5A73CE0357F}"/>
          </ac:spMkLst>
        </pc:spChg>
      </pc:sldChg>
      <pc:sldChg chg="modSp modNotes">
        <pc:chgData name="Sian Shaw" userId="S::sian.shaw@westminster-abbey.org::cf930bf7-ba7f-4ec0-9225-526cb0af2be3" providerId="AD" clId="Web-{45072001-47ED-8127-0781-5B579FF67C1E}" dt="2022-02-28T13:43:18.513" v="170"/>
        <pc:sldMkLst>
          <pc:docMk/>
          <pc:sldMk cId="1763285617" sldId="388"/>
        </pc:sldMkLst>
        <pc:spChg chg="mod">
          <ac:chgData name="Sian Shaw" userId="S::sian.shaw@westminster-abbey.org::cf930bf7-ba7f-4ec0-9225-526cb0af2be3" providerId="AD" clId="Web-{45072001-47ED-8127-0781-5B579FF67C1E}" dt="2022-02-28T13:41:53.448" v="8" actId="14100"/>
          <ac:spMkLst>
            <pc:docMk/>
            <pc:sldMk cId="1763285617" sldId="388"/>
            <ac:spMk id="3" creationId="{D45C3139-8E07-4CCC-B61E-6670E198DC4E}"/>
          </ac:spMkLst>
        </pc:spChg>
      </pc:sldChg>
      <pc:sldChg chg="modNotes">
        <pc:chgData name="Sian Shaw" userId="S::sian.shaw@westminster-abbey.org::cf930bf7-ba7f-4ec0-9225-526cb0af2be3" providerId="AD" clId="Web-{45072001-47ED-8127-0781-5B579FF67C1E}" dt="2022-02-28T13:43:35.045" v="178"/>
        <pc:sldMkLst>
          <pc:docMk/>
          <pc:sldMk cId="2477702181" sldId="389"/>
        </pc:sldMkLst>
      </pc:sldChg>
      <pc:sldChg chg="modSp modNotes">
        <pc:chgData name="Sian Shaw" userId="S::sian.shaw@westminster-abbey.org::cf930bf7-ba7f-4ec0-9225-526cb0af2be3" providerId="AD" clId="Web-{45072001-47ED-8127-0781-5B579FF67C1E}" dt="2022-02-28T13:41:45.058" v="6"/>
        <pc:sldMkLst>
          <pc:docMk/>
          <pc:sldMk cId="701137135" sldId="394"/>
        </pc:sldMkLst>
        <pc:spChg chg="mod">
          <ac:chgData name="Sian Shaw" userId="S::sian.shaw@westminster-abbey.org::cf930bf7-ba7f-4ec0-9225-526cb0af2be3" providerId="AD" clId="Web-{45072001-47ED-8127-0781-5B579FF67C1E}" dt="2022-02-28T13:41:39.120" v="4" actId="20577"/>
          <ac:spMkLst>
            <pc:docMk/>
            <pc:sldMk cId="701137135" sldId="394"/>
            <ac:spMk id="3" creationId="{FDBB1E5B-7577-4F5E-8C32-BD41FEF162F5}"/>
          </ac:spMkLst>
        </pc:spChg>
        <pc:spChg chg="mod">
          <ac:chgData name="Sian Shaw" userId="S::sian.shaw@westminster-abbey.org::cf930bf7-ba7f-4ec0-9225-526cb0af2be3" providerId="AD" clId="Web-{45072001-47ED-8127-0781-5B579FF67C1E}" dt="2022-02-28T13:41:26.588" v="2" actId="1076"/>
          <ac:spMkLst>
            <pc:docMk/>
            <pc:sldMk cId="701137135" sldId="394"/>
            <ac:spMk id="6" creationId="{703ACC41-052F-4A81-B89A-555AD902326C}"/>
          </ac:spMkLst>
        </pc:spChg>
      </pc:sldChg>
    </pc:docChg>
  </pc:docChgLst>
  <pc:docChgLst>
    <pc:chgData name="Grazyna Richmond" userId="S::grazyna.richmond@westminster-abbey.org::3ecb8d30-f6f6-4e88-81ee-c3c6ffcbefb2" providerId="AD" clId="Web-{0E97E4B3-0F51-DEE4-3143-55AFBD4D1223}"/>
    <pc:docChg chg="mod modSld">
      <pc:chgData name="Grazyna Richmond" userId="S::grazyna.richmond@westminster-abbey.org::3ecb8d30-f6f6-4e88-81ee-c3c6ffcbefb2" providerId="AD" clId="Web-{0E97E4B3-0F51-DEE4-3143-55AFBD4D1223}" dt="2022-02-23T11:50:45.590" v="3"/>
      <pc:docMkLst>
        <pc:docMk/>
      </pc:docMkLst>
      <pc:sldChg chg="modCm">
        <pc:chgData name="Grazyna Richmond" userId="S::grazyna.richmond@westminster-abbey.org::3ecb8d30-f6f6-4e88-81ee-c3c6ffcbefb2" providerId="AD" clId="Web-{0E97E4B3-0F51-DEE4-3143-55AFBD4D1223}" dt="2022-02-23T11:50:13.637" v="1"/>
        <pc:sldMkLst>
          <pc:docMk/>
          <pc:sldMk cId="1763285617" sldId="388"/>
        </pc:sldMkLst>
      </pc:sldChg>
      <pc:sldChg chg="modNotes">
        <pc:chgData name="Grazyna Richmond" userId="S::grazyna.richmond@westminster-abbey.org::3ecb8d30-f6f6-4e88-81ee-c3c6ffcbefb2" providerId="AD" clId="Web-{0E97E4B3-0F51-DEE4-3143-55AFBD4D1223}" dt="2022-02-23T11:50:45.590" v="3"/>
        <pc:sldMkLst>
          <pc:docMk/>
          <pc:sldMk cId="2477702181" sldId="389"/>
        </pc:sldMkLst>
      </pc:sldChg>
    </pc:docChg>
  </pc:docChgLst>
  <pc:docChgLst>
    <pc:chgData name="Sian Shaw" userId="S::sian.shaw@westminster-abbey.org::cf930bf7-ba7f-4ec0-9225-526cb0af2be3" providerId="AD" clId="Web-{4C6CE9F2-8775-C73B-9D18-B46441339234}"/>
    <pc:docChg chg="modSld">
      <pc:chgData name="Sian Shaw" userId="S::sian.shaw@westminster-abbey.org::cf930bf7-ba7f-4ec0-9225-526cb0af2be3" providerId="AD" clId="Web-{4C6CE9F2-8775-C73B-9D18-B46441339234}" dt="2022-03-01T11:13:26.817" v="1" actId="20577"/>
      <pc:docMkLst>
        <pc:docMk/>
      </pc:docMkLst>
      <pc:sldChg chg="modSp">
        <pc:chgData name="Sian Shaw" userId="S::sian.shaw@westminster-abbey.org::cf930bf7-ba7f-4ec0-9225-526cb0af2be3" providerId="AD" clId="Web-{4C6CE9F2-8775-C73B-9D18-B46441339234}" dt="2022-03-01T11:13:26.817" v="1" actId="20577"/>
        <pc:sldMkLst>
          <pc:docMk/>
          <pc:sldMk cId="4213500498" sldId="341"/>
        </pc:sldMkLst>
        <pc:spChg chg="mod">
          <ac:chgData name="Sian Shaw" userId="S::sian.shaw@westminster-abbey.org::cf930bf7-ba7f-4ec0-9225-526cb0af2be3" providerId="AD" clId="Web-{4C6CE9F2-8775-C73B-9D18-B46441339234}" dt="2022-03-01T11:13:26.817" v="1" actId="20577"/>
          <ac:spMkLst>
            <pc:docMk/>
            <pc:sldMk cId="4213500498" sldId="341"/>
            <ac:spMk id="8" creationId="{9DF1C1B0-F1BD-47BC-A23E-BFC4BDF8B584}"/>
          </ac:spMkLst>
        </pc:spChg>
      </pc:sldChg>
    </pc:docChg>
  </pc:docChgLst>
  <pc:docChgLst>
    <pc:chgData name="Sian Shaw" userId="S::sian.shaw@westminster-abbey.org::cf930bf7-ba7f-4ec0-9225-526cb0af2be3" providerId="AD" clId="Web-{5BBBAF0B-650E-1B77-EBA4-393B41700197}"/>
    <pc:docChg chg="modSld">
      <pc:chgData name="Sian Shaw" userId="S::sian.shaw@westminster-abbey.org::cf930bf7-ba7f-4ec0-9225-526cb0af2be3" providerId="AD" clId="Web-{5BBBAF0B-650E-1B77-EBA4-393B41700197}" dt="2022-03-01T13:27:48.611" v="107"/>
      <pc:docMkLst>
        <pc:docMk/>
      </pc:docMkLst>
      <pc:sldChg chg="addSp delSp modSp delCm modNotes">
        <pc:chgData name="Sian Shaw" userId="S::sian.shaw@westminster-abbey.org::cf930bf7-ba7f-4ec0-9225-526cb0af2be3" providerId="AD" clId="Web-{5BBBAF0B-650E-1B77-EBA4-393B41700197}" dt="2022-03-01T13:27:48.611" v="107"/>
        <pc:sldMkLst>
          <pc:docMk/>
          <pc:sldMk cId="2477702181" sldId="389"/>
        </pc:sldMkLst>
        <pc:picChg chg="add mod">
          <ac:chgData name="Sian Shaw" userId="S::sian.shaw@westminster-abbey.org::cf930bf7-ba7f-4ec0-9225-526cb0af2be3" providerId="AD" clId="Web-{5BBBAF0B-650E-1B77-EBA4-393B41700197}" dt="2022-03-01T13:25:06.679" v="6" actId="1076"/>
          <ac:picMkLst>
            <pc:docMk/>
            <pc:sldMk cId="2477702181" sldId="389"/>
            <ac:picMk id="6" creationId="{72C31912-6878-4F89-9A6C-B3AA9BAAE065}"/>
          </ac:picMkLst>
        </pc:picChg>
        <pc:picChg chg="del mod">
          <ac:chgData name="Sian Shaw" userId="S::sian.shaw@westminster-abbey.org::cf930bf7-ba7f-4ec0-9225-526cb0af2be3" providerId="AD" clId="Web-{5BBBAF0B-650E-1B77-EBA4-393B41700197}" dt="2022-03-01T13:26:56.233" v="90"/>
          <ac:picMkLst>
            <pc:docMk/>
            <pc:sldMk cId="2477702181" sldId="389"/>
            <ac:picMk id="8" creationId="{0DFB86D0-5611-4CA7-A93E-5B536C9A2419}"/>
          </ac:picMkLst>
        </pc:picChg>
      </pc:sldChg>
    </pc:docChg>
  </pc:docChgLst>
  <pc:docChgLst>
    <pc:chgData name="Sian Shaw" userId="S::sian.shaw@westminster-abbey.org::cf930bf7-ba7f-4ec0-9225-526cb0af2be3" providerId="AD" clId="Web-{72CD0401-FEF6-66CC-1A79-C955CF1BB2A9}"/>
    <pc:docChg chg="">
      <pc:chgData name="Sian Shaw" userId="S::sian.shaw@westminster-abbey.org::cf930bf7-ba7f-4ec0-9225-526cb0af2be3" providerId="AD" clId="Web-{72CD0401-FEF6-66CC-1A79-C955CF1BB2A9}" dt="2022-02-28T11:41:57.988" v="0"/>
      <pc:docMkLst>
        <pc:docMk/>
      </pc:docMkLst>
      <pc:sldChg chg="modCm">
        <pc:chgData name="Sian Shaw" userId="S::sian.shaw@westminster-abbey.org::cf930bf7-ba7f-4ec0-9225-526cb0af2be3" providerId="AD" clId="Web-{72CD0401-FEF6-66CC-1A79-C955CF1BB2A9}" dt="2022-02-28T11:41:57.988" v="0"/>
        <pc:sldMkLst>
          <pc:docMk/>
          <pc:sldMk cId="4149841406" sldId="378"/>
        </pc:sldMkLst>
      </pc:sldChg>
    </pc:docChg>
  </pc:docChgLst>
  <pc:docChgLst>
    <pc:chgData name="Sian Shaw" userId="S::sian.shaw@westminster-abbey.org::cf930bf7-ba7f-4ec0-9225-526cb0af2be3" providerId="AD" clId="Web-{7D12BD9B-209F-ED81-5E51-E1AFAE38D526}"/>
    <pc:docChg chg="modSld">
      <pc:chgData name="Sian Shaw" userId="S::sian.shaw@westminster-abbey.org::cf930bf7-ba7f-4ec0-9225-526cb0af2be3" providerId="AD" clId="Web-{7D12BD9B-209F-ED81-5E51-E1AFAE38D526}" dt="2022-03-02T10:06:23.549" v="2"/>
      <pc:docMkLst>
        <pc:docMk/>
      </pc:docMkLst>
      <pc:sldChg chg="modNotes">
        <pc:chgData name="Sian Shaw" userId="S::sian.shaw@westminster-abbey.org::cf930bf7-ba7f-4ec0-9225-526cb0af2be3" providerId="AD" clId="Web-{7D12BD9B-209F-ED81-5E51-E1AFAE38D526}" dt="2022-03-02T10:05:57.642" v="1"/>
        <pc:sldMkLst>
          <pc:docMk/>
          <pc:sldMk cId="565375437" sldId="382"/>
        </pc:sldMkLst>
      </pc:sldChg>
      <pc:sldChg chg="modNotes">
        <pc:chgData name="Sian Shaw" userId="S::sian.shaw@westminster-abbey.org::cf930bf7-ba7f-4ec0-9225-526cb0af2be3" providerId="AD" clId="Web-{7D12BD9B-209F-ED81-5E51-E1AFAE38D526}" dt="2022-03-02T10:06:23.549" v="2"/>
        <pc:sldMkLst>
          <pc:docMk/>
          <pc:sldMk cId="1763285617" sldId="388"/>
        </pc:sldMkLst>
      </pc:sldChg>
    </pc:docChg>
  </pc:docChgLst>
  <pc:docChgLst>
    <pc:chgData name="Sian Shaw" userId="cf930bf7-ba7f-4ec0-9225-526cb0af2be3" providerId="ADAL" clId="{32635004-54B9-40DB-9C94-FE9E08E576A7}"/>
    <pc:docChg chg="delSld modSld">
      <pc:chgData name="Sian Shaw" userId="cf930bf7-ba7f-4ec0-9225-526cb0af2be3" providerId="ADAL" clId="{32635004-54B9-40DB-9C94-FE9E08E576A7}" dt="2022-02-23T15:38:39.373" v="87"/>
      <pc:docMkLst>
        <pc:docMk/>
      </pc:docMkLst>
      <pc:sldChg chg="setBg">
        <pc:chgData name="Sian Shaw" userId="cf930bf7-ba7f-4ec0-9225-526cb0af2be3" providerId="ADAL" clId="{32635004-54B9-40DB-9C94-FE9E08E576A7}" dt="2022-02-23T15:38:39.373" v="87"/>
        <pc:sldMkLst>
          <pc:docMk/>
          <pc:sldMk cId="4213500498" sldId="341"/>
        </pc:sldMkLst>
      </pc:sldChg>
      <pc:sldChg chg="modSp">
        <pc:chgData name="Sian Shaw" userId="cf930bf7-ba7f-4ec0-9225-526cb0af2be3" providerId="ADAL" clId="{32635004-54B9-40DB-9C94-FE9E08E576A7}" dt="2022-02-23T15:36:07.487" v="84" actId="20577"/>
        <pc:sldMkLst>
          <pc:docMk/>
          <pc:sldMk cId="2522376866" sldId="385"/>
        </pc:sldMkLst>
        <pc:spChg chg="mod">
          <ac:chgData name="Sian Shaw" userId="cf930bf7-ba7f-4ec0-9225-526cb0af2be3" providerId="ADAL" clId="{32635004-54B9-40DB-9C94-FE9E08E576A7}" dt="2022-02-23T15:36:07.487" v="84" actId="20577"/>
          <ac:spMkLst>
            <pc:docMk/>
            <pc:sldMk cId="2522376866" sldId="385"/>
            <ac:spMk id="3" creationId="{A1249381-3C8F-4F43-8699-E7155D157C3F}"/>
          </ac:spMkLst>
        </pc:spChg>
      </pc:sldChg>
      <pc:sldChg chg="addSp modSp modNotesTx">
        <pc:chgData name="Sian Shaw" userId="cf930bf7-ba7f-4ec0-9225-526cb0af2be3" providerId="ADAL" clId="{32635004-54B9-40DB-9C94-FE9E08E576A7}" dt="2022-02-23T15:35:39.243" v="53" actId="1076"/>
        <pc:sldMkLst>
          <pc:docMk/>
          <pc:sldMk cId="3641622969" sldId="391"/>
        </pc:sldMkLst>
        <pc:spChg chg="mod">
          <ac:chgData name="Sian Shaw" userId="cf930bf7-ba7f-4ec0-9225-526cb0af2be3" providerId="ADAL" clId="{32635004-54B9-40DB-9C94-FE9E08E576A7}" dt="2022-02-23T15:33:04.449" v="34" actId="1076"/>
          <ac:spMkLst>
            <pc:docMk/>
            <pc:sldMk cId="3641622969" sldId="391"/>
            <ac:spMk id="3" creationId="{8956E4C1-9021-41C1-B410-779CB5340A28}"/>
          </ac:spMkLst>
        </pc:spChg>
        <pc:picChg chg="add mod">
          <ac:chgData name="Sian Shaw" userId="cf930bf7-ba7f-4ec0-9225-526cb0af2be3" providerId="ADAL" clId="{32635004-54B9-40DB-9C94-FE9E08E576A7}" dt="2022-02-23T15:35:39.243" v="53" actId="1076"/>
          <ac:picMkLst>
            <pc:docMk/>
            <pc:sldMk cId="3641622969" sldId="391"/>
            <ac:picMk id="6" creationId="{E398882E-57F4-4549-9BD0-D97299483C06}"/>
          </ac:picMkLst>
        </pc:picChg>
      </pc:sldChg>
      <pc:sldChg chg="del">
        <pc:chgData name="Sian Shaw" userId="cf930bf7-ba7f-4ec0-9225-526cb0af2be3" providerId="ADAL" clId="{32635004-54B9-40DB-9C94-FE9E08E576A7}" dt="2022-02-23T15:21:24.777" v="1" actId="2696"/>
        <pc:sldMkLst>
          <pc:docMk/>
          <pc:sldMk cId="208500914" sldId="393"/>
        </pc:sldMkLst>
      </pc:sldChg>
    </pc:docChg>
  </pc:docChgLst>
  <pc:docChgLst>
    <pc:chgData name="Sian Shaw" userId="S::sian.shaw@westminster-abbey.org::cf930bf7-ba7f-4ec0-9225-526cb0af2be3" providerId="AD" clId="Web-{40E1A963-6CAF-3305-016E-F39A59461A22}"/>
    <pc:docChg chg="modSld">
      <pc:chgData name="Sian Shaw" userId="S::sian.shaw@westminster-abbey.org::cf930bf7-ba7f-4ec0-9225-526cb0af2be3" providerId="AD" clId="Web-{40E1A963-6CAF-3305-016E-F39A59461A22}" dt="2022-02-23T14:43:26.539" v="27" actId="14100"/>
      <pc:docMkLst>
        <pc:docMk/>
      </pc:docMkLst>
      <pc:sldChg chg="delSp modSp delCm modNotes">
        <pc:chgData name="Sian Shaw" userId="S::sian.shaw@westminster-abbey.org::cf930bf7-ba7f-4ec0-9225-526cb0af2be3" providerId="AD" clId="Web-{40E1A963-6CAF-3305-016E-F39A59461A22}" dt="2022-02-23T14:43:26.539" v="27" actId="14100"/>
        <pc:sldMkLst>
          <pc:docMk/>
          <pc:sldMk cId="1763285617" sldId="388"/>
        </pc:sldMkLst>
        <pc:picChg chg="mod modCrop">
          <ac:chgData name="Sian Shaw" userId="S::sian.shaw@westminster-abbey.org::cf930bf7-ba7f-4ec0-9225-526cb0af2be3" providerId="AD" clId="Web-{40E1A963-6CAF-3305-016E-F39A59461A22}" dt="2022-02-23T14:43:17.976" v="22" actId="1076"/>
          <ac:picMkLst>
            <pc:docMk/>
            <pc:sldMk cId="1763285617" sldId="388"/>
            <ac:picMk id="4" creationId="{0F332590-0F51-4605-8634-AD426C4670C1}"/>
          </ac:picMkLst>
        </pc:picChg>
        <pc:picChg chg="del">
          <ac:chgData name="Sian Shaw" userId="S::sian.shaw@westminster-abbey.org::cf930bf7-ba7f-4ec0-9225-526cb0af2be3" providerId="AD" clId="Web-{40E1A963-6CAF-3305-016E-F39A59461A22}" dt="2022-02-23T14:42:27.786" v="1"/>
          <ac:picMkLst>
            <pc:docMk/>
            <pc:sldMk cId="1763285617" sldId="388"/>
            <ac:picMk id="6" creationId="{AD98677C-05DB-492E-B599-23B0D927C6C5}"/>
          </ac:picMkLst>
        </pc:picChg>
        <pc:picChg chg="mod">
          <ac:chgData name="Sian Shaw" userId="S::sian.shaw@westminster-abbey.org::cf930bf7-ba7f-4ec0-9225-526cb0af2be3" providerId="AD" clId="Web-{40E1A963-6CAF-3305-016E-F39A59461A22}" dt="2022-02-23T14:43:26.539" v="27" actId="14100"/>
          <ac:picMkLst>
            <pc:docMk/>
            <pc:sldMk cId="1763285617" sldId="388"/>
            <ac:picMk id="9" creationId="{4A10634C-C68B-4669-8F2A-D69D8D9E8D6B}"/>
          </ac:picMkLst>
        </pc:picChg>
      </pc:sldChg>
    </pc:docChg>
  </pc:docChgLst>
  <pc:docChgLst>
    <pc:chgData name="Sian Shaw" userId="S::sian.shaw@westminster-abbey.org::cf930bf7-ba7f-4ec0-9225-526cb0af2be3" providerId="AD" clId="Web-{EB5EE7ED-0D0B-DE3C-B5E7-80D1E83DF81F}"/>
    <pc:docChg chg="delSld modSld">
      <pc:chgData name="Sian Shaw" userId="S::sian.shaw@westminster-abbey.org::cf930bf7-ba7f-4ec0-9225-526cb0af2be3" providerId="AD" clId="Web-{EB5EE7ED-0D0B-DE3C-B5E7-80D1E83DF81F}" dt="2022-02-28T15:36:40.882" v="308"/>
      <pc:docMkLst>
        <pc:docMk/>
      </pc:docMkLst>
      <pc:sldChg chg="modNotes">
        <pc:chgData name="Sian Shaw" userId="S::sian.shaw@westminster-abbey.org::cf930bf7-ba7f-4ec0-9225-526cb0af2be3" providerId="AD" clId="Web-{EB5EE7ED-0D0B-DE3C-B5E7-80D1E83DF81F}" dt="2022-02-28T15:15:28.443" v="18"/>
        <pc:sldMkLst>
          <pc:docMk/>
          <pc:sldMk cId="4149841406" sldId="378"/>
        </pc:sldMkLst>
      </pc:sldChg>
      <pc:sldChg chg="modSp modNotes">
        <pc:chgData name="Sian Shaw" userId="S::sian.shaw@westminster-abbey.org::cf930bf7-ba7f-4ec0-9225-526cb0af2be3" providerId="AD" clId="Web-{EB5EE7ED-0D0B-DE3C-B5E7-80D1E83DF81F}" dt="2022-02-28T15:30:21.169" v="137"/>
        <pc:sldMkLst>
          <pc:docMk/>
          <pc:sldMk cId="2766557902" sldId="379"/>
        </pc:sldMkLst>
        <pc:spChg chg="mod">
          <ac:chgData name="Sian Shaw" userId="S::sian.shaw@westminster-abbey.org::cf930bf7-ba7f-4ec0-9225-526cb0af2be3" providerId="AD" clId="Web-{EB5EE7ED-0D0B-DE3C-B5E7-80D1E83DF81F}" dt="2022-02-28T15:25:57.553" v="99" actId="20577"/>
          <ac:spMkLst>
            <pc:docMk/>
            <pc:sldMk cId="2766557902" sldId="379"/>
            <ac:spMk id="2" creationId="{9E041E79-CF4C-41FA-81FB-3A3B19336477}"/>
          </ac:spMkLst>
        </pc:spChg>
      </pc:sldChg>
      <pc:sldChg chg="modNotes">
        <pc:chgData name="Sian Shaw" userId="S::sian.shaw@westminster-abbey.org::cf930bf7-ba7f-4ec0-9225-526cb0af2be3" providerId="AD" clId="Web-{EB5EE7ED-0D0B-DE3C-B5E7-80D1E83DF81F}" dt="2022-02-28T15:19:45.981" v="89"/>
        <pc:sldMkLst>
          <pc:docMk/>
          <pc:sldMk cId="900658389" sldId="380"/>
        </pc:sldMkLst>
      </pc:sldChg>
      <pc:sldChg chg="modNotes">
        <pc:chgData name="Sian Shaw" userId="S::sian.shaw@westminster-abbey.org::cf930bf7-ba7f-4ec0-9225-526cb0af2be3" providerId="AD" clId="Web-{EB5EE7ED-0D0B-DE3C-B5E7-80D1E83DF81F}" dt="2022-02-28T15:32:49.204" v="148"/>
        <pc:sldMkLst>
          <pc:docMk/>
          <pc:sldMk cId="565375437" sldId="382"/>
        </pc:sldMkLst>
      </pc:sldChg>
      <pc:sldChg chg="modNotes">
        <pc:chgData name="Sian Shaw" userId="S::sian.shaw@westminster-abbey.org::cf930bf7-ba7f-4ec0-9225-526cb0af2be3" providerId="AD" clId="Web-{EB5EE7ED-0D0B-DE3C-B5E7-80D1E83DF81F}" dt="2022-02-28T15:30:59.436" v="139"/>
        <pc:sldMkLst>
          <pc:docMk/>
          <pc:sldMk cId="4251079587" sldId="383"/>
        </pc:sldMkLst>
      </pc:sldChg>
      <pc:sldChg chg="del">
        <pc:chgData name="Sian Shaw" userId="S::sian.shaw@westminster-abbey.org::cf930bf7-ba7f-4ec0-9225-526cb0af2be3" providerId="AD" clId="Web-{EB5EE7ED-0D0B-DE3C-B5E7-80D1E83DF81F}" dt="2022-02-28T15:10:17.622" v="0"/>
        <pc:sldMkLst>
          <pc:docMk/>
          <pc:sldMk cId="2522376866" sldId="385"/>
        </pc:sldMkLst>
      </pc:sldChg>
      <pc:sldChg chg="modSp modNotes">
        <pc:chgData name="Sian Shaw" userId="S::sian.shaw@westminster-abbey.org::cf930bf7-ba7f-4ec0-9225-526cb0af2be3" providerId="AD" clId="Web-{EB5EE7ED-0D0B-DE3C-B5E7-80D1E83DF81F}" dt="2022-02-28T15:33:53.206" v="154"/>
        <pc:sldMkLst>
          <pc:docMk/>
          <pc:sldMk cId="410661231" sldId="386"/>
        </pc:sldMkLst>
        <pc:spChg chg="mod">
          <ac:chgData name="Sian Shaw" userId="S::sian.shaw@westminster-abbey.org::cf930bf7-ba7f-4ec0-9225-526cb0af2be3" providerId="AD" clId="Web-{EB5EE7ED-0D0B-DE3C-B5E7-80D1E83DF81F}" dt="2022-02-28T15:20:17.138" v="95" actId="20577"/>
          <ac:spMkLst>
            <pc:docMk/>
            <pc:sldMk cId="410661231" sldId="386"/>
            <ac:spMk id="4" creationId="{05893A0E-8FC1-47FD-859E-2CE6734C4F8E}"/>
          </ac:spMkLst>
        </pc:spChg>
      </pc:sldChg>
      <pc:sldChg chg="modNotes">
        <pc:chgData name="Sian Shaw" userId="S::sian.shaw@westminster-abbey.org::cf930bf7-ba7f-4ec0-9225-526cb0af2be3" providerId="AD" clId="Web-{EB5EE7ED-0D0B-DE3C-B5E7-80D1E83DF81F}" dt="2022-02-28T15:34:04.832" v="164"/>
        <pc:sldMkLst>
          <pc:docMk/>
          <pc:sldMk cId="3116200879" sldId="387"/>
        </pc:sldMkLst>
      </pc:sldChg>
      <pc:sldChg chg="modNotes">
        <pc:chgData name="Sian Shaw" userId="S::sian.shaw@westminster-abbey.org::cf930bf7-ba7f-4ec0-9225-526cb0af2be3" providerId="AD" clId="Web-{EB5EE7ED-0D0B-DE3C-B5E7-80D1E83DF81F}" dt="2022-02-28T15:34:46.504" v="168"/>
        <pc:sldMkLst>
          <pc:docMk/>
          <pc:sldMk cId="1763285617" sldId="388"/>
        </pc:sldMkLst>
      </pc:sldChg>
      <pc:sldChg chg="modNotes">
        <pc:chgData name="Sian Shaw" userId="S::sian.shaw@westminster-abbey.org::cf930bf7-ba7f-4ec0-9225-526cb0af2be3" providerId="AD" clId="Web-{EB5EE7ED-0D0B-DE3C-B5E7-80D1E83DF81F}" dt="2022-02-28T15:35:10.411" v="196"/>
        <pc:sldMkLst>
          <pc:docMk/>
          <pc:sldMk cId="2477702181" sldId="389"/>
        </pc:sldMkLst>
      </pc:sldChg>
      <pc:sldChg chg="modNotes">
        <pc:chgData name="Sian Shaw" userId="S::sian.shaw@westminster-abbey.org::cf930bf7-ba7f-4ec0-9225-526cb0af2be3" providerId="AD" clId="Web-{EB5EE7ED-0D0B-DE3C-B5E7-80D1E83DF81F}" dt="2022-02-28T15:36:28.101" v="297"/>
        <pc:sldMkLst>
          <pc:docMk/>
          <pc:sldMk cId="2000684718" sldId="390"/>
        </pc:sldMkLst>
      </pc:sldChg>
      <pc:sldChg chg="delCm modNotes">
        <pc:chgData name="Sian Shaw" userId="S::sian.shaw@westminster-abbey.org::cf930bf7-ba7f-4ec0-9225-526cb0af2be3" providerId="AD" clId="Web-{EB5EE7ED-0D0B-DE3C-B5E7-80D1E83DF81F}" dt="2022-02-28T15:36:40.882" v="308"/>
        <pc:sldMkLst>
          <pc:docMk/>
          <pc:sldMk cId="3641622969" sldId="391"/>
        </pc:sldMkLst>
      </pc:sldChg>
      <pc:sldChg chg="modNotes">
        <pc:chgData name="Sian Shaw" userId="S::sian.shaw@westminster-abbey.org::cf930bf7-ba7f-4ec0-9225-526cb0af2be3" providerId="AD" clId="Web-{EB5EE7ED-0D0B-DE3C-B5E7-80D1E83DF81F}" dt="2022-02-28T15:34:12.816" v="166"/>
        <pc:sldMkLst>
          <pc:docMk/>
          <pc:sldMk cId="701137135" sldId="394"/>
        </pc:sldMkLst>
      </pc:sldChg>
    </pc:docChg>
  </pc:docChgLst>
  <pc:docChgLst>
    <pc:chgData name="William Ewart" userId="S::william.ewart@westminster-abbey.org::acfb01ca-8539-4e85-964e-c2b1dd366cb4" providerId="AD" clId="Web-{96A6EACA-4D79-4337-9646-3F8DF569CD39}"/>
    <pc:docChg chg="modSld">
      <pc:chgData name="William Ewart" userId="S::william.ewart@westminster-abbey.org::acfb01ca-8539-4e85-964e-c2b1dd366cb4" providerId="AD" clId="Web-{96A6EACA-4D79-4337-9646-3F8DF569CD39}" dt="2022-02-27T12:03:15.457" v="7" actId="1076"/>
      <pc:docMkLst>
        <pc:docMk/>
      </pc:docMkLst>
      <pc:sldChg chg="modSp">
        <pc:chgData name="William Ewart" userId="S::william.ewart@westminster-abbey.org::acfb01ca-8539-4e85-964e-c2b1dd366cb4" providerId="AD" clId="Web-{96A6EACA-4D79-4337-9646-3F8DF569CD39}" dt="2022-02-27T12:03:15.457" v="7" actId="1076"/>
        <pc:sldMkLst>
          <pc:docMk/>
          <pc:sldMk cId="3693174148" sldId="355"/>
        </pc:sldMkLst>
        <pc:spChg chg="mod">
          <ac:chgData name="William Ewart" userId="S::william.ewart@westminster-abbey.org::acfb01ca-8539-4e85-964e-c2b1dd366cb4" providerId="AD" clId="Web-{96A6EACA-4D79-4337-9646-3F8DF569CD39}" dt="2022-02-27T12:03:12.441" v="6" actId="1076"/>
          <ac:spMkLst>
            <pc:docMk/>
            <pc:sldMk cId="3693174148" sldId="355"/>
            <ac:spMk id="11" creationId="{E4FD05D5-ED86-4AFB-9BB8-198D3C0839AD}"/>
          </ac:spMkLst>
        </pc:spChg>
        <pc:picChg chg="mod">
          <ac:chgData name="William Ewart" userId="S::william.ewart@westminster-abbey.org::acfb01ca-8539-4e85-964e-c2b1dd366cb4" providerId="AD" clId="Web-{96A6EACA-4D79-4337-9646-3F8DF569CD39}" dt="2022-02-27T12:03:15.457" v="7" actId="1076"/>
          <ac:picMkLst>
            <pc:docMk/>
            <pc:sldMk cId="3693174148" sldId="355"/>
            <ac:picMk id="6" creationId="{BC848395-8044-45C3-9E5E-B0DC68F9FACF}"/>
          </ac:picMkLst>
        </pc:picChg>
      </pc:sldChg>
    </pc:docChg>
  </pc:docChgLst>
  <pc:docChgLst>
    <pc:chgData name="Sian Shaw" userId="S::sian.shaw@westminster-abbey.org::cf930bf7-ba7f-4ec0-9225-526cb0af2be3" providerId="AD" clId="Web-{53A633D9-9602-9E73-DF24-75D39E46AFB1}"/>
    <pc:docChg chg="modSld">
      <pc:chgData name="Sian Shaw" userId="S::sian.shaw@westminster-abbey.org::cf930bf7-ba7f-4ec0-9225-526cb0af2be3" providerId="AD" clId="Web-{53A633D9-9602-9E73-DF24-75D39E46AFB1}" dt="2022-02-28T16:25:36.345" v="67"/>
      <pc:docMkLst>
        <pc:docMk/>
      </pc:docMkLst>
      <pc:sldChg chg="addCm">
        <pc:chgData name="Sian Shaw" userId="S::sian.shaw@westminster-abbey.org::cf930bf7-ba7f-4ec0-9225-526cb0af2be3" providerId="AD" clId="Web-{53A633D9-9602-9E73-DF24-75D39E46AFB1}" dt="2022-02-28T16:25:36.345" v="67"/>
        <pc:sldMkLst>
          <pc:docMk/>
          <pc:sldMk cId="4213500498" sldId="341"/>
        </pc:sldMkLst>
      </pc:sldChg>
      <pc:sldChg chg="modNotes">
        <pc:chgData name="Sian Shaw" userId="S::sian.shaw@westminster-abbey.org::cf930bf7-ba7f-4ec0-9225-526cb0af2be3" providerId="AD" clId="Web-{53A633D9-9602-9E73-DF24-75D39E46AFB1}" dt="2022-02-28T16:00:11.064" v="40"/>
        <pc:sldMkLst>
          <pc:docMk/>
          <pc:sldMk cId="4149841406" sldId="378"/>
        </pc:sldMkLst>
      </pc:sldChg>
      <pc:sldChg chg="modNotes">
        <pc:chgData name="Sian Shaw" userId="S::sian.shaw@westminster-abbey.org::cf930bf7-ba7f-4ec0-9225-526cb0af2be3" providerId="AD" clId="Web-{53A633D9-9602-9E73-DF24-75D39E46AFB1}" dt="2022-02-28T16:01:13.660" v="66"/>
        <pc:sldMkLst>
          <pc:docMk/>
          <pc:sldMk cId="4251079587" sldId="383"/>
        </pc:sldMkLst>
      </pc:sldChg>
    </pc:docChg>
  </pc:docChgLst>
  <pc:docChgLst>
    <pc:chgData name="Sian Shaw" userId="S::sian.shaw@westminster-abbey.org::cf930bf7-ba7f-4ec0-9225-526cb0af2be3" providerId="AD" clId="Web-{B0924915-C49F-F396-2E2E-8220CD26C8B4}"/>
    <pc:docChg chg="">
      <pc:chgData name="Sian Shaw" userId="S::sian.shaw@westminster-abbey.org::cf930bf7-ba7f-4ec0-9225-526cb0af2be3" providerId="AD" clId="Web-{B0924915-C49F-F396-2E2E-8220CD26C8B4}" dt="2022-02-23T16:03:50.112" v="0"/>
      <pc:docMkLst>
        <pc:docMk/>
      </pc:docMkLst>
      <pc:sldChg chg="addCm">
        <pc:chgData name="Sian Shaw" userId="S::sian.shaw@westminster-abbey.org::cf930bf7-ba7f-4ec0-9225-526cb0af2be3" providerId="AD" clId="Web-{B0924915-C49F-F396-2E2E-8220CD26C8B4}" dt="2022-02-23T16:03:50.112" v="0"/>
        <pc:sldMkLst>
          <pc:docMk/>
          <pc:sldMk cId="2522376866" sldId="38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02/03/2022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000"/>
              </a:spcAft>
            </a:pPr>
            <a:r>
              <a:rPr lang="en-GB" dirty="0"/>
              <a:t>Individual Liberty has not just been at risk from some of our kings and queens. There have been times in our history when individual liberty has been restricted.</a:t>
            </a:r>
            <a:endParaRPr lang="en-US" dirty="0">
              <a:cs typeface="Calibri"/>
            </a:endParaRPr>
          </a:p>
          <a:p>
            <a:pPr>
              <a:spcAft>
                <a:spcPts val="1000"/>
              </a:spcAft>
            </a:pPr>
            <a:endParaRPr lang="en-US">
              <a:cs typeface="Calibri"/>
            </a:endParaRPr>
          </a:p>
          <a:p>
            <a:pPr>
              <a:spcAft>
                <a:spcPts val="1000"/>
              </a:spcAft>
            </a:pPr>
            <a:r>
              <a:rPr lang="en-US" dirty="0">
                <a:cs typeface="Calibri"/>
              </a:rPr>
              <a:t>Talk to pupils about how in both world wars, people's liberties were restricted. </a:t>
            </a:r>
            <a:r>
              <a:rPr lang="en-GB" dirty="0"/>
              <a:t>People had to give up all sorts of things for the sake of the war effort, for example pupils might have heard of food rationing. Many men from around the world (from what was the British Empire) joined the armed forces to fight for Britain. Some of these men paid the ultimate price – losing not just their liberty but also their lives. </a:t>
            </a:r>
            <a:endParaRPr lang="en-US" dirty="0">
              <a:cs typeface="Calibri" panose="020F0502020204030204"/>
            </a:endParaRPr>
          </a:p>
          <a:p>
            <a:pPr>
              <a:spcAft>
                <a:spcPts val="1000"/>
              </a:spcAft>
            </a:pPr>
            <a:endParaRPr lang="en-GB">
              <a:cs typeface="Calibri"/>
            </a:endParaRPr>
          </a:p>
          <a:p>
            <a:r>
              <a:rPr lang="en-US" dirty="0"/>
              <a:t>Image:</a:t>
            </a:r>
            <a:endParaRPr lang="en-US" dirty="0">
              <a:cs typeface="Calibri"/>
            </a:endParaRPr>
          </a:p>
          <a:p>
            <a:r>
              <a:rPr lang="en-US" dirty="0"/>
              <a:t>©2022 Dean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3927826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Nelson Mandela was a campaigner for Black people in South Africa – fighting for their rights at a time when their freedoms were severely limited through the policy of Apartheid. Apartheid (“apartness” in the language of Afrikaans) was a system of legislation that upheld segregationist policies against non-white citizens of South Africa. It was abolished in 1991. </a:t>
            </a:r>
            <a:endParaRPr lang="en-US">
              <a:cs typeface="Calibri"/>
            </a:endParaRPr>
          </a:p>
          <a:p>
            <a:endParaRPr lang="en-US">
              <a:cs typeface="Calibri"/>
            </a:endParaRPr>
          </a:p>
          <a:p>
            <a:r>
              <a:rPr lang="en-US"/>
              <a:t>Image:</a:t>
            </a:r>
            <a:endParaRPr lang="en-US">
              <a:cs typeface="Calibri"/>
            </a:endParaRPr>
          </a:p>
          <a:p>
            <a:r>
              <a:rPr lang="en-US"/>
              <a:t>©2022 Dean &amp; Chapter of Westminster</a:t>
            </a:r>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41869004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Here are two examples of people </a:t>
            </a:r>
            <a:r>
              <a:rPr lang="en-US" dirty="0" err="1">
                <a:cs typeface="Calibri"/>
              </a:rPr>
              <a:t>memorialised</a:t>
            </a:r>
            <a:r>
              <a:rPr lang="en-US" dirty="0">
                <a:cs typeface="Calibri"/>
              </a:rPr>
              <a:t> in Westminster Abbey. Oscar Wilde is an example of someone whose individual liberties were restricted, while Oliver Cromwell is an example of someone who restricted other people's individual liberties. </a:t>
            </a:r>
          </a:p>
          <a:p>
            <a:endParaRPr lang="en-US">
              <a:cs typeface="Calibri"/>
            </a:endParaRPr>
          </a:p>
          <a:p>
            <a:r>
              <a:rPr lang="en-US" dirty="0">
                <a:cs typeface="Calibri"/>
              </a:rPr>
              <a:t>Oscar Wilde was a famous writer and poet, who was imprisoned for his sexuality. Though he was ultimately released, the public shame he experienced ultimately destroyed his career and he died soon after. </a:t>
            </a:r>
            <a:endParaRPr lang="en-US" dirty="0"/>
          </a:p>
          <a:p>
            <a:endParaRPr lang="en-US" dirty="0">
              <a:cs typeface="Calibri"/>
            </a:endParaRPr>
          </a:p>
          <a:p>
            <a:r>
              <a:rPr lang="en-US" dirty="0">
                <a:cs typeface="Calibri"/>
              </a:rPr>
              <a:t>Oliver Cromwell proclaimed himself 'Lord Protector' of the Kingdom and imposed a series of restrictions on what people could believe – even, at one stage, banning certain elements of Christmas. </a:t>
            </a:r>
          </a:p>
          <a:p>
            <a:endParaRPr lang="en-US">
              <a:cs typeface="Calibri"/>
            </a:endParaRPr>
          </a:p>
          <a:p>
            <a:r>
              <a:rPr lang="en-US" dirty="0"/>
              <a:t>Images:</a:t>
            </a:r>
            <a:endParaRPr lang="en-US" dirty="0">
              <a:cs typeface="Calibri"/>
            </a:endParaRPr>
          </a:p>
          <a:p>
            <a:r>
              <a:rPr lang="en-US" dirty="0"/>
              <a:t>©2022 Dean &amp; Chapter of Westminster</a:t>
            </a:r>
            <a:endParaRPr lang="en-US" dirty="0">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29509561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Talk to pupils about some or all of these examples. </a:t>
            </a:r>
          </a:p>
          <a:p>
            <a:endParaRPr lang="en-US">
              <a:cs typeface="Calibri"/>
            </a:endParaRPr>
          </a:p>
          <a:p>
            <a:r>
              <a:rPr lang="en-US" dirty="0">
                <a:cs typeface="Calibri"/>
              </a:rPr>
              <a:t>From left to right: </a:t>
            </a:r>
          </a:p>
          <a:p>
            <a:r>
              <a:rPr lang="en-US" dirty="0"/>
              <a:t>George Frideric Handel is a famous composer who was best remembered for the 'Halleluiah Chorus', amongst other great works.</a:t>
            </a:r>
            <a:endParaRPr lang="en-US" dirty="0">
              <a:cs typeface="Calibri"/>
            </a:endParaRPr>
          </a:p>
          <a:p>
            <a:r>
              <a:rPr lang="en-US" dirty="0">
                <a:cs typeface="Calibri"/>
              </a:rPr>
              <a:t>Edward Lear is famous for his 'nonsense poetry', as well as other rhymes including 'The Owl and the Pussycat'</a:t>
            </a:r>
            <a:endParaRPr lang="en-US" dirty="0"/>
          </a:p>
          <a:p>
            <a:r>
              <a:rPr lang="en-US" dirty="0">
                <a:cs typeface="Calibri"/>
              </a:rPr>
              <a:t>Charlotte, Emily and Anne Bronte are sisters who are remembered for writing books, including 'Jane Eyre', 'Wuthering Heights' and 'The Tenant of Wildfell Hall'. </a:t>
            </a:r>
          </a:p>
          <a:p>
            <a:r>
              <a:rPr lang="en-US" dirty="0">
                <a:cs typeface="Calibri"/>
              </a:rPr>
              <a:t>Rudyard Kipling is best remembered for his story 'The Jungle Book', as well as the 'Just So' stories.</a:t>
            </a:r>
          </a:p>
          <a:p>
            <a:r>
              <a:rPr lang="en-US" dirty="0"/>
              <a:t>William Shakespeare is perhaps the most famous poet and playwright the world has ever seen. </a:t>
            </a:r>
            <a:endParaRPr lang="en-US" dirty="0">
              <a:cs typeface="Calibri"/>
            </a:endParaRPr>
          </a:p>
          <a:p>
            <a:endParaRPr lang="en-US">
              <a:cs typeface="Calibri"/>
            </a:endParaRPr>
          </a:p>
          <a:p>
            <a:r>
              <a:rPr lang="en-US" dirty="0"/>
              <a:t>Images:</a:t>
            </a:r>
            <a:endParaRPr lang="en-US" dirty="0">
              <a:cs typeface="Calibri"/>
            </a:endParaRPr>
          </a:p>
          <a:p>
            <a:r>
              <a:rPr lang="en-US" dirty="0"/>
              <a:t>©2022 Dean &amp; Chapter of Westminster</a:t>
            </a:r>
            <a:endParaRPr lang="en-US"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17552837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Ask pupils to create their own name poem. Depending on the length of pupil's names, they may want to use a middle name or their surname as well. </a:t>
            </a:r>
          </a:p>
          <a:p>
            <a:endParaRPr lang="en-US">
              <a:cs typeface="Calibri"/>
            </a:endParaRPr>
          </a:p>
          <a:p>
            <a:r>
              <a:rPr lang="en-US">
                <a:cs typeface="Calibri"/>
              </a:rPr>
              <a:t>Image: </a:t>
            </a:r>
          </a:p>
          <a:p>
            <a:r>
              <a:rPr lang="en-US" err="1">
                <a:cs typeface="Calibri"/>
              </a:rPr>
              <a:t>Pixabay</a:t>
            </a:r>
            <a:r>
              <a:rPr lang="en-US">
                <a:cs typeface="Calibri"/>
              </a:rPr>
              <a:t> </a:t>
            </a:r>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7163774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Ask pupils to share their poems with the class. </a:t>
            </a:r>
            <a:endParaRPr lang="en-GB"/>
          </a:p>
          <a:p>
            <a:endParaRPr lang="en-GB"/>
          </a:p>
          <a:p>
            <a:r>
              <a:rPr lang="en-GB"/>
              <a:t>Image: </a:t>
            </a:r>
          </a:p>
          <a:p>
            <a:r>
              <a:rPr lang="en-GB" err="1"/>
              <a:t>Pixabay</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41329277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In this activity, pupils design their individual contribution which can then be part of a class display. Hand out paper triangles for pupils to use. These triangles could be used like bunting and hung up around the classroom, sometimes known as "belonging bunting" or as part of a wall display. </a:t>
            </a:r>
          </a:p>
          <a:p>
            <a:endParaRPr lang="en-US">
              <a:cs typeface="Calibri"/>
            </a:endParaRPr>
          </a:p>
          <a:p>
            <a:r>
              <a:rPr lang="en-US">
                <a:cs typeface="Calibri"/>
              </a:rPr>
              <a:t>Image; </a:t>
            </a:r>
          </a:p>
          <a:p>
            <a:r>
              <a:rPr lang="en-US" err="1">
                <a:cs typeface="Calibri"/>
              </a:rPr>
              <a:t>Pixabay</a:t>
            </a:r>
            <a:r>
              <a:rPr lang="en-US">
                <a:cs typeface="Calibri"/>
              </a:rPr>
              <a:t> </a:t>
            </a:r>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17649368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As a plenary task, ask pupils to draw around their hand on a piece of paper or in their books. Write the phrase individual liberty on the little finger and ask them to write one sentence about what they have learnt on the palm of their hand outline. These hands could form a classroom display about individual liberty (and the other British Values). </a:t>
            </a:r>
          </a:p>
        </p:txBody>
      </p:sp>
      <p:sp>
        <p:nvSpPr>
          <p:cNvPr id="4" name="Slide Number Placeholder 3"/>
          <p:cNvSpPr>
            <a:spLocks noGrp="1"/>
          </p:cNvSpPr>
          <p:nvPr>
            <p:ph type="sldNum" sz="quarter" idx="5"/>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4011210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cs typeface="Calibri"/>
              </a:rPr>
              <a:t>Use this diagram to quickly introduce or recap the five British Values. This slide features in each Westminster Abbey British Values lesson allowing for the lessons to be taught in any order. It is important to remind pupils that many other countries share some or all of these values, but today we are examining those considered important here in Britain.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cs typeface="Calibri"/>
            </a:endParaRPr>
          </a:p>
          <a:p>
            <a:pPr>
              <a:defRPr/>
            </a:pPr>
            <a:r>
              <a:rPr lang="en-GB">
                <a:cs typeface="Calibri"/>
              </a:rPr>
              <a:t>A reminder for teachers that Britain, or Great Britain, is a geographic and political term referring to the island known as Britain which includes England, Scotland, Wales and outlaying islands such as the Isle of Wight. It does not include Northern Ireland.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3541400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Ask pupils if they have heard of the idea of individual liberty and if they know what it means. </a:t>
            </a:r>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1786735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Individual Liberty is the idea that all individuals are members of a society or community and although we may be free as individuals, we are still expected to follow the rules of our communities. </a:t>
            </a:r>
            <a:endParaRPr lang="en-US"/>
          </a:p>
          <a:p>
            <a:endParaRPr lang="en-US">
              <a:cs typeface="Calibri"/>
            </a:endParaRPr>
          </a:p>
          <a:p>
            <a:r>
              <a:rPr lang="en-US">
                <a:cs typeface="Calibri"/>
              </a:rPr>
              <a:t>Ask pupils what communities they are part of. This could include their family, school, sports groups etc. </a:t>
            </a:r>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994963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The idea of Individual Liberty is addressed in one form or another by all the major religions of the world and, for that matter, by those who have no faith at all. These include, from left to right: Christianity; Judaism; Sikhism; Buddhism; Islam; Jainism; and Humanism. </a:t>
            </a:r>
            <a:endParaRPr lang="en-US"/>
          </a:p>
          <a:p>
            <a:endParaRPr lang="en-US">
              <a:cs typeface="Calibri"/>
            </a:endParaRPr>
          </a:p>
          <a:p>
            <a:r>
              <a:rPr lang="en-US">
                <a:cs typeface="Calibri"/>
              </a:rPr>
              <a:t>Images: </a:t>
            </a:r>
          </a:p>
          <a:p>
            <a:r>
              <a:rPr lang="en-US" err="1">
                <a:cs typeface="Calibri"/>
              </a:rPr>
              <a:t>Pixabay</a:t>
            </a:r>
            <a:endParaRPr lang="en-US">
              <a:cs typeface="Calibri"/>
            </a:endParaRPr>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40807617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a king or a queen, encourage your class to let their imaginations run free and come up with rules and laws that excite them.</a:t>
            </a:r>
            <a:r>
              <a:rPr lang="en-US">
                <a:cs typeface="Calibri"/>
              </a:rPr>
              <a:t> Would your pupils turn up to school? Would they naturally think about eating healthily? Would they consider their liberty to be more important than others?</a:t>
            </a:r>
            <a:endParaRPr lang="en-US"/>
          </a:p>
          <a:p>
            <a:endParaRPr lang="en-US">
              <a:cs typeface="Calibri"/>
            </a:endParaRPr>
          </a:p>
          <a:p>
            <a:r>
              <a:rPr lang="en-US">
                <a:cs typeface="Calibri"/>
              </a:rPr>
              <a:t>In British history, there are examples of monarchs behaving as if they were above the law, most famously King John (1199-1216). This angered his barons who responded by forcing him to sign Magna Carta – an acknowledgement that even a monarch's powers are limited by law.</a:t>
            </a:r>
          </a:p>
          <a:p>
            <a:endParaRPr lang="en-US"/>
          </a:p>
          <a:p>
            <a:r>
              <a:rPr lang="en-US"/>
              <a:t>Images:</a:t>
            </a:r>
            <a:endParaRPr lang="en-US">
              <a:cs typeface="Calibri"/>
            </a:endParaRPr>
          </a:p>
          <a:p>
            <a:r>
              <a:rPr lang="en-US"/>
              <a:t>©2022 Dean &amp; Chapter of Westminster</a:t>
            </a:r>
          </a:p>
          <a:p>
            <a:endParaRPr lang="en-US">
              <a:cs typeface="Calibri"/>
            </a:endParaRPr>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32998581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000"/>
              </a:spcAft>
            </a:pPr>
            <a:r>
              <a:rPr lang="en-GB">
                <a:cs typeface="Calibri"/>
              </a:rPr>
              <a:t>An important part of the monarch's coronation ceremony is where the king or queen to be makes a series of promises to serve the people and to obey the laws of the land. </a:t>
            </a:r>
            <a:endParaRPr lang="en-GB"/>
          </a:p>
          <a:p>
            <a:pPr>
              <a:spcAft>
                <a:spcPts val="1000"/>
              </a:spcAft>
            </a:pPr>
            <a:endParaRPr lang="en-GB"/>
          </a:p>
          <a:p>
            <a:pPr>
              <a:spcAft>
                <a:spcPts val="1000"/>
              </a:spcAft>
            </a:pPr>
            <a:r>
              <a:rPr lang="en-GB"/>
              <a:t>We have to be careful when considering our own liberty, as we have to think about how that might affect other people. For example, y</a:t>
            </a:r>
            <a:r>
              <a:rPr lang="en-US" err="1"/>
              <a:t>ou</a:t>
            </a:r>
            <a:r>
              <a:rPr lang="en-US"/>
              <a:t> cannot hurt someone else and you must respect other people's freedoms and cannot take them away.</a:t>
            </a:r>
            <a:endParaRPr lang="en-US">
              <a:cs typeface="Calibri" panose="020F0502020204030204"/>
            </a:endParaRPr>
          </a:p>
          <a:p>
            <a:endParaRPr lang="en-US">
              <a:cs typeface="Calibri" panose="020F0502020204030204"/>
            </a:endParaRPr>
          </a:p>
          <a:p>
            <a:r>
              <a:rPr lang="en-US"/>
              <a:t>Image:</a:t>
            </a:r>
            <a:endParaRPr lang="en-US">
              <a:cs typeface="Calibri" panose="020F0502020204030204"/>
            </a:endParaRPr>
          </a:p>
          <a:p>
            <a:r>
              <a:rPr lang="en-US"/>
              <a:t>©2022 Dean &amp; Chapter of Westminster</a:t>
            </a:r>
            <a:endParaRPr lang="en-US">
              <a:cs typeface="Calibri" panose="020F0502020204030204"/>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1796730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Tell your pupils about Henry III (1216-1272). The son of King John, Henry III also had troubles of his own when he came to throne. Though we remember Henry as the king who rebuilt Westminster Abbey in 1245, he was also a monarch who struggled to rule effectively, constantly clashing with his barons and other nobles. </a:t>
            </a:r>
            <a:endParaRPr lang="en-US" dirty="0"/>
          </a:p>
          <a:p>
            <a:endParaRPr lang="en-US"/>
          </a:p>
          <a:p>
            <a:r>
              <a:rPr lang="en-US" dirty="0"/>
              <a:t>Image:</a:t>
            </a:r>
            <a:endParaRPr lang="en-US" dirty="0">
              <a:cs typeface="Calibri"/>
            </a:endParaRPr>
          </a:p>
          <a:p>
            <a:r>
              <a:rPr lang="en-US" dirty="0"/>
              <a:t>©2022 Dean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22535568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3/2/2022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2000" r="-32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©2022 Dean and Chapter of Westminster</a:t>
            </a:r>
          </a:p>
        </p:txBody>
      </p:sp>
      <p:sp>
        <p:nvSpPr>
          <p:cNvPr id="9" name="TextBox 8"/>
          <p:cNvSpPr txBox="1"/>
          <p:nvPr/>
        </p:nvSpPr>
        <p:spPr>
          <a:xfrm>
            <a:off x="641708" y="1136073"/>
            <a:ext cx="5759241" cy="523220"/>
          </a:xfrm>
          <a:prstGeom prst="rect">
            <a:avLst/>
          </a:prstGeom>
          <a:solidFill>
            <a:schemeClr val="tx2"/>
          </a:solidFill>
        </p:spPr>
        <p:txBody>
          <a:bodyPr wrap="square" rtlCol="0">
            <a:spAutoFit/>
          </a:bodyPr>
          <a:lstStyle/>
          <a:p>
            <a:r>
              <a:rPr lang="en-GB" sz="2800" b="1">
                <a:solidFill>
                  <a:schemeClr val="bg1"/>
                </a:solidFill>
                <a:latin typeface="+mj-lt"/>
              </a:rPr>
              <a:t>British Values: Individual Liberty</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C2B5B-F6B7-426A-AE7B-24FD81B909C5}"/>
              </a:ext>
            </a:extLst>
          </p:cNvPr>
          <p:cNvSpPr>
            <a:spLocks noGrp="1"/>
          </p:cNvSpPr>
          <p:nvPr>
            <p:ph type="title"/>
          </p:nvPr>
        </p:nvSpPr>
        <p:spPr>
          <a:xfrm>
            <a:off x="2765531" y="1031876"/>
            <a:ext cx="3895437" cy="495600"/>
          </a:xfrm>
        </p:spPr>
        <p:txBody>
          <a:bodyPr/>
          <a:lstStyle/>
          <a:p>
            <a:r>
              <a:rPr lang="en-GB"/>
              <a:t>The Unknown Warrior</a:t>
            </a:r>
          </a:p>
        </p:txBody>
      </p:sp>
      <p:sp>
        <p:nvSpPr>
          <p:cNvPr id="5" name="Slide Number Placeholder 4">
            <a:extLst>
              <a:ext uri="{FF2B5EF4-FFF2-40B4-BE49-F238E27FC236}">
                <a16:creationId xmlns:a16="http://schemas.microsoft.com/office/drawing/2014/main" id="{400BE33C-8308-4997-ABA4-252711B440E9}"/>
              </a:ext>
            </a:extLst>
          </p:cNvPr>
          <p:cNvSpPr>
            <a:spLocks noGrp="1"/>
          </p:cNvSpPr>
          <p:nvPr>
            <p:ph type="sldNum" sz="quarter" idx="12"/>
          </p:nvPr>
        </p:nvSpPr>
        <p:spPr/>
        <p:txBody>
          <a:bodyPr/>
          <a:lstStyle/>
          <a:p>
            <a:fld id="{48F63A3B-78C7-47BE-AE5E-E10140E04643}" type="slidenum">
              <a:rPr lang="en-US" dirty="0"/>
              <a:t>10</a:t>
            </a:fld>
            <a:endParaRPr lang="en-US"/>
          </a:p>
        </p:txBody>
      </p:sp>
      <p:sp>
        <p:nvSpPr>
          <p:cNvPr id="7" name="Text Placeholder 5">
            <a:extLst>
              <a:ext uri="{FF2B5EF4-FFF2-40B4-BE49-F238E27FC236}">
                <a16:creationId xmlns:a16="http://schemas.microsoft.com/office/drawing/2014/main" id="{E0B50902-983B-4B6A-8329-59D5547090DE}"/>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4" name="TextBox 3">
            <a:extLst>
              <a:ext uri="{FF2B5EF4-FFF2-40B4-BE49-F238E27FC236}">
                <a16:creationId xmlns:a16="http://schemas.microsoft.com/office/drawing/2014/main" id="{05893A0E-8FC1-47FD-859E-2CE6734C4F8E}"/>
              </a:ext>
            </a:extLst>
          </p:cNvPr>
          <p:cNvSpPr txBox="1"/>
          <p:nvPr/>
        </p:nvSpPr>
        <p:spPr>
          <a:xfrm>
            <a:off x="506994" y="1717896"/>
            <a:ext cx="814132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Aft>
                <a:spcPts val="1000"/>
              </a:spcAft>
            </a:pPr>
            <a:r>
              <a:rPr lang="en-GB">
                <a:ea typeface="+mn-lt"/>
                <a:cs typeface="+mn-lt"/>
              </a:rPr>
              <a:t>This is the Grave of the Unknown Warrior, the burial place of a soldier who lost his life in the First World War. </a:t>
            </a:r>
            <a:endParaRPr lang="en-GB"/>
          </a:p>
        </p:txBody>
      </p:sp>
      <p:pic>
        <p:nvPicPr>
          <p:cNvPr id="10" name="Picture 11" descr="A picture containing building, ground, aisle&#10;&#10;Description automatically generated">
            <a:extLst>
              <a:ext uri="{FF2B5EF4-FFF2-40B4-BE49-F238E27FC236}">
                <a16:creationId xmlns:a16="http://schemas.microsoft.com/office/drawing/2014/main" id="{33445DE7-6219-4521-A5CE-1F342DA1AF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99706" y="2473970"/>
            <a:ext cx="6358212" cy="4142221"/>
          </a:xfrm>
          <a:prstGeom prst="rect">
            <a:avLst/>
          </a:prstGeom>
        </p:spPr>
      </p:pic>
    </p:spTree>
    <p:extLst>
      <p:ext uri="{BB962C8B-B14F-4D97-AF65-F5344CB8AC3E}">
        <p14:creationId xmlns:p14="http://schemas.microsoft.com/office/powerpoint/2010/main" val="4106612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BBB25-0971-459E-A6B3-B93F0D10DD4E}"/>
              </a:ext>
            </a:extLst>
          </p:cNvPr>
          <p:cNvSpPr>
            <a:spLocks noGrp="1"/>
          </p:cNvSpPr>
          <p:nvPr>
            <p:ph type="title"/>
          </p:nvPr>
        </p:nvSpPr>
        <p:spPr>
          <a:xfrm>
            <a:off x="366363" y="1043193"/>
            <a:ext cx="8139248" cy="484283"/>
          </a:xfrm>
        </p:spPr>
        <p:txBody>
          <a:bodyPr/>
          <a:lstStyle/>
          <a:p>
            <a:pPr algn="ctr"/>
            <a:r>
              <a:rPr lang="en-GB"/>
              <a:t>Fighting for Individual Liberty</a:t>
            </a:r>
            <a:endParaRPr lang="en-US"/>
          </a:p>
        </p:txBody>
      </p:sp>
      <p:sp>
        <p:nvSpPr>
          <p:cNvPr id="3" name="Content Placeholder 2">
            <a:extLst>
              <a:ext uri="{FF2B5EF4-FFF2-40B4-BE49-F238E27FC236}">
                <a16:creationId xmlns:a16="http://schemas.microsoft.com/office/drawing/2014/main" id="{FDBB1E5B-7577-4F5E-8C32-BD41FEF162F5}"/>
              </a:ext>
            </a:extLst>
          </p:cNvPr>
          <p:cNvSpPr>
            <a:spLocks noGrp="1"/>
          </p:cNvSpPr>
          <p:nvPr>
            <p:ph idx="1"/>
          </p:nvPr>
        </p:nvSpPr>
        <p:spPr>
          <a:xfrm>
            <a:off x="849376" y="2808626"/>
            <a:ext cx="2741120" cy="2167607"/>
          </a:xfrm>
        </p:spPr>
        <p:txBody>
          <a:bodyPr vert="horz" lIns="0" tIns="0" rIns="0" bIns="0" rtlCol="0" anchor="t">
            <a:normAutofit/>
          </a:bodyPr>
          <a:lstStyle/>
          <a:p>
            <a:r>
              <a:rPr lang="en-GB" sz="1800">
                <a:cs typeface="Arial"/>
              </a:rPr>
              <a:t>He was imprisoned for his actions, fighting</a:t>
            </a:r>
            <a:r>
              <a:rPr lang="en-GB" sz="1800">
                <a:ea typeface="+mn-lt"/>
                <a:cs typeface="+mn-lt"/>
              </a:rPr>
              <a:t> for the rights of Black people in South Africa when their freedoms were limited through the policy of Apartheid. </a:t>
            </a:r>
            <a:endParaRPr lang="en-GB">
              <a:ea typeface="+mn-lt"/>
              <a:cs typeface="+mn-lt"/>
            </a:endParaRPr>
          </a:p>
          <a:p>
            <a:endParaRPr lang="en-GB" sz="1800">
              <a:cs typeface="Arial"/>
            </a:endParaRPr>
          </a:p>
          <a:p>
            <a:endParaRPr lang="en-GB" sz="1800">
              <a:cs typeface="Arial"/>
            </a:endParaRPr>
          </a:p>
          <a:p>
            <a:endParaRPr lang="en-GB" sz="1800">
              <a:cs typeface="Arial"/>
            </a:endParaRPr>
          </a:p>
        </p:txBody>
      </p:sp>
      <p:sp>
        <p:nvSpPr>
          <p:cNvPr id="5" name="Slide Number Placeholder 4">
            <a:extLst>
              <a:ext uri="{FF2B5EF4-FFF2-40B4-BE49-F238E27FC236}">
                <a16:creationId xmlns:a16="http://schemas.microsoft.com/office/drawing/2014/main" id="{EAE8ABAE-2DC9-4847-990C-19E6E2121E1B}"/>
              </a:ext>
            </a:extLst>
          </p:cNvPr>
          <p:cNvSpPr>
            <a:spLocks noGrp="1"/>
          </p:cNvSpPr>
          <p:nvPr>
            <p:ph type="sldNum" sz="quarter" idx="12"/>
          </p:nvPr>
        </p:nvSpPr>
        <p:spPr/>
        <p:txBody>
          <a:bodyPr/>
          <a:lstStyle/>
          <a:p>
            <a:fld id="{48F63A3B-78C7-47BE-AE5E-E10140E04643}" type="slidenum">
              <a:rPr lang="en-US" dirty="0"/>
              <a:t>11</a:t>
            </a:fld>
            <a:endParaRPr lang="en-US"/>
          </a:p>
        </p:txBody>
      </p:sp>
      <p:sp>
        <p:nvSpPr>
          <p:cNvPr id="7" name="Text Placeholder 5">
            <a:extLst>
              <a:ext uri="{FF2B5EF4-FFF2-40B4-BE49-F238E27FC236}">
                <a16:creationId xmlns:a16="http://schemas.microsoft.com/office/drawing/2014/main" id="{C0951E2E-2F8A-49C1-8CD5-07EF60BC7670}"/>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4" name="Picture 5">
            <a:extLst>
              <a:ext uri="{FF2B5EF4-FFF2-40B4-BE49-F238E27FC236}">
                <a16:creationId xmlns:a16="http://schemas.microsoft.com/office/drawing/2014/main" id="{53D39C03-ADE4-4543-B39C-35581AA79D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22826" y="2367482"/>
            <a:ext cx="4734962" cy="3164186"/>
          </a:xfrm>
          <a:prstGeom prst="rect">
            <a:avLst/>
          </a:prstGeom>
        </p:spPr>
      </p:pic>
      <p:sp>
        <p:nvSpPr>
          <p:cNvPr id="6" name="TextBox 5">
            <a:extLst>
              <a:ext uri="{FF2B5EF4-FFF2-40B4-BE49-F238E27FC236}">
                <a16:creationId xmlns:a16="http://schemas.microsoft.com/office/drawing/2014/main" id="{703ACC41-052F-4A81-B89A-555AD902326C}"/>
              </a:ext>
            </a:extLst>
          </p:cNvPr>
          <p:cNvSpPr txBox="1"/>
          <p:nvPr/>
        </p:nvSpPr>
        <p:spPr>
          <a:xfrm>
            <a:off x="734963" y="1888519"/>
            <a:ext cx="776787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000"/>
              </a:spcAft>
            </a:pPr>
            <a:r>
              <a:rPr lang="en-GB">
                <a:ea typeface="+mn-lt"/>
                <a:cs typeface="+mn-lt"/>
              </a:rPr>
              <a:t>We also remember Nelson Mandela at Westminster Abbey. </a:t>
            </a:r>
            <a:endParaRPr lang="en-GB">
              <a:cs typeface="Arial"/>
            </a:endParaRPr>
          </a:p>
        </p:txBody>
      </p:sp>
    </p:spTree>
    <p:extLst>
      <p:ext uri="{BB962C8B-B14F-4D97-AF65-F5344CB8AC3E}">
        <p14:creationId xmlns:p14="http://schemas.microsoft.com/office/powerpoint/2010/main" val="701137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DF2150-86C3-4BE4-9206-D80A80E23735}"/>
              </a:ext>
            </a:extLst>
          </p:cNvPr>
          <p:cNvSpPr>
            <a:spLocks noGrp="1"/>
          </p:cNvSpPr>
          <p:nvPr>
            <p:ph type="title"/>
          </p:nvPr>
        </p:nvSpPr>
        <p:spPr>
          <a:xfrm>
            <a:off x="366363" y="884758"/>
            <a:ext cx="8127932" cy="540867"/>
          </a:xfrm>
        </p:spPr>
        <p:txBody>
          <a:bodyPr/>
          <a:lstStyle/>
          <a:p>
            <a:pPr algn="ctr"/>
            <a:r>
              <a:rPr lang="en-GB"/>
              <a:t>Reminders of the past</a:t>
            </a:r>
            <a:endParaRPr lang="en-US"/>
          </a:p>
        </p:txBody>
      </p:sp>
      <p:sp>
        <p:nvSpPr>
          <p:cNvPr id="3" name="Content Placeholder 2">
            <a:extLst>
              <a:ext uri="{FF2B5EF4-FFF2-40B4-BE49-F238E27FC236}">
                <a16:creationId xmlns:a16="http://schemas.microsoft.com/office/drawing/2014/main" id="{D45C3139-8E07-4CCC-B61E-6670E198DC4E}"/>
              </a:ext>
            </a:extLst>
          </p:cNvPr>
          <p:cNvSpPr>
            <a:spLocks noGrp="1"/>
          </p:cNvSpPr>
          <p:nvPr>
            <p:ph idx="1"/>
          </p:nvPr>
        </p:nvSpPr>
        <p:spPr>
          <a:xfrm>
            <a:off x="473961" y="1757948"/>
            <a:ext cx="7788426" cy="641965"/>
          </a:xfrm>
        </p:spPr>
        <p:txBody>
          <a:bodyPr vert="horz" lIns="0" tIns="0" rIns="0" bIns="0" rtlCol="0" anchor="t">
            <a:normAutofit lnSpcReduction="10000"/>
          </a:bodyPr>
          <a:lstStyle/>
          <a:p>
            <a:r>
              <a:rPr lang="en-GB" sz="1800">
                <a:cs typeface="Arial"/>
              </a:rPr>
              <a:t>Westminster Abbey is full of reminders of times in the past when individual liberties were restricted or even banned.</a:t>
            </a:r>
            <a:endParaRPr lang="en-US">
              <a:cs typeface="Arial"/>
            </a:endParaRPr>
          </a:p>
          <a:p>
            <a:pPr algn="ctr"/>
            <a:endParaRPr lang="en-GB">
              <a:cs typeface="Arial"/>
            </a:endParaRPr>
          </a:p>
        </p:txBody>
      </p:sp>
      <p:sp>
        <p:nvSpPr>
          <p:cNvPr id="5" name="Slide Number Placeholder 4">
            <a:extLst>
              <a:ext uri="{FF2B5EF4-FFF2-40B4-BE49-F238E27FC236}">
                <a16:creationId xmlns:a16="http://schemas.microsoft.com/office/drawing/2014/main" id="{D132BD6C-4D71-4B29-8F82-A9FEBE59A00A}"/>
              </a:ext>
            </a:extLst>
          </p:cNvPr>
          <p:cNvSpPr>
            <a:spLocks noGrp="1"/>
          </p:cNvSpPr>
          <p:nvPr>
            <p:ph type="sldNum" sz="quarter" idx="12"/>
          </p:nvPr>
        </p:nvSpPr>
        <p:spPr/>
        <p:txBody>
          <a:bodyPr/>
          <a:lstStyle/>
          <a:p>
            <a:fld id="{48F63A3B-78C7-47BE-AE5E-E10140E04643}" type="slidenum">
              <a:rPr lang="en-US" dirty="0"/>
              <a:t>12</a:t>
            </a:fld>
            <a:endParaRPr lang="en-US"/>
          </a:p>
        </p:txBody>
      </p:sp>
      <p:sp>
        <p:nvSpPr>
          <p:cNvPr id="7" name="Text Placeholder 5">
            <a:extLst>
              <a:ext uri="{FF2B5EF4-FFF2-40B4-BE49-F238E27FC236}">
                <a16:creationId xmlns:a16="http://schemas.microsoft.com/office/drawing/2014/main" id="{067A66F4-9ADE-425A-854A-47AD14E4B17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4" name="Picture 5" descr="A picture containing building, window, arch&#10;&#10;Description automatically generated">
            <a:extLst>
              <a:ext uri="{FF2B5EF4-FFF2-40B4-BE49-F238E27FC236}">
                <a16:creationId xmlns:a16="http://schemas.microsoft.com/office/drawing/2014/main" id="{0F332590-0F51-4605-8634-AD426C4670C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0139" t="760" r="26910" b="380"/>
          <a:stretch/>
        </p:blipFill>
        <p:spPr>
          <a:xfrm>
            <a:off x="407177" y="2716294"/>
            <a:ext cx="3692808" cy="3148877"/>
          </a:xfrm>
          <a:prstGeom prst="rect">
            <a:avLst/>
          </a:prstGeom>
        </p:spPr>
      </p:pic>
      <p:pic>
        <p:nvPicPr>
          <p:cNvPr id="9" name="Picture 9" descr="A picture containing text, sign, outdoor, gravestone&#10;&#10;Description automatically generated">
            <a:extLst>
              <a:ext uri="{FF2B5EF4-FFF2-40B4-BE49-F238E27FC236}">
                <a16:creationId xmlns:a16="http://schemas.microsoft.com/office/drawing/2014/main" id="{4A10634C-C68B-4669-8F2A-D69D8D9E8D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08191" y="2716294"/>
            <a:ext cx="4310611" cy="3155225"/>
          </a:xfrm>
          <a:prstGeom prst="rect">
            <a:avLst/>
          </a:prstGeom>
        </p:spPr>
      </p:pic>
    </p:spTree>
    <p:extLst>
      <p:ext uri="{BB962C8B-B14F-4D97-AF65-F5344CB8AC3E}">
        <p14:creationId xmlns:p14="http://schemas.microsoft.com/office/powerpoint/2010/main" val="17632856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A5384-3959-4C84-8111-47B95371E0D9}"/>
              </a:ext>
            </a:extLst>
          </p:cNvPr>
          <p:cNvSpPr>
            <a:spLocks noGrp="1"/>
          </p:cNvSpPr>
          <p:nvPr>
            <p:ph type="title"/>
          </p:nvPr>
        </p:nvSpPr>
        <p:spPr>
          <a:xfrm>
            <a:off x="366363" y="884758"/>
            <a:ext cx="8127932" cy="450333"/>
          </a:xfrm>
        </p:spPr>
        <p:txBody>
          <a:bodyPr/>
          <a:lstStyle/>
          <a:p>
            <a:pPr algn="ctr"/>
            <a:r>
              <a:rPr lang="en-GB"/>
              <a:t>Individual freedom of expression</a:t>
            </a:r>
            <a:endParaRPr lang="en-US"/>
          </a:p>
        </p:txBody>
      </p:sp>
      <p:sp>
        <p:nvSpPr>
          <p:cNvPr id="3" name="Content Placeholder 2">
            <a:extLst>
              <a:ext uri="{FF2B5EF4-FFF2-40B4-BE49-F238E27FC236}">
                <a16:creationId xmlns:a16="http://schemas.microsoft.com/office/drawing/2014/main" id="{DB1D7A9E-0468-4E7F-B858-9D27D97260CE}"/>
              </a:ext>
            </a:extLst>
          </p:cNvPr>
          <p:cNvSpPr>
            <a:spLocks noGrp="1"/>
          </p:cNvSpPr>
          <p:nvPr>
            <p:ph idx="1"/>
          </p:nvPr>
        </p:nvSpPr>
        <p:spPr>
          <a:xfrm>
            <a:off x="430653" y="1715945"/>
            <a:ext cx="8139248" cy="634784"/>
          </a:xfrm>
        </p:spPr>
        <p:txBody>
          <a:bodyPr vert="horz" lIns="0" tIns="0" rIns="0" bIns="0" rtlCol="0" anchor="t">
            <a:noAutofit/>
          </a:bodyPr>
          <a:lstStyle/>
          <a:p>
            <a:pPr algn="ctr"/>
            <a:r>
              <a:rPr lang="en-GB" sz="1800">
                <a:cs typeface="Arial"/>
              </a:rPr>
              <a:t>The Abbey also remembers and celebrates those who expressed their thoughts and feelings freely through their work. </a:t>
            </a:r>
            <a:endParaRPr lang="en-US"/>
          </a:p>
          <a:p>
            <a:pPr algn="ctr"/>
            <a:endParaRPr lang="en-GB">
              <a:cs typeface="Arial"/>
            </a:endParaRPr>
          </a:p>
          <a:p>
            <a:pPr algn="ctr"/>
            <a:endParaRPr lang="en-GB">
              <a:cs typeface="Arial"/>
            </a:endParaRPr>
          </a:p>
        </p:txBody>
      </p:sp>
      <p:sp>
        <p:nvSpPr>
          <p:cNvPr id="5" name="Slide Number Placeholder 4">
            <a:extLst>
              <a:ext uri="{FF2B5EF4-FFF2-40B4-BE49-F238E27FC236}">
                <a16:creationId xmlns:a16="http://schemas.microsoft.com/office/drawing/2014/main" id="{8DB1C09D-BE89-400D-8649-3661B3761A73}"/>
              </a:ext>
            </a:extLst>
          </p:cNvPr>
          <p:cNvSpPr>
            <a:spLocks noGrp="1"/>
          </p:cNvSpPr>
          <p:nvPr>
            <p:ph type="sldNum" sz="quarter" idx="12"/>
          </p:nvPr>
        </p:nvSpPr>
        <p:spPr/>
        <p:txBody>
          <a:bodyPr/>
          <a:lstStyle/>
          <a:p>
            <a:fld id="{48F63A3B-78C7-47BE-AE5E-E10140E04643}" type="slidenum">
              <a:rPr lang="en-US" dirty="0"/>
              <a:t>13</a:t>
            </a:fld>
            <a:endParaRPr lang="en-US"/>
          </a:p>
        </p:txBody>
      </p:sp>
      <p:sp>
        <p:nvSpPr>
          <p:cNvPr id="7" name="Text Placeholder 5">
            <a:extLst>
              <a:ext uri="{FF2B5EF4-FFF2-40B4-BE49-F238E27FC236}">
                <a16:creationId xmlns:a16="http://schemas.microsoft.com/office/drawing/2014/main" id="{F44D0B00-9DBF-4953-A54E-6729FFCB7654}"/>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4" name="Picture 5" descr="A picture containing text, book&#10;&#10;Description automatically generated">
            <a:extLst>
              <a:ext uri="{FF2B5EF4-FFF2-40B4-BE49-F238E27FC236}">
                <a16:creationId xmlns:a16="http://schemas.microsoft.com/office/drawing/2014/main" id="{F9CAFD57-3515-4892-A7D3-EAA6043E36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9538" y="2749255"/>
            <a:ext cx="1736002" cy="1902698"/>
          </a:xfrm>
          <a:prstGeom prst="rect">
            <a:avLst/>
          </a:prstGeom>
        </p:spPr>
      </p:pic>
      <p:pic>
        <p:nvPicPr>
          <p:cNvPr id="9" name="Picture 9">
            <a:extLst>
              <a:ext uri="{FF2B5EF4-FFF2-40B4-BE49-F238E27FC236}">
                <a16:creationId xmlns:a16="http://schemas.microsoft.com/office/drawing/2014/main" id="{1ECED898-CBD1-45B1-BB57-6E1B67AF55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14381" y="2748792"/>
            <a:ext cx="2482913" cy="3510615"/>
          </a:xfrm>
          <a:prstGeom prst="rect">
            <a:avLst/>
          </a:prstGeom>
        </p:spPr>
      </p:pic>
      <p:pic>
        <p:nvPicPr>
          <p:cNvPr id="10" name="Picture 10">
            <a:extLst>
              <a:ext uri="{FF2B5EF4-FFF2-40B4-BE49-F238E27FC236}">
                <a16:creationId xmlns:a16="http://schemas.microsoft.com/office/drawing/2014/main" id="{E916BD0B-C863-46D0-8D4F-14B6F06204F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0145" y="2752253"/>
            <a:ext cx="1919165" cy="3288672"/>
          </a:xfrm>
          <a:prstGeom prst="rect">
            <a:avLst/>
          </a:prstGeom>
        </p:spPr>
      </p:pic>
      <p:pic>
        <p:nvPicPr>
          <p:cNvPr id="11" name="Picture 11">
            <a:extLst>
              <a:ext uri="{FF2B5EF4-FFF2-40B4-BE49-F238E27FC236}">
                <a16:creationId xmlns:a16="http://schemas.microsoft.com/office/drawing/2014/main" id="{07CA774E-A3C7-4777-BC32-8E22452AFD8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1250"/>
          <a:stretch/>
        </p:blipFill>
        <p:spPr>
          <a:xfrm>
            <a:off x="4286815" y="2754539"/>
            <a:ext cx="2031864" cy="1892144"/>
          </a:xfrm>
          <a:prstGeom prst="rect">
            <a:avLst/>
          </a:prstGeom>
        </p:spPr>
      </p:pic>
      <p:pic>
        <p:nvPicPr>
          <p:cNvPr id="6" name="Picture 11">
            <a:extLst>
              <a:ext uri="{FF2B5EF4-FFF2-40B4-BE49-F238E27FC236}">
                <a16:creationId xmlns:a16="http://schemas.microsoft.com/office/drawing/2014/main" id="{72C31912-6878-4F89-9A6C-B3AA9BAAE065}"/>
              </a:ext>
            </a:extLst>
          </p:cNvPr>
          <p:cNvPicPr>
            <a:picLocks noChangeAspect="1"/>
          </p:cNvPicPr>
          <p:nvPr/>
        </p:nvPicPr>
        <p:blipFill>
          <a:blip r:embed="rId7"/>
          <a:stretch>
            <a:fillRect/>
          </a:stretch>
        </p:blipFill>
        <p:spPr>
          <a:xfrm>
            <a:off x="3521676" y="4712095"/>
            <a:ext cx="1952368" cy="2018168"/>
          </a:xfrm>
          <a:prstGeom prst="rect">
            <a:avLst/>
          </a:prstGeom>
        </p:spPr>
      </p:pic>
    </p:spTree>
    <p:extLst>
      <p:ext uri="{BB962C8B-B14F-4D97-AF65-F5344CB8AC3E}">
        <p14:creationId xmlns:p14="http://schemas.microsoft.com/office/powerpoint/2010/main" val="24777021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0A6DF-A3DB-429C-A878-AADABEF852FB}"/>
              </a:ext>
            </a:extLst>
          </p:cNvPr>
          <p:cNvSpPr>
            <a:spLocks noGrp="1"/>
          </p:cNvSpPr>
          <p:nvPr>
            <p:ph type="title"/>
          </p:nvPr>
        </p:nvSpPr>
        <p:spPr>
          <a:xfrm>
            <a:off x="366363" y="884758"/>
            <a:ext cx="8139248" cy="451043"/>
          </a:xfrm>
        </p:spPr>
        <p:txBody>
          <a:bodyPr/>
          <a:lstStyle/>
          <a:p>
            <a:pPr algn="ctr"/>
            <a:r>
              <a:rPr lang="en-GB"/>
              <a:t>Your name challenge</a:t>
            </a:r>
            <a:endParaRPr lang="en-US"/>
          </a:p>
        </p:txBody>
      </p:sp>
      <p:sp>
        <p:nvSpPr>
          <p:cNvPr id="3" name="Content Placeholder 2">
            <a:extLst>
              <a:ext uri="{FF2B5EF4-FFF2-40B4-BE49-F238E27FC236}">
                <a16:creationId xmlns:a16="http://schemas.microsoft.com/office/drawing/2014/main" id="{105443AE-6A14-479F-BA0C-95BD0A7A8909}"/>
              </a:ext>
            </a:extLst>
          </p:cNvPr>
          <p:cNvSpPr>
            <a:spLocks noGrp="1"/>
          </p:cNvSpPr>
          <p:nvPr>
            <p:ph idx="1"/>
          </p:nvPr>
        </p:nvSpPr>
        <p:spPr>
          <a:xfrm>
            <a:off x="362752" y="1710260"/>
            <a:ext cx="8139248" cy="643968"/>
          </a:xfrm>
        </p:spPr>
        <p:txBody>
          <a:bodyPr vert="horz" lIns="0" tIns="0" rIns="0" bIns="0" rtlCol="0" anchor="t">
            <a:normAutofit lnSpcReduction="10000"/>
          </a:bodyPr>
          <a:lstStyle/>
          <a:p>
            <a:pPr algn="ctr"/>
            <a:r>
              <a:rPr lang="en-GB" sz="1800">
                <a:cs typeface="Arial"/>
              </a:rPr>
              <a:t>Take a moment to think about the things you love and value to create your own name poem. </a:t>
            </a:r>
          </a:p>
          <a:p>
            <a:pPr algn="ctr"/>
            <a:endParaRPr lang="en-GB" sz="1800">
              <a:cs typeface="Arial"/>
            </a:endParaRPr>
          </a:p>
          <a:p>
            <a:pPr algn="ctr"/>
            <a:endParaRPr lang="en-GB">
              <a:cs typeface="Arial"/>
            </a:endParaRPr>
          </a:p>
          <a:p>
            <a:endParaRPr lang="en-GB">
              <a:cs typeface="Arial"/>
            </a:endParaRPr>
          </a:p>
          <a:p>
            <a:pPr algn="ctr"/>
            <a:endParaRPr lang="en-GB">
              <a:cs typeface="Arial"/>
            </a:endParaRPr>
          </a:p>
        </p:txBody>
      </p:sp>
      <p:sp>
        <p:nvSpPr>
          <p:cNvPr id="5" name="Slide Number Placeholder 4">
            <a:extLst>
              <a:ext uri="{FF2B5EF4-FFF2-40B4-BE49-F238E27FC236}">
                <a16:creationId xmlns:a16="http://schemas.microsoft.com/office/drawing/2014/main" id="{5D89F669-EF35-4D21-9E19-8A97A4F714E3}"/>
              </a:ext>
            </a:extLst>
          </p:cNvPr>
          <p:cNvSpPr>
            <a:spLocks noGrp="1"/>
          </p:cNvSpPr>
          <p:nvPr>
            <p:ph type="sldNum" sz="quarter" idx="12"/>
          </p:nvPr>
        </p:nvSpPr>
        <p:spPr/>
        <p:txBody>
          <a:bodyPr/>
          <a:lstStyle/>
          <a:p>
            <a:fld id="{48F63A3B-78C7-47BE-AE5E-E10140E04643}" type="slidenum">
              <a:rPr lang="en-US" dirty="0"/>
              <a:t>14</a:t>
            </a:fld>
            <a:endParaRPr lang="en-US"/>
          </a:p>
        </p:txBody>
      </p:sp>
      <p:sp>
        <p:nvSpPr>
          <p:cNvPr id="7" name="Text Placeholder 5">
            <a:extLst>
              <a:ext uri="{FF2B5EF4-FFF2-40B4-BE49-F238E27FC236}">
                <a16:creationId xmlns:a16="http://schemas.microsoft.com/office/drawing/2014/main" id="{810023DA-963D-488D-BC04-212694A49505}"/>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4" name="TextBox 3">
            <a:extLst>
              <a:ext uri="{FF2B5EF4-FFF2-40B4-BE49-F238E27FC236}">
                <a16:creationId xmlns:a16="http://schemas.microsoft.com/office/drawing/2014/main" id="{BBD790DC-00C0-49A6-952A-6449D1BC1CD7}"/>
              </a:ext>
            </a:extLst>
          </p:cNvPr>
          <p:cNvSpPr txBox="1"/>
          <p:nvPr/>
        </p:nvSpPr>
        <p:spPr>
          <a:xfrm>
            <a:off x="561008" y="3167269"/>
            <a:ext cx="3814417"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t>Example: </a:t>
            </a:r>
          </a:p>
          <a:p>
            <a:endParaRPr lang="en-GB">
              <a:cs typeface="Arial"/>
            </a:endParaRPr>
          </a:p>
          <a:p>
            <a:r>
              <a:rPr lang="en-GB">
                <a:cs typeface="Arial"/>
              </a:rPr>
              <a:t>M </a:t>
            </a:r>
            <a:r>
              <a:rPr lang="en-GB" err="1">
                <a:cs typeface="Arial"/>
              </a:rPr>
              <a:t>aking</a:t>
            </a:r>
            <a:r>
              <a:rPr lang="en-GB">
                <a:cs typeface="Arial"/>
              </a:rPr>
              <a:t> up games with my brother</a:t>
            </a:r>
          </a:p>
          <a:p>
            <a:r>
              <a:rPr lang="en-GB">
                <a:cs typeface="Arial"/>
              </a:rPr>
              <a:t>E </a:t>
            </a:r>
            <a:r>
              <a:rPr lang="en-GB" err="1">
                <a:cs typeface="Arial"/>
              </a:rPr>
              <a:t>ating</a:t>
            </a:r>
            <a:r>
              <a:rPr lang="en-GB">
                <a:cs typeface="Arial"/>
              </a:rPr>
              <a:t> lunch with my friends</a:t>
            </a:r>
          </a:p>
          <a:p>
            <a:r>
              <a:rPr lang="en-GB">
                <a:cs typeface="Arial"/>
              </a:rPr>
              <a:t>L </a:t>
            </a:r>
            <a:r>
              <a:rPr lang="en-GB" err="1">
                <a:cs typeface="Arial"/>
              </a:rPr>
              <a:t>ooking</a:t>
            </a:r>
            <a:r>
              <a:rPr lang="en-GB">
                <a:cs typeface="Arial"/>
              </a:rPr>
              <a:t> after my pet hamster </a:t>
            </a:r>
          </a:p>
        </p:txBody>
      </p:sp>
      <p:pic>
        <p:nvPicPr>
          <p:cNvPr id="6" name="Picture 7" descr="Background pattern&#10;&#10;Description automatically generated">
            <a:extLst>
              <a:ext uri="{FF2B5EF4-FFF2-40B4-BE49-F238E27FC236}">
                <a16:creationId xmlns:a16="http://schemas.microsoft.com/office/drawing/2014/main" id="{50F8082F-1E76-477F-87F4-7F1477238E1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71010" y="2757557"/>
            <a:ext cx="4090503" cy="2712278"/>
          </a:xfrm>
          <a:prstGeom prst="rect">
            <a:avLst/>
          </a:prstGeom>
        </p:spPr>
      </p:pic>
    </p:spTree>
    <p:extLst>
      <p:ext uri="{BB962C8B-B14F-4D97-AF65-F5344CB8AC3E}">
        <p14:creationId xmlns:p14="http://schemas.microsoft.com/office/powerpoint/2010/main" val="20006847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25746-90D6-475B-A089-F77A78393840}"/>
              </a:ext>
            </a:extLst>
          </p:cNvPr>
          <p:cNvSpPr>
            <a:spLocks noGrp="1"/>
          </p:cNvSpPr>
          <p:nvPr>
            <p:ph type="title"/>
          </p:nvPr>
        </p:nvSpPr>
        <p:spPr>
          <a:xfrm>
            <a:off x="366363" y="884758"/>
            <a:ext cx="8139248" cy="515268"/>
          </a:xfrm>
        </p:spPr>
        <p:txBody>
          <a:bodyPr/>
          <a:lstStyle/>
          <a:p>
            <a:pPr algn="ctr"/>
            <a:r>
              <a:rPr lang="en-GB"/>
              <a:t>How did you do? </a:t>
            </a:r>
            <a:endParaRPr lang="en-US"/>
          </a:p>
        </p:txBody>
      </p:sp>
      <p:sp>
        <p:nvSpPr>
          <p:cNvPr id="3" name="Content Placeholder 2">
            <a:extLst>
              <a:ext uri="{FF2B5EF4-FFF2-40B4-BE49-F238E27FC236}">
                <a16:creationId xmlns:a16="http://schemas.microsoft.com/office/drawing/2014/main" id="{8956E4C1-9021-41C1-B410-779CB5340A28}"/>
              </a:ext>
            </a:extLst>
          </p:cNvPr>
          <p:cNvSpPr>
            <a:spLocks noGrp="1"/>
          </p:cNvSpPr>
          <p:nvPr>
            <p:ph idx="1"/>
          </p:nvPr>
        </p:nvSpPr>
        <p:spPr>
          <a:xfrm>
            <a:off x="366363" y="1874521"/>
            <a:ext cx="8139248" cy="2343150"/>
          </a:xfrm>
        </p:spPr>
        <p:txBody>
          <a:bodyPr vert="horz" lIns="0" tIns="0" rIns="0" bIns="0" rtlCol="0" anchor="t">
            <a:normAutofit/>
          </a:bodyPr>
          <a:lstStyle/>
          <a:p>
            <a:pPr algn="ctr"/>
            <a:r>
              <a:rPr lang="en-GB" sz="1800">
                <a:cs typeface="Arial"/>
              </a:rPr>
              <a:t>Hopefully you were able to make a reminder of some of the things you love doing that make you . . . you</a:t>
            </a:r>
          </a:p>
          <a:p>
            <a:pPr algn="ctr"/>
            <a:r>
              <a:rPr lang="en-GB" sz="1800">
                <a:cs typeface="Arial"/>
              </a:rPr>
              <a:t>Individual liberty means we can each enjoy all these things – as long as you don't hurt anyone else or restrict their freedom.</a:t>
            </a:r>
          </a:p>
        </p:txBody>
      </p:sp>
      <p:sp>
        <p:nvSpPr>
          <p:cNvPr id="5" name="Slide Number Placeholder 4">
            <a:extLst>
              <a:ext uri="{FF2B5EF4-FFF2-40B4-BE49-F238E27FC236}">
                <a16:creationId xmlns:a16="http://schemas.microsoft.com/office/drawing/2014/main" id="{A2C7CEE5-D4AA-477F-A570-9EA0D1BD23BD}"/>
              </a:ext>
            </a:extLst>
          </p:cNvPr>
          <p:cNvSpPr>
            <a:spLocks noGrp="1"/>
          </p:cNvSpPr>
          <p:nvPr>
            <p:ph type="sldNum" sz="quarter" idx="12"/>
          </p:nvPr>
        </p:nvSpPr>
        <p:spPr/>
        <p:txBody>
          <a:bodyPr/>
          <a:lstStyle/>
          <a:p>
            <a:fld id="{48F63A3B-78C7-47BE-AE5E-E10140E04643}" type="slidenum">
              <a:rPr lang="en-US" dirty="0"/>
              <a:t>15</a:t>
            </a:fld>
            <a:endParaRPr lang="en-US"/>
          </a:p>
        </p:txBody>
      </p:sp>
      <p:sp>
        <p:nvSpPr>
          <p:cNvPr id="7" name="Text Placeholder 5">
            <a:extLst>
              <a:ext uri="{FF2B5EF4-FFF2-40B4-BE49-F238E27FC236}">
                <a16:creationId xmlns:a16="http://schemas.microsoft.com/office/drawing/2014/main" id="{1B636A58-6154-454A-8C4A-103E20D23B47}"/>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6" name="Picture 5">
            <a:extLst>
              <a:ext uri="{FF2B5EF4-FFF2-40B4-BE49-F238E27FC236}">
                <a16:creationId xmlns:a16="http://schemas.microsoft.com/office/drawing/2014/main" id="{E398882E-57F4-4549-9BD0-D97299483C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0300" y="3492276"/>
            <a:ext cx="4843644" cy="2928891"/>
          </a:xfrm>
          <a:prstGeom prst="rect">
            <a:avLst/>
          </a:prstGeom>
        </p:spPr>
      </p:pic>
    </p:spTree>
    <p:extLst>
      <p:ext uri="{BB962C8B-B14F-4D97-AF65-F5344CB8AC3E}">
        <p14:creationId xmlns:p14="http://schemas.microsoft.com/office/powerpoint/2010/main" val="36416229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2" descr="Icon&#10;&#10;Description automatically generated">
            <a:extLst>
              <a:ext uri="{FF2B5EF4-FFF2-40B4-BE49-F238E27FC236}">
                <a16:creationId xmlns:a16="http://schemas.microsoft.com/office/drawing/2014/main" id="{9C68293B-BA2E-40D5-9A3D-CD3C5055A663}"/>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729633" y="408577"/>
            <a:ext cx="7516456" cy="3758228"/>
          </a:xfrm>
        </p:spPr>
      </p:pic>
      <p:sp>
        <p:nvSpPr>
          <p:cNvPr id="2" name="Title 1">
            <a:extLst>
              <a:ext uri="{FF2B5EF4-FFF2-40B4-BE49-F238E27FC236}">
                <a16:creationId xmlns:a16="http://schemas.microsoft.com/office/drawing/2014/main" id="{CF467641-F82D-4A40-905B-232CB8CB1C26}"/>
              </a:ext>
            </a:extLst>
          </p:cNvPr>
          <p:cNvSpPr>
            <a:spLocks noGrp="1"/>
          </p:cNvSpPr>
          <p:nvPr>
            <p:ph type="title"/>
          </p:nvPr>
        </p:nvSpPr>
        <p:spPr>
          <a:xfrm>
            <a:off x="366363" y="933762"/>
            <a:ext cx="8139248" cy="548558"/>
          </a:xfrm>
        </p:spPr>
        <p:txBody>
          <a:bodyPr/>
          <a:lstStyle/>
          <a:p>
            <a:pPr algn="ctr"/>
            <a:r>
              <a:rPr lang="en-GB"/>
              <a:t>Celebrating differences</a:t>
            </a:r>
          </a:p>
        </p:txBody>
      </p:sp>
      <p:sp>
        <p:nvSpPr>
          <p:cNvPr id="5" name="Slide Number Placeholder 4">
            <a:extLst>
              <a:ext uri="{FF2B5EF4-FFF2-40B4-BE49-F238E27FC236}">
                <a16:creationId xmlns:a16="http://schemas.microsoft.com/office/drawing/2014/main" id="{C95221D1-893E-48ED-9380-BFEDE11B2815}"/>
              </a:ext>
            </a:extLst>
          </p:cNvPr>
          <p:cNvSpPr>
            <a:spLocks noGrp="1"/>
          </p:cNvSpPr>
          <p:nvPr>
            <p:ph type="sldNum" sz="quarter" idx="12"/>
          </p:nvPr>
        </p:nvSpPr>
        <p:spPr/>
        <p:txBody>
          <a:bodyPr/>
          <a:lstStyle/>
          <a:p>
            <a:fld id="{48F63A3B-78C7-47BE-AE5E-E10140E04643}" type="slidenum">
              <a:rPr lang="en-US" dirty="0"/>
              <a:t>16</a:t>
            </a:fld>
            <a:endParaRPr lang="en-US"/>
          </a:p>
        </p:txBody>
      </p:sp>
      <p:sp>
        <p:nvSpPr>
          <p:cNvPr id="7" name="Text Placeholder 5">
            <a:extLst>
              <a:ext uri="{FF2B5EF4-FFF2-40B4-BE49-F238E27FC236}">
                <a16:creationId xmlns:a16="http://schemas.microsoft.com/office/drawing/2014/main" id="{7B2CA410-B172-4082-AF04-130FF1F4F29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4" name="Isosceles Triangle 3">
            <a:extLst>
              <a:ext uri="{FF2B5EF4-FFF2-40B4-BE49-F238E27FC236}">
                <a16:creationId xmlns:a16="http://schemas.microsoft.com/office/drawing/2014/main" id="{7E9184FB-C67D-433F-8E6B-1478435CEE49}"/>
              </a:ext>
            </a:extLst>
          </p:cNvPr>
          <p:cNvSpPr/>
          <p:nvPr/>
        </p:nvSpPr>
        <p:spPr>
          <a:xfrm rot="10800000">
            <a:off x="902863" y="4338820"/>
            <a:ext cx="2663299" cy="2274902"/>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Isosceles Triangle 7">
            <a:extLst>
              <a:ext uri="{FF2B5EF4-FFF2-40B4-BE49-F238E27FC236}">
                <a16:creationId xmlns:a16="http://schemas.microsoft.com/office/drawing/2014/main" id="{9AF61C3F-F7BF-4947-B946-5E10B5D51E1A}"/>
              </a:ext>
            </a:extLst>
          </p:cNvPr>
          <p:cNvSpPr/>
          <p:nvPr/>
        </p:nvSpPr>
        <p:spPr>
          <a:xfrm rot="10800000">
            <a:off x="5030980" y="4338820"/>
            <a:ext cx="2663299" cy="2274902"/>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32180208-44B4-42AC-9672-40CC9152442B}"/>
              </a:ext>
            </a:extLst>
          </p:cNvPr>
          <p:cNvSpPr txBox="1"/>
          <p:nvPr/>
        </p:nvSpPr>
        <p:spPr>
          <a:xfrm>
            <a:off x="1035082" y="3432052"/>
            <a:ext cx="27432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t>On one side, draw a picture of yourself. </a:t>
            </a:r>
            <a:endParaRPr lang="en-US"/>
          </a:p>
        </p:txBody>
      </p:sp>
      <p:sp>
        <p:nvSpPr>
          <p:cNvPr id="9" name="TextBox 8">
            <a:extLst>
              <a:ext uri="{FF2B5EF4-FFF2-40B4-BE49-F238E27FC236}">
                <a16:creationId xmlns:a16="http://schemas.microsoft.com/office/drawing/2014/main" id="{F46FB713-3263-4804-B978-98F5776DC9E1}"/>
              </a:ext>
            </a:extLst>
          </p:cNvPr>
          <p:cNvSpPr txBox="1"/>
          <p:nvPr/>
        </p:nvSpPr>
        <p:spPr>
          <a:xfrm>
            <a:off x="4863577" y="3465343"/>
            <a:ext cx="2887462"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t>On the other side, write 3 words that sum you up.  </a:t>
            </a:r>
            <a:endParaRPr lang="en-GB">
              <a:cs typeface="Arial"/>
            </a:endParaRPr>
          </a:p>
        </p:txBody>
      </p:sp>
    </p:spTree>
    <p:extLst>
      <p:ext uri="{BB962C8B-B14F-4D97-AF65-F5344CB8AC3E}">
        <p14:creationId xmlns:p14="http://schemas.microsoft.com/office/powerpoint/2010/main" val="23800017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AE91FCC3-E3C6-4DD7-B97C-9E93FE8C4CF5}"/>
              </a:ext>
            </a:extLst>
          </p:cNvPr>
          <p:cNvSpPr txBox="1"/>
          <p:nvPr/>
        </p:nvSpPr>
        <p:spPr>
          <a:xfrm>
            <a:off x="613293" y="847922"/>
            <a:ext cx="7886700" cy="523220"/>
          </a:xfrm>
          <a:prstGeom prst="rect">
            <a:avLst/>
          </a:prstGeom>
          <a:noFill/>
        </p:spPr>
        <p:txBody>
          <a:bodyPr wrap="square" lIns="91440" tIns="45720" rIns="91440" bIns="45720" rtlCol="0" anchor="t">
            <a:spAutoFit/>
          </a:bodyPr>
          <a:lstStyle/>
          <a:p>
            <a:pPr algn="ctr"/>
            <a:r>
              <a:rPr lang="en-US" sz="2800" b="1">
                <a:latin typeface="+mj-lt"/>
              </a:rPr>
              <a:t>What have you learnt today? </a:t>
            </a:r>
            <a:endParaRPr lang="en-US"/>
          </a:p>
        </p:txBody>
      </p:sp>
      <p:pic>
        <p:nvPicPr>
          <p:cNvPr id="3" name="Picture 2">
            <a:extLst>
              <a:ext uri="{FF2B5EF4-FFF2-40B4-BE49-F238E27FC236}">
                <a16:creationId xmlns:a16="http://schemas.microsoft.com/office/drawing/2014/main" id="{56A70BF7-D39B-4C23-9D94-EF6F90F978B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31211" y="1747194"/>
            <a:ext cx="4922951" cy="4669111"/>
          </a:xfrm>
          <a:prstGeom prst="rect">
            <a:avLst/>
          </a:prstGeom>
        </p:spPr>
      </p:pic>
    </p:spTree>
    <p:extLst>
      <p:ext uri="{BB962C8B-B14F-4D97-AF65-F5344CB8AC3E}">
        <p14:creationId xmlns:p14="http://schemas.microsoft.com/office/powerpoint/2010/main" val="30158284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1980029"/>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rPr>
              <a:t>Thank you for downloading this resource. We hope that it has been a useful teaching tool in your classroom.</a:t>
            </a:r>
            <a:endParaRPr lang="en-GB">
              <a:solidFill>
                <a:schemeClr val="bg1"/>
              </a:solidFill>
              <a:cs typeface="Arial"/>
            </a:endParaRP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US">
              <a:solidFill>
                <a:schemeClr val="bg1"/>
              </a:solidFill>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AE91FCC3-E3C6-4DD7-B97C-9E93FE8C4CF5}"/>
              </a:ext>
            </a:extLst>
          </p:cNvPr>
          <p:cNvSpPr txBox="1"/>
          <p:nvPr/>
        </p:nvSpPr>
        <p:spPr>
          <a:xfrm>
            <a:off x="613293" y="847922"/>
            <a:ext cx="7886700" cy="523220"/>
          </a:xfrm>
          <a:prstGeom prst="rect">
            <a:avLst/>
          </a:prstGeom>
          <a:noFill/>
        </p:spPr>
        <p:txBody>
          <a:bodyPr wrap="square" rtlCol="0">
            <a:spAutoFit/>
          </a:bodyPr>
          <a:lstStyle/>
          <a:p>
            <a:pPr algn="ctr"/>
            <a:r>
              <a:rPr lang="en-US" sz="2800" b="1">
                <a:latin typeface="+mj-lt"/>
              </a:rPr>
              <a:t>What are British Values? </a:t>
            </a:r>
          </a:p>
        </p:txBody>
      </p:sp>
      <p:pic>
        <p:nvPicPr>
          <p:cNvPr id="6" name="Picture 5">
            <a:extLst>
              <a:ext uri="{FF2B5EF4-FFF2-40B4-BE49-F238E27FC236}">
                <a16:creationId xmlns:a16="http://schemas.microsoft.com/office/drawing/2014/main" id="{BC848395-8044-45C3-9E5E-B0DC68F9FA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55563" y="2584402"/>
            <a:ext cx="4227689" cy="4009699"/>
          </a:xfrm>
          <a:prstGeom prst="rect">
            <a:avLst/>
          </a:prstGeom>
          <a:solidFill>
            <a:schemeClr val="bg1"/>
          </a:solidFill>
        </p:spPr>
      </p:pic>
      <p:sp>
        <p:nvSpPr>
          <p:cNvPr id="8" name="TextBox 7">
            <a:extLst>
              <a:ext uri="{FF2B5EF4-FFF2-40B4-BE49-F238E27FC236}">
                <a16:creationId xmlns:a16="http://schemas.microsoft.com/office/drawing/2014/main" id="{3108B26F-CA7B-4152-B592-79E0033B179D}"/>
              </a:ext>
            </a:extLst>
          </p:cNvPr>
          <p:cNvSpPr txBox="1"/>
          <p:nvPr/>
        </p:nvSpPr>
        <p:spPr>
          <a:xfrm>
            <a:off x="621963" y="2641690"/>
            <a:ext cx="2133600" cy="584775"/>
          </a:xfrm>
          <a:prstGeom prst="rect">
            <a:avLst/>
          </a:prstGeom>
          <a:noFill/>
        </p:spPr>
        <p:txBody>
          <a:bodyPr wrap="square" rtlCol="0">
            <a:spAutoFit/>
          </a:bodyPr>
          <a:lstStyle/>
          <a:p>
            <a:r>
              <a:rPr lang="en-GB" b="1">
                <a:latin typeface="Arial" panose="020B0604020202020204" pitchFamily="34" charset="0"/>
                <a:cs typeface="Arial" panose="020B0604020202020204" pitchFamily="34" charset="0"/>
              </a:rPr>
              <a:t>Mutual Respect</a:t>
            </a:r>
          </a:p>
          <a:p>
            <a:r>
              <a:rPr lang="en-GB" sz="1400">
                <a:latin typeface="Arial" panose="020B0604020202020204" pitchFamily="34" charset="0"/>
                <a:cs typeface="Arial" panose="020B0604020202020204" pitchFamily="34" charset="0"/>
              </a:rPr>
              <a:t>Wedding finger</a:t>
            </a:r>
          </a:p>
        </p:txBody>
      </p:sp>
      <p:sp>
        <p:nvSpPr>
          <p:cNvPr id="9" name="TextBox 8">
            <a:extLst>
              <a:ext uri="{FF2B5EF4-FFF2-40B4-BE49-F238E27FC236}">
                <a16:creationId xmlns:a16="http://schemas.microsoft.com/office/drawing/2014/main" id="{BE5D2731-33D0-498F-A52B-E5002CF72246}"/>
              </a:ext>
            </a:extLst>
          </p:cNvPr>
          <p:cNvSpPr txBox="1"/>
          <p:nvPr/>
        </p:nvSpPr>
        <p:spPr>
          <a:xfrm>
            <a:off x="621963" y="4384140"/>
            <a:ext cx="2133600" cy="584775"/>
          </a:xfrm>
          <a:prstGeom prst="rect">
            <a:avLst/>
          </a:prstGeom>
          <a:noFill/>
        </p:spPr>
        <p:txBody>
          <a:bodyPr wrap="square" rtlCol="0">
            <a:spAutoFit/>
          </a:bodyPr>
          <a:lstStyle/>
          <a:p>
            <a:r>
              <a:rPr lang="en-GB" b="1"/>
              <a:t>Individual Liberty</a:t>
            </a:r>
          </a:p>
          <a:p>
            <a:r>
              <a:rPr lang="en-GB" sz="1400"/>
              <a:t>Little one = me</a:t>
            </a:r>
          </a:p>
        </p:txBody>
      </p:sp>
      <p:sp>
        <p:nvSpPr>
          <p:cNvPr id="10" name="TextBox 9">
            <a:extLst>
              <a:ext uri="{FF2B5EF4-FFF2-40B4-BE49-F238E27FC236}">
                <a16:creationId xmlns:a16="http://schemas.microsoft.com/office/drawing/2014/main" id="{1F765997-8D7D-4D42-A6CC-96FED4BC4AD0}"/>
              </a:ext>
            </a:extLst>
          </p:cNvPr>
          <p:cNvSpPr txBox="1"/>
          <p:nvPr/>
        </p:nvSpPr>
        <p:spPr>
          <a:xfrm>
            <a:off x="1990593" y="1678596"/>
            <a:ext cx="5132101" cy="584775"/>
          </a:xfrm>
          <a:prstGeom prst="rect">
            <a:avLst/>
          </a:prstGeom>
          <a:noFill/>
        </p:spPr>
        <p:txBody>
          <a:bodyPr wrap="square" lIns="91440" tIns="45720" rIns="91440" bIns="45720" rtlCol="0" anchor="t">
            <a:spAutoFit/>
          </a:bodyPr>
          <a:lstStyle/>
          <a:p>
            <a:r>
              <a:rPr lang="en-GB" b="1"/>
              <a:t>Tolerance of different faiths and beliefs</a:t>
            </a:r>
            <a:endParaRPr lang="en-US"/>
          </a:p>
          <a:p>
            <a:r>
              <a:rPr lang="en-GB" sz="1400"/>
              <a:t>Tallest pointing to God</a:t>
            </a:r>
            <a:endParaRPr lang="en-US">
              <a:cs typeface="Arial"/>
            </a:endParaRPr>
          </a:p>
        </p:txBody>
      </p:sp>
      <p:sp>
        <p:nvSpPr>
          <p:cNvPr id="11" name="TextBox 10">
            <a:extLst>
              <a:ext uri="{FF2B5EF4-FFF2-40B4-BE49-F238E27FC236}">
                <a16:creationId xmlns:a16="http://schemas.microsoft.com/office/drawing/2014/main" id="{E4FD05D5-ED86-4AFB-9BB8-198D3C0839AD}"/>
              </a:ext>
            </a:extLst>
          </p:cNvPr>
          <p:cNvSpPr txBox="1"/>
          <p:nvPr/>
        </p:nvSpPr>
        <p:spPr>
          <a:xfrm>
            <a:off x="6605982" y="2641689"/>
            <a:ext cx="2133600" cy="584775"/>
          </a:xfrm>
          <a:prstGeom prst="rect">
            <a:avLst/>
          </a:prstGeom>
          <a:noFill/>
        </p:spPr>
        <p:txBody>
          <a:bodyPr wrap="square" rtlCol="0">
            <a:spAutoFit/>
          </a:bodyPr>
          <a:lstStyle/>
          <a:p>
            <a:r>
              <a:rPr lang="en-GB" b="1"/>
              <a:t>Rule of Law</a:t>
            </a:r>
          </a:p>
          <a:p>
            <a:r>
              <a:rPr lang="en-GB" sz="1400"/>
              <a:t>Pointing</a:t>
            </a:r>
          </a:p>
        </p:txBody>
      </p:sp>
      <p:sp>
        <p:nvSpPr>
          <p:cNvPr id="12" name="TextBox 11">
            <a:extLst>
              <a:ext uri="{FF2B5EF4-FFF2-40B4-BE49-F238E27FC236}">
                <a16:creationId xmlns:a16="http://schemas.microsoft.com/office/drawing/2014/main" id="{5BDA9407-62CE-4AD7-A5ED-EADFCD25C94C}"/>
              </a:ext>
            </a:extLst>
          </p:cNvPr>
          <p:cNvSpPr txBox="1"/>
          <p:nvPr/>
        </p:nvSpPr>
        <p:spPr>
          <a:xfrm>
            <a:off x="7106537" y="3611334"/>
            <a:ext cx="2133600" cy="584775"/>
          </a:xfrm>
          <a:prstGeom prst="rect">
            <a:avLst/>
          </a:prstGeom>
          <a:noFill/>
        </p:spPr>
        <p:txBody>
          <a:bodyPr wrap="square" rtlCol="0">
            <a:spAutoFit/>
          </a:bodyPr>
          <a:lstStyle/>
          <a:p>
            <a:r>
              <a:rPr lang="en-GB" b="1"/>
              <a:t>Democracy </a:t>
            </a:r>
          </a:p>
          <a:p>
            <a:r>
              <a:rPr lang="en-GB" sz="1400"/>
              <a:t>Thumbs up or down</a:t>
            </a:r>
          </a:p>
        </p:txBody>
      </p:sp>
      <p:cxnSp>
        <p:nvCxnSpPr>
          <p:cNvPr id="3" name="Straight Arrow Connector 2">
            <a:extLst>
              <a:ext uri="{FF2B5EF4-FFF2-40B4-BE49-F238E27FC236}">
                <a16:creationId xmlns:a16="http://schemas.microsoft.com/office/drawing/2014/main" id="{4A423E53-507C-42A2-BF37-1B568279159A}"/>
              </a:ext>
            </a:extLst>
          </p:cNvPr>
          <p:cNvCxnSpPr/>
          <p:nvPr/>
        </p:nvCxnSpPr>
        <p:spPr>
          <a:xfrm flipV="1">
            <a:off x="1990593" y="4033120"/>
            <a:ext cx="764970" cy="29238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614D293-9816-4145-99D1-65F20E97108E}"/>
              </a:ext>
            </a:extLst>
          </p:cNvPr>
          <p:cNvCxnSpPr/>
          <p:nvPr/>
        </p:nvCxnSpPr>
        <p:spPr>
          <a:xfrm flipV="1">
            <a:off x="2373078" y="2934076"/>
            <a:ext cx="914568" cy="1620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66AF8C3D-FC5E-4C12-9FFB-DA9629C0ED4D}"/>
              </a:ext>
            </a:extLst>
          </p:cNvPr>
          <p:cNvCxnSpPr/>
          <p:nvPr/>
        </p:nvCxnSpPr>
        <p:spPr>
          <a:xfrm>
            <a:off x="4209992" y="2024968"/>
            <a:ext cx="121920" cy="45198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03AFCAB-4E13-4FC9-9EF4-677A1487D574}"/>
              </a:ext>
            </a:extLst>
          </p:cNvPr>
          <p:cNvCxnSpPr/>
          <p:nvPr/>
        </p:nvCxnSpPr>
        <p:spPr>
          <a:xfrm flipH="1">
            <a:off x="5710989" y="2807368"/>
            <a:ext cx="894993" cy="2077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4787C311-D50F-433C-AD5A-18D95314FECE}"/>
              </a:ext>
            </a:extLst>
          </p:cNvPr>
          <p:cNvCxnSpPr/>
          <p:nvPr/>
        </p:nvCxnSpPr>
        <p:spPr>
          <a:xfrm flipH="1">
            <a:off x="6833937" y="4179313"/>
            <a:ext cx="288757" cy="4099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3174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AE91FCC3-E3C6-4DD7-B97C-9E93FE8C4CF5}"/>
              </a:ext>
            </a:extLst>
          </p:cNvPr>
          <p:cNvSpPr txBox="1"/>
          <p:nvPr/>
        </p:nvSpPr>
        <p:spPr>
          <a:xfrm>
            <a:off x="613293" y="847922"/>
            <a:ext cx="7886700" cy="523220"/>
          </a:xfrm>
          <a:prstGeom prst="rect">
            <a:avLst/>
          </a:prstGeom>
          <a:noFill/>
        </p:spPr>
        <p:txBody>
          <a:bodyPr wrap="square" lIns="91440" tIns="45720" rIns="91440" bIns="45720" rtlCol="0" anchor="t">
            <a:spAutoFit/>
          </a:bodyPr>
          <a:lstStyle/>
          <a:p>
            <a:pPr algn="ctr"/>
            <a:r>
              <a:rPr lang="en-US" sz="2800" b="1">
                <a:latin typeface="+mj-lt"/>
              </a:rPr>
              <a:t>Let’s investigate: Individual Liberty</a:t>
            </a:r>
          </a:p>
        </p:txBody>
      </p:sp>
      <p:pic>
        <p:nvPicPr>
          <p:cNvPr id="8" name="Picture 7">
            <a:extLst>
              <a:ext uri="{FF2B5EF4-FFF2-40B4-BE49-F238E27FC236}">
                <a16:creationId xmlns:a16="http://schemas.microsoft.com/office/drawing/2014/main" id="{BEEE0BE7-E87A-49F5-B47A-98CAE42DA6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02782" y="1719027"/>
            <a:ext cx="4922951" cy="4669111"/>
          </a:xfrm>
          <a:prstGeom prst="rect">
            <a:avLst/>
          </a:prstGeom>
        </p:spPr>
      </p:pic>
    </p:spTree>
    <p:extLst>
      <p:ext uri="{BB962C8B-B14F-4D97-AF65-F5344CB8AC3E}">
        <p14:creationId xmlns:p14="http://schemas.microsoft.com/office/powerpoint/2010/main" val="721404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082AA-A49C-4127-BD95-F884F6D9AFF9}"/>
              </a:ext>
            </a:extLst>
          </p:cNvPr>
          <p:cNvSpPr>
            <a:spLocks noGrp="1"/>
          </p:cNvSpPr>
          <p:nvPr>
            <p:ph type="title"/>
          </p:nvPr>
        </p:nvSpPr>
        <p:spPr>
          <a:xfrm>
            <a:off x="366363" y="884758"/>
            <a:ext cx="8139248" cy="522889"/>
          </a:xfrm>
        </p:spPr>
        <p:txBody>
          <a:bodyPr/>
          <a:lstStyle/>
          <a:p>
            <a:pPr algn="ctr"/>
            <a:r>
              <a:rPr lang="en-GB"/>
              <a:t>What is Individual Liberty?</a:t>
            </a:r>
          </a:p>
        </p:txBody>
      </p:sp>
      <p:sp>
        <p:nvSpPr>
          <p:cNvPr id="5" name="Slide Number Placeholder 4">
            <a:extLst>
              <a:ext uri="{FF2B5EF4-FFF2-40B4-BE49-F238E27FC236}">
                <a16:creationId xmlns:a16="http://schemas.microsoft.com/office/drawing/2014/main" id="{1FD5148A-A50A-474E-96E0-46F1ABB0087B}"/>
              </a:ext>
            </a:extLst>
          </p:cNvPr>
          <p:cNvSpPr>
            <a:spLocks noGrp="1"/>
          </p:cNvSpPr>
          <p:nvPr>
            <p:ph type="sldNum" sz="quarter" idx="12"/>
          </p:nvPr>
        </p:nvSpPr>
        <p:spPr/>
        <p:txBody>
          <a:bodyPr/>
          <a:lstStyle/>
          <a:p>
            <a:fld id="{48F63A3B-78C7-47BE-AE5E-E10140E04643}" type="slidenum">
              <a:rPr lang="en-US" dirty="0"/>
              <a:t>5</a:t>
            </a:fld>
            <a:endParaRPr lang="en-US"/>
          </a:p>
        </p:txBody>
      </p:sp>
      <p:sp>
        <p:nvSpPr>
          <p:cNvPr id="7" name="Text Placeholder 5">
            <a:extLst>
              <a:ext uri="{FF2B5EF4-FFF2-40B4-BE49-F238E27FC236}">
                <a16:creationId xmlns:a16="http://schemas.microsoft.com/office/drawing/2014/main" id="{70E9DC59-9C5E-4D02-84A7-9619288890F4}"/>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4" name="Picture 5">
            <a:extLst>
              <a:ext uri="{FF2B5EF4-FFF2-40B4-BE49-F238E27FC236}">
                <a16:creationId xmlns:a16="http://schemas.microsoft.com/office/drawing/2014/main" id="{E3B4E899-EAD6-4827-A5C7-374BD94F15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5505" y="2147977"/>
            <a:ext cx="1519118" cy="2562046"/>
          </a:xfrm>
          <a:prstGeom prst="rect">
            <a:avLst/>
          </a:prstGeom>
        </p:spPr>
      </p:pic>
      <p:sp>
        <p:nvSpPr>
          <p:cNvPr id="9" name="TextBox 8">
            <a:extLst>
              <a:ext uri="{FF2B5EF4-FFF2-40B4-BE49-F238E27FC236}">
                <a16:creationId xmlns:a16="http://schemas.microsoft.com/office/drawing/2014/main" id="{63729E90-D295-4EF9-9511-754ABA9050A0}"/>
              </a:ext>
            </a:extLst>
          </p:cNvPr>
          <p:cNvSpPr txBox="1"/>
          <p:nvPr/>
        </p:nvSpPr>
        <p:spPr>
          <a:xfrm>
            <a:off x="979636" y="4939162"/>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t>You (an individual)</a:t>
            </a:r>
            <a:endParaRPr lang="en-US"/>
          </a:p>
        </p:txBody>
      </p:sp>
      <p:sp>
        <p:nvSpPr>
          <p:cNvPr id="11" name="Plus Sign 10">
            <a:extLst>
              <a:ext uri="{FF2B5EF4-FFF2-40B4-BE49-F238E27FC236}">
                <a16:creationId xmlns:a16="http://schemas.microsoft.com/office/drawing/2014/main" id="{E4FED561-9FEA-4624-8A21-9A7AFAD6F80D}"/>
              </a:ext>
            </a:extLst>
          </p:cNvPr>
          <p:cNvSpPr/>
          <p:nvPr/>
        </p:nvSpPr>
        <p:spPr>
          <a:xfrm>
            <a:off x="3654904" y="2813829"/>
            <a:ext cx="914400" cy="914400"/>
          </a:xfrm>
          <a:prstGeom prst="mathPlu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3" descr="A picture containing icon&#10;&#10;Description automatically generated">
            <a:extLst>
              <a:ext uri="{FF2B5EF4-FFF2-40B4-BE49-F238E27FC236}">
                <a16:creationId xmlns:a16="http://schemas.microsoft.com/office/drawing/2014/main" id="{D4B3A74B-3E83-425C-BAD6-5BE675E6D38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480000">
            <a:off x="5386227" y="2610214"/>
            <a:ext cx="2941530" cy="2077369"/>
          </a:xfrm>
          <a:prstGeom prst="rect">
            <a:avLst/>
          </a:prstGeom>
        </p:spPr>
      </p:pic>
      <p:sp>
        <p:nvSpPr>
          <p:cNvPr id="14" name="TextBox 13">
            <a:extLst>
              <a:ext uri="{FF2B5EF4-FFF2-40B4-BE49-F238E27FC236}">
                <a16:creationId xmlns:a16="http://schemas.microsoft.com/office/drawing/2014/main" id="{AFFF281B-BB86-4EC9-8AEC-9F733C782AC3}"/>
              </a:ext>
            </a:extLst>
          </p:cNvPr>
          <p:cNvSpPr txBox="1"/>
          <p:nvPr/>
        </p:nvSpPr>
        <p:spPr>
          <a:xfrm rot="-900000">
            <a:off x="5939815" y="2797871"/>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a:t>Freedom</a:t>
            </a:r>
            <a:endParaRPr lang="en-US"/>
          </a:p>
        </p:txBody>
      </p:sp>
      <p:sp>
        <p:nvSpPr>
          <p:cNvPr id="15" name="TextBox 14">
            <a:extLst>
              <a:ext uri="{FF2B5EF4-FFF2-40B4-BE49-F238E27FC236}">
                <a16:creationId xmlns:a16="http://schemas.microsoft.com/office/drawing/2014/main" id="{411F0CC0-56F9-4BDC-B9DB-D539DD79B258}"/>
              </a:ext>
            </a:extLst>
          </p:cNvPr>
          <p:cNvSpPr txBox="1"/>
          <p:nvPr/>
        </p:nvSpPr>
        <p:spPr>
          <a:xfrm>
            <a:off x="5593388" y="4939161"/>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cs typeface="Arial"/>
              </a:rPr>
              <a:t>Being free within society</a:t>
            </a:r>
          </a:p>
        </p:txBody>
      </p:sp>
    </p:spTree>
    <p:extLst>
      <p:ext uri="{BB962C8B-B14F-4D97-AF65-F5344CB8AC3E}">
        <p14:creationId xmlns:p14="http://schemas.microsoft.com/office/powerpoint/2010/main" val="4149841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41E79-CF4C-41FA-81FB-3A3B19336477}"/>
              </a:ext>
            </a:extLst>
          </p:cNvPr>
          <p:cNvSpPr>
            <a:spLocks noGrp="1"/>
          </p:cNvSpPr>
          <p:nvPr>
            <p:ph type="title"/>
          </p:nvPr>
        </p:nvSpPr>
        <p:spPr>
          <a:xfrm>
            <a:off x="366363" y="884758"/>
            <a:ext cx="8128858" cy="510929"/>
          </a:xfrm>
        </p:spPr>
        <p:txBody>
          <a:bodyPr/>
          <a:lstStyle/>
          <a:p>
            <a:pPr algn="ctr"/>
            <a:r>
              <a:rPr lang="en-GB"/>
              <a:t>Individual Liberty is your right</a:t>
            </a:r>
          </a:p>
        </p:txBody>
      </p:sp>
      <p:sp>
        <p:nvSpPr>
          <p:cNvPr id="3" name="Content Placeholder 2">
            <a:extLst>
              <a:ext uri="{FF2B5EF4-FFF2-40B4-BE49-F238E27FC236}">
                <a16:creationId xmlns:a16="http://schemas.microsoft.com/office/drawing/2014/main" id="{59EAE0CB-DA45-4F45-89FB-B5A73CE0357F}"/>
              </a:ext>
            </a:extLst>
          </p:cNvPr>
          <p:cNvSpPr>
            <a:spLocks noGrp="1"/>
          </p:cNvSpPr>
          <p:nvPr>
            <p:ph idx="1"/>
          </p:nvPr>
        </p:nvSpPr>
        <p:spPr>
          <a:xfrm>
            <a:off x="2753774" y="3098491"/>
            <a:ext cx="3626318" cy="1704142"/>
          </a:xfrm>
        </p:spPr>
        <p:txBody>
          <a:bodyPr vert="horz" lIns="0" tIns="0" rIns="0" bIns="0" rtlCol="0" anchor="t">
            <a:normAutofit lnSpcReduction="10000"/>
          </a:bodyPr>
          <a:lstStyle/>
          <a:p>
            <a:pPr algn="ctr"/>
            <a:r>
              <a:rPr lang="en-GB" sz="1800">
                <a:cs typeface="Arial"/>
              </a:rPr>
              <a:t>The right to:</a:t>
            </a:r>
            <a:endParaRPr lang="en-US"/>
          </a:p>
          <a:p>
            <a:pPr algn="ctr"/>
            <a:r>
              <a:rPr lang="en-GB" sz="1800">
                <a:cs typeface="Arial"/>
              </a:rPr>
              <a:t> </a:t>
            </a:r>
            <a:r>
              <a:rPr lang="en-GB" sz="1800">
                <a:cs typeface="Arial"/>
                <a:sym typeface="Wingdings" panose="05000000000000000000" pitchFamily="2" charset="2"/>
              </a:rPr>
              <a:t> </a:t>
            </a:r>
            <a:r>
              <a:rPr lang="en-GB" sz="1800">
                <a:cs typeface="Arial"/>
              </a:rPr>
              <a:t>Believe freely</a:t>
            </a:r>
            <a:endParaRPr lang="en-GB" sz="1800"/>
          </a:p>
          <a:p>
            <a:pPr algn="ctr"/>
            <a:r>
              <a:rPr lang="en-GB" sz="1800">
                <a:cs typeface="Arial"/>
              </a:rPr>
              <a:t> </a:t>
            </a:r>
            <a:r>
              <a:rPr lang="en-GB" sz="1800">
                <a:cs typeface="Arial"/>
                <a:sym typeface="Wingdings" panose="05000000000000000000" pitchFamily="2" charset="2"/>
              </a:rPr>
              <a:t> </a:t>
            </a:r>
            <a:r>
              <a:rPr lang="en-GB" sz="1800">
                <a:cs typeface="Arial"/>
              </a:rPr>
              <a:t>Act freely</a:t>
            </a:r>
          </a:p>
          <a:p>
            <a:pPr algn="ctr"/>
            <a:r>
              <a:rPr lang="en-GB" sz="1800">
                <a:cs typeface="Arial"/>
              </a:rPr>
              <a:t> </a:t>
            </a:r>
            <a:r>
              <a:rPr lang="en-GB" sz="1800">
                <a:cs typeface="Arial"/>
                <a:sym typeface="Wingdings" panose="05000000000000000000" pitchFamily="2" charset="2"/>
              </a:rPr>
              <a:t> </a:t>
            </a:r>
            <a:r>
              <a:rPr lang="en-GB" sz="1800">
                <a:cs typeface="Arial"/>
              </a:rPr>
              <a:t>Express yourself freely</a:t>
            </a:r>
          </a:p>
          <a:p>
            <a:pPr algn="r"/>
            <a:r>
              <a:rPr lang="en-GB">
                <a:cs typeface="Arial"/>
              </a:rPr>
              <a:t> . </a:t>
            </a:r>
          </a:p>
        </p:txBody>
      </p:sp>
      <p:sp>
        <p:nvSpPr>
          <p:cNvPr id="5" name="Slide Number Placeholder 4">
            <a:extLst>
              <a:ext uri="{FF2B5EF4-FFF2-40B4-BE49-F238E27FC236}">
                <a16:creationId xmlns:a16="http://schemas.microsoft.com/office/drawing/2014/main" id="{6783D1D2-BA7F-42ED-9A97-FEA6DD9157D4}"/>
              </a:ext>
            </a:extLst>
          </p:cNvPr>
          <p:cNvSpPr>
            <a:spLocks noGrp="1"/>
          </p:cNvSpPr>
          <p:nvPr>
            <p:ph type="sldNum" sz="quarter" idx="12"/>
          </p:nvPr>
        </p:nvSpPr>
        <p:spPr/>
        <p:txBody>
          <a:bodyPr/>
          <a:lstStyle/>
          <a:p>
            <a:fld id="{48F63A3B-78C7-47BE-AE5E-E10140E04643}" type="slidenum">
              <a:rPr lang="en-US" dirty="0"/>
              <a:t>6</a:t>
            </a:fld>
            <a:endParaRPr lang="en-US"/>
          </a:p>
        </p:txBody>
      </p:sp>
      <p:sp>
        <p:nvSpPr>
          <p:cNvPr id="7" name="Text Placeholder 5">
            <a:extLst>
              <a:ext uri="{FF2B5EF4-FFF2-40B4-BE49-F238E27FC236}">
                <a16:creationId xmlns:a16="http://schemas.microsoft.com/office/drawing/2014/main" id="{9F030D4D-02D0-435F-A6D4-B224A3AB719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4" name="Picture 5" descr="A picture containing clipart&#10;&#10;Description automatically generated">
            <a:extLst>
              <a:ext uri="{FF2B5EF4-FFF2-40B4-BE49-F238E27FC236}">
                <a16:creationId xmlns:a16="http://schemas.microsoft.com/office/drawing/2014/main" id="{26EDDEAF-5941-462D-8590-677FA67276A9}"/>
              </a:ext>
            </a:extLst>
          </p:cNvPr>
          <p:cNvPicPr>
            <a:picLocks noChangeAspect="1"/>
          </p:cNvPicPr>
          <p:nvPr/>
        </p:nvPicPr>
        <p:blipFill>
          <a:blip r:embed="rId3"/>
          <a:stretch>
            <a:fillRect/>
          </a:stretch>
        </p:blipFill>
        <p:spPr>
          <a:xfrm>
            <a:off x="837498" y="1602638"/>
            <a:ext cx="7480851" cy="1382107"/>
          </a:xfrm>
          <a:prstGeom prst="rect">
            <a:avLst/>
          </a:prstGeom>
        </p:spPr>
      </p:pic>
      <p:pic>
        <p:nvPicPr>
          <p:cNvPr id="8" name="Picture 8" descr="Shape&#10;&#10;Description automatically generated">
            <a:extLst>
              <a:ext uri="{FF2B5EF4-FFF2-40B4-BE49-F238E27FC236}">
                <a16:creationId xmlns:a16="http://schemas.microsoft.com/office/drawing/2014/main" id="{ABF41240-D39B-4380-9BBB-125B72C0850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0575" y="4564024"/>
            <a:ext cx="8342257" cy="2221241"/>
          </a:xfrm>
          <a:prstGeom prst="rect">
            <a:avLst/>
          </a:prstGeom>
        </p:spPr>
      </p:pic>
    </p:spTree>
    <p:extLst>
      <p:ext uri="{BB962C8B-B14F-4D97-AF65-F5344CB8AC3E}">
        <p14:creationId xmlns:p14="http://schemas.microsoft.com/office/powerpoint/2010/main" val="27665579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41E79-CF4C-41FA-81FB-3A3B19336477}"/>
              </a:ext>
            </a:extLst>
          </p:cNvPr>
          <p:cNvSpPr>
            <a:spLocks noGrp="1"/>
          </p:cNvSpPr>
          <p:nvPr>
            <p:ph type="title"/>
          </p:nvPr>
        </p:nvSpPr>
        <p:spPr>
          <a:xfrm>
            <a:off x="421580" y="1017280"/>
            <a:ext cx="8150291" cy="539391"/>
          </a:xfrm>
        </p:spPr>
        <p:txBody>
          <a:bodyPr/>
          <a:lstStyle/>
          <a:p>
            <a:pPr algn="ctr"/>
            <a:r>
              <a:rPr lang="en-GB"/>
              <a:t>Is everyone free to do whatever they want?</a:t>
            </a:r>
            <a:endParaRPr lang="en-US"/>
          </a:p>
        </p:txBody>
      </p:sp>
      <p:sp>
        <p:nvSpPr>
          <p:cNvPr id="3" name="Content Placeholder 2">
            <a:extLst>
              <a:ext uri="{FF2B5EF4-FFF2-40B4-BE49-F238E27FC236}">
                <a16:creationId xmlns:a16="http://schemas.microsoft.com/office/drawing/2014/main" id="{59EAE0CB-DA45-4F45-89FB-B5A73CE0357F}"/>
              </a:ext>
            </a:extLst>
          </p:cNvPr>
          <p:cNvSpPr>
            <a:spLocks noGrp="1"/>
          </p:cNvSpPr>
          <p:nvPr>
            <p:ph idx="1"/>
          </p:nvPr>
        </p:nvSpPr>
        <p:spPr>
          <a:xfrm>
            <a:off x="417969" y="1968124"/>
            <a:ext cx="5413166" cy="3102798"/>
          </a:xfrm>
        </p:spPr>
        <p:txBody>
          <a:bodyPr vert="horz" lIns="0" tIns="0" rIns="0" bIns="0" rtlCol="0" anchor="t">
            <a:noAutofit/>
          </a:bodyPr>
          <a:lstStyle/>
          <a:p>
            <a:r>
              <a:rPr lang="en-GB" sz="1800">
                <a:cs typeface="Arial"/>
              </a:rPr>
              <a:t>Westminster Abbey is the Coronation Church. It is the place where kings and queens have been crowned for hundreds of years. </a:t>
            </a:r>
            <a:endParaRPr lang="en-US"/>
          </a:p>
          <a:p>
            <a:endParaRPr lang="en-GB" sz="1800">
              <a:cs typeface="Arial"/>
            </a:endParaRPr>
          </a:p>
          <a:p>
            <a:r>
              <a:rPr lang="en-GB" sz="1800">
                <a:cs typeface="Arial"/>
              </a:rPr>
              <a:t>Imagine you have been crowned here at the Abbey, and you were now the monarch.</a:t>
            </a:r>
          </a:p>
          <a:p>
            <a:r>
              <a:rPr lang="en-GB" sz="1800">
                <a:cs typeface="Arial"/>
              </a:rPr>
              <a:t>What laws might you make?</a:t>
            </a:r>
          </a:p>
        </p:txBody>
      </p:sp>
      <p:sp>
        <p:nvSpPr>
          <p:cNvPr id="5" name="Slide Number Placeholder 4">
            <a:extLst>
              <a:ext uri="{FF2B5EF4-FFF2-40B4-BE49-F238E27FC236}">
                <a16:creationId xmlns:a16="http://schemas.microsoft.com/office/drawing/2014/main" id="{6783D1D2-BA7F-42ED-9A97-FEA6DD9157D4}"/>
              </a:ext>
            </a:extLst>
          </p:cNvPr>
          <p:cNvSpPr>
            <a:spLocks noGrp="1"/>
          </p:cNvSpPr>
          <p:nvPr>
            <p:ph type="sldNum" sz="quarter" idx="12"/>
          </p:nvPr>
        </p:nvSpPr>
        <p:spPr/>
        <p:txBody>
          <a:bodyPr/>
          <a:lstStyle/>
          <a:p>
            <a:fld id="{48F63A3B-78C7-47BE-AE5E-E10140E04643}" type="slidenum">
              <a:rPr lang="en-US" dirty="0"/>
              <a:t>7</a:t>
            </a:fld>
            <a:endParaRPr lang="en-US"/>
          </a:p>
        </p:txBody>
      </p:sp>
      <p:sp>
        <p:nvSpPr>
          <p:cNvPr id="7" name="Text Placeholder 5">
            <a:extLst>
              <a:ext uri="{FF2B5EF4-FFF2-40B4-BE49-F238E27FC236}">
                <a16:creationId xmlns:a16="http://schemas.microsoft.com/office/drawing/2014/main" id="{DA17207B-0E97-4F3D-8597-117B111B3C5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4" name="Picture 5" descr="A picture containing colorful, altar, stone&#10;&#10;Description automatically generated">
            <a:extLst>
              <a:ext uri="{FF2B5EF4-FFF2-40B4-BE49-F238E27FC236}">
                <a16:creationId xmlns:a16="http://schemas.microsoft.com/office/drawing/2014/main" id="{86A1F032-4A2F-4EF2-8C19-E0138D8AE3A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24592" y="1967948"/>
            <a:ext cx="2817773" cy="4379843"/>
          </a:xfrm>
          <a:prstGeom prst="rect">
            <a:avLst/>
          </a:prstGeom>
        </p:spPr>
      </p:pic>
      <p:pic>
        <p:nvPicPr>
          <p:cNvPr id="6" name="Picture 7" descr="A picture containing accessory, purple, crown jewels, dark&#10;&#10;Description automatically generated">
            <a:extLst>
              <a:ext uri="{FF2B5EF4-FFF2-40B4-BE49-F238E27FC236}">
                <a16:creationId xmlns:a16="http://schemas.microsoft.com/office/drawing/2014/main" id="{EE35D9AA-F0D6-4981-BF41-2386C90A8A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83792" y="4558354"/>
            <a:ext cx="2102679" cy="1794248"/>
          </a:xfrm>
          <a:prstGeom prst="rect">
            <a:avLst/>
          </a:prstGeom>
        </p:spPr>
      </p:pic>
    </p:spTree>
    <p:extLst>
      <p:ext uri="{BB962C8B-B14F-4D97-AF65-F5344CB8AC3E}">
        <p14:creationId xmlns:p14="http://schemas.microsoft.com/office/powerpoint/2010/main" val="42510795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4DFAE-F8F2-4030-912F-A4FBCAC88B4B}"/>
              </a:ext>
            </a:extLst>
          </p:cNvPr>
          <p:cNvSpPr>
            <a:spLocks noGrp="1"/>
          </p:cNvSpPr>
          <p:nvPr>
            <p:ph type="title"/>
          </p:nvPr>
        </p:nvSpPr>
        <p:spPr>
          <a:xfrm>
            <a:off x="366363" y="884758"/>
            <a:ext cx="8150291" cy="517304"/>
          </a:xfrm>
        </p:spPr>
        <p:txBody>
          <a:bodyPr/>
          <a:lstStyle/>
          <a:p>
            <a:pPr algn="ctr"/>
            <a:r>
              <a:rPr lang="en-GB"/>
              <a:t>Share your laws with the class</a:t>
            </a:r>
            <a:endParaRPr lang="en-US"/>
          </a:p>
        </p:txBody>
      </p:sp>
      <p:sp>
        <p:nvSpPr>
          <p:cNvPr id="3" name="Content Placeholder 2">
            <a:extLst>
              <a:ext uri="{FF2B5EF4-FFF2-40B4-BE49-F238E27FC236}">
                <a16:creationId xmlns:a16="http://schemas.microsoft.com/office/drawing/2014/main" id="{66DADE08-A44F-4088-8FC3-74E9DD185166}"/>
              </a:ext>
            </a:extLst>
          </p:cNvPr>
          <p:cNvSpPr>
            <a:spLocks noGrp="1"/>
          </p:cNvSpPr>
          <p:nvPr>
            <p:ph idx="1"/>
          </p:nvPr>
        </p:nvSpPr>
        <p:spPr>
          <a:xfrm>
            <a:off x="428694" y="1989532"/>
            <a:ext cx="8151948" cy="873120"/>
          </a:xfrm>
        </p:spPr>
        <p:txBody>
          <a:bodyPr vert="horz" lIns="0" tIns="0" rIns="0" bIns="0" rtlCol="0" anchor="t">
            <a:normAutofit/>
          </a:bodyPr>
          <a:lstStyle/>
          <a:p>
            <a:r>
              <a:rPr lang="en-GB" sz="1800">
                <a:cs typeface="Arial"/>
              </a:rPr>
              <a:t>Did you make any exciting laws? Do you think your laws might have had an impact on someone else?</a:t>
            </a:r>
            <a:endParaRPr lang="en-US">
              <a:cs typeface="Arial"/>
            </a:endParaRPr>
          </a:p>
          <a:p>
            <a:endParaRPr lang="en-GB" sz="1800">
              <a:cs typeface="Arial"/>
            </a:endParaRPr>
          </a:p>
          <a:p>
            <a:endParaRPr lang="en-GB" sz="1800">
              <a:cs typeface="Arial"/>
            </a:endParaRPr>
          </a:p>
        </p:txBody>
      </p:sp>
      <p:sp>
        <p:nvSpPr>
          <p:cNvPr id="5" name="Slide Number Placeholder 4">
            <a:extLst>
              <a:ext uri="{FF2B5EF4-FFF2-40B4-BE49-F238E27FC236}">
                <a16:creationId xmlns:a16="http://schemas.microsoft.com/office/drawing/2014/main" id="{40AE9A9F-FB71-4A2E-A759-1651A871163B}"/>
              </a:ext>
            </a:extLst>
          </p:cNvPr>
          <p:cNvSpPr>
            <a:spLocks noGrp="1"/>
          </p:cNvSpPr>
          <p:nvPr>
            <p:ph type="sldNum" sz="quarter" idx="12"/>
          </p:nvPr>
        </p:nvSpPr>
        <p:spPr/>
        <p:txBody>
          <a:bodyPr/>
          <a:lstStyle/>
          <a:p>
            <a:fld id="{48F63A3B-78C7-47BE-AE5E-E10140E04643}" type="slidenum">
              <a:rPr lang="en-US" dirty="0"/>
              <a:t>8</a:t>
            </a:fld>
            <a:endParaRPr lang="en-US"/>
          </a:p>
        </p:txBody>
      </p:sp>
      <p:sp>
        <p:nvSpPr>
          <p:cNvPr id="7" name="Text Placeholder 5">
            <a:extLst>
              <a:ext uri="{FF2B5EF4-FFF2-40B4-BE49-F238E27FC236}">
                <a16:creationId xmlns:a16="http://schemas.microsoft.com/office/drawing/2014/main" id="{E549446A-B9E8-476A-B892-FCBB43F58F9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4" name="TextBox 3">
            <a:extLst>
              <a:ext uri="{FF2B5EF4-FFF2-40B4-BE49-F238E27FC236}">
                <a16:creationId xmlns:a16="http://schemas.microsoft.com/office/drawing/2014/main" id="{63879F94-2C98-4075-880A-010C1237A824}"/>
              </a:ext>
            </a:extLst>
          </p:cNvPr>
          <p:cNvSpPr txBox="1"/>
          <p:nvPr/>
        </p:nvSpPr>
        <p:spPr>
          <a:xfrm>
            <a:off x="362226" y="3145182"/>
            <a:ext cx="3648765" cy="25648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000"/>
              </a:spcAft>
            </a:pPr>
            <a:r>
              <a:rPr lang="en-GB">
                <a:ea typeface="+mn-lt"/>
                <a:cs typeface="+mn-lt"/>
              </a:rPr>
              <a:t>When HM Queen Elizabeth II became the Queen of England, she promised to rule according to the law. </a:t>
            </a:r>
            <a:endParaRPr lang="en-US">
              <a:ea typeface="+mn-lt"/>
              <a:cs typeface="+mn-lt"/>
            </a:endParaRPr>
          </a:p>
          <a:p>
            <a:pPr>
              <a:spcAft>
                <a:spcPts val="1000"/>
              </a:spcAft>
            </a:pPr>
            <a:endParaRPr lang="en-GB">
              <a:ea typeface="+mn-lt"/>
              <a:cs typeface="+mn-lt"/>
            </a:endParaRPr>
          </a:p>
          <a:p>
            <a:pPr>
              <a:spcAft>
                <a:spcPts val="1000"/>
              </a:spcAft>
            </a:pPr>
            <a:r>
              <a:rPr lang="en-GB">
                <a:ea typeface="+mn-lt"/>
                <a:cs typeface="+mn-lt"/>
              </a:rPr>
              <a:t>So even the freedom of the monarch is restricted, to protect everyone else.</a:t>
            </a:r>
            <a:endParaRPr lang="en-GB">
              <a:cs typeface="Arial"/>
            </a:endParaRPr>
          </a:p>
        </p:txBody>
      </p:sp>
      <p:pic>
        <p:nvPicPr>
          <p:cNvPr id="6" name="Picture 7">
            <a:extLst>
              <a:ext uri="{FF2B5EF4-FFF2-40B4-BE49-F238E27FC236}">
                <a16:creationId xmlns:a16="http://schemas.microsoft.com/office/drawing/2014/main" id="{3D57F449-EC6A-41D8-AAF2-77B6720319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04139" y="2823468"/>
            <a:ext cx="4013199" cy="2933846"/>
          </a:xfrm>
          <a:prstGeom prst="rect">
            <a:avLst/>
          </a:prstGeom>
        </p:spPr>
      </p:pic>
    </p:spTree>
    <p:extLst>
      <p:ext uri="{BB962C8B-B14F-4D97-AF65-F5344CB8AC3E}">
        <p14:creationId xmlns:p14="http://schemas.microsoft.com/office/powerpoint/2010/main" val="9006583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BD5A2-B9B1-4E79-893B-B474D9D45169}"/>
              </a:ext>
            </a:extLst>
          </p:cNvPr>
          <p:cNvSpPr>
            <a:spLocks noGrp="1"/>
          </p:cNvSpPr>
          <p:nvPr>
            <p:ph type="title"/>
          </p:nvPr>
        </p:nvSpPr>
        <p:spPr>
          <a:xfrm>
            <a:off x="366363" y="884758"/>
            <a:ext cx="8139248" cy="572522"/>
          </a:xfrm>
        </p:spPr>
        <p:txBody>
          <a:bodyPr/>
          <a:lstStyle/>
          <a:p>
            <a:pPr algn="ctr"/>
            <a:r>
              <a:rPr lang="en-GB"/>
              <a:t>Everyone must follow the rules</a:t>
            </a:r>
            <a:endParaRPr lang="en-US"/>
          </a:p>
        </p:txBody>
      </p:sp>
      <p:sp>
        <p:nvSpPr>
          <p:cNvPr id="5" name="Slide Number Placeholder 4">
            <a:extLst>
              <a:ext uri="{FF2B5EF4-FFF2-40B4-BE49-F238E27FC236}">
                <a16:creationId xmlns:a16="http://schemas.microsoft.com/office/drawing/2014/main" id="{EC92DD5C-72A1-472A-9443-9C685986CD78}"/>
              </a:ext>
            </a:extLst>
          </p:cNvPr>
          <p:cNvSpPr>
            <a:spLocks noGrp="1"/>
          </p:cNvSpPr>
          <p:nvPr>
            <p:ph type="sldNum" sz="quarter" idx="12"/>
          </p:nvPr>
        </p:nvSpPr>
        <p:spPr/>
        <p:txBody>
          <a:bodyPr/>
          <a:lstStyle/>
          <a:p>
            <a:fld id="{48F63A3B-78C7-47BE-AE5E-E10140E04643}" type="slidenum">
              <a:rPr lang="en-US" dirty="0"/>
              <a:t>9</a:t>
            </a:fld>
            <a:endParaRPr lang="en-US"/>
          </a:p>
        </p:txBody>
      </p:sp>
      <p:sp>
        <p:nvSpPr>
          <p:cNvPr id="7" name="Text Placeholder 5">
            <a:extLst>
              <a:ext uri="{FF2B5EF4-FFF2-40B4-BE49-F238E27FC236}">
                <a16:creationId xmlns:a16="http://schemas.microsoft.com/office/drawing/2014/main" id="{2435B979-98F0-42A9-A04F-06F9C4332409}"/>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4" name="TextBox 3">
            <a:extLst>
              <a:ext uri="{FF2B5EF4-FFF2-40B4-BE49-F238E27FC236}">
                <a16:creationId xmlns:a16="http://schemas.microsoft.com/office/drawing/2014/main" id="{B10F4E10-3D79-4EEA-AB79-9F5C50F13674}"/>
              </a:ext>
            </a:extLst>
          </p:cNvPr>
          <p:cNvSpPr txBox="1"/>
          <p:nvPr/>
        </p:nvSpPr>
        <p:spPr>
          <a:xfrm>
            <a:off x="4382052" y="2239616"/>
            <a:ext cx="4278243" cy="32470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000"/>
              </a:spcAft>
            </a:pPr>
            <a:r>
              <a:rPr lang="en-GB" u="sng">
                <a:ea typeface="+mn-lt"/>
                <a:cs typeface="+mn-lt"/>
              </a:rPr>
              <a:t>Meet King Henry III</a:t>
            </a:r>
          </a:p>
          <a:p>
            <a:pPr>
              <a:spcAft>
                <a:spcPts val="1000"/>
              </a:spcAft>
            </a:pPr>
            <a:r>
              <a:rPr lang="en-GB">
                <a:ea typeface="+mn-lt"/>
                <a:cs typeface="+mn-lt"/>
              </a:rPr>
              <a:t>He rebuilt Westminster Abbey in the 13th century. </a:t>
            </a:r>
            <a:endParaRPr lang="en-US">
              <a:ea typeface="+mn-lt"/>
              <a:cs typeface="+mn-lt"/>
            </a:endParaRPr>
          </a:p>
          <a:p>
            <a:pPr>
              <a:spcAft>
                <a:spcPts val="1000"/>
              </a:spcAft>
            </a:pPr>
            <a:r>
              <a:rPr lang="en-GB">
                <a:ea typeface="+mn-lt"/>
                <a:cs typeface="+mn-lt"/>
              </a:rPr>
              <a:t>In 1265, rebel barons led by Simon de Montfort  were unhappy with how King Henry III was running the country and reminded the king he couldn't do as he wanted. </a:t>
            </a:r>
            <a:endParaRPr lang="en-US">
              <a:ea typeface="+mn-lt"/>
              <a:cs typeface="+mn-lt"/>
            </a:endParaRPr>
          </a:p>
          <a:p>
            <a:pPr>
              <a:spcAft>
                <a:spcPts val="1000"/>
              </a:spcAft>
            </a:pPr>
            <a:r>
              <a:rPr lang="en-GB">
                <a:ea typeface="+mn-lt"/>
                <a:cs typeface="+mn-lt"/>
              </a:rPr>
              <a:t>The king was not very happy but ultimately, he was bound by law. </a:t>
            </a:r>
            <a:endParaRPr lang="en-GB">
              <a:cs typeface="Arial"/>
            </a:endParaRPr>
          </a:p>
        </p:txBody>
      </p:sp>
      <p:pic>
        <p:nvPicPr>
          <p:cNvPr id="6" name="Picture 7">
            <a:extLst>
              <a:ext uri="{FF2B5EF4-FFF2-40B4-BE49-F238E27FC236}">
                <a16:creationId xmlns:a16="http://schemas.microsoft.com/office/drawing/2014/main" id="{F8D8E28A-EC52-43C1-8D7D-D0A918F0CB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9531" y="2188035"/>
            <a:ext cx="3836503" cy="3299148"/>
          </a:xfrm>
          <a:prstGeom prst="rect">
            <a:avLst/>
          </a:prstGeom>
        </p:spPr>
      </p:pic>
    </p:spTree>
    <p:extLst>
      <p:ext uri="{BB962C8B-B14F-4D97-AF65-F5344CB8AC3E}">
        <p14:creationId xmlns:p14="http://schemas.microsoft.com/office/powerpoint/2010/main" val="565375437"/>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3" ma:contentTypeDescription="Create a new document." ma:contentTypeScope="" ma:versionID="52a203b619d7d54568ab834c4689d72a">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d45607d68b515cb89128d2b85c944e7f"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025904A-105D-4795-86C4-11D7D71B1ABE}">
  <ds:schemaRefs>
    <ds:schemaRef ds:uri="40e3bd4d-ad2a-475f-b877-b0398ba3b99b"/>
    <ds:schemaRef ds:uri="cf8bedca-0699-49e1-97e1-14424d7eca5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F7079DF-1D04-4B81-BBC3-5F9C92BA2912}">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D3736B9-988C-451A-B8A0-04E40832F1F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On-screen Show (4:3)</PresentationFormat>
  <Slides>17</Slides>
  <Notes>17</Notes>
  <HiddenSlides>0</HiddenSlide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PowerPoint Presentation</vt:lpstr>
      <vt:lpstr>PowerPoint Presentation</vt:lpstr>
      <vt:lpstr>PowerPoint Presentation</vt:lpstr>
      <vt:lpstr>PowerPoint Presentation</vt:lpstr>
      <vt:lpstr>What is Individual Liberty?</vt:lpstr>
      <vt:lpstr>Individual Liberty is your right</vt:lpstr>
      <vt:lpstr>Is everyone free to do whatever they want?</vt:lpstr>
      <vt:lpstr>Share your laws with the class</vt:lpstr>
      <vt:lpstr>Everyone must follow the rules</vt:lpstr>
      <vt:lpstr>The Unknown Warrior</vt:lpstr>
      <vt:lpstr>Fighting for Individual Liberty</vt:lpstr>
      <vt:lpstr>Reminders of the past</vt:lpstr>
      <vt:lpstr>Individual freedom of expression</vt:lpstr>
      <vt:lpstr>Your name challenge</vt:lpstr>
      <vt:lpstr>How did you do? </vt:lpstr>
      <vt:lpstr>Celebrating differences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revision>43</cp:revision>
  <dcterms:created xsi:type="dcterms:W3CDTF">2019-02-11T11:01:41Z</dcterms:created>
  <dcterms:modified xsi:type="dcterms:W3CDTF">2022-03-02T10:06:33Z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2475600</vt:r8>
  </property>
</Properties>
</file>