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26"/>
  </p:notesMasterIdLst>
  <p:sldIdLst>
    <p:sldId id="341" r:id="rId5"/>
    <p:sldId id="316" r:id="rId6"/>
    <p:sldId id="346" r:id="rId7"/>
    <p:sldId id="347" r:id="rId8"/>
    <p:sldId id="366" r:id="rId9"/>
    <p:sldId id="349" r:id="rId10"/>
    <p:sldId id="350" r:id="rId11"/>
    <p:sldId id="351" r:id="rId12"/>
    <p:sldId id="367" r:id="rId13"/>
    <p:sldId id="352" r:id="rId14"/>
    <p:sldId id="353" r:id="rId15"/>
    <p:sldId id="368" r:id="rId16"/>
    <p:sldId id="369" r:id="rId17"/>
    <p:sldId id="355" r:id="rId18"/>
    <p:sldId id="356" r:id="rId19"/>
    <p:sldId id="357" r:id="rId20"/>
    <p:sldId id="358" r:id="rId21"/>
    <p:sldId id="359" r:id="rId22"/>
    <p:sldId id="360" r:id="rId23"/>
    <p:sldId id="361" r:id="rId24"/>
    <p:sldId id="362" r:id="rId25"/>
  </p:sldIdLst>
  <p:sldSz cx="9144000" cy="6858000" type="screen4x3"/>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3554DA99-B0AA-206D-B923-2B84E21032DD}" name="Grazyna Richmond" initials="GR" userId="S::grazyna.richmond@westminster-abbey.org::3ecb8d30-f6f6-4e88-81ee-c3c6ffcbefb2"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Eleanor Lovegrove" initials="EL" lastIdx="2" clrIdx="0">
    <p:extLst>
      <p:ext uri="{19B8F6BF-5375-455C-9EA6-DF929625EA0E}">
        <p15:presenceInfo xmlns:p15="http://schemas.microsoft.com/office/powerpoint/2012/main" userId="Eleanor Lovegrove"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B68E"/>
    <a:srgbClr val="9D9D9D"/>
    <a:srgbClr val="006E73"/>
    <a:srgbClr val="000000"/>
    <a:srgbClr val="E03540"/>
    <a:srgbClr val="F98228"/>
    <a:srgbClr val="74C8E6"/>
    <a:srgbClr val="6A86E2"/>
    <a:srgbClr val="96C88E"/>
    <a:srgbClr val="292C6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DB25DB-51EA-D311-2C84-C03F2CCCC148}" v="4" dt="2023-01-30T14:36:56.240"/>
    <p1510:client id="{35327A7A-D4AF-EF0E-0EFE-D46EE4A1719E}" v="52" dt="2023-01-30T11:57:20.322"/>
    <p1510:client id="{5AA71F27-EF14-1362-0369-C7183843C243}" v="2" dt="2023-01-04T10:06:20.164"/>
    <p1510:client id="{84696037-CB35-3B75-7467-84550C655DF2}" v="14" dt="2023-01-06T11:01:04.343"/>
    <p1510:client id="{87D217D2-3385-4263-B161-082B736A9688}" v="249" dt="2023-01-05T14:21:58.640"/>
    <p1510:client id="{8842AAE1-0224-2BC9-4C86-A768150A4947}" v="392" dt="2023-01-04T15:56:33.936"/>
    <p1510:client id="{AE6DD037-4AE3-9618-47E2-B29D553F822E}" v="119" dt="2023-01-05T09:24:03.542"/>
    <p1510:client id="{C42C1365-3017-DAB3-6F44-69EB9F737111}" v="7" dt="2023-01-30T14:48:06.7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7.xml"/><Relationship Id="rId34" Type="http://schemas.microsoft.com/office/2018/10/relationships/authors" Target="author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ou Cash" userId="S::lou.cash@westminster-abbey.org::86be4a58-c22e-4e67-b9c9-cb87f0968146" providerId="AD" clId="Web-{8842AAE1-0224-2BC9-4C86-A768150A4947}"/>
    <pc:docChg chg="addSld modSld">
      <pc:chgData name="Lou Cash" userId="S::lou.cash@westminster-abbey.org::86be4a58-c22e-4e67-b9c9-cb87f0968146" providerId="AD" clId="Web-{8842AAE1-0224-2BC9-4C86-A768150A4947}" dt="2023-01-04T15:56:33.936" v="387"/>
      <pc:docMkLst>
        <pc:docMk/>
      </pc:docMkLst>
      <pc:sldChg chg="addSp delSp modSp new">
        <pc:chgData name="Lou Cash" userId="S::lou.cash@westminster-abbey.org::86be4a58-c22e-4e67-b9c9-cb87f0968146" providerId="AD" clId="Web-{8842AAE1-0224-2BC9-4C86-A768150A4947}" dt="2023-01-04T15:51:36.758" v="299" actId="20577"/>
        <pc:sldMkLst>
          <pc:docMk/>
          <pc:sldMk cId="3738129323" sldId="368"/>
        </pc:sldMkLst>
        <pc:spChg chg="del mod">
          <ac:chgData name="Lou Cash" userId="S::lou.cash@westminster-abbey.org::86be4a58-c22e-4e67-b9c9-cb87f0968146" providerId="AD" clId="Web-{8842AAE1-0224-2BC9-4C86-A768150A4947}" dt="2023-01-04T15:26:41.008" v="12"/>
          <ac:spMkLst>
            <pc:docMk/>
            <pc:sldMk cId="3738129323" sldId="368"/>
            <ac:spMk id="2" creationId="{FA206FB2-48A9-E856-30F1-7D0CEF4F3A26}"/>
          </ac:spMkLst>
        </pc:spChg>
        <pc:spChg chg="mod">
          <ac:chgData name="Lou Cash" userId="S::lou.cash@westminster-abbey.org::86be4a58-c22e-4e67-b9c9-cb87f0968146" providerId="AD" clId="Web-{8842AAE1-0224-2BC9-4C86-A768150A4947}" dt="2023-01-04T15:51:36.758" v="299" actId="20577"/>
          <ac:spMkLst>
            <pc:docMk/>
            <pc:sldMk cId="3738129323" sldId="368"/>
            <ac:spMk id="3" creationId="{B178C0E7-7DD7-DE74-1230-5E9DF9A22A0E}"/>
          </ac:spMkLst>
        </pc:spChg>
        <pc:picChg chg="add mod">
          <ac:chgData name="Lou Cash" userId="S::lou.cash@westminster-abbey.org::86be4a58-c22e-4e67-b9c9-cb87f0968146" providerId="AD" clId="Web-{8842AAE1-0224-2BC9-4C86-A768150A4947}" dt="2023-01-04T15:44:30.702" v="150" actId="1076"/>
          <ac:picMkLst>
            <pc:docMk/>
            <pc:sldMk cId="3738129323" sldId="368"/>
            <ac:picMk id="7" creationId="{13313FFC-F42F-4E27-7EA1-D3861BED35DB}"/>
          </ac:picMkLst>
        </pc:picChg>
        <pc:picChg chg="add del mod">
          <ac:chgData name="Lou Cash" userId="S::lou.cash@westminster-abbey.org::86be4a58-c22e-4e67-b9c9-cb87f0968146" providerId="AD" clId="Web-{8842AAE1-0224-2BC9-4C86-A768150A4947}" dt="2023-01-04T15:35:11.112" v="63"/>
          <ac:picMkLst>
            <pc:docMk/>
            <pc:sldMk cId="3738129323" sldId="368"/>
            <ac:picMk id="9" creationId="{202BE486-BDB0-A343-7F87-82A2AB5F619A}"/>
          </ac:picMkLst>
        </pc:picChg>
        <pc:picChg chg="add del">
          <ac:chgData name="Lou Cash" userId="S::lou.cash@westminster-abbey.org::86be4a58-c22e-4e67-b9c9-cb87f0968146" providerId="AD" clId="Web-{8842AAE1-0224-2BC9-4C86-A768150A4947}" dt="2023-01-04T15:35:22.816" v="65"/>
          <ac:picMkLst>
            <pc:docMk/>
            <pc:sldMk cId="3738129323" sldId="368"/>
            <ac:picMk id="11" creationId="{F7B56FF9-072E-C358-08E8-93C76154743A}"/>
          </ac:picMkLst>
        </pc:picChg>
        <pc:picChg chg="add del">
          <ac:chgData name="Lou Cash" userId="S::lou.cash@westminster-abbey.org::86be4a58-c22e-4e67-b9c9-cb87f0968146" providerId="AD" clId="Web-{8842AAE1-0224-2BC9-4C86-A768150A4947}" dt="2023-01-04T15:35:36.738" v="67"/>
          <ac:picMkLst>
            <pc:docMk/>
            <pc:sldMk cId="3738129323" sldId="368"/>
            <ac:picMk id="13" creationId="{BEB2CF96-B237-8A64-59B5-F48CA0E1EC89}"/>
          </ac:picMkLst>
        </pc:picChg>
        <pc:picChg chg="add del">
          <ac:chgData name="Lou Cash" userId="S::lou.cash@westminster-abbey.org::86be4a58-c22e-4e67-b9c9-cb87f0968146" providerId="AD" clId="Web-{8842AAE1-0224-2BC9-4C86-A768150A4947}" dt="2023-01-04T15:35:58.676" v="69"/>
          <ac:picMkLst>
            <pc:docMk/>
            <pc:sldMk cId="3738129323" sldId="368"/>
            <ac:picMk id="15" creationId="{CBE265B5-E6EC-7800-373E-3C10F84942DD}"/>
          </ac:picMkLst>
        </pc:picChg>
        <pc:picChg chg="add del">
          <ac:chgData name="Lou Cash" userId="S::lou.cash@westminster-abbey.org::86be4a58-c22e-4e67-b9c9-cb87f0968146" providerId="AD" clId="Web-{8842AAE1-0224-2BC9-4C86-A768150A4947}" dt="2023-01-04T15:36:12.129" v="71"/>
          <ac:picMkLst>
            <pc:docMk/>
            <pc:sldMk cId="3738129323" sldId="368"/>
            <ac:picMk id="17" creationId="{20E5D368-B088-0C22-A959-5D00B1FDFF0B}"/>
          </ac:picMkLst>
        </pc:picChg>
        <pc:picChg chg="add del">
          <ac:chgData name="Lou Cash" userId="S::lou.cash@westminster-abbey.org::86be4a58-c22e-4e67-b9c9-cb87f0968146" providerId="AD" clId="Web-{8842AAE1-0224-2BC9-4C86-A768150A4947}" dt="2023-01-04T15:36:38.536" v="73"/>
          <ac:picMkLst>
            <pc:docMk/>
            <pc:sldMk cId="3738129323" sldId="368"/>
            <ac:picMk id="19" creationId="{B37C2B9F-EA44-C267-68AC-813203FB7922}"/>
          </ac:picMkLst>
        </pc:picChg>
        <pc:picChg chg="add del">
          <ac:chgData name="Lou Cash" userId="S::lou.cash@westminster-abbey.org::86be4a58-c22e-4e67-b9c9-cb87f0968146" providerId="AD" clId="Web-{8842AAE1-0224-2BC9-4C86-A768150A4947}" dt="2023-01-04T15:42:19.793" v="144"/>
          <ac:picMkLst>
            <pc:docMk/>
            <pc:sldMk cId="3738129323" sldId="368"/>
            <ac:picMk id="21" creationId="{8757C9F5-0605-3C4D-93D7-16660B6561C0}"/>
          </ac:picMkLst>
        </pc:picChg>
        <pc:picChg chg="add mod">
          <ac:chgData name="Lou Cash" userId="S::lou.cash@westminster-abbey.org::86be4a58-c22e-4e67-b9c9-cb87f0968146" providerId="AD" clId="Web-{8842AAE1-0224-2BC9-4C86-A768150A4947}" dt="2023-01-04T15:44:40.374" v="152" actId="1076"/>
          <ac:picMkLst>
            <pc:docMk/>
            <pc:sldMk cId="3738129323" sldId="368"/>
            <ac:picMk id="22" creationId="{BB359889-E7A9-9C19-B436-9775E9FC2D7B}"/>
          </ac:picMkLst>
        </pc:picChg>
      </pc:sldChg>
      <pc:sldChg chg="addSp delSp modSp new">
        <pc:chgData name="Lou Cash" userId="S::lou.cash@westminster-abbey.org::86be4a58-c22e-4e67-b9c9-cb87f0968146" providerId="AD" clId="Web-{8842AAE1-0224-2BC9-4C86-A768150A4947}" dt="2023-01-04T15:56:33.936" v="387"/>
        <pc:sldMkLst>
          <pc:docMk/>
          <pc:sldMk cId="3686126284" sldId="369"/>
        </pc:sldMkLst>
        <pc:spChg chg="del mod">
          <ac:chgData name="Lou Cash" userId="S::lou.cash@westminster-abbey.org::86be4a58-c22e-4e67-b9c9-cb87f0968146" providerId="AD" clId="Web-{8842AAE1-0224-2BC9-4C86-A768150A4947}" dt="2023-01-04T15:39:23.149" v="91"/>
          <ac:spMkLst>
            <pc:docMk/>
            <pc:sldMk cId="3686126284" sldId="369"/>
            <ac:spMk id="2" creationId="{89A79DFB-5E6F-1110-0154-0AC2C3386DA7}"/>
          </ac:spMkLst>
        </pc:spChg>
        <pc:spChg chg="mod">
          <ac:chgData name="Lou Cash" userId="S::lou.cash@westminster-abbey.org::86be4a58-c22e-4e67-b9c9-cb87f0968146" providerId="AD" clId="Web-{8842AAE1-0224-2BC9-4C86-A768150A4947}" dt="2023-01-04T15:56:08.826" v="385" actId="20577"/>
          <ac:spMkLst>
            <pc:docMk/>
            <pc:sldMk cId="3686126284" sldId="369"/>
            <ac:spMk id="3" creationId="{99E58140-4411-1E4A-6C74-1DC52AE8C6E9}"/>
          </ac:spMkLst>
        </pc:spChg>
        <pc:picChg chg="add del">
          <ac:chgData name="Lou Cash" userId="S::lou.cash@westminster-abbey.org::86be4a58-c22e-4e67-b9c9-cb87f0968146" providerId="AD" clId="Web-{8842AAE1-0224-2BC9-4C86-A768150A4947}" dt="2023-01-04T15:52:50.306" v="301"/>
          <ac:picMkLst>
            <pc:docMk/>
            <pc:sldMk cId="3686126284" sldId="369"/>
            <ac:picMk id="7" creationId="{D827F601-40DE-C2A0-F650-5596BA1FDBD0}"/>
          </ac:picMkLst>
        </pc:picChg>
        <pc:picChg chg="add del">
          <ac:chgData name="Lou Cash" userId="S::lou.cash@westminster-abbey.org::86be4a58-c22e-4e67-b9c9-cb87f0968146" providerId="AD" clId="Web-{8842AAE1-0224-2BC9-4C86-A768150A4947}" dt="2023-01-04T15:56:33.936" v="387"/>
          <ac:picMkLst>
            <pc:docMk/>
            <pc:sldMk cId="3686126284" sldId="369"/>
            <ac:picMk id="9" creationId="{A97E4C99-0E1A-5BE7-55F0-EC3D52508948}"/>
          </ac:picMkLst>
        </pc:picChg>
      </pc:sldChg>
    </pc:docChg>
  </pc:docChgLst>
  <pc:docChgLst>
    <pc:chgData name="Grazyna Richmond" userId="S::grazyna.richmond@westminster-abbey.org::3ecb8d30-f6f6-4e88-81ee-c3c6ffcbefb2" providerId="AD" clId="Web-{35327A7A-D4AF-EF0E-0EFE-D46EE4A1719E}"/>
    <pc:docChg chg="mod delSld modSld">
      <pc:chgData name="Grazyna Richmond" userId="S::grazyna.richmond@westminster-abbey.org::3ecb8d30-f6f6-4e88-81ee-c3c6ffcbefb2" providerId="AD" clId="Web-{35327A7A-D4AF-EF0E-0EFE-D46EE4A1719E}" dt="2023-01-30T11:57:20.306" v="91" actId="14100"/>
      <pc:docMkLst>
        <pc:docMk/>
      </pc:docMkLst>
      <pc:sldChg chg="del addCm">
        <pc:chgData name="Grazyna Richmond" userId="S::grazyna.richmond@westminster-abbey.org::3ecb8d30-f6f6-4e88-81ee-c3c6ffcbefb2" providerId="AD" clId="Web-{35327A7A-D4AF-EF0E-0EFE-D46EE4A1719E}" dt="2023-01-30T11:47:36.802" v="34"/>
        <pc:sldMkLst>
          <pc:docMk/>
          <pc:sldMk cId="588285872" sldId="354"/>
        </pc:sldMkLst>
        <pc:extLst>
          <p:ext xmlns:p="http://schemas.openxmlformats.org/presentationml/2006/main" uri="{D6D511B9-2390-475A-947B-AFAB55BFBCF1}">
            <pc226:cmChg xmlns:pc226="http://schemas.microsoft.com/office/powerpoint/2022/06/main/command" chg="add">
              <pc226:chgData name="Grazyna Richmond" userId="S::grazyna.richmond@westminster-abbey.org::3ecb8d30-f6f6-4e88-81ee-c3c6ffcbefb2" providerId="AD" clId="Web-{35327A7A-D4AF-EF0E-0EFE-D46EE4A1719E}" dt="2023-01-30T11:38:20.659" v="9"/>
              <pc2:cmMkLst xmlns:pc2="http://schemas.microsoft.com/office/powerpoint/2019/9/main/command">
                <pc:docMk/>
                <pc:sldMk cId="588285872" sldId="354"/>
                <pc2:cmMk id="{D992CDE1-A894-4EC0-BA6B-474FC4289279}"/>
              </pc2:cmMkLst>
            </pc226:cmChg>
          </p:ext>
        </pc:extLst>
      </pc:sldChg>
      <pc:sldChg chg="modNotes">
        <pc:chgData name="Grazyna Richmond" userId="S::grazyna.richmond@westminster-abbey.org::3ecb8d30-f6f6-4e88-81ee-c3c6ffcbefb2" providerId="AD" clId="Web-{35327A7A-D4AF-EF0E-0EFE-D46EE4A1719E}" dt="2023-01-30T11:50:53.376" v="50"/>
        <pc:sldMkLst>
          <pc:docMk/>
          <pc:sldMk cId="1782355738" sldId="355"/>
        </pc:sldMkLst>
      </pc:sldChg>
      <pc:sldChg chg="modNotes">
        <pc:chgData name="Grazyna Richmond" userId="S::grazyna.richmond@westminster-abbey.org::3ecb8d30-f6f6-4e88-81ee-c3c6ffcbefb2" providerId="AD" clId="Web-{35327A7A-D4AF-EF0E-0EFE-D46EE4A1719E}" dt="2023-01-30T11:52:37.320" v="56"/>
        <pc:sldMkLst>
          <pc:docMk/>
          <pc:sldMk cId="2139328834" sldId="358"/>
        </pc:sldMkLst>
      </pc:sldChg>
      <pc:sldChg chg="modNotes">
        <pc:chgData name="Grazyna Richmond" userId="S::grazyna.richmond@westminster-abbey.org::3ecb8d30-f6f6-4e88-81ee-c3c6ffcbefb2" providerId="AD" clId="Web-{35327A7A-D4AF-EF0E-0EFE-D46EE4A1719E}" dt="2023-01-30T11:54:38.593" v="74"/>
        <pc:sldMkLst>
          <pc:docMk/>
          <pc:sldMk cId="67873687" sldId="359"/>
        </pc:sldMkLst>
      </pc:sldChg>
      <pc:sldChg chg="modSp">
        <pc:chgData name="Grazyna Richmond" userId="S::grazyna.richmond@westminster-abbey.org::3ecb8d30-f6f6-4e88-81ee-c3c6ffcbefb2" providerId="AD" clId="Web-{35327A7A-D4AF-EF0E-0EFE-D46EE4A1719E}" dt="2023-01-30T11:55:40.988" v="82" actId="20577"/>
        <pc:sldMkLst>
          <pc:docMk/>
          <pc:sldMk cId="1126422511" sldId="362"/>
        </pc:sldMkLst>
        <pc:spChg chg="mod">
          <ac:chgData name="Grazyna Richmond" userId="S::grazyna.richmond@westminster-abbey.org::3ecb8d30-f6f6-4e88-81ee-c3c6ffcbefb2" providerId="AD" clId="Web-{35327A7A-D4AF-EF0E-0EFE-D46EE4A1719E}" dt="2023-01-30T11:55:40.988" v="82" actId="20577"/>
          <ac:spMkLst>
            <pc:docMk/>
            <pc:sldMk cId="1126422511" sldId="362"/>
            <ac:spMk id="9" creationId="{00000000-0000-0000-0000-000000000000}"/>
          </ac:spMkLst>
        </pc:spChg>
      </pc:sldChg>
      <pc:sldChg chg="addSp delSp modSp addCm delCm">
        <pc:chgData name="Grazyna Richmond" userId="S::grazyna.richmond@westminster-abbey.org::3ecb8d30-f6f6-4e88-81ee-c3c6ffcbefb2" providerId="AD" clId="Web-{35327A7A-D4AF-EF0E-0EFE-D46EE4A1719E}" dt="2023-01-30T11:56:46.804" v="86" actId="20577"/>
        <pc:sldMkLst>
          <pc:docMk/>
          <pc:sldMk cId="3738129323" sldId="368"/>
        </pc:sldMkLst>
        <pc:spChg chg="mod">
          <ac:chgData name="Grazyna Richmond" userId="S::grazyna.richmond@westminster-abbey.org::3ecb8d30-f6f6-4e88-81ee-c3c6ffcbefb2" providerId="AD" clId="Web-{35327A7A-D4AF-EF0E-0EFE-D46EE4A1719E}" dt="2023-01-30T11:56:46.804" v="86" actId="20577"/>
          <ac:spMkLst>
            <pc:docMk/>
            <pc:sldMk cId="3738129323" sldId="368"/>
            <ac:spMk id="3" creationId="{B178C0E7-7DD7-DE74-1230-5E9DF9A22A0E}"/>
          </ac:spMkLst>
        </pc:spChg>
        <pc:spChg chg="del">
          <ac:chgData name="Grazyna Richmond" userId="S::grazyna.richmond@westminster-abbey.org::3ecb8d30-f6f6-4e88-81ee-c3c6ffcbefb2" providerId="AD" clId="Web-{35327A7A-D4AF-EF0E-0EFE-D46EE4A1719E}" dt="2023-01-30T11:30:13.661" v="4"/>
          <ac:spMkLst>
            <pc:docMk/>
            <pc:sldMk cId="3738129323" sldId="368"/>
            <ac:spMk id="4" creationId="{5E31798E-8EF0-DCD2-9BCC-7EB46FD881FD}"/>
          </ac:spMkLst>
        </pc:spChg>
        <pc:spChg chg="del">
          <ac:chgData name="Grazyna Richmond" userId="S::grazyna.richmond@westminster-abbey.org::3ecb8d30-f6f6-4e88-81ee-c3c6ffcbefb2" providerId="AD" clId="Web-{35327A7A-D4AF-EF0E-0EFE-D46EE4A1719E}" dt="2023-01-30T11:30:17.052" v="5"/>
          <ac:spMkLst>
            <pc:docMk/>
            <pc:sldMk cId="3738129323" sldId="368"/>
            <ac:spMk id="5" creationId="{4DBDCD36-D508-7BD6-A8A4-F6D8F3530CC4}"/>
          </ac:spMkLst>
        </pc:spChg>
        <pc:spChg chg="del">
          <ac:chgData name="Grazyna Richmond" userId="S::grazyna.richmond@westminster-abbey.org::3ecb8d30-f6f6-4e88-81ee-c3c6ffcbefb2" providerId="AD" clId="Web-{35327A7A-D4AF-EF0E-0EFE-D46EE4A1719E}" dt="2023-01-30T11:48:30.555" v="37"/>
          <ac:spMkLst>
            <pc:docMk/>
            <pc:sldMk cId="3738129323" sldId="368"/>
            <ac:spMk id="6" creationId="{EAED0C54-4C5F-B6E3-834A-03938749345D}"/>
          </ac:spMkLst>
        </pc:spChg>
        <pc:spChg chg="add">
          <ac:chgData name="Grazyna Richmond" userId="S::grazyna.richmond@westminster-abbey.org::3ecb8d30-f6f6-4e88-81ee-c3c6ffcbefb2" providerId="AD" clId="Web-{35327A7A-D4AF-EF0E-0EFE-D46EE4A1719E}" dt="2023-01-30T11:31:04.726" v="6"/>
          <ac:spMkLst>
            <pc:docMk/>
            <pc:sldMk cId="3738129323" sldId="368"/>
            <ac:spMk id="9" creationId="{834E11E0-1EED-AA9D-81A7-F63B7AC84A96}"/>
          </ac:spMkLst>
        </pc:spChg>
        <pc:picChg chg="del">
          <ac:chgData name="Grazyna Richmond" userId="S::grazyna.richmond@westminster-abbey.org::3ecb8d30-f6f6-4e88-81ee-c3c6ffcbefb2" providerId="AD" clId="Web-{35327A7A-D4AF-EF0E-0EFE-D46EE4A1719E}" dt="2023-01-30T11:48:28.602" v="36"/>
          <ac:picMkLst>
            <pc:docMk/>
            <pc:sldMk cId="3738129323" sldId="368"/>
            <ac:picMk id="2" creationId="{B956C03A-28B3-46EC-616A-098BBB6878F5}"/>
          </ac:picMkLst>
        </pc:picChg>
        <pc:picChg chg="mod">
          <ac:chgData name="Grazyna Richmond" userId="S::grazyna.richmond@westminster-abbey.org::3ecb8d30-f6f6-4e88-81ee-c3c6ffcbefb2" providerId="AD" clId="Web-{35327A7A-D4AF-EF0E-0EFE-D46EE4A1719E}" dt="2023-01-30T11:49:09.542" v="44" actId="1076"/>
          <ac:picMkLst>
            <pc:docMk/>
            <pc:sldMk cId="3738129323" sldId="368"/>
            <ac:picMk id="7" creationId="{13313FFC-F42F-4E27-7EA1-D3861BED35DB}"/>
          </ac:picMkLst>
        </pc:picChg>
        <pc:picChg chg="mod">
          <ac:chgData name="Grazyna Richmond" userId="S::grazyna.richmond@westminster-abbey.org::3ecb8d30-f6f6-4e88-81ee-c3c6ffcbefb2" providerId="AD" clId="Web-{35327A7A-D4AF-EF0E-0EFE-D46EE4A1719E}" dt="2023-01-30T11:49:16.167" v="46" actId="14100"/>
          <ac:picMkLst>
            <pc:docMk/>
            <pc:sldMk cId="3738129323" sldId="368"/>
            <ac:picMk id="22" creationId="{BB359889-E7A9-9C19-B436-9775E9FC2D7B}"/>
          </ac:picMkLst>
        </pc:picChg>
        <pc:extLst>
          <p:ext xmlns:p="http://schemas.openxmlformats.org/presentationml/2006/main" uri="{D6D511B9-2390-475A-947B-AFAB55BFBCF1}">
            <pc226:cmChg xmlns:pc226="http://schemas.microsoft.com/office/powerpoint/2022/06/main/command" chg="add del">
              <pc226:chgData name="Grazyna Richmond" userId="S::grazyna.richmond@westminster-abbey.org::3ecb8d30-f6f6-4e88-81ee-c3c6ffcbefb2" providerId="AD" clId="Web-{35327A7A-D4AF-EF0E-0EFE-D46EE4A1719E}" dt="2023-01-30T11:47:41.115" v="35"/>
              <pc2:cmMkLst xmlns:pc2="http://schemas.microsoft.com/office/powerpoint/2019/9/main/command">
                <pc:docMk/>
                <pc:sldMk cId="3738129323" sldId="368"/>
                <pc2:cmMk id="{EBA68C40-52BA-4654-BAC2-2211EECD0028}"/>
              </pc2:cmMkLst>
            </pc226:cmChg>
          </p:ext>
        </pc:extLst>
      </pc:sldChg>
      <pc:sldChg chg="addSp delSp modSp">
        <pc:chgData name="Grazyna Richmond" userId="S::grazyna.richmond@westminster-abbey.org::3ecb8d30-f6f6-4e88-81ee-c3c6ffcbefb2" providerId="AD" clId="Web-{35327A7A-D4AF-EF0E-0EFE-D46EE4A1719E}" dt="2023-01-30T11:57:20.306" v="91" actId="14100"/>
        <pc:sldMkLst>
          <pc:docMk/>
          <pc:sldMk cId="3686126284" sldId="369"/>
        </pc:sldMkLst>
        <pc:spChg chg="mod">
          <ac:chgData name="Grazyna Richmond" userId="S::grazyna.richmond@westminster-abbey.org::3ecb8d30-f6f6-4e88-81ee-c3c6ffcbefb2" providerId="AD" clId="Web-{35327A7A-D4AF-EF0E-0EFE-D46EE4A1719E}" dt="2023-01-30T11:57:20.306" v="91" actId="14100"/>
          <ac:spMkLst>
            <pc:docMk/>
            <pc:sldMk cId="3686126284" sldId="369"/>
            <ac:spMk id="3" creationId="{99E58140-4411-1E4A-6C74-1DC52AE8C6E9}"/>
          </ac:spMkLst>
        </pc:spChg>
        <pc:spChg chg="del">
          <ac:chgData name="Grazyna Richmond" userId="S::grazyna.richmond@westminster-abbey.org::3ecb8d30-f6f6-4e88-81ee-c3c6ffcbefb2" providerId="AD" clId="Web-{35327A7A-D4AF-EF0E-0EFE-D46EE4A1719E}" dt="2023-01-30T11:30:02.113" v="2"/>
          <ac:spMkLst>
            <pc:docMk/>
            <pc:sldMk cId="3686126284" sldId="369"/>
            <ac:spMk id="4" creationId="{45326861-A897-9B87-B94A-3F6AC068E485}"/>
          </ac:spMkLst>
        </pc:spChg>
        <pc:spChg chg="del">
          <ac:chgData name="Grazyna Richmond" userId="S::grazyna.richmond@westminster-abbey.org::3ecb8d30-f6f6-4e88-81ee-c3c6ffcbefb2" providerId="AD" clId="Web-{35327A7A-D4AF-EF0E-0EFE-D46EE4A1719E}" dt="2023-01-30T11:30:05.270" v="3"/>
          <ac:spMkLst>
            <pc:docMk/>
            <pc:sldMk cId="3686126284" sldId="369"/>
            <ac:spMk id="5" creationId="{D1A9E1A0-DCC6-1FBD-B12D-83009CE5F37A}"/>
          </ac:spMkLst>
        </pc:spChg>
        <pc:spChg chg="add">
          <ac:chgData name="Grazyna Richmond" userId="S::grazyna.richmond@westminster-abbey.org::3ecb8d30-f6f6-4e88-81ee-c3c6ffcbefb2" providerId="AD" clId="Web-{35327A7A-D4AF-EF0E-0EFE-D46EE4A1719E}" dt="2023-01-30T11:31:07.914" v="7"/>
          <ac:spMkLst>
            <pc:docMk/>
            <pc:sldMk cId="3686126284" sldId="369"/>
            <ac:spMk id="7" creationId="{78421530-71D0-F7C9-7375-910BB72DD976}"/>
          </ac:spMkLst>
        </pc:spChg>
        <pc:picChg chg="mod">
          <ac:chgData name="Grazyna Richmond" userId="S::grazyna.richmond@westminster-abbey.org::3ecb8d30-f6f6-4e88-81ee-c3c6ffcbefb2" providerId="AD" clId="Web-{35327A7A-D4AF-EF0E-0EFE-D46EE4A1719E}" dt="2023-01-30T11:50:00.186" v="48" actId="14100"/>
          <ac:picMkLst>
            <pc:docMk/>
            <pc:sldMk cId="3686126284" sldId="369"/>
            <ac:picMk id="2" creationId="{7A661A12-F10B-77FC-738C-B2A24B437F84}"/>
          </ac:picMkLst>
        </pc:picChg>
      </pc:sldChg>
    </pc:docChg>
  </pc:docChgLst>
  <pc:docChgLst>
    <pc:chgData name="Lou Cash" userId="S::lou.cash@westminster-abbey.org::86be4a58-c22e-4e67-b9c9-cb87f0968146" providerId="AD" clId="Web-{84696037-CB35-3B75-7467-84550C655DF2}"/>
    <pc:docChg chg="modSld">
      <pc:chgData name="Lou Cash" userId="S::lou.cash@westminster-abbey.org::86be4a58-c22e-4e67-b9c9-cb87f0968146" providerId="AD" clId="Web-{84696037-CB35-3B75-7467-84550C655DF2}" dt="2023-01-06T11:01:20.970" v="38"/>
      <pc:docMkLst>
        <pc:docMk/>
      </pc:docMkLst>
      <pc:sldChg chg="modSp modNotes">
        <pc:chgData name="Lou Cash" userId="S::lou.cash@westminster-abbey.org::86be4a58-c22e-4e67-b9c9-cb87f0968146" providerId="AD" clId="Web-{84696037-CB35-3B75-7467-84550C655DF2}" dt="2023-01-06T11:01:20.970" v="38"/>
        <pc:sldMkLst>
          <pc:docMk/>
          <pc:sldMk cId="3738129323" sldId="368"/>
        </pc:sldMkLst>
        <pc:spChg chg="mod">
          <ac:chgData name="Lou Cash" userId="S::lou.cash@westminster-abbey.org::86be4a58-c22e-4e67-b9c9-cb87f0968146" providerId="AD" clId="Web-{84696037-CB35-3B75-7467-84550C655DF2}" dt="2023-01-06T11:01:04.343" v="13" actId="20577"/>
          <ac:spMkLst>
            <pc:docMk/>
            <pc:sldMk cId="3738129323" sldId="368"/>
            <ac:spMk id="3" creationId="{B178C0E7-7DD7-DE74-1230-5E9DF9A22A0E}"/>
          </ac:spMkLst>
        </pc:spChg>
      </pc:sldChg>
    </pc:docChg>
  </pc:docChgLst>
  <pc:docChgLst>
    <pc:chgData name="Grazyna Richmond" userId="S::grazyna.richmond@westminster-abbey.org::3ecb8d30-f6f6-4e88-81ee-c3c6ffcbefb2" providerId="AD" clId="Web-{C42C1365-3017-DAB3-6F44-69EB9F737111}"/>
    <pc:docChg chg="modSld">
      <pc:chgData name="Grazyna Richmond" userId="S::grazyna.richmond@westminster-abbey.org::3ecb8d30-f6f6-4e88-81ee-c3c6ffcbefb2" providerId="AD" clId="Web-{C42C1365-3017-DAB3-6F44-69EB9F737111}" dt="2023-01-30T14:48:06.749" v="6" actId="1076"/>
      <pc:docMkLst>
        <pc:docMk/>
      </pc:docMkLst>
      <pc:sldChg chg="addSp delSp modSp">
        <pc:chgData name="Grazyna Richmond" userId="S::grazyna.richmond@westminster-abbey.org::3ecb8d30-f6f6-4e88-81ee-c3c6ffcbefb2" providerId="AD" clId="Web-{C42C1365-3017-DAB3-6F44-69EB9F737111}" dt="2023-01-30T14:48:06.749" v="6" actId="1076"/>
        <pc:sldMkLst>
          <pc:docMk/>
          <pc:sldMk cId="1126422511" sldId="362"/>
        </pc:sldMkLst>
        <pc:picChg chg="del">
          <ac:chgData name="Grazyna Richmond" userId="S::grazyna.richmond@westminster-abbey.org::3ecb8d30-f6f6-4e88-81ee-c3c6ffcbefb2" providerId="AD" clId="Web-{C42C1365-3017-DAB3-6F44-69EB9F737111}" dt="2023-01-30T14:47:51.687" v="0"/>
          <ac:picMkLst>
            <pc:docMk/>
            <pc:sldMk cId="1126422511" sldId="362"/>
            <ac:picMk id="3" creationId="{00000000-0000-0000-0000-000000000000}"/>
          </ac:picMkLst>
        </pc:picChg>
        <pc:picChg chg="add mod">
          <ac:chgData name="Grazyna Richmond" userId="S::grazyna.richmond@westminster-abbey.org::3ecb8d30-f6f6-4e88-81ee-c3c6ffcbefb2" providerId="AD" clId="Web-{C42C1365-3017-DAB3-6F44-69EB9F737111}" dt="2023-01-30T14:48:06.749" v="6" actId="1076"/>
          <ac:picMkLst>
            <pc:docMk/>
            <pc:sldMk cId="1126422511" sldId="362"/>
            <ac:picMk id="4" creationId="{1DFF5151-D8CF-DE0C-E738-DE11AADB7CE6}"/>
          </ac:picMkLst>
        </pc:picChg>
      </pc:sldChg>
    </pc:docChg>
  </pc:docChgLst>
  <pc:docChgLst>
    <pc:chgData name="Grazyna Richmond" userId="S::grazyna.richmond@westminster-abbey.org::3ecb8d30-f6f6-4e88-81ee-c3c6ffcbefb2" providerId="AD" clId="Web-{16DB25DB-51EA-D311-2C84-C03F2CCCC148}"/>
    <pc:docChg chg="modSld">
      <pc:chgData name="Grazyna Richmond" userId="S::grazyna.richmond@westminster-abbey.org::3ecb8d30-f6f6-4e88-81ee-c3c6ffcbefb2" providerId="AD" clId="Web-{16DB25DB-51EA-D311-2C84-C03F2CCCC148}" dt="2023-01-30T14:41:38.138" v="115"/>
      <pc:docMkLst>
        <pc:docMk/>
      </pc:docMkLst>
      <pc:sldChg chg="modNotes">
        <pc:chgData name="Grazyna Richmond" userId="S::grazyna.richmond@westminster-abbey.org::3ecb8d30-f6f6-4e88-81ee-c3c6ffcbefb2" providerId="AD" clId="Web-{16DB25DB-51EA-D311-2C84-C03F2CCCC148}" dt="2023-01-30T14:36:41.224" v="11"/>
        <pc:sldMkLst>
          <pc:docMk/>
          <pc:sldMk cId="1400034029" sldId="350"/>
        </pc:sldMkLst>
      </pc:sldChg>
      <pc:sldChg chg="modSp modNotes">
        <pc:chgData name="Grazyna Richmond" userId="S::grazyna.richmond@westminster-abbey.org::3ecb8d30-f6f6-4e88-81ee-c3c6ffcbefb2" providerId="AD" clId="Web-{16DB25DB-51EA-D311-2C84-C03F2CCCC148}" dt="2023-01-30T14:38:35.836" v="32"/>
        <pc:sldMkLst>
          <pc:docMk/>
          <pc:sldMk cId="636330724" sldId="353"/>
        </pc:sldMkLst>
        <pc:spChg chg="mod">
          <ac:chgData name="Grazyna Richmond" userId="S::grazyna.richmond@westminster-abbey.org::3ecb8d30-f6f6-4e88-81ee-c3c6ffcbefb2" providerId="AD" clId="Web-{16DB25DB-51EA-D311-2C84-C03F2CCCC148}" dt="2023-01-30T14:36:56.240" v="13" actId="20577"/>
          <ac:spMkLst>
            <pc:docMk/>
            <pc:sldMk cId="636330724" sldId="353"/>
            <ac:spMk id="10" creationId="{00000000-0000-0000-0000-000000000000}"/>
          </ac:spMkLst>
        </pc:spChg>
      </pc:sldChg>
      <pc:sldChg chg="modNotes">
        <pc:chgData name="Grazyna Richmond" userId="S::grazyna.richmond@westminster-abbey.org::3ecb8d30-f6f6-4e88-81ee-c3c6ffcbefb2" providerId="AD" clId="Web-{16DB25DB-51EA-D311-2C84-C03F2CCCC148}" dt="2023-01-30T14:41:38.138" v="115"/>
        <pc:sldMkLst>
          <pc:docMk/>
          <pc:sldMk cId="1782355738" sldId="355"/>
        </pc:sldMkLst>
      </pc:sldChg>
    </pc:docChg>
  </pc:docChgLst>
  <pc:docChgLst>
    <pc:chgData name="Sian Shaw" userId="cf930bf7-ba7f-4ec0-9225-526cb0af2be3" providerId="ADAL" clId="{A5A313AC-7930-4F3E-A53B-1AB7415E4A53}"/>
    <pc:docChg chg="modSld">
      <pc:chgData name="Sian Shaw" userId="cf930bf7-ba7f-4ec0-9225-526cb0af2be3" providerId="ADAL" clId="{A5A313AC-7930-4F3E-A53B-1AB7415E4A53}" dt="2022-08-10T08:51:17.544" v="32" actId="20577"/>
      <pc:docMkLst>
        <pc:docMk/>
      </pc:docMkLst>
      <pc:sldChg chg="modNotesTx">
        <pc:chgData name="Sian Shaw" userId="cf930bf7-ba7f-4ec0-9225-526cb0af2be3" providerId="ADAL" clId="{A5A313AC-7930-4F3E-A53B-1AB7415E4A53}" dt="2022-08-10T08:51:17.544" v="32" actId="20577"/>
        <pc:sldMkLst>
          <pc:docMk/>
          <pc:sldMk cId="4207311477" sldId="367"/>
        </pc:sldMkLst>
      </pc:sldChg>
    </pc:docChg>
  </pc:docChgLst>
  <pc:docChgLst>
    <pc:chgData name="Work Experience1" userId="S::work.experience1@westminster-abbey.org::57e63021-8621-439d-a682-6f6d170830c6" providerId="AD" clId="Web-{72EC9D4F-4F29-0EE8-A00F-FBFB601AEFEA}"/>
    <pc:docChg chg="addSld modSld">
      <pc:chgData name="Work Experience1" userId="S::work.experience1@westminster-abbey.org::57e63021-8621-439d-a682-6f6d170830c6" providerId="AD" clId="Web-{72EC9D4F-4F29-0EE8-A00F-FBFB601AEFEA}" dt="2022-08-05T10:52:00.865" v="20"/>
      <pc:docMkLst>
        <pc:docMk/>
      </pc:docMkLst>
      <pc:sldChg chg="addSp delSp modSp new modNotes">
        <pc:chgData name="Work Experience1" userId="S::work.experience1@westminster-abbey.org::57e63021-8621-439d-a682-6f6d170830c6" providerId="AD" clId="Web-{72EC9D4F-4F29-0EE8-A00F-FBFB601AEFEA}" dt="2022-08-05T10:52:00.865" v="20"/>
        <pc:sldMkLst>
          <pc:docMk/>
          <pc:sldMk cId="4207311477" sldId="367"/>
        </pc:sldMkLst>
        <pc:spChg chg="del">
          <ac:chgData name="Work Experience1" userId="S::work.experience1@westminster-abbey.org::57e63021-8621-439d-a682-6f6d170830c6" providerId="AD" clId="Web-{72EC9D4F-4F29-0EE8-A00F-FBFB601AEFEA}" dt="2022-08-05T10:49:30.853" v="2"/>
          <ac:spMkLst>
            <pc:docMk/>
            <pc:sldMk cId="4207311477" sldId="367"/>
            <ac:spMk id="4" creationId="{C357C46C-46F2-FC6C-A9B6-C8E941C068A8}"/>
          </ac:spMkLst>
        </pc:spChg>
        <pc:spChg chg="del mod">
          <ac:chgData name="Work Experience1" userId="S::work.experience1@westminster-abbey.org::57e63021-8621-439d-a682-6f6d170830c6" providerId="AD" clId="Web-{72EC9D4F-4F29-0EE8-A00F-FBFB601AEFEA}" dt="2022-08-05T10:50:00.918" v="7"/>
          <ac:spMkLst>
            <pc:docMk/>
            <pc:sldMk cId="4207311477" sldId="367"/>
            <ac:spMk id="5" creationId="{ABF336A5-F764-C1B3-4704-B81262560A61}"/>
          </ac:spMkLst>
        </pc:spChg>
        <pc:spChg chg="add">
          <ac:chgData name="Work Experience1" userId="S::work.experience1@westminster-abbey.org::57e63021-8621-439d-a682-6f6d170830c6" providerId="AD" clId="Web-{72EC9D4F-4F29-0EE8-A00F-FBFB601AEFEA}" dt="2022-08-05T10:49:28.447" v="1"/>
          <ac:spMkLst>
            <pc:docMk/>
            <pc:sldMk cId="4207311477" sldId="367"/>
            <ac:spMk id="7" creationId="{DE828989-68AC-AC74-4C0D-1DCB6B4D1724}"/>
          </ac:spMkLst>
        </pc:spChg>
        <pc:picChg chg="add mod">
          <ac:chgData name="Work Experience1" userId="S::work.experience1@westminster-abbey.org::57e63021-8621-439d-a682-6f6d170830c6" providerId="AD" clId="Web-{72EC9D4F-4F29-0EE8-A00F-FBFB601AEFEA}" dt="2022-08-05T10:50:11.169" v="8" actId="14100"/>
          <ac:picMkLst>
            <pc:docMk/>
            <pc:sldMk cId="4207311477" sldId="367"/>
            <ac:picMk id="8" creationId="{3215A877-0D70-173F-44C3-21CF6DA95C1C}"/>
          </ac:picMkLst>
        </pc:picChg>
      </pc:sldChg>
    </pc:docChg>
  </pc:docChgLst>
  <pc:docChgLst>
    <pc:chgData name="Lou Cash" userId="S::lou.cash@westminster-abbey.org::86be4a58-c22e-4e67-b9c9-cb87f0968146" providerId="AD" clId="Web-{AE6DD037-4AE3-9618-47E2-B29D553F822E}"/>
    <pc:docChg chg="modSld">
      <pc:chgData name="Lou Cash" userId="S::lou.cash@westminster-abbey.org::86be4a58-c22e-4e67-b9c9-cb87f0968146" providerId="AD" clId="Web-{AE6DD037-4AE3-9618-47E2-B29D553F822E}" dt="2023-01-05T09:24:03.542" v="111" actId="20577"/>
      <pc:docMkLst>
        <pc:docMk/>
      </pc:docMkLst>
      <pc:sldChg chg="addSp delSp modSp">
        <pc:chgData name="Lou Cash" userId="S::lou.cash@westminster-abbey.org::86be4a58-c22e-4e67-b9c9-cb87f0968146" providerId="AD" clId="Web-{AE6DD037-4AE3-9618-47E2-B29D553F822E}" dt="2023-01-05T08:34:13.714" v="85" actId="20577"/>
        <pc:sldMkLst>
          <pc:docMk/>
          <pc:sldMk cId="3738129323" sldId="368"/>
        </pc:sldMkLst>
        <pc:spChg chg="mod">
          <ac:chgData name="Lou Cash" userId="S::lou.cash@westminster-abbey.org::86be4a58-c22e-4e67-b9c9-cb87f0968146" providerId="AD" clId="Web-{AE6DD037-4AE3-9618-47E2-B29D553F822E}" dt="2023-01-05T08:34:13.714" v="85" actId="20577"/>
          <ac:spMkLst>
            <pc:docMk/>
            <pc:sldMk cId="3738129323" sldId="368"/>
            <ac:spMk id="3" creationId="{B178C0E7-7DD7-DE74-1230-5E9DF9A22A0E}"/>
          </ac:spMkLst>
        </pc:spChg>
        <pc:spChg chg="add del mod">
          <ac:chgData name="Lou Cash" userId="S::lou.cash@westminster-abbey.org::86be4a58-c22e-4e67-b9c9-cb87f0968146" providerId="AD" clId="Web-{AE6DD037-4AE3-9618-47E2-B29D553F822E}" dt="2023-01-05T08:30:16.545" v="9"/>
          <ac:spMkLst>
            <pc:docMk/>
            <pc:sldMk cId="3738129323" sldId="368"/>
            <ac:spMk id="6" creationId="{C5335103-6BEF-93A2-9F23-BBC660CD6F8C}"/>
          </ac:spMkLst>
        </pc:spChg>
        <pc:spChg chg="add mod">
          <ac:chgData name="Lou Cash" userId="S::lou.cash@westminster-abbey.org::86be4a58-c22e-4e67-b9c9-cb87f0968146" providerId="AD" clId="Web-{AE6DD037-4AE3-9618-47E2-B29D553F822E}" dt="2023-01-05T08:33:04.181" v="50" actId="14100"/>
          <ac:spMkLst>
            <pc:docMk/>
            <pc:sldMk cId="3738129323" sldId="368"/>
            <ac:spMk id="6" creationId="{EAED0C54-4C5F-B6E3-834A-03938749345D}"/>
          </ac:spMkLst>
        </pc:spChg>
        <pc:picChg chg="add mod">
          <ac:chgData name="Lou Cash" userId="S::lou.cash@westminster-abbey.org::86be4a58-c22e-4e67-b9c9-cb87f0968146" providerId="AD" clId="Web-{AE6DD037-4AE3-9618-47E2-B29D553F822E}" dt="2023-01-05T08:30:11.232" v="7" actId="1076"/>
          <ac:picMkLst>
            <pc:docMk/>
            <pc:sldMk cId="3738129323" sldId="368"/>
            <ac:picMk id="2" creationId="{B956C03A-28B3-46EC-616A-098BBB6878F5}"/>
          </ac:picMkLst>
        </pc:picChg>
      </pc:sldChg>
      <pc:sldChg chg="modSp">
        <pc:chgData name="Lou Cash" userId="S::lou.cash@westminster-abbey.org::86be4a58-c22e-4e67-b9c9-cb87f0968146" providerId="AD" clId="Web-{AE6DD037-4AE3-9618-47E2-B29D553F822E}" dt="2023-01-05T09:24:03.542" v="111" actId="20577"/>
        <pc:sldMkLst>
          <pc:docMk/>
          <pc:sldMk cId="3686126284" sldId="369"/>
        </pc:sldMkLst>
        <pc:spChg chg="mod">
          <ac:chgData name="Lou Cash" userId="S::lou.cash@westminster-abbey.org::86be4a58-c22e-4e67-b9c9-cb87f0968146" providerId="AD" clId="Web-{AE6DD037-4AE3-9618-47E2-B29D553F822E}" dt="2023-01-05T09:24:03.542" v="111" actId="20577"/>
          <ac:spMkLst>
            <pc:docMk/>
            <pc:sldMk cId="3686126284" sldId="369"/>
            <ac:spMk id="3" creationId="{99E58140-4411-1E4A-6C74-1DC52AE8C6E9}"/>
          </ac:spMkLst>
        </pc:spChg>
      </pc:sldChg>
    </pc:docChg>
  </pc:docChgLst>
  <pc:docChgLst>
    <pc:chgData name="William Ewart" userId="S::william.ewart@westminster-abbey.org::acfb01ca-8539-4e85-964e-c2b1dd366cb4" providerId="AD" clId="Web-{5AA71F27-EF14-1362-0369-C7183843C243}"/>
    <pc:docChg chg="modSld">
      <pc:chgData name="William Ewart" userId="S::william.ewart@westminster-abbey.org::acfb01ca-8539-4e85-964e-c2b1dd366cb4" providerId="AD" clId="Web-{5AA71F27-EF14-1362-0369-C7183843C243}" dt="2023-01-04T10:06:20.164" v="3"/>
      <pc:docMkLst>
        <pc:docMk/>
      </pc:docMkLst>
      <pc:sldChg chg="modNotes">
        <pc:chgData name="William Ewart" userId="S::william.ewart@westminster-abbey.org::acfb01ca-8539-4e85-964e-c2b1dd366cb4" providerId="AD" clId="Web-{5AA71F27-EF14-1362-0369-C7183843C243}" dt="2023-01-04T10:06:13.336" v="1"/>
        <pc:sldMkLst>
          <pc:docMk/>
          <pc:sldMk cId="927207849" sldId="316"/>
        </pc:sldMkLst>
      </pc:sldChg>
      <pc:sldChg chg="modSp modNotes">
        <pc:chgData name="William Ewart" userId="S::william.ewart@westminster-abbey.org::acfb01ca-8539-4e85-964e-c2b1dd366cb4" providerId="AD" clId="Web-{5AA71F27-EF14-1362-0369-C7183843C243}" dt="2023-01-04T10:06:20.164" v="3"/>
        <pc:sldMkLst>
          <pc:docMk/>
          <pc:sldMk cId="4213500498" sldId="341"/>
        </pc:sldMkLst>
        <pc:spChg chg="mod">
          <ac:chgData name="William Ewart" userId="S::william.ewart@westminster-abbey.org::acfb01ca-8539-4e85-964e-c2b1dd366cb4" providerId="AD" clId="Web-{5AA71F27-EF14-1362-0369-C7183843C243}" dt="2023-01-04T10:05:32.615" v="0" actId="20577"/>
          <ac:spMkLst>
            <pc:docMk/>
            <pc:sldMk cId="4213500498" sldId="341"/>
            <ac:spMk id="8" creationId="{9DF1C1B0-F1BD-47BC-A23E-BFC4BDF8B584}"/>
          </ac:spMkLst>
        </pc:spChg>
      </pc:sldChg>
      <pc:sldChg chg="modNotes">
        <pc:chgData name="William Ewart" userId="S::william.ewart@westminster-abbey.org::acfb01ca-8539-4e85-964e-c2b1dd366cb4" providerId="AD" clId="Web-{5AA71F27-EF14-1362-0369-C7183843C243}" dt="2023-01-04T10:06:17.367" v="2"/>
        <pc:sldMkLst>
          <pc:docMk/>
          <pc:sldMk cId="755379966" sldId="346"/>
        </pc:sldMkLst>
      </pc:sldChg>
      <pc:sldChg chg="modNotes">
        <pc:chgData name="William Ewart" userId="S::william.ewart@westminster-abbey.org::acfb01ca-8539-4e85-964e-c2b1dd366cb4" providerId="AD" clId="Web-{5AA71F27-EF14-1362-0369-C7183843C243}" dt="2023-01-04T10:06:20.164" v="3"/>
        <pc:sldMkLst>
          <pc:docMk/>
          <pc:sldMk cId="1377682283" sldId="347"/>
        </pc:sldMkLst>
      </pc:sldChg>
      <pc:sldChg chg="modNotes">
        <pc:chgData name="William Ewart" userId="S::william.ewart@westminster-abbey.org::acfb01ca-8539-4e85-964e-c2b1dd366cb4" providerId="AD" clId="Web-{5AA71F27-EF14-1362-0369-C7183843C243}" dt="2023-01-04T10:06:20.164" v="3"/>
        <pc:sldMkLst>
          <pc:docMk/>
          <pc:sldMk cId="3484060235" sldId="349"/>
        </pc:sldMkLst>
      </pc:sldChg>
      <pc:sldChg chg="modNotes">
        <pc:chgData name="William Ewart" userId="S::william.ewart@westminster-abbey.org::acfb01ca-8539-4e85-964e-c2b1dd366cb4" providerId="AD" clId="Web-{5AA71F27-EF14-1362-0369-C7183843C243}" dt="2023-01-04T10:06:20.164" v="3"/>
        <pc:sldMkLst>
          <pc:docMk/>
          <pc:sldMk cId="1400034029" sldId="350"/>
        </pc:sldMkLst>
      </pc:sldChg>
      <pc:sldChg chg="modNotes">
        <pc:chgData name="William Ewart" userId="S::william.ewart@westminster-abbey.org::acfb01ca-8539-4e85-964e-c2b1dd366cb4" providerId="AD" clId="Web-{5AA71F27-EF14-1362-0369-C7183843C243}" dt="2023-01-04T10:06:20.164" v="3"/>
        <pc:sldMkLst>
          <pc:docMk/>
          <pc:sldMk cId="1769458124" sldId="351"/>
        </pc:sldMkLst>
      </pc:sldChg>
      <pc:sldChg chg="modNotes">
        <pc:chgData name="William Ewart" userId="S::william.ewart@westminster-abbey.org::acfb01ca-8539-4e85-964e-c2b1dd366cb4" providerId="AD" clId="Web-{5AA71F27-EF14-1362-0369-C7183843C243}" dt="2023-01-04T10:06:20.164" v="3"/>
        <pc:sldMkLst>
          <pc:docMk/>
          <pc:sldMk cId="636330724" sldId="353"/>
        </pc:sldMkLst>
      </pc:sldChg>
      <pc:sldChg chg="modNotes">
        <pc:chgData name="William Ewart" userId="S::william.ewart@westminster-abbey.org::acfb01ca-8539-4e85-964e-c2b1dd366cb4" providerId="AD" clId="Web-{5AA71F27-EF14-1362-0369-C7183843C243}" dt="2023-01-04T10:06:20.164" v="3"/>
        <pc:sldMkLst>
          <pc:docMk/>
          <pc:sldMk cId="1782355738" sldId="355"/>
        </pc:sldMkLst>
      </pc:sldChg>
      <pc:sldChg chg="modNotes">
        <pc:chgData name="William Ewart" userId="S::william.ewart@westminster-abbey.org::acfb01ca-8539-4e85-964e-c2b1dd366cb4" providerId="AD" clId="Web-{5AA71F27-EF14-1362-0369-C7183843C243}" dt="2023-01-04T10:06:20.164" v="3"/>
        <pc:sldMkLst>
          <pc:docMk/>
          <pc:sldMk cId="449797809" sldId="356"/>
        </pc:sldMkLst>
      </pc:sldChg>
      <pc:sldChg chg="modNotes">
        <pc:chgData name="William Ewart" userId="S::william.ewart@westminster-abbey.org::acfb01ca-8539-4e85-964e-c2b1dd366cb4" providerId="AD" clId="Web-{5AA71F27-EF14-1362-0369-C7183843C243}" dt="2023-01-04T10:06:20.164" v="3"/>
        <pc:sldMkLst>
          <pc:docMk/>
          <pc:sldMk cId="1684846530" sldId="357"/>
        </pc:sldMkLst>
      </pc:sldChg>
      <pc:sldChg chg="modNotes">
        <pc:chgData name="William Ewart" userId="S::william.ewart@westminster-abbey.org::acfb01ca-8539-4e85-964e-c2b1dd366cb4" providerId="AD" clId="Web-{5AA71F27-EF14-1362-0369-C7183843C243}" dt="2023-01-04T10:06:20.164" v="3"/>
        <pc:sldMkLst>
          <pc:docMk/>
          <pc:sldMk cId="2139328834" sldId="358"/>
        </pc:sldMkLst>
      </pc:sldChg>
      <pc:sldChg chg="modNotes">
        <pc:chgData name="William Ewart" userId="S::william.ewart@westminster-abbey.org::acfb01ca-8539-4e85-964e-c2b1dd366cb4" providerId="AD" clId="Web-{5AA71F27-EF14-1362-0369-C7183843C243}" dt="2023-01-04T10:06:20.164" v="3"/>
        <pc:sldMkLst>
          <pc:docMk/>
          <pc:sldMk cId="67873687" sldId="359"/>
        </pc:sldMkLst>
      </pc:sldChg>
      <pc:sldChg chg="modNotes">
        <pc:chgData name="William Ewart" userId="S::william.ewart@westminster-abbey.org::acfb01ca-8539-4e85-964e-c2b1dd366cb4" providerId="AD" clId="Web-{5AA71F27-EF14-1362-0369-C7183843C243}" dt="2023-01-04T10:06:20.164" v="3"/>
        <pc:sldMkLst>
          <pc:docMk/>
          <pc:sldMk cId="1260903933" sldId="360"/>
        </pc:sldMkLst>
      </pc:sldChg>
      <pc:sldChg chg="modNotes">
        <pc:chgData name="William Ewart" userId="S::william.ewart@westminster-abbey.org::acfb01ca-8539-4e85-964e-c2b1dd366cb4" providerId="AD" clId="Web-{5AA71F27-EF14-1362-0369-C7183843C243}" dt="2023-01-04T10:06:20.164" v="3"/>
        <pc:sldMkLst>
          <pc:docMk/>
          <pc:sldMk cId="1126422511" sldId="362"/>
        </pc:sldMkLst>
      </pc:sldChg>
      <pc:sldChg chg="modNotes">
        <pc:chgData name="William Ewart" userId="S::william.ewart@westminster-abbey.org::acfb01ca-8539-4e85-964e-c2b1dd366cb4" providerId="AD" clId="Web-{5AA71F27-EF14-1362-0369-C7183843C243}" dt="2023-01-04T10:06:20.164" v="3"/>
        <pc:sldMkLst>
          <pc:docMk/>
          <pc:sldMk cId="459810416" sldId="366"/>
        </pc:sldMkLst>
      </pc:sldChg>
    </pc:docChg>
  </pc:docChgLst>
  <pc:docChgLst>
    <pc:chgData name="Lou Cash" userId="S::lou.cash@westminster-abbey.org::86be4a58-c22e-4e67-b9c9-cb87f0968146" providerId="AD" clId="Web-{87D217D2-3385-4263-B161-082B736A9688}"/>
    <pc:docChg chg="modSld">
      <pc:chgData name="Lou Cash" userId="S::lou.cash@westminster-abbey.org::86be4a58-c22e-4e67-b9c9-cb87f0968146" providerId="AD" clId="Web-{87D217D2-3385-4263-B161-082B736A9688}" dt="2023-01-05T14:29:48.496" v="274"/>
      <pc:docMkLst>
        <pc:docMk/>
      </pc:docMkLst>
      <pc:sldChg chg="modSp modNotes">
        <pc:chgData name="Lou Cash" userId="S::lou.cash@westminster-abbey.org::86be4a58-c22e-4e67-b9c9-cb87f0968146" providerId="AD" clId="Web-{87D217D2-3385-4263-B161-082B736A9688}" dt="2023-01-05T14:29:48.496" v="274"/>
        <pc:sldMkLst>
          <pc:docMk/>
          <pc:sldMk cId="3738129323" sldId="368"/>
        </pc:sldMkLst>
        <pc:spChg chg="mod">
          <ac:chgData name="Lou Cash" userId="S::lou.cash@westminster-abbey.org::86be4a58-c22e-4e67-b9c9-cb87f0968146" providerId="AD" clId="Web-{87D217D2-3385-4263-B161-082B736A9688}" dt="2023-01-05T14:13:59.783" v="9" actId="20577"/>
          <ac:spMkLst>
            <pc:docMk/>
            <pc:sldMk cId="3738129323" sldId="368"/>
            <ac:spMk id="3" creationId="{B178C0E7-7DD7-DE74-1230-5E9DF9A22A0E}"/>
          </ac:spMkLst>
        </pc:spChg>
      </pc:sldChg>
      <pc:sldChg chg="addSp modSp modNotes">
        <pc:chgData name="Lou Cash" userId="S::lou.cash@westminster-abbey.org::86be4a58-c22e-4e67-b9c9-cb87f0968146" providerId="AD" clId="Web-{87D217D2-3385-4263-B161-082B736A9688}" dt="2023-01-05T14:23:31.455" v="264"/>
        <pc:sldMkLst>
          <pc:docMk/>
          <pc:sldMk cId="3686126284" sldId="369"/>
        </pc:sldMkLst>
        <pc:spChg chg="mod">
          <ac:chgData name="Lou Cash" userId="S::lou.cash@westminster-abbey.org::86be4a58-c22e-4e67-b9c9-cb87f0968146" providerId="AD" clId="Web-{87D217D2-3385-4263-B161-082B736A9688}" dt="2023-01-05T14:21:52.484" v="245" actId="20577"/>
          <ac:spMkLst>
            <pc:docMk/>
            <pc:sldMk cId="3686126284" sldId="369"/>
            <ac:spMk id="3" creationId="{99E58140-4411-1E4A-6C74-1DC52AE8C6E9}"/>
          </ac:spMkLst>
        </pc:spChg>
        <pc:picChg chg="add mod">
          <ac:chgData name="Lou Cash" userId="S::lou.cash@westminster-abbey.org::86be4a58-c22e-4e67-b9c9-cb87f0968146" providerId="AD" clId="Web-{87D217D2-3385-4263-B161-082B736A9688}" dt="2023-01-05T14:21:58.640" v="247" actId="1076"/>
          <ac:picMkLst>
            <pc:docMk/>
            <pc:sldMk cId="3686126284" sldId="369"/>
            <ac:picMk id="2" creationId="{7A661A12-F10B-77FC-738C-B2A24B437F84}"/>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55776E-292F-437A-9B41-6AA1A066AFB1}" type="datetimeFigureOut">
              <a:rPr lang="en-GB" smtClean="0"/>
              <a:t>30/01/2023</a:t>
            </a:fld>
            <a:endParaRPr lang="en-GB"/>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C249C6D-FBAB-4560-AF80-E37FDE38022A}" type="slidenum">
              <a:rPr lang="en-GB" smtClean="0"/>
              <a:t>‹#›</a:t>
            </a:fld>
            <a:endParaRPr lang="en-GB"/>
          </a:p>
        </p:txBody>
      </p:sp>
    </p:spTree>
    <p:extLst>
      <p:ext uri="{BB962C8B-B14F-4D97-AF65-F5344CB8AC3E}">
        <p14:creationId xmlns:p14="http://schemas.microsoft.com/office/powerpoint/2010/main" val="22900361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thecommonwealth.org/commonwealth-day"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panose="020F0502020204030204"/>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©2023 Dean &amp; Chapter of Westminster</a:t>
            </a:r>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1</a:t>
            </a:fld>
            <a:endParaRPr lang="en-GB"/>
          </a:p>
        </p:txBody>
      </p:sp>
    </p:spTree>
    <p:extLst>
      <p:ext uri="{BB962C8B-B14F-4D97-AF65-F5344CB8AC3E}">
        <p14:creationId xmlns:p14="http://schemas.microsoft.com/office/powerpoint/2010/main" val="39947205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t>Teacher: Talk through the slide. </a:t>
            </a:r>
            <a:endParaRPr lang="en-GB" baseline="0"/>
          </a:p>
        </p:txBody>
      </p:sp>
      <p:sp>
        <p:nvSpPr>
          <p:cNvPr id="4" name="Slide Number Placeholder 3"/>
          <p:cNvSpPr>
            <a:spLocks noGrp="1"/>
          </p:cNvSpPr>
          <p:nvPr>
            <p:ph type="sldNum" sz="quarter" idx="10"/>
          </p:nvPr>
        </p:nvSpPr>
        <p:spPr/>
        <p:txBody>
          <a:bodyPr/>
          <a:lstStyle/>
          <a:p>
            <a:fld id="{2BC32D93-7E53-4210-BB78-5B4EF81C39B9}" type="slidenum">
              <a:rPr lang="en-GB" smtClean="0"/>
              <a:t>10</a:t>
            </a:fld>
            <a:endParaRPr lang="en-GB"/>
          </a:p>
        </p:txBody>
      </p:sp>
    </p:spTree>
    <p:extLst>
      <p:ext uri="{BB962C8B-B14F-4D97-AF65-F5344CB8AC3E}">
        <p14:creationId xmlns:p14="http://schemas.microsoft.com/office/powerpoint/2010/main" val="1000968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200" kern="1200" dirty="0">
                <a:solidFill>
                  <a:schemeClr val="tx1"/>
                </a:solidFill>
                <a:effectLst/>
                <a:latin typeface="+mn-lt"/>
                <a:ea typeface="+mn-ea"/>
                <a:cs typeface="+mn-cs"/>
              </a:rPr>
              <a:t>Teacher:</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For the anointing and crowning, the monarch sits in the coronation chair. The Coronation Chair is over 700 years old and has been used for coronations since 1308. It was built in 1301 on the orders of Edward I, to enclose the historic Stone of </a:t>
            </a:r>
            <a:r>
              <a:rPr lang="en-GB" dirty="0"/>
              <a:t>Destiny </a:t>
            </a:r>
            <a:r>
              <a:rPr lang="en-GB" sz="1200" kern="1200" dirty="0">
                <a:solidFill>
                  <a:schemeClr val="tx1"/>
                </a:solidFill>
                <a:effectLst/>
                <a:latin typeface="+mn-lt"/>
                <a:ea typeface="+mn-ea"/>
                <a:cs typeface="+mn-cs"/>
              </a:rPr>
              <a:t>that Edward had stolen from Scotland. In 1996, the stone was given back to Scotland, but will return to the Abbey for future coronations. When</a:t>
            </a:r>
            <a:r>
              <a:rPr lang="en-GB" sz="1200" kern="1200" baseline="0" dirty="0">
                <a:solidFill>
                  <a:schemeClr val="tx1"/>
                </a:solidFill>
                <a:effectLst/>
                <a:latin typeface="+mn-lt"/>
                <a:ea typeface="+mn-ea"/>
                <a:cs typeface="+mn-cs"/>
              </a:rPr>
              <a:t> </a:t>
            </a:r>
            <a:r>
              <a:rPr lang="en-GB" dirty="0"/>
              <a:t>the chair</a:t>
            </a:r>
            <a:r>
              <a:rPr lang="en-GB" sz="1200" kern="1200" baseline="0" dirty="0">
                <a:solidFill>
                  <a:schemeClr val="tx1"/>
                </a:solidFill>
                <a:effectLst/>
                <a:latin typeface="+mn-lt"/>
                <a:ea typeface="+mn-ea"/>
                <a:cs typeface="+mn-cs"/>
              </a:rPr>
              <a:t> was first made it would have looked very fine, but now it’s looking </a:t>
            </a:r>
            <a:r>
              <a:rPr lang="en-GB" dirty="0"/>
              <a:t>worn</a:t>
            </a:r>
            <a:r>
              <a:rPr lang="en-GB" sz="1200" kern="1200" baseline="0" dirty="0">
                <a:solidFill>
                  <a:schemeClr val="tx1"/>
                </a:solidFill>
                <a:effectLst/>
                <a:latin typeface="+mn-lt"/>
                <a:ea typeface="+mn-ea"/>
                <a:cs typeface="+mn-cs"/>
              </a:rPr>
              <a:t> and is covered in graffiti from the Westminster schoolboys of the 18</a:t>
            </a:r>
            <a:r>
              <a:rPr lang="en-GB" sz="1200" kern="1200" baseline="30000" dirty="0">
                <a:solidFill>
                  <a:schemeClr val="tx1"/>
                </a:solidFill>
                <a:effectLst/>
                <a:latin typeface="+mn-lt"/>
                <a:ea typeface="+mn-ea"/>
                <a:cs typeface="+mn-cs"/>
              </a:rPr>
              <a:t>th</a:t>
            </a:r>
            <a:r>
              <a:rPr lang="en-GB" sz="1200" kern="1200" baseline="0" dirty="0">
                <a:solidFill>
                  <a:schemeClr val="tx1"/>
                </a:solidFill>
                <a:effectLst/>
                <a:latin typeface="+mn-lt"/>
                <a:ea typeface="+mn-ea"/>
                <a:cs typeface="+mn-cs"/>
              </a:rPr>
              <a:t> &amp; 19</a:t>
            </a:r>
            <a:r>
              <a:rPr lang="en-GB" sz="1200" kern="1200" baseline="30000" dirty="0">
                <a:solidFill>
                  <a:schemeClr val="tx1"/>
                </a:solidFill>
                <a:effectLst/>
                <a:latin typeface="+mn-lt"/>
                <a:ea typeface="+mn-ea"/>
                <a:cs typeface="+mn-cs"/>
              </a:rPr>
              <a:t>th</a:t>
            </a:r>
            <a:r>
              <a:rPr lang="en-GB" sz="1200" kern="1200" baseline="0" dirty="0">
                <a:solidFill>
                  <a:schemeClr val="tx1"/>
                </a:solidFill>
                <a:effectLst/>
                <a:latin typeface="+mn-lt"/>
                <a:ea typeface="+mn-ea"/>
                <a:cs typeface="+mn-cs"/>
              </a:rPr>
              <a:t> centuries.</a:t>
            </a:r>
            <a:r>
              <a:rPr lang="en-GB" dirty="0"/>
              <a:t> </a:t>
            </a:r>
            <a:endParaRPr lang="en-GB" sz="1200" b="1" kern="1200" baseline="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a:solidFill>
                <a:schemeClr val="tx1"/>
              </a:solidFill>
              <a:effectLst/>
              <a:latin typeface="+mn-lt"/>
              <a:ea typeface="+mn-ea"/>
              <a:cs typeface="+mn-cs"/>
            </a:endParaRPr>
          </a:p>
          <a:p>
            <a:pPr>
              <a:defRPr/>
            </a:pPr>
            <a:r>
              <a:rPr lang="en-US" sz="1200" kern="1200" baseline="0" dirty="0">
                <a:solidFill>
                  <a:schemeClr val="tx1"/>
                </a:solidFill>
                <a:effectLst/>
                <a:latin typeface="+mn-lt"/>
                <a:ea typeface="+mn-ea"/>
                <a:cs typeface="+mn-cs"/>
              </a:rPr>
              <a:t>Images:</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Coronation Chair – ©2023 Dean &amp; Chapter of Westminster</a:t>
            </a:r>
            <a:endParaRPr lang="en-US" sz="1200" kern="1200" baseline="0" dirty="0">
              <a:solidFill>
                <a:schemeClr val="tx1"/>
              </a:solidFill>
              <a:effectLst/>
              <a:latin typeface="+mn-lt"/>
              <a:cs typeface="Calibri"/>
            </a:endParaRPr>
          </a:p>
          <a:p>
            <a:pPr>
              <a:defRPr/>
            </a:pPr>
            <a:r>
              <a:rPr lang="en-US" sz="1200" kern="1200" baseline="0" dirty="0">
                <a:solidFill>
                  <a:schemeClr val="tx1"/>
                </a:solidFill>
                <a:effectLst/>
                <a:latin typeface="+mn-lt"/>
                <a:ea typeface="+mn-ea"/>
                <a:cs typeface="+mn-cs"/>
              </a:rPr>
              <a:t>Stone of Scone – ©2023 Dean &amp; Chapter of Westminster</a:t>
            </a:r>
            <a:r>
              <a:rPr lang="en-US" dirty="0"/>
              <a:t> </a:t>
            </a:r>
            <a:endParaRPr lang="en-GB" sz="1200" kern="1200" baseline="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11</a:t>
            </a:fld>
            <a:endParaRPr lang="en-GB"/>
          </a:p>
        </p:txBody>
      </p:sp>
    </p:spTree>
    <p:extLst>
      <p:ext uri="{BB962C8B-B14F-4D97-AF65-F5344CB8AC3E}">
        <p14:creationId xmlns:p14="http://schemas.microsoft.com/office/powerpoint/2010/main" val="336633184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000"/>
              </a:spcAft>
            </a:pPr>
            <a:r>
              <a:rPr lang="en-GB" dirty="0"/>
              <a:t>Teacher: The coronation of Queen Elizabeth II took place on the 2nd June 1953. Her other important job was Head of the Commonwealth. </a:t>
            </a:r>
            <a:endParaRPr lang="en-US" dirty="0"/>
          </a:p>
          <a:p>
            <a:pPr>
              <a:spcAft>
                <a:spcPts val="1000"/>
              </a:spcAft>
            </a:pPr>
            <a:r>
              <a:rPr lang="en-GB" dirty="0"/>
              <a:t>The Commonwealth is a group of countries that work together for peace and friendship. In 1953 there were just 7 countries in the Commonwealth. Each of the Commonwealth countries was represented by a flower or plant embroidered on Queen Elizabeth's dress.</a:t>
            </a:r>
            <a:endParaRPr lang="en-US" dirty="0"/>
          </a:p>
          <a:p>
            <a:pPr marL="285750" indent="-285750">
              <a:spcAft>
                <a:spcPts val="1000"/>
              </a:spcAft>
              <a:buFont typeface="Arial,Sans-Serif"/>
              <a:buChar char="•"/>
            </a:pPr>
            <a:r>
              <a:rPr lang="en-GB" dirty="0"/>
              <a:t>Can you spot the maple leaf of Canada? </a:t>
            </a:r>
            <a:endParaRPr lang="en-US" dirty="0"/>
          </a:p>
          <a:p>
            <a:pPr marL="285750" indent="-285750">
              <a:spcAft>
                <a:spcPts val="1000"/>
              </a:spcAft>
              <a:buFont typeface="Arial,Sans-Serif"/>
              <a:buChar char="•"/>
            </a:pPr>
            <a:r>
              <a:rPr lang="en-GB"/>
              <a:t>Can you spot the lotus flower of Sri Lanka (previously known as Ceylon)? </a:t>
            </a:r>
            <a:endParaRPr lang="en-US"/>
          </a:p>
          <a:p>
            <a:pPr marL="285750" indent="-285750">
              <a:spcAft>
                <a:spcPts val="1000"/>
              </a:spcAft>
              <a:buFont typeface="Arial,Sans-Serif"/>
              <a:buChar char="•"/>
            </a:pPr>
            <a:endParaRPr lang="en-GB" dirty="0">
              <a:cs typeface="Calibri"/>
            </a:endParaRPr>
          </a:p>
          <a:p>
            <a:r>
              <a:rPr lang="en-US"/>
              <a:t>Images: </a:t>
            </a:r>
          </a:p>
          <a:p>
            <a:r>
              <a:rPr lang="en-US"/>
              <a:t>©2023 Dean &amp; Chapter of Westminster</a:t>
            </a:r>
            <a:endParaRPr lang="en-GB"/>
          </a:p>
          <a:p>
            <a:pPr>
              <a:spcAft>
                <a:spcPts val="1000"/>
              </a:spcAft>
            </a:pPr>
            <a:endParaRPr lang="en-GB"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12</a:t>
            </a:fld>
            <a:endParaRPr lang="en-GB"/>
          </a:p>
        </p:txBody>
      </p:sp>
    </p:spTree>
    <p:extLst>
      <p:ext uri="{BB962C8B-B14F-4D97-AF65-F5344CB8AC3E}">
        <p14:creationId xmlns:p14="http://schemas.microsoft.com/office/powerpoint/2010/main" val="292977148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spcAft>
                <a:spcPts val="1000"/>
              </a:spcAft>
            </a:pPr>
            <a:r>
              <a:rPr lang="en-US" dirty="0">
                <a:cs typeface="Calibri"/>
              </a:rPr>
              <a:t>Teacher: </a:t>
            </a:r>
            <a:r>
              <a:rPr lang="en-GB" dirty="0"/>
              <a:t>Today the Commonwealth is made up of 56 countries from around the world. </a:t>
            </a:r>
            <a:endParaRPr lang="en-US" dirty="0"/>
          </a:p>
          <a:p>
            <a:pPr>
              <a:spcAft>
                <a:spcPts val="1000"/>
              </a:spcAft>
            </a:pPr>
            <a:r>
              <a:rPr lang="en-GB" dirty="0"/>
              <a:t>King Charles III is the Head of the Commonwealth. Every year, representatives from each of the Commonwealth countries come to Westminster Abbey for a big celebration of their friendship. </a:t>
            </a:r>
          </a:p>
          <a:p>
            <a:pPr>
              <a:spcAft>
                <a:spcPts val="1000"/>
              </a:spcAft>
            </a:pPr>
            <a:r>
              <a:rPr lang="en-GB" dirty="0"/>
              <a:t>Do you recognise any of these Commonwealth flags? Can you find out the names of all the 56 countries in the Commonwealth? </a:t>
            </a:r>
            <a:endParaRPr lang="en-US" dirty="0">
              <a:cs typeface="Calibri" panose="020F0502020204030204"/>
            </a:endParaRPr>
          </a:p>
          <a:p>
            <a:pPr>
              <a:spcAft>
                <a:spcPts val="1000"/>
              </a:spcAft>
            </a:pPr>
            <a:r>
              <a:rPr lang="en-GB" dirty="0"/>
              <a:t>The photograph was taken at the Commonwealth Day celebration at Westminster Abbey in 2020. Commonwealth Day takes place on the second Monday in March every year at Westminster Abbey. Representatives from each of the Commonwealth countries are invited to the largest multi faith service in Britain. Further information can be found at </a:t>
            </a:r>
            <a:r>
              <a:rPr lang="en-GB" dirty="0">
                <a:hlinkClick r:id="rId3"/>
              </a:rPr>
              <a:t>https://thecommonwealth.org/commonwealth-day</a:t>
            </a:r>
            <a:endParaRPr lang="en-US" dirty="0"/>
          </a:p>
          <a:p>
            <a:pPr>
              <a:spcAft>
                <a:spcPts val="1000"/>
              </a:spcAft>
            </a:pPr>
            <a:endParaRPr lang="en-GB" dirty="0"/>
          </a:p>
          <a:p>
            <a:r>
              <a:rPr lang="en-US" dirty="0"/>
              <a:t>Image: </a:t>
            </a:r>
          </a:p>
          <a:p>
            <a:r>
              <a:rPr lang="en-US" dirty="0"/>
              <a:t>©2023 Dean &amp; Chapter of Westminster</a:t>
            </a:r>
            <a:endParaRPr lang="en-GB" dirty="0"/>
          </a:p>
          <a:p>
            <a:endParaRPr lang="en-US" dirty="0"/>
          </a:p>
          <a:p>
            <a:endParaRPr lang="en-US" dirty="0">
              <a:cs typeface="Calibri"/>
            </a:endParaRPr>
          </a:p>
        </p:txBody>
      </p:sp>
      <p:sp>
        <p:nvSpPr>
          <p:cNvPr id="4" name="Slide Number Placeholder 3"/>
          <p:cNvSpPr>
            <a:spLocks noGrp="1"/>
          </p:cNvSpPr>
          <p:nvPr>
            <p:ph type="sldNum" sz="quarter" idx="5"/>
          </p:nvPr>
        </p:nvSpPr>
        <p:spPr/>
        <p:txBody>
          <a:bodyPr/>
          <a:lstStyle/>
          <a:p>
            <a:fld id="{5C249C6D-FBAB-4560-AF80-E37FDE38022A}" type="slidenum">
              <a:rPr lang="en-GB" smtClean="0"/>
              <a:t>13</a:t>
            </a:fld>
            <a:endParaRPr lang="en-GB"/>
          </a:p>
        </p:txBody>
      </p:sp>
    </p:spTree>
    <p:extLst>
      <p:ext uri="{BB962C8B-B14F-4D97-AF65-F5344CB8AC3E}">
        <p14:creationId xmlns:p14="http://schemas.microsoft.com/office/powerpoint/2010/main" val="242842917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200" kern="1200" dirty="0">
                <a:solidFill>
                  <a:schemeClr val="tx1"/>
                </a:solidFill>
                <a:effectLst/>
                <a:latin typeface="+mn-lt"/>
                <a:ea typeface="+mn-ea"/>
                <a:cs typeface="+mn-cs"/>
              </a:rPr>
              <a:t>Teacher:</a:t>
            </a:r>
            <a:r>
              <a:rPr lang="en-GB" sz="1200" kern="1200" baseline="0" dirty="0">
                <a:solidFill>
                  <a:schemeClr val="tx1"/>
                </a:solidFill>
                <a:effectLst/>
                <a:latin typeface="+mn-lt"/>
                <a:ea typeface="+mn-ea"/>
                <a:cs typeface="+mn-cs"/>
              </a:rPr>
              <a:t> </a:t>
            </a:r>
            <a:r>
              <a:rPr lang="en-GB" dirty="0"/>
              <a:t>With so many people to invite, a coronation takes a long time to plan. How does Westminster Abbey prepare for a coronation? In 1953, for Queen Elizabeth II's coronation, </a:t>
            </a:r>
            <a:r>
              <a:rPr lang="en-GB" kern="1200" dirty="0">
                <a:effectLst/>
              </a:rPr>
              <a:t>the Abbey </a:t>
            </a:r>
            <a:r>
              <a:rPr lang="en-GB" dirty="0"/>
              <a:t>was</a:t>
            </a:r>
            <a:r>
              <a:rPr lang="en-GB" kern="1200" dirty="0">
                <a:effectLst/>
              </a:rPr>
              <a:t> transformed.</a:t>
            </a:r>
            <a:r>
              <a:rPr lang="en-GB" dirty="0"/>
              <a:t> The Coronation chair was placed in the Coronation Theatre and a platform was built for a throne to be placed on, right in the heart of the Abbey.</a:t>
            </a:r>
            <a:endParaRPr lang="en-US" dirty="0">
              <a:cs typeface="Calibri"/>
            </a:endParaRPr>
          </a:p>
          <a:p>
            <a:pPr>
              <a:defRPr/>
            </a:pPr>
            <a:endParaRPr lang="en-US" dirty="0"/>
          </a:p>
          <a:p>
            <a:pPr>
              <a:defRPr/>
            </a:pPr>
            <a:r>
              <a:rPr lang="en-US" sz="1200" b="0" kern="1200" baseline="0" dirty="0">
                <a:solidFill>
                  <a:schemeClr val="tx1"/>
                </a:solidFill>
                <a:effectLst/>
                <a:latin typeface="+mn-lt"/>
                <a:ea typeface="+mn-ea"/>
                <a:cs typeface="+mn-cs"/>
              </a:rPr>
              <a:t>Image:</a:t>
            </a:r>
            <a:r>
              <a:rPr lang="en-US" dirty="0"/>
              <a:t> </a:t>
            </a:r>
            <a:endParaRPr lang="en-US" sz="1200" b="0" kern="1200" baseline="0" dirty="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dirty="0">
                <a:solidFill>
                  <a:schemeClr val="tx1"/>
                </a:solidFill>
                <a:effectLst/>
                <a:latin typeface="+mn-lt"/>
                <a:ea typeface="+mn-ea"/>
                <a:cs typeface="+mn-cs"/>
              </a:rPr>
              <a:t>©2023 Dean &amp; Chapter of Westminster</a:t>
            </a:r>
            <a:endParaRPr lang="en-GB" sz="1200" b="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14</a:t>
            </a:fld>
            <a:endParaRPr lang="en-GB"/>
          </a:p>
        </p:txBody>
      </p:sp>
    </p:spTree>
    <p:extLst>
      <p:ext uri="{BB962C8B-B14F-4D97-AF65-F5344CB8AC3E}">
        <p14:creationId xmlns:p14="http://schemas.microsoft.com/office/powerpoint/2010/main" val="355011689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a:t>
            </a:r>
            <a:r>
              <a:rPr lang="en-GB" sz="1200" kern="1200" baseline="0">
                <a:solidFill>
                  <a:schemeClr val="tx1"/>
                </a:solidFill>
                <a:effectLst/>
                <a:latin typeface="+mn-lt"/>
                <a:ea typeface="+mn-ea"/>
                <a:cs typeface="+mn-cs"/>
              </a:rPr>
              <a:t> </a:t>
            </a:r>
            <a:r>
              <a:rPr lang="en-GB" sz="1200" kern="1200">
                <a:solidFill>
                  <a:schemeClr val="tx1"/>
                </a:solidFill>
                <a:effectLst/>
                <a:latin typeface="+mn-lt"/>
                <a:ea typeface="+mn-ea"/>
                <a:cs typeface="+mn-cs"/>
              </a:rPr>
              <a:t>An</a:t>
            </a:r>
            <a:r>
              <a:rPr lang="en-GB" sz="1200" kern="1200" baseline="0">
                <a:solidFill>
                  <a:schemeClr val="tx1"/>
                </a:solidFill>
                <a:effectLst/>
                <a:latin typeface="+mn-lt"/>
                <a:ea typeface="+mn-ea"/>
                <a:cs typeface="+mn-cs"/>
              </a:rPr>
              <a:t> annexe was constructed in front of the West Door to allow for the </a:t>
            </a:r>
            <a:r>
              <a:rPr lang="en-GB" sz="1200" kern="1200">
                <a:solidFill>
                  <a:schemeClr val="tx1"/>
                </a:solidFill>
                <a:effectLst/>
                <a:latin typeface="+mn-lt"/>
                <a:ea typeface="+mn-ea"/>
                <a:cs typeface="+mn-cs"/>
              </a:rPr>
              <a:t>procession to get ready before entering the Abbey.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baseline="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a:solidFill>
                  <a:schemeClr val="tx1"/>
                </a:solidFill>
                <a:effectLst/>
                <a:latin typeface="+mn-lt"/>
                <a:ea typeface="+mn-ea"/>
                <a:cs typeface="+mn-cs"/>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a:solidFill>
                  <a:schemeClr val="tx1"/>
                </a:solidFill>
                <a:effectLst/>
                <a:latin typeface="+mn-lt"/>
                <a:ea typeface="+mn-ea"/>
                <a:cs typeface="+mn-cs"/>
              </a:rPr>
              <a:t>©2023 Dean &amp; Chapter of Westminster</a:t>
            </a:r>
            <a:endParaRPr lang="en-GB" sz="1200" b="0" kern="1200" baseline="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15</a:t>
            </a:fld>
            <a:endParaRPr lang="en-GB"/>
          </a:p>
        </p:txBody>
      </p:sp>
    </p:spTree>
    <p:extLst>
      <p:ext uri="{BB962C8B-B14F-4D97-AF65-F5344CB8AC3E}">
        <p14:creationId xmlns:p14="http://schemas.microsoft.com/office/powerpoint/2010/main" val="59344507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The Abbey also prepared to seat over 8,000 people. As well as royalty and members of Parliament, people were invited from around the world including representatives from the Commonwealth countries, charities, armed forces and even schools.</a:t>
            </a:r>
            <a:r>
              <a:rPr lang="en-GB" sz="1200" kern="1200" baseline="0">
                <a:solidFill>
                  <a:schemeClr val="tx1"/>
                </a:solidFill>
                <a:effectLst/>
                <a:latin typeface="+mn-lt"/>
                <a:ea typeface="+mn-ea"/>
                <a:cs typeface="+mn-cs"/>
              </a:rPr>
              <a:t> </a:t>
            </a: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a:solidFill>
                  <a:schemeClr val="tx1"/>
                </a:solidFill>
                <a:effectLst/>
                <a:latin typeface="+mn-lt"/>
                <a:ea typeface="+mn-ea"/>
                <a:cs typeface="+mn-cs"/>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a:solidFill>
                  <a:schemeClr val="tx1"/>
                </a:solidFill>
                <a:effectLst/>
                <a:latin typeface="+mn-lt"/>
                <a:ea typeface="+mn-ea"/>
                <a:cs typeface="+mn-cs"/>
              </a:rPr>
              <a:t>©2023 Dean &amp; Chapter of Westminster</a:t>
            </a:r>
            <a:endParaRPr lang="en-GB" sz="1200" b="0" kern="1200" baseline="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16</a:t>
            </a:fld>
            <a:endParaRPr lang="en-GB"/>
          </a:p>
        </p:txBody>
      </p:sp>
    </p:spTree>
    <p:extLst>
      <p:ext uri="{BB962C8B-B14F-4D97-AF65-F5344CB8AC3E}">
        <p14:creationId xmlns:p14="http://schemas.microsoft.com/office/powerpoint/2010/main" val="392648133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200" kern="1200" dirty="0">
                <a:solidFill>
                  <a:schemeClr val="tx1"/>
                </a:solidFill>
                <a:effectLst/>
                <a:latin typeface="+mn-lt"/>
                <a:ea typeface="+mn-ea"/>
                <a:cs typeface="+mn-cs"/>
              </a:rPr>
              <a:t>Teacher: Giant stands and galleries were constructed to accommodate all the guests. In 1953, the Abbey was closed for five months while the building was made ready</a:t>
            </a:r>
            <a:r>
              <a:rPr lang="en-GB" dirty="0"/>
              <a:t> to receive 8,251 guests.</a:t>
            </a:r>
            <a:r>
              <a:rPr lang="en-GB" sz="1200" kern="1200" dirty="0">
                <a:solidFill>
                  <a:schemeClr val="tx1"/>
                </a:solidFill>
                <a:effectLst/>
                <a:latin typeface="+mn-lt"/>
                <a:ea typeface="+mn-ea"/>
                <a:cs typeface="+mn-cs"/>
              </a:rPr>
              <a:t> They even laid a rail track along the centre of the Abbey, to deliver the wood and iron to construct the stands.</a:t>
            </a:r>
            <a:r>
              <a:rPr lang="en-GB" dirty="0"/>
              <a:t> </a:t>
            </a: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baseline="0">
              <a:solidFill>
                <a:schemeClr val="tx1"/>
              </a:solidFill>
              <a:effectLst/>
              <a:latin typeface="+mn-lt"/>
              <a:ea typeface="+mn-ea"/>
              <a:cs typeface="+mn-cs"/>
            </a:endParaRPr>
          </a:p>
          <a:p>
            <a:pPr>
              <a:defRPr/>
            </a:pPr>
            <a:r>
              <a:rPr lang="en-US" sz="1200" kern="1200" baseline="0" dirty="0">
                <a:solidFill>
                  <a:schemeClr val="tx1"/>
                </a:solidFill>
                <a:effectLst/>
                <a:latin typeface="+mn-lt"/>
                <a:ea typeface="+mn-ea"/>
                <a:cs typeface="+mn-cs"/>
              </a:rPr>
              <a:t>Images:</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Coronation, 1953, north transept building work – ©2023 Dean &amp; Chapter of Westminster</a:t>
            </a:r>
            <a:endParaRPr lang="en-US" sz="1200" kern="1200" baseline="0" dirty="0">
              <a:solidFill>
                <a:schemeClr val="tx1"/>
              </a:solidFill>
              <a:effectLst/>
              <a:latin typeface="+mn-lt"/>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a:solidFill>
                  <a:schemeClr val="tx1"/>
                </a:solidFill>
                <a:effectLst/>
                <a:latin typeface="+mn-lt"/>
                <a:ea typeface="+mn-ea"/>
                <a:cs typeface="+mn-cs"/>
              </a:rPr>
              <a:t>Coronation, 1953, construction at altar – ©2023 Dean &amp; Chapter of Westminster</a:t>
            </a:r>
            <a:endParaRPr lang="en-US" sz="1200" kern="1200" baseline="0" dirty="0">
              <a:solidFill>
                <a:schemeClr val="tx1"/>
              </a:solidFill>
              <a:effectLst/>
              <a:latin typeface="+mn-lt"/>
              <a:cs typeface="Calibri"/>
            </a:endParaRPr>
          </a:p>
          <a:p>
            <a:pPr>
              <a:defRPr/>
            </a:pPr>
            <a:r>
              <a:rPr lang="en-US" sz="1200" kern="1200" baseline="0" dirty="0">
                <a:solidFill>
                  <a:schemeClr val="tx1"/>
                </a:solidFill>
                <a:effectLst/>
                <a:latin typeface="+mn-lt"/>
                <a:ea typeface="+mn-ea"/>
                <a:cs typeface="+mn-cs"/>
              </a:rPr>
              <a:t>Coronation, 1953, nave tiers – ©2023 Dean &amp; Chapter of Westminster</a:t>
            </a:r>
            <a:r>
              <a:rPr lang="en-US" dirty="0"/>
              <a:t> </a:t>
            </a:r>
            <a:endParaRPr lang="en-GB" sz="1200" kern="1200" baseline="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17</a:t>
            </a:fld>
            <a:endParaRPr lang="en-GB"/>
          </a:p>
        </p:txBody>
      </p:sp>
    </p:spTree>
    <p:extLst>
      <p:ext uri="{BB962C8B-B14F-4D97-AF65-F5344CB8AC3E}">
        <p14:creationId xmlns:p14="http://schemas.microsoft.com/office/powerpoint/2010/main" val="20291619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200" kern="1200" dirty="0">
                <a:solidFill>
                  <a:schemeClr val="tx1"/>
                </a:solidFill>
                <a:effectLst/>
                <a:latin typeface="+mn-lt"/>
                <a:ea typeface="+mn-ea"/>
                <a:cs typeface="+mn-cs"/>
              </a:rPr>
              <a:t>Teacher: Before </a:t>
            </a:r>
            <a:r>
              <a:rPr lang="en-GB" dirty="0"/>
              <a:t>the </a:t>
            </a:r>
            <a:r>
              <a:rPr lang="en-GB" sz="1200" kern="1200" dirty="0">
                <a:solidFill>
                  <a:schemeClr val="tx1"/>
                </a:solidFill>
                <a:effectLst/>
                <a:latin typeface="+mn-lt"/>
                <a:ea typeface="+mn-ea"/>
                <a:cs typeface="+mn-cs"/>
              </a:rPr>
              <a:t>coronation, the Crown Jewels </a:t>
            </a:r>
            <a:r>
              <a:rPr lang="en-GB" dirty="0"/>
              <a:t>needed</a:t>
            </a:r>
            <a:r>
              <a:rPr lang="en-GB" sz="1200" kern="1200" dirty="0">
                <a:solidFill>
                  <a:schemeClr val="tx1"/>
                </a:solidFill>
                <a:effectLst/>
                <a:latin typeface="+mn-lt"/>
                <a:ea typeface="+mn-ea"/>
                <a:cs typeface="+mn-cs"/>
              </a:rPr>
              <a:t> to be prepared and brought to the Abbey. There are around 75 pieces in the Crown Jewels. It </a:t>
            </a:r>
            <a:r>
              <a:rPr lang="en-GB" dirty="0"/>
              <a:t>took</a:t>
            </a:r>
            <a:r>
              <a:rPr lang="en-GB" sz="1200" kern="1200" dirty="0">
                <a:solidFill>
                  <a:schemeClr val="tx1"/>
                </a:solidFill>
                <a:effectLst/>
                <a:latin typeface="+mn-lt"/>
                <a:ea typeface="+mn-ea"/>
                <a:cs typeface="+mn-cs"/>
              </a:rPr>
              <a:t> three months to prepare them, as every stone </a:t>
            </a:r>
            <a:r>
              <a:rPr lang="en-GB" dirty="0"/>
              <a:t>had to be</a:t>
            </a:r>
            <a:r>
              <a:rPr lang="en-GB" sz="1200" kern="1200" dirty="0">
                <a:solidFill>
                  <a:schemeClr val="tx1"/>
                </a:solidFill>
                <a:effectLst/>
                <a:latin typeface="+mn-lt"/>
                <a:ea typeface="+mn-ea"/>
                <a:cs typeface="+mn-cs"/>
              </a:rPr>
              <a:t> removed, polished and reset. The Crown Jewels are kept in the Tower of London, but</a:t>
            </a:r>
            <a:r>
              <a:rPr lang="en-GB" dirty="0"/>
              <a:t> </a:t>
            </a:r>
            <a:r>
              <a:rPr lang="en-GB" sz="1200" kern="1200" dirty="0">
                <a:solidFill>
                  <a:schemeClr val="tx1"/>
                </a:solidFill>
                <a:effectLst/>
                <a:latin typeface="+mn-lt"/>
                <a:ea typeface="+mn-ea"/>
                <a:cs typeface="+mn-cs"/>
              </a:rPr>
              <a:t>before the coronation they are brought to the Abbey. The</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image shows the replica regalia held at Westminster Abbey,</a:t>
            </a:r>
            <a:r>
              <a:rPr lang="en-GB" sz="1200" kern="1200" baseline="0" dirty="0">
                <a:solidFill>
                  <a:schemeClr val="tx1"/>
                </a:solidFill>
                <a:effectLst/>
                <a:latin typeface="+mn-lt"/>
                <a:ea typeface="+mn-ea"/>
                <a:cs typeface="+mn-cs"/>
              </a:rPr>
              <a:t> rather than the real Crown Jewels.</a:t>
            </a:r>
            <a:r>
              <a:rPr lang="en-GB" dirty="0"/>
              <a:t> </a:t>
            </a:r>
            <a:endParaRPr lang="en-GB" sz="1200" dirty="0">
              <a:latin typeface="Humanst521 BT" panose="020B0602020204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a:solidFill>
                <a:schemeClr val="tx1"/>
              </a:solidFill>
              <a:effectLst/>
              <a:latin typeface="+mn-lt"/>
              <a:ea typeface="+mn-ea"/>
              <a:cs typeface="+mn-cs"/>
            </a:endParaRPr>
          </a:p>
          <a:p>
            <a:pPr>
              <a:defRPr/>
            </a:pPr>
            <a:r>
              <a:rPr lang="en-US" sz="1200" kern="1200" dirty="0">
                <a:solidFill>
                  <a:schemeClr val="tx1"/>
                </a:solidFill>
                <a:effectLst/>
                <a:latin typeface="+mn-lt"/>
                <a:ea typeface="+mn-ea"/>
                <a:cs typeface="+mn-cs"/>
              </a:rPr>
              <a:t>Image:</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Regalia replica – ©2023 Dean &amp; Chapter of Westminster</a:t>
            </a:r>
            <a:r>
              <a:rPr lang="en-US" dirty="0"/>
              <a:t> </a:t>
            </a:r>
            <a:endParaRPr lang="en-GB" sz="120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18</a:t>
            </a:fld>
            <a:endParaRPr lang="en-GB"/>
          </a:p>
        </p:txBody>
      </p:sp>
    </p:spTree>
    <p:extLst>
      <p:ext uri="{BB962C8B-B14F-4D97-AF65-F5344CB8AC3E}">
        <p14:creationId xmlns:p14="http://schemas.microsoft.com/office/powerpoint/2010/main" val="725948949"/>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a:t>
            </a:r>
            <a:r>
              <a:rPr lang="en-GB" sz="1200" kern="1200" baseline="0">
                <a:solidFill>
                  <a:schemeClr val="tx1"/>
                </a:solidFill>
                <a:effectLst/>
                <a:latin typeface="+mn-lt"/>
                <a:ea typeface="+mn-ea"/>
                <a:cs typeface="+mn-cs"/>
              </a:rPr>
              <a:t> </a:t>
            </a:r>
            <a:r>
              <a:rPr lang="en-GB" sz="1200" kern="1200">
                <a:solidFill>
                  <a:schemeClr val="tx1"/>
                </a:solidFill>
                <a:effectLst/>
                <a:latin typeface="+mn-lt"/>
                <a:ea typeface="+mn-ea"/>
                <a:cs typeface="+mn-cs"/>
              </a:rPr>
              <a:t>The music needs to be prepared as well. The choir and musicians must all practise. For the coronation of Elizabeth II, there were 480 musicians. One of the most famous pieces of music that features in a coronation is </a:t>
            </a:r>
            <a:r>
              <a:rPr lang="en-GB" sz="1200" kern="1200" err="1">
                <a:solidFill>
                  <a:schemeClr val="tx1"/>
                </a:solidFill>
                <a:effectLst/>
                <a:latin typeface="+mn-lt"/>
                <a:ea typeface="+mn-ea"/>
                <a:cs typeface="+mn-cs"/>
              </a:rPr>
              <a:t>Zadok</a:t>
            </a:r>
            <a:r>
              <a:rPr lang="en-GB" sz="1200" kern="1200">
                <a:solidFill>
                  <a:schemeClr val="tx1"/>
                </a:solidFill>
                <a:effectLst/>
                <a:latin typeface="+mn-lt"/>
                <a:ea typeface="+mn-ea"/>
                <a:cs typeface="+mn-cs"/>
              </a:rPr>
              <a:t> the Priest, composed for the coronation of George II in 1727. This is sung when the monarch is being anointed. Listen to extract (https://www.youtube.com/watch?v=MiXgOQ9_-RI). Among the musicians are the Westminster Abbey choir. The abbey choir is made up of 30 boys aged between 7-13. They all live at the Abbey. </a:t>
            </a: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James Wilkinson was one of the choirboys who sang at the coronation of Elizabeth II in 1953.</a:t>
            </a:r>
            <a:r>
              <a:rPr lang="en-GB" sz="1200" kern="1200" baseline="0">
                <a:solidFill>
                  <a:schemeClr val="tx1"/>
                </a:solidFill>
                <a:effectLst/>
                <a:latin typeface="+mn-lt"/>
                <a:ea typeface="+mn-ea"/>
                <a:cs typeface="+mn-cs"/>
              </a:rPr>
              <a:t> He </a:t>
            </a:r>
            <a:r>
              <a:rPr lang="en-GB" sz="1200" kern="1200">
                <a:solidFill>
                  <a:schemeClr val="tx1"/>
                </a:solidFill>
                <a:effectLst/>
                <a:latin typeface="+mn-lt"/>
                <a:ea typeface="+mn-ea"/>
                <a:cs typeface="+mn-cs"/>
              </a:rPr>
              <a:t>remembers the day very well and has written down his memories of the day.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Choir</a:t>
            </a:r>
            <a:r>
              <a:rPr lang="en-US" sz="1200" b="0" kern="1200" baseline="0">
                <a:solidFill>
                  <a:schemeClr val="tx1"/>
                </a:solidFill>
                <a:effectLst/>
                <a:latin typeface="+mn-lt"/>
                <a:ea typeface="+mn-ea"/>
                <a:cs typeface="+mn-cs"/>
              </a:rPr>
              <a:t> – ©2023 Dean &amp; Chapter of Westminster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mn-cs"/>
              </a:rPr>
              <a:t>James Wilkinson</a:t>
            </a:r>
            <a:r>
              <a:rPr lang="en-US" sz="1200" b="0" kern="1200" baseline="0">
                <a:solidFill>
                  <a:schemeClr val="tx1"/>
                </a:solidFill>
                <a:effectLst/>
                <a:latin typeface="+mn-lt"/>
                <a:ea typeface="+mn-ea"/>
                <a:cs typeface="+mn-cs"/>
              </a:rPr>
              <a:t> – ©James Wilkinson </a:t>
            </a:r>
            <a:endParaRPr lang="en-GB" sz="1200" b="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19</a:t>
            </a:fld>
            <a:endParaRPr lang="en-GB"/>
          </a:p>
        </p:txBody>
      </p:sp>
    </p:spTree>
    <p:extLst>
      <p:ext uri="{BB962C8B-B14F-4D97-AF65-F5344CB8AC3E}">
        <p14:creationId xmlns:p14="http://schemas.microsoft.com/office/powerpoint/2010/main" val="28592445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©2023 Dean</a:t>
            </a:r>
            <a:r>
              <a:rPr lang="en-US" baseline="0"/>
              <a:t> &amp; Chapter of Westminster</a:t>
            </a:r>
            <a:endParaRPr lang="en-GB"/>
          </a:p>
          <a:p>
            <a:endParaRPr lang="en-GB"/>
          </a:p>
        </p:txBody>
      </p:sp>
      <p:sp>
        <p:nvSpPr>
          <p:cNvPr id="4" name="Slide Number Placeholder 3"/>
          <p:cNvSpPr>
            <a:spLocks noGrp="1"/>
          </p:cNvSpPr>
          <p:nvPr>
            <p:ph type="sldNum" sz="quarter" idx="10"/>
          </p:nvPr>
        </p:nvSpPr>
        <p:spPr/>
        <p:txBody>
          <a:bodyPr/>
          <a:lstStyle/>
          <a:p>
            <a:fld id="{5C249C6D-FBAB-4560-AF80-E37FDE38022A}" type="slidenum">
              <a:rPr lang="en-GB" smtClean="0"/>
              <a:t>2</a:t>
            </a:fld>
            <a:endParaRPr lang="en-GB"/>
          </a:p>
        </p:txBody>
      </p:sp>
    </p:spTree>
    <p:extLst>
      <p:ext uri="{BB962C8B-B14F-4D97-AF65-F5344CB8AC3E}">
        <p14:creationId xmlns:p14="http://schemas.microsoft.com/office/powerpoint/2010/main" val="373283121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Introduce activities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a:solidFill>
                  <a:schemeClr val="tx1"/>
                </a:solidFill>
                <a:effectLst/>
                <a:latin typeface="+mn-lt"/>
                <a:ea typeface="+mn-ea"/>
                <a:cs typeface="+mn-cs"/>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a:solidFill>
                  <a:schemeClr val="tx1"/>
                </a:solidFill>
                <a:effectLst/>
                <a:latin typeface="+mn-lt"/>
                <a:ea typeface="+mn-ea"/>
                <a:cs typeface="+mn-cs"/>
              </a:rPr>
              <a:t>©James Wilkinson </a:t>
            </a:r>
            <a:endParaRPr lang="en-GB" sz="1200" b="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baseline="0"/>
          </a:p>
        </p:txBody>
      </p:sp>
      <p:sp>
        <p:nvSpPr>
          <p:cNvPr id="4" name="Slide Number Placeholder 3"/>
          <p:cNvSpPr>
            <a:spLocks noGrp="1"/>
          </p:cNvSpPr>
          <p:nvPr>
            <p:ph type="sldNum" sz="quarter" idx="10"/>
          </p:nvPr>
        </p:nvSpPr>
        <p:spPr/>
        <p:txBody>
          <a:bodyPr/>
          <a:lstStyle/>
          <a:p>
            <a:fld id="{2BC32D93-7E53-4210-BB78-5B4EF81C39B9}" type="slidenum">
              <a:rPr lang="en-GB" smtClean="0"/>
              <a:t>20</a:t>
            </a:fld>
            <a:endParaRPr lang="en-GB"/>
          </a:p>
        </p:txBody>
      </p:sp>
    </p:spTree>
    <p:extLst>
      <p:ext uri="{BB962C8B-B14F-4D97-AF65-F5344CB8AC3E}">
        <p14:creationId xmlns:p14="http://schemas.microsoft.com/office/powerpoint/2010/main" val="161382788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We have learned that Westminster Abbey is the coronation church, and that kings have been crowned here since 1066. We have learned about how the Abbey gets ready for a coronation, and we have heard about what it was like to experience the coronation of Queen Elizabeth II.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baseline="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a:solidFill>
                  <a:schemeClr val="tx1"/>
                </a:solidFill>
                <a:effectLst/>
                <a:latin typeface="+mn-lt"/>
                <a:ea typeface="+mn-ea"/>
                <a:cs typeface="+mn-cs"/>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a:solidFill>
                  <a:schemeClr val="tx1"/>
                </a:solidFill>
                <a:effectLst/>
                <a:latin typeface="+mn-lt"/>
                <a:ea typeface="+mn-ea"/>
                <a:cs typeface="+mn-cs"/>
              </a:rPr>
              <a:t>West Front – ©2023 Dean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baseline="0">
                <a:solidFill>
                  <a:schemeClr val="tx1"/>
                </a:solidFill>
                <a:effectLst/>
                <a:latin typeface="+mn-lt"/>
                <a:ea typeface="+mn-ea"/>
                <a:cs typeface="+mn-cs"/>
              </a:rPr>
              <a:t>Coronation, 1953, construction at altar – ©2023 Dean &amp; Chapter of Westminster</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baseline="0">
                <a:solidFill>
                  <a:schemeClr val="tx1"/>
                </a:solidFill>
                <a:effectLst/>
                <a:latin typeface="+mn-lt"/>
                <a:ea typeface="+mn-ea"/>
                <a:cs typeface="+mn-cs"/>
              </a:rPr>
              <a:t>James Wilkinson – © James Wilkinson </a:t>
            </a:r>
            <a:endParaRPr lang="en-GB" sz="1200" b="0" kern="1200" baseline="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21</a:t>
            </a:fld>
            <a:endParaRPr lang="en-GB"/>
          </a:p>
        </p:txBody>
      </p:sp>
    </p:spTree>
    <p:extLst>
      <p:ext uri="{BB962C8B-B14F-4D97-AF65-F5344CB8AC3E}">
        <p14:creationId xmlns:p14="http://schemas.microsoft.com/office/powerpoint/2010/main" val="15217957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 Can anyone</a:t>
            </a:r>
            <a:r>
              <a:rPr lang="en-GB" baseline="0"/>
              <a:t> tell me what this famous building is? </a:t>
            </a:r>
          </a:p>
          <a:p>
            <a:endParaRPr lang="en-GB" baseline="0"/>
          </a:p>
          <a:p>
            <a:r>
              <a:rPr lang="en-GB" sz="1200" b="0" kern="1200">
                <a:solidFill>
                  <a:srgbClr val="C00000"/>
                </a:solidFill>
                <a:effectLst/>
                <a:latin typeface="+mn-lt"/>
                <a:ea typeface="+mn-ea"/>
                <a:cs typeface="+mn-cs"/>
              </a:rPr>
              <a:t>Image: </a:t>
            </a:r>
          </a:p>
          <a:p>
            <a:r>
              <a:rPr lang="en-US" sz="1200" b="0" kern="1200">
                <a:solidFill>
                  <a:srgbClr val="C00000"/>
                </a:solidFill>
                <a:effectLst/>
                <a:latin typeface="+mn-lt"/>
                <a:ea typeface="+mn-ea"/>
                <a:cs typeface="+mn-cs"/>
              </a:rPr>
              <a:t>©</a:t>
            </a:r>
            <a:r>
              <a:rPr lang="en-US">
                <a:solidFill>
                  <a:srgbClr val="C00000"/>
                </a:solidFill>
              </a:rPr>
              <a:t>2023</a:t>
            </a:r>
            <a:r>
              <a:rPr lang="en-US" sz="1200" b="0" kern="1200">
                <a:solidFill>
                  <a:srgbClr val="C00000"/>
                </a:solidFill>
                <a:effectLst/>
                <a:latin typeface="+mn-lt"/>
                <a:ea typeface="+mn-ea"/>
                <a:cs typeface="+mn-cs"/>
              </a:rPr>
              <a:t> Dean &amp; Chapter of Westminster</a:t>
            </a:r>
            <a:endParaRPr lang="en-GB" b="0"/>
          </a:p>
        </p:txBody>
      </p:sp>
      <p:sp>
        <p:nvSpPr>
          <p:cNvPr id="4" name="Slide Number Placeholder 3"/>
          <p:cNvSpPr>
            <a:spLocks noGrp="1"/>
          </p:cNvSpPr>
          <p:nvPr>
            <p:ph type="sldNum" sz="quarter" idx="10"/>
          </p:nvPr>
        </p:nvSpPr>
        <p:spPr/>
        <p:txBody>
          <a:bodyPr/>
          <a:lstStyle/>
          <a:p>
            <a:fld id="{2BC32D93-7E53-4210-BB78-5B4EF81C39B9}" type="slidenum">
              <a:rPr lang="en-GB" smtClean="0"/>
              <a:t>3</a:t>
            </a:fld>
            <a:endParaRPr lang="en-GB"/>
          </a:p>
        </p:txBody>
      </p:sp>
    </p:spTree>
    <p:extLst>
      <p:ext uri="{BB962C8B-B14F-4D97-AF65-F5344CB8AC3E}">
        <p14:creationId xmlns:p14="http://schemas.microsoft.com/office/powerpoint/2010/main" val="16018924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a:t>
            </a:r>
            <a:r>
              <a:rPr lang="en-GB" baseline="0"/>
              <a:t> </a:t>
            </a:r>
            <a:r>
              <a:rPr lang="en-GB" sz="1200" kern="1200">
                <a:solidFill>
                  <a:schemeClr val="tx1"/>
                </a:solidFill>
                <a:effectLst/>
                <a:latin typeface="+mn-lt"/>
                <a:ea typeface="+mn-ea"/>
                <a:cs typeface="+mn-cs"/>
              </a:rPr>
              <a:t>It is Westminster Abbey, a large church in London. There has been a place of worship here for over a thousand years. A group of monks came to the site in 960, and by 1065, a large stone church had been constructed by King Edward the Confessor. The church we see today was built by Henry III, who began construction in 1245 – making the current building over 750 years old. </a:t>
            </a:r>
          </a:p>
          <a:p>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cs typeface="Calibri"/>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a:solidFill>
                  <a:schemeClr val="tx1"/>
                </a:solidFill>
                <a:effectLst/>
                <a:latin typeface="+mn-lt"/>
                <a:ea typeface="+mn-ea"/>
                <a:cs typeface="Calibri"/>
              </a:rPr>
              <a:t>West</a:t>
            </a:r>
            <a:r>
              <a:rPr lang="en-US" sz="1200" b="0" kern="1200" baseline="0">
                <a:solidFill>
                  <a:schemeClr val="tx1"/>
                </a:solidFill>
                <a:effectLst/>
                <a:latin typeface="+mn-lt"/>
                <a:ea typeface="+mn-ea"/>
                <a:cs typeface="Calibri"/>
              </a:rPr>
              <a:t> Door – ©2023 Dean &amp; Chapter of Westminster </a:t>
            </a:r>
            <a:endParaRPr lang="en-GB" sz="1200" b="0" kern="1200">
              <a:solidFill>
                <a:schemeClr val="tx1"/>
              </a:solidFill>
              <a:effectLst/>
              <a:latin typeface="+mn-lt"/>
              <a:ea typeface="+mn-ea"/>
              <a:cs typeface="+mn-cs"/>
            </a:endParaRPr>
          </a:p>
          <a:p>
            <a:r>
              <a:rPr lang="en-US" sz="1200" b="0" kern="1200">
                <a:solidFill>
                  <a:schemeClr val="tx1"/>
                </a:solidFill>
                <a:effectLst/>
                <a:latin typeface="+mn-lt"/>
                <a:ea typeface="+mn-ea"/>
                <a:cs typeface="+mn-cs"/>
              </a:rPr>
              <a:t>Nave</a:t>
            </a:r>
            <a:r>
              <a:rPr lang="en-US" sz="1200" b="0" kern="1200" baseline="0">
                <a:solidFill>
                  <a:schemeClr val="tx1"/>
                </a:solidFill>
                <a:effectLst/>
                <a:latin typeface="+mn-lt"/>
                <a:ea typeface="+mn-ea"/>
                <a:cs typeface="+mn-cs"/>
              </a:rPr>
              <a:t> looking west – ©2023 Dean &amp; Chapter of Westminster </a:t>
            </a:r>
            <a:endParaRPr lang="en-GB" sz="1200" b="0" kern="120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4</a:t>
            </a:fld>
            <a:endParaRPr lang="en-GB"/>
          </a:p>
        </p:txBody>
      </p:sp>
    </p:spTree>
    <p:extLst>
      <p:ext uri="{BB962C8B-B14F-4D97-AF65-F5344CB8AC3E}">
        <p14:creationId xmlns:p14="http://schemas.microsoft.com/office/powerpoint/2010/main" val="22115010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Teacher: </a:t>
            </a:r>
            <a:r>
              <a:rPr lang="en-GB" baseline="0"/>
              <a:t>Since 1066, Westminster Abbey has been the coronation church. What is a coronation? </a:t>
            </a:r>
          </a:p>
          <a:p>
            <a:endParaRPr lang="en-US"/>
          </a:p>
          <a:p>
            <a:r>
              <a:rPr lang="en-US">
                <a:cs typeface="Calibri"/>
              </a:rPr>
              <a:t>Images: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King George IV coronation, 1821 - </a:t>
            </a:r>
            <a:r>
              <a:rPr lang="en-US"/>
              <a:t>©2023 Dean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Coronation initial, </a:t>
            </a:r>
            <a:r>
              <a:rPr lang="en-GB" sz="1200" b="0" i="0" kern="1200" err="1">
                <a:solidFill>
                  <a:schemeClr val="tx1"/>
                </a:solidFill>
                <a:effectLst/>
                <a:latin typeface="+mn-lt"/>
                <a:ea typeface="+mn-ea"/>
                <a:cs typeface="+mn-cs"/>
              </a:rPr>
              <a:t>Litlyngton</a:t>
            </a:r>
            <a:r>
              <a:rPr lang="en-GB" sz="1200" b="0" i="0" kern="1200">
                <a:solidFill>
                  <a:schemeClr val="tx1"/>
                </a:solidFill>
                <a:effectLst/>
                <a:latin typeface="+mn-lt"/>
                <a:ea typeface="+mn-ea"/>
                <a:cs typeface="+mn-cs"/>
              </a:rPr>
              <a:t> Missal 1383-4</a:t>
            </a:r>
            <a:r>
              <a:rPr lang="en-US" baseline="0">
                <a:cs typeface="Calibri"/>
              </a:rPr>
              <a:t>- </a:t>
            </a:r>
            <a:r>
              <a:rPr lang="en-US"/>
              <a:t>©2023 Dean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i="0" kern="1200">
                <a:solidFill>
                  <a:schemeClr val="tx1"/>
                </a:solidFill>
                <a:effectLst/>
                <a:latin typeface="+mn-lt"/>
                <a:ea typeface="+mn-ea"/>
                <a:cs typeface="+mn-cs"/>
              </a:rPr>
              <a:t>King George VI coronation,</a:t>
            </a:r>
            <a:r>
              <a:rPr lang="en-GB" sz="1200" b="0" i="0" kern="1200" baseline="0">
                <a:solidFill>
                  <a:schemeClr val="tx1"/>
                </a:solidFill>
                <a:effectLst/>
                <a:latin typeface="+mn-lt"/>
                <a:ea typeface="+mn-ea"/>
                <a:cs typeface="+mn-cs"/>
              </a:rPr>
              <a:t> </a:t>
            </a:r>
            <a:r>
              <a:rPr lang="en-GB" sz="1200" b="0" i="0" kern="1200">
                <a:solidFill>
                  <a:schemeClr val="tx1"/>
                </a:solidFill>
                <a:effectLst/>
                <a:latin typeface="+mn-lt"/>
                <a:ea typeface="+mn-ea"/>
                <a:cs typeface="+mn-cs"/>
              </a:rPr>
              <a:t>1937</a:t>
            </a:r>
            <a:r>
              <a:rPr lang="en-US" baseline="0">
                <a:cs typeface="Calibri"/>
              </a:rPr>
              <a:t>- </a:t>
            </a:r>
            <a:r>
              <a:rPr lang="en-US"/>
              <a:t>©2023 Dean &amp; Chapter of Westminster</a:t>
            </a:r>
            <a:endParaRPr lang="en-GB"/>
          </a:p>
          <a:p>
            <a:pPr marL="0" marR="0" lvl="0" indent="0" algn="l" defTabSz="914400" rtl="0" eaLnBrk="1" fontAlgn="auto" latinLnBrk="0" hangingPunct="1">
              <a:lnSpc>
                <a:spcPct val="100000"/>
              </a:lnSpc>
              <a:spcBef>
                <a:spcPts val="0"/>
              </a:spcBef>
              <a:spcAft>
                <a:spcPts val="0"/>
              </a:spcAft>
              <a:buClrTx/>
              <a:buSzTx/>
              <a:buFontTx/>
              <a:buNone/>
              <a:tabLst/>
              <a:defRPr/>
            </a:pPr>
            <a:r>
              <a:rPr lang="en-US" baseline="0">
                <a:cs typeface="Calibri"/>
              </a:rPr>
              <a:t>Queen Victoria coronation, 1838 (cropped)- </a:t>
            </a:r>
            <a:r>
              <a:rPr lang="en-US"/>
              <a:t>©2023 Dean &amp; Chapter of Westminster</a:t>
            </a:r>
            <a:endParaRPr lang="en-GB"/>
          </a:p>
        </p:txBody>
      </p:sp>
      <p:sp>
        <p:nvSpPr>
          <p:cNvPr id="4" name="Slide Number Placeholder 3"/>
          <p:cNvSpPr>
            <a:spLocks noGrp="1"/>
          </p:cNvSpPr>
          <p:nvPr>
            <p:ph type="sldNum" sz="quarter" idx="10"/>
          </p:nvPr>
        </p:nvSpPr>
        <p:spPr/>
        <p:txBody>
          <a:bodyPr/>
          <a:lstStyle/>
          <a:p>
            <a:fld id="{2BC32D93-7E53-4210-BB78-5B4EF81C39B9}" type="slidenum">
              <a:rPr lang="en-GB" smtClean="0"/>
              <a:t>5</a:t>
            </a:fld>
            <a:endParaRPr lang="en-GB"/>
          </a:p>
        </p:txBody>
      </p:sp>
    </p:spTree>
    <p:extLst>
      <p:ext uri="{BB962C8B-B14F-4D97-AF65-F5344CB8AC3E}">
        <p14:creationId xmlns:p14="http://schemas.microsoft.com/office/powerpoint/2010/main" val="6341118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A coronation is a ceremony where the</a:t>
            </a:r>
            <a:r>
              <a:rPr lang="en-GB" sz="1200" kern="1200" baseline="0">
                <a:solidFill>
                  <a:schemeClr val="tx1"/>
                </a:solidFill>
                <a:effectLst/>
                <a:latin typeface="+mn-lt"/>
                <a:ea typeface="+mn-ea"/>
                <a:cs typeface="+mn-cs"/>
              </a:rPr>
              <a:t> new monarch of the country is crowned. </a:t>
            </a:r>
            <a:r>
              <a:rPr lang="en-GB" sz="1200" kern="1200">
                <a:solidFill>
                  <a:schemeClr val="tx1"/>
                </a:solidFill>
                <a:effectLst/>
                <a:latin typeface="+mn-lt"/>
                <a:ea typeface="+mn-ea"/>
                <a:cs typeface="+mn-cs"/>
              </a:rPr>
              <a:t>The crowning isn’t the only part of a coronation though. The coronation is very important religious ceremony that focuses on the duty of the monarch towards God and the people.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a:p>
            <a:r>
              <a:rPr lang="en-US">
                <a:cs typeface="Calibri"/>
              </a:rPr>
              <a:t>Image: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©2023 Dean &amp; Chapter of Westminster</a:t>
            </a:r>
            <a:endParaRPr lang="en-GB"/>
          </a:p>
        </p:txBody>
      </p:sp>
      <p:sp>
        <p:nvSpPr>
          <p:cNvPr id="4" name="Slide Number Placeholder 3"/>
          <p:cNvSpPr>
            <a:spLocks noGrp="1"/>
          </p:cNvSpPr>
          <p:nvPr>
            <p:ph type="sldNum" sz="quarter" idx="10"/>
          </p:nvPr>
        </p:nvSpPr>
        <p:spPr/>
        <p:txBody>
          <a:bodyPr/>
          <a:lstStyle/>
          <a:p>
            <a:fld id="{2BC32D93-7E53-4210-BB78-5B4EF81C39B9}" type="slidenum">
              <a:rPr lang="en-GB" smtClean="0"/>
              <a:t>6</a:t>
            </a:fld>
            <a:endParaRPr lang="en-GB"/>
          </a:p>
        </p:txBody>
      </p:sp>
    </p:spTree>
    <p:extLst>
      <p:ext uri="{BB962C8B-B14F-4D97-AF65-F5344CB8AC3E}">
        <p14:creationId xmlns:p14="http://schemas.microsoft.com/office/powerpoint/2010/main" val="32951762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r>
              <a:rPr lang="en-GB" sz="1200" kern="1200" baseline="0" dirty="0">
                <a:solidFill>
                  <a:schemeClr val="tx1"/>
                </a:solidFill>
                <a:effectLst/>
                <a:latin typeface="+mn-lt"/>
                <a:ea typeface="+mn-ea"/>
                <a:cs typeface="+mn-cs"/>
              </a:rPr>
              <a:t>Teacher: </a:t>
            </a:r>
            <a:r>
              <a:rPr lang="en-GB" sz="1200" kern="1200" dirty="0">
                <a:solidFill>
                  <a:schemeClr val="tx1"/>
                </a:solidFill>
                <a:effectLst/>
                <a:latin typeface="+mn-lt"/>
                <a:ea typeface="+mn-ea"/>
                <a:cs typeface="+mn-cs"/>
              </a:rPr>
              <a:t>38 coronations</a:t>
            </a:r>
            <a:r>
              <a:rPr lang="en-GB" sz="1200" kern="1200" baseline="0" dirty="0">
                <a:solidFill>
                  <a:schemeClr val="tx1"/>
                </a:solidFill>
                <a:effectLst/>
                <a:latin typeface="+mn-lt"/>
                <a:ea typeface="+mn-ea"/>
                <a:cs typeface="+mn-cs"/>
              </a:rPr>
              <a:t> </a:t>
            </a:r>
            <a:r>
              <a:rPr lang="en-GB" sz="1200" kern="1200" dirty="0">
                <a:solidFill>
                  <a:schemeClr val="tx1"/>
                </a:solidFill>
                <a:effectLst/>
                <a:latin typeface="+mn-lt"/>
                <a:ea typeface="+mn-ea"/>
                <a:cs typeface="+mn-cs"/>
              </a:rPr>
              <a:t>have</a:t>
            </a:r>
            <a:r>
              <a:rPr lang="en-GB" sz="1200" kern="1200" baseline="0" dirty="0">
                <a:solidFill>
                  <a:schemeClr val="tx1"/>
                </a:solidFill>
                <a:effectLst/>
                <a:latin typeface="+mn-lt"/>
                <a:ea typeface="+mn-ea"/>
                <a:cs typeface="+mn-cs"/>
              </a:rPr>
              <a:t> taken place at </a:t>
            </a:r>
            <a:r>
              <a:rPr lang="en-GB" sz="1200" kern="1200" dirty="0">
                <a:solidFill>
                  <a:schemeClr val="tx1"/>
                </a:solidFill>
                <a:effectLst/>
                <a:latin typeface="+mn-lt"/>
                <a:ea typeface="+mn-ea"/>
                <a:cs typeface="+mn-cs"/>
              </a:rPr>
              <a:t>Westminster Abbey since 1066. Only two kings, Edward V and Edward VIII weren’t crowned here, and that’s because they were never crowned at all. (Edward V was one of the missing ‘Princes in the Tower’, and Edward VIII abdicated before his coronation). The coronation ceremony is still very similar to how it was a thousand years ago.</a:t>
            </a:r>
            <a:r>
              <a:rPr lang="en-GB" dirty="0"/>
              <a:t> </a:t>
            </a:r>
            <a:endParaRPr lang="en-GB" sz="1200" kern="120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a:p>
            <a:pPr>
              <a:defRPr/>
            </a:pPr>
            <a:r>
              <a:rPr lang="en-GB" sz="1200" b="0" kern="1200" baseline="0" dirty="0">
                <a:solidFill>
                  <a:schemeClr val="tx1"/>
                </a:solidFill>
                <a:effectLst/>
                <a:latin typeface="+mn-lt"/>
                <a:ea typeface="+mn-ea"/>
                <a:cs typeface="+mn-cs"/>
              </a:rPr>
              <a:t>Image:</a:t>
            </a:r>
            <a:r>
              <a:rPr lang="en-GB" dirty="0"/>
              <a:t> </a:t>
            </a:r>
            <a:endParaRPr lang="en-GB" sz="1200" b="0" kern="1200" baseline="0" dirty="0">
              <a:solidFill>
                <a:schemeClr val="tx1"/>
              </a:solidFill>
              <a:effectLst/>
              <a:latin typeface="+mn-lt"/>
              <a:cs typeface="Calibri"/>
            </a:endParaRPr>
          </a:p>
          <a:p>
            <a:pPr>
              <a:defRPr/>
            </a:pPr>
            <a:r>
              <a:rPr lang="en-US" dirty="0"/>
              <a:t>Portrait of Richard II </a:t>
            </a:r>
            <a:r>
              <a:rPr lang="en-US" sz="1200" b="0" kern="1200" baseline="0" dirty="0">
                <a:solidFill>
                  <a:schemeClr val="tx1"/>
                </a:solidFill>
                <a:effectLst/>
                <a:latin typeface="+mn-lt"/>
                <a:ea typeface="+mn-ea"/>
                <a:cs typeface="+mn-cs"/>
              </a:rPr>
              <a:t>©2023 Dean &amp; Chapter of Westminster</a:t>
            </a:r>
            <a:endParaRPr lang="en-GB" sz="1200" b="0" kern="1200" baseline="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2BC32D93-7E53-4210-BB78-5B4EF81C39B9}" type="slidenum">
              <a:rPr lang="en-GB" smtClean="0"/>
              <a:t>7</a:t>
            </a:fld>
            <a:endParaRPr lang="en-GB"/>
          </a:p>
        </p:txBody>
      </p:sp>
    </p:spTree>
    <p:extLst>
      <p:ext uri="{BB962C8B-B14F-4D97-AF65-F5344CB8AC3E}">
        <p14:creationId xmlns:p14="http://schemas.microsoft.com/office/powerpoint/2010/main" val="525073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a:solidFill>
                  <a:schemeClr val="tx1"/>
                </a:solidFill>
                <a:effectLst/>
                <a:latin typeface="+mn-lt"/>
                <a:ea typeface="+mn-ea"/>
                <a:cs typeface="+mn-cs"/>
              </a:rPr>
              <a:t>Teacher What happens during a coronation? The service can be divided into sections. In pairs, have a read through the sections and see if you can put them into order.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baseline="0">
                <a:solidFill>
                  <a:schemeClr val="tx1"/>
                </a:solidFill>
                <a:effectLst/>
                <a:latin typeface="+mn-lt"/>
                <a:ea typeface="+mn-ea"/>
                <a:cs typeface="+mn-cs"/>
              </a:rPr>
              <a:t>Directions to teacher: Hand out the order of coronation activity cards.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baseline="0">
              <a:solidFill>
                <a:schemeClr val="tx1"/>
              </a:solidFill>
              <a:effectLst/>
              <a:latin typeface="+mn-lt"/>
              <a:ea typeface="+mn-ea"/>
              <a:cs typeface="+mn-cs"/>
            </a:endParaRPr>
          </a:p>
          <a:p>
            <a:r>
              <a:rPr lang="en-US">
                <a:cs typeface="Calibri" panose="020F0502020204030204"/>
              </a:rPr>
              <a:t>Image:</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t>©2023 Dean &amp; Chapter of Westminster</a:t>
            </a:r>
            <a:endParaRPr lang="en-GB"/>
          </a:p>
        </p:txBody>
      </p:sp>
      <p:sp>
        <p:nvSpPr>
          <p:cNvPr id="4" name="Slide Number Placeholder 3"/>
          <p:cNvSpPr>
            <a:spLocks noGrp="1"/>
          </p:cNvSpPr>
          <p:nvPr>
            <p:ph type="sldNum" sz="quarter" idx="10"/>
          </p:nvPr>
        </p:nvSpPr>
        <p:spPr/>
        <p:txBody>
          <a:bodyPr/>
          <a:lstStyle/>
          <a:p>
            <a:fld id="{2BC32D93-7E53-4210-BB78-5B4EF81C39B9}" type="slidenum">
              <a:rPr lang="en-GB" smtClean="0"/>
              <a:t>8</a:t>
            </a:fld>
            <a:endParaRPr lang="en-GB"/>
          </a:p>
        </p:txBody>
      </p:sp>
    </p:spTree>
    <p:extLst>
      <p:ext uri="{BB962C8B-B14F-4D97-AF65-F5344CB8AC3E}">
        <p14:creationId xmlns:p14="http://schemas.microsoft.com/office/powerpoint/2010/main" val="9525429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投影片影像版面配置區 1"/>
          <p:cNvSpPr>
            <a:spLocks noGrp="1" noRot="1" noChangeAspect="1"/>
          </p:cNvSpPr>
          <p:nvPr>
            <p:ph type="sldImg"/>
          </p:nvPr>
        </p:nvSpPr>
        <p:spPr/>
      </p:sp>
      <p:sp>
        <p:nvSpPr>
          <p:cNvPr id="3" name="備忘稿版面配置區 2"/>
          <p:cNvSpPr>
            <a:spLocks noGrp="1"/>
          </p:cNvSpPr>
          <p:nvPr>
            <p:ph type="body" idx="1"/>
          </p:nvPr>
        </p:nvSpPr>
        <p:spPr/>
        <p:txBody>
          <a:bodyPr/>
          <a:lstStyle/>
          <a:p>
            <a:r>
              <a:rPr lang="en-GB" altLang="zh-TW">
                <a:ea typeface="新細明體"/>
              </a:rPr>
              <a:t>Teacher: Click to play the film. Let the students check their answers to the order of coronation while watching the film.</a:t>
            </a:r>
            <a:endParaRPr lang="zh-TW" altLang="en-US">
              <a:ea typeface="新細明體"/>
              <a:cs typeface="Calibri" panose="020F0502020204030204"/>
            </a:endParaRPr>
          </a:p>
          <a:p>
            <a:endParaRPr lang="en-GB" altLang="zh-TW">
              <a:ea typeface="新細明體"/>
              <a:cs typeface="Calibri"/>
            </a:endParaRPr>
          </a:p>
          <a:p>
            <a:r>
              <a:rPr lang="en-US"/>
              <a:t>Video: </a:t>
            </a:r>
            <a:endParaRPr lang="en-US">
              <a:cs typeface="Calibri"/>
            </a:endParaRPr>
          </a:p>
          <a:p>
            <a:r>
              <a:rPr lang="en-US"/>
              <a:t>©Dean &amp; Chapter of Westminster</a:t>
            </a:r>
            <a:endParaRPr lang="en-GB"/>
          </a:p>
        </p:txBody>
      </p:sp>
      <p:sp>
        <p:nvSpPr>
          <p:cNvPr id="4" name="投影片編號版面配置區 3"/>
          <p:cNvSpPr>
            <a:spLocks noGrp="1"/>
          </p:cNvSpPr>
          <p:nvPr>
            <p:ph type="sldNum" sz="quarter" idx="5"/>
          </p:nvPr>
        </p:nvSpPr>
        <p:spPr/>
        <p:txBody>
          <a:bodyPr/>
          <a:lstStyle/>
          <a:p>
            <a:fld id="{5C249C6D-FBAB-4560-AF80-E37FDE38022A}" type="slidenum">
              <a:rPr lang="en-GB" smtClean="0"/>
              <a:t>9</a:t>
            </a:fld>
            <a:endParaRPr lang="en-GB"/>
          </a:p>
        </p:txBody>
      </p:sp>
    </p:spTree>
    <p:extLst>
      <p:ext uri="{BB962C8B-B14F-4D97-AF65-F5344CB8AC3E}">
        <p14:creationId xmlns:p14="http://schemas.microsoft.com/office/powerpoint/2010/main" val="9662290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png"/><Relationship Id="rId1" Type="http://schemas.openxmlformats.org/officeDocument/2006/relationships/slideMaster" Target="../slideMasters/slideMaster1.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image" Target="../media/image5.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front-cover">
    <p:spTree>
      <p:nvGrpSpPr>
        <p:cNvPr id="1" name=""/>
        <p:cNvGrpSpPr/>
        <p:nvPr/>
      </p:nvGrpSpPr>
      <p:grpSpPr>
        <a:xfrm>
          <a:off x="0" y="0"/>
          <a:ext cx="0" cy="0"/>
          <a:chOff x="0" y="0"/>
          <a:chExt cx="0" cy="0"/>
        </a:xfrm>
      </p:grpSpPr>
      <p:sp>
        <p:nvSpPr>
          <p:cNvPr id="23" name="Rectangle 22">
            <a:extLst>
              <a:ext uri="{FF2B5EF4-FFF2-40B4-BE49-F238E27FC236}">
                <a16:creationId xmlns:a16="http://schemas.microsoft.com/office/drawing/2014/main" id="{95FFEEBB-A3E9-4F20-A8F3-3B8F525845C3}"/>
              </a:ext>
            </a:extLst>
          </p:cNvPr>
          <p:cNvSpPr/>
          <p:nvPr userDrawn="1"/>
        </p:nvSpPr>
        <p:spPr>
          <a:xfrm>
            <a:off x="0" y="0"/>
            <a:ext cx="9144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Picture Placeholder 5">
            <a:extLst>
              <a:ext uri="{FF2B5EF4-FFF2-40B4-BE49-F238E27FC236}">
                <a16:creationId xmlns:a16="http://schemas.microsoft.com/office/drawing/2014/main" id="{0A5FA415-B899-4E92-A0F3-839EBA3E4567}"/>
              </a:ext>
            </a:extLst>
          </p:cNvPr>
          <p:cNvSpPr>
            <a:spLocks noGrp="1"/>
          </p:cNvSpPr>
          <p:nvPr>
            <p:ph type="pic" sz="quarter" idx="12"/>
          </p:nvPr>
        </p:nvSpPr>
        <p:spPr>
          <a:xfrm>
            <a:off x="343994" y="2303463"/>
            <a:ext cx="8420489" cy="4035425"/>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ctrTitle"/>
          </p:nvPr>
        </p:nvSpPr>
        <p:spPr>
          <a:xfrm>
            <a:off x="363794" y="558799"/>
            <a:ext cx="7772400" cy="407688"/>
          </a:xfrm>
        </p:spPr>
        <p:txBody>
          <a:bodyPr anchor="t"/>
          <a:lstStyle>
            <a:lvl1pPr algn="l">
              <a:lnSpc>
                <a:spcPct val="100000"/>
              </a:lnSpc>
              <a:defRPr sz="2800"/>
            </a:lvl1pPr>
          </a:lstStyle>
          <a:p>
            <a:r>
              <a:rPr lang="en-US"/>
              <a:t>Click to edit Master title style</a:t>
            </a:r>
          </a:p>
        </p:txBody>
      </p:sp>
      <p:sp>
        <p:nvSpPr>
          <p:cNvPr id="3" name="Subtitle 2"/>
          <p:cNvSpPr>
            <a:spLocks noGrp="1"/>
          </p:cNvSpPr>
          <p:nvPr>
            <p:ph type="subTitle" idx="1" hasCustomPrompt="1"/>
          </p:nvPr>
        </p:nvSpPr>
        <p:spPr>
          <a:xfrm>
            <a:off x="343994" y="1751988"/>
            <a:ext cx="7812000" cy="450847"/>
          </a:xfrm>
        </p:spPr>
        <p:txBody>
          <a:bodyPr>
            <a:normAutofit/>
          </a:bodyPr>
          <a:lstStyle>
            <a:lvl1pPr marL="0" indent="0" algn="l">
              <a:lnSpc>
                <a:spcPct val="100000"/>
              </a:lnSpc>
              <a:spcBef>
                <a:spcPts val="0"/>
              </a:spcBef>
              <a:spcAft>
                <a:spcPts val="0"/>
              </a:spcAft>
              <a:buNone/>
              <a:defRPr sz="12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Sub title goes here</a:t>
            </a:r>
          </a:p>
          <a:p>
            <a:r>
              <a:rPr lang="en-US"/>
              <a:t>Date </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22" name="TextBox 21">
            <a:extLst>
              <a:ext uri="{FF2B5EF4-FFF2-40B4-BE49-F238E27FC236}">
                <a16:creationId xmlns:a16="http://schemas.microsoft.com/office/drawing/2014/main" id="{089F3F2F-7DFD-4326-BA2B-74CBC054479B}"/>
              </a:ext>
            </a:extLst>
          </p:cNvPr>
          <p:cNvSpPr txBox="1"/>
          <p:nvPr userDrawn="1"/>
        </p:nvSpPr>
        <p:spPr>
          <a:xfrm>
            <a:off x="7787861" y="6407535"/>
            <a:ext cx="1093569" cy="200055"/>
          </a:xfrm>
          <a:prstGeom prst="rect">
            <a:avLst/>
          </a:prstGeom>
          <a:noFill/>
        </p:spPr>
        <p:txBody>
          <a:bodyPr wrap="none" rtlCol="0">
            <a:spAutoFit/>
          </a:bodyPr>
          <a:lstStyle/>
          <a:p>
            <a:r>
              <a:rPr lang="en-GB" sz="700"/>
              <a:t>westminster-abbey.org</a:t>
            </a:r>
          </a:p>
        </p:txBody>
      </p:sp>
      <p:pic>
        <p:nvPicPr>
          <p:cNvPr id="24" name="Picture 23" descr="A picture containing object&#10;&#10;Description automatically generated">
            <a:extLst>
              <a:ext uri="{FF2B5EF4-FFF2-40B4-BE49-F238E27FC236}">
                <a16:creationId xmlns:a16="http://schemas.microsoft.com/office/drawing/2014/main" id="{D13AA051-B7D8-4141-9564-A1906A2C9FF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8505611" y="495270"/>
            <a:ext cx="258872" cy="340911"/>
          </a:xfrm>
          <a:prstGeom prst="rect">
            <a:avLst/>
          </a:prstGeom>
        </p:spPr>
      </p:pic>
      <p:cxnSp>
        <p:nvCxnSpPr>
          <p:cNvPr id="25" name="Straight Connector 24">
            <a:extLst>
              <a:ext uri="{FF2B5EF4-FFF2-40B4-BE49-F238E27FC236}">
                <a16:creationId xmlns:a16="http://schemas.microsoft.com/office/drawing/2014/main" id="{95954CA3-E9A8-45D3-B60E-297497EAC6BB}"/>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7" name="Text Placeholder 6">
            <a:extLst>
              <a:ext uri="{FF2B5EF4-FFF2-40B4-BE49-F238E27FC236}">
                <a16:creationId xmlns:a16="http://schemas.microsoft.com/office/drawing/2014/main" id="{362E202A-5D29-714D-A7C8-A140BB2F367B}"/>
              </a:ext>
            </a:extLst>
          </p:cNvPr>
          <p:cNvSpPr>
            <a:spLocks noGrp="1"/>
          </p:cNvSpPr>
          <p:nvPr>
            <p:ph type="body" sz="quarter" idx="13" hasCustomPrompt="1"/>
          </p:nvPr>
        </p:nvSpPr>
        <p:spPr>
          <a:xfrm>
            <a:off x="363794" y="966487"/>
            <a:ext cx="7772400" cy="530367"/>
          </a:xfrm>
        </p:spPr>
        <p:txBody>
          <a:bodyPr>
            <a:normAutofit/>
          </a:bodyPr>
          <a:lstStyle>
            <a:lvl1pPr>
              <a:defRPr sz="2600"/>
            </a:lvl1pPr>
          </a:lstStyle>
          <a:p>
            <a:pPr lvl="0"/>
            <a:r>
              <a:rPr lang="en-US"/>
              <a:t>Click to add subheading</a:t>
            </a:r>
            <a:endParaRPr lang="en-GB"/>
          </a:p>
        </p:txBody>
      </p:sp>
    </p:spTree>
    <p:extLst>
      <p:ext uri="{BB962C8B-B14F-4D97-AF65-F5344CB8AC3E}">
        <p14:creationId xmlns:p14="http://schemas.microsoft.com/office/powerpoint/2010/main" val="21420365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preserve="1" userDrawn="1">
  <p:cSld name="full-bleed-image-WHITE">
    <p:bg>
      <p:bgPr>
        <a:solidFill>
          <a:srgbClr val="000000"/>
        </a:solidFill>
        <a:effectLst/>
      </p:bgPr>
    </p:bg>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lvl1pPr>
              <a:defRPr>
                <a:solidFill>
                  <a:schemeClr val="bg1"/>
                </a:solidFill>
              </a:defRPr>
            </a:lvl1pPr>
          </a:lstStyle>
          <a:p>
            <a:r>
              <a:rPr lang="en-GB"/>
              <a:t>©2019 Dean and Chapter of Westminster</a:t>
            </a:r>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5DE86334-23EC-43C1-B38B-9861E98188F3}" type="slidenum">
              <a:rPr lang="en-GB" smtClean="0"/>
              <a:pPr/>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solidFill>
                  <a:schemeClr val="bg1"/>
                </a:solidFill>
              </a:defRPr>
            </a:lvl1pPr>
          </a:lstStyle>
          <a:p>
            <a:pPr lvl="0"/>
            <a:r>
              <a:rPr lang="en-US"/>
              <a:t>Document running header</a:t>
            </a:r>
          </a:p>
        </p:txBody>
      </p:sp>
      <p:cxnSp>
        <p:nvCxnSpPr>
          <p:cNvPr id="8" name="Straight Connector 7">
            <a:extLst>
              <a:ext uri="{FF2B5EF4-FFF2-40B4-BE49-F238E27FC236}">
                <a16:creationId xmlns:a16="http://schemas.microsoft.com/office/drawing/2014/main" id="{9B423F53-F859-8148-97A5-CE00D54416F2}"/>
              </a:ext>
            </a:extLst>
          </p:cNvPr>
          <p:cNvCxnSpPr/>
          <p:nvPr userDrawn="1"/>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90A8BEB-DBFB-3C42-A8BC-B5FF36CD393F}"/>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11" name="Picture 10">
            <a:extLst>
              <a:ext uri="{FF2B5EF4-FFF2-40B4-BE49-F238E27FC236}">
                <a16:creationId xmlns:a16="http://schemas.microsoft.com/office/drawing/2014/main" id="{F9C8AF60-888C-E44C-872A-4552EDEC6702}"/>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Tree>
    <p:extLst>
      <p:ext uri="{BB962C8B-B14F-4D97-AF65-F5344CB8AC3E}">
        <p14:creationId xmlns:p14="http://schemas.microsoft.com/office/powerpoint/2010/main" val="402554167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eam">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B9420A07-0187-46B8-9A5E-7668A200A597}"/>
              </a:ext>
            </a:extLst>
          </p:cNvPr>
          <p:cNvSpPr>
            <a:spLocks noGrp="1"/>
          </p:cNvSpPr>
          <p:nvPr>
            <p:ph type="pic" sz="quarter" idx="14"/>
          </p:nvPr>
        </p:nvSpPr>
        <p:spPr>
          <a:xfrm>
            <a:off x="352425" y="2312148"/>
            <a:ext cx="798513" cy="790575"/>
          </a:xfrm>
          <a:solidFill>
            <a:schemeClr val="bg1">
              <a:lumMod val="95000"/>
            </a:schemeClr>
          </a:solidFill>
        </p:spPr>
        <p:txBody>
          <a:bodyPr anchor="ctr"/>
          <a:lstStyle>
            <a:lvl1pPr algn="ctr">
              <a:defRPr/>
            </a:lvl1pPr>
          </a:lstStyle>
          <a:p>
            <a:endParaRPr lang="en-GB"/>
          </a:p>
        </p:txBody>
      </p:sp>
      <p:sp>
        <p:nvSpPr>
          <p:cNvPr id="11" name="Picture Placeholder 9">
            <a:extLst>
              <a:ext uri="{FF2B5EF4-FFF2-40B4-BE49-F238E27FC236}">
                <a16:creationId xmlns:a16="http://schemas.microsoft.com/office/drawing/2014/main" id="{CD9DE60E-A78E-4F47-937F-D5FD1A1F556D}"/>
              </a:ext>
            </a:extLst>
          </p:cNvPr>
          <p:cNvSpPr>
            <a:spLocks noGrp="1"/>
          </p:cNvSpPr>
          <p:nvPr>
            <p:ph type="pic" sz="quarter" idx="15"/>
          </p:nvPr>
        </p:nvSpPr>
        <p:spPr>
          <a:xfrm>
            <a:off x="2476722" y="2312148"/>
            <a:ext cx="798513" cy="790575"/>
          </a:xfrm>
          <a:solidFill>
            <a:schemeClr val="bg1">
              <a:lumMod val="95000"/>
            </a:schemeClr>
          </a:solidFill>
        </p:spPr>
        <p:txBody>
          <a:bodyPr anchor="ctr"/>
          <a:lstStyle>
            <a:lvl1pPr algn="ctr">
              <a:defRPr/>
            </a:lvl1pPr>
          </a:lstStyle>
          <a:p>
            <a:endParaRPr lang="en-GB"/>
          </a:p>
        </p:txBody>
      </p:sp>
      <p:sp>
        <p:nvSpPr>
          <p:cNvPr id="12" name="Picture Placeholder 9">
            <a:extLst>
              <a:ext uri="{FF2B5EF4-FFF2-40B4-BE49-F238E27FC236}">
                <a16:creationId xmlns:a16="http://schemas.microsoft.com/office/drawing/2014/main" id="{9CFA19E0-3C59-4D52-9989-7BFAE15CAF34}"/>
              </a:ext>
            </a:extLst>
          </p:cNvPr>
          <p:cNvSpPr>
            <a:spLocks noGrp="1"/>
          </p:cNvSpPr>
          <p:nvPr>
            <p:ph type="pic" sz="quarter" idx="16"/>
          </p:nvPr>
        </p:nvSpPr>
        <p:spPr>
          <a:xfrm>
            <a:off x="4590859" y="2312148"/>
            <a:ext cx="798513" cy="790575"/>
          </a:xfrm>
          <a:solidFill>
            <a:schemeClr val="bg1">
              <a:lumMod val="95000"/>
            </a:schemeClr>
          </a:solidFill>
        </p:spPr>
        <p:txBody>
          <a:bodyPr anchor="ctr"/>
          <a:lstStyle>
            <a:lvl1pPr algn="ctr">
              <a:defRPr/>
            </a:lvl1pPr>
          </a:lstStyle>
          <a:p>
            <a:endParaRPr lang="en-GB"/>
          </a:p>
        </p:txBody>
      </p:sp>
      <p:sp>
        <p:nvSpPr>
          <p:cNvPr id="13" name="Picture Placeholder 9">
            <a:extLst>
              <a:ext uri="{FF2B5EF4-FFF2-40B4-BE49-F238E27FC236}">
                <a16:creationId xmlns:a16="http://schemas.microsoft.com/office/drawing/2014/main" id="{FD6537C6-4BF9-4707-B2A8-02F30C28381B}"/>
              </a:ext>
            </a:extLst>
          </p:cNvPr>
          <p:cNvSpPr>
            <a:spLocks noGrp="1"/>
          </p:cNvSpPr>
          <p:nvPr>
            <p:ph type="pic" sz="quarter" idx="17"/>
          </p:nvPr>
        </p:nvSpPr>
        <p:spPr>
          <a:xfrm>
            <a:off x="6735477" y="2312148"/>
            <a:ext cx="798513" cy="790575"/>
          </a:xfrm>
          <a:solidFill>
            <a:schemeClr val="bg1">
              <a:lumMod val="95000"/>
            </a:schemeClr>
          </a:solidFill>
        </p:spPr>
        <p:txBody>
          <a:bodyPr anchor="ctr"/>
          <a:lstStyle>
            <a:lvl1pPr algn="ctr">
              <a:defRPr/>
            </a:lvl1pPr>
          </a:lstStyle>
          <a:p>
            <a:endParaRPr lang="en-GB"/>
          </a:p>
        </p:txBody>
      </p:sp>
      <p:sp>
        <p:nvSpPr>
          <p:cNvPr id="14" name="Picture Placeholder 9">
            <a:extLst>
              <a:ext uri="{FF2B5EF4-FFF2-40B4-BE49-F238E27FC236}">
                <a16:creationId xmlns:a16="http://schemas.microsoft.com/office/drawing/2014/main" id="{8B55AC80-7F93-483A-8E78-ABD3670BDD2B}"/>
              </a:ext>
            </a:extLst>
          </p:cNvPr>
          <p:cNvSpPr>
            <a:spLocks noGrp="1"/>
          </p:cNvSpPr>
          <p:nvPr>
            <p:ph type="pic" sz="quarter" idx="18"/>
          </p:nvPr>
        </p:nvSpPr>
        <p:spPr>
          <a:xfrm>
            <a:off x="363794" y="4398463"/>
            <a:ext cx="798513" cy="790575"/>
          </a:xfrm>
          <a:solidFill>
            <a:schemeClr val="bg1">
              <a:lumMod val="95000"/>
            </a:schemeClr>
          </a:solidFill>
        </p:spPr>
        <p:txBody>
          <a:bodyPr anchor="ctr"/>
          <a:lstStyle>
            <a:lvl1pPr algn="ctr">
              <a:defRPr/>
            </a:lvl1pPr>
          </a:lstStyle>
          <a:p>
            <a:endParaRPr lang="en-GB"/>
          </a:p>
        </p:txBody>
      </p:sp>
      <p:sp>
        <p:nvSpPr>
          <p:cNvPr id="15" name="Picture Placeholder 9">
            <a:extLst>
              <a:ext uri="{FF2B5EF4-FFF2-40B4-BE49-F238E27FC236}">
                <a16:creationId xmlns:a16="http://schemas.microsoft.com/office/drawing/2014/main" id="{58A588AC-1148-44F6-8E07-0F21DDFF07CC}"/>
              </a:ext>
            </a:extLst>
          </p:cNvPr>
          <p:cNvSpPr>
            <a:spLocks noGrp="1"/>
          </p:cNvSpPr>
          <p:nvPr>
            <p:ph type="pic" sz="quarter" idx="19"/>
          </p:nvPr>
        </p:nvSpPr>
        <p:spPr>
          <a:xfrm>
            <a:off x="2488091" y="4398463"/>
            <a:ext cx="798513" cy="790575"/>
          </a:xfrm>
          <a:solidFill>
            <a:schemeClr val="bg1">
              <a:lumMod val="95000"/>
            </a:schemeClr>
          </a:solidFill>
        </p:spPr>
        <p:txBody>
          <a:bodyPr anchor="ctr"/>
          <a:lstStyle>
            <a:lvl1pPr algn="ctr">
              <a:defRPr/>
            </a:lvl1pPr>
          </a:lstStyle>
          <a:p>
            <a:endParaRPr lang="en-GB"/>
          </a:p>
        </p:txBody>
      </p:sp>
      <p:sp>
        <p:nvSpPr>
          <p:cNvPr id="16" name="Picture Placeholder 9">
            <a:extLst>
              <a:ext uri="{FF2B5EF4-FFF2-40B4-BE49-F238E27FC236}">
                <a16:creationId xmlns:a16="http://schemas.microsoft.com/office/drawing/2014/main" id="{C18802BA-1955-4EDF-864C-4F824B3D96F7}"/>
              </a:ext>
            </a:extLst>
          </p:cNvPr>
          <p:cNvSpPr>
            <a:spLocks noGrp="1"/>
          </p:cNvSpPr>
          <p:nvPr>
            <p:ph type="pic" sz="quarter" idx="20"/>
          </p:nvPr>
        </p:nvSpPr>
        <p:spPr>
          <a:xfrm>
            <a:off x="4592068" y="4398463"/>
            <a:ext cx="798513" cy="790575"/>
          </a:xfrm>
          <a:solidFill>
            <a:schemeClr val="bg1">
              <a:lumMod val="95000"/>
            </a:schemeClr>
          </a:solidFill>
        </p:spPr>
        <p:txBody>
          <a:bodyPr anchor="ctr"/>
          <a:lstStyle>
            <a:lvl1pPr algn="ctr">
              <a:defRPr/>
            </a:lvl1pPr>
          </a:lstStyle>
          <a:p>
            <a:endParaRPr lang="en-GB"/>
          </a:p>
        </p:txBody>
      </p:sp>
      <p:sp>
        <p:nvSpPr>
          <p:cNvPr id="17" name="Picture Placeholder 9">
            <a:extLst>
              <a:ext uri="{FF2B5EF4-FFF2-40B4-BE49-F238E27FC236}">
                <a16:creationId xmlns:a16="http://schemas.microsoft.com/office/drawing/2014/main" id="{933056E3-1307-4609-BAE1-C4CA58904B27}"/>
              </a:ext>
            </a:extLst>
          </p:cNvPr>
          <p:cNvSpPr>
            <a:spLocks noGrp="1"/>
          </p:cNvSpPr>
          <p:nvPr>
            <p:ph type="pic" sz="quarter" idx="21"/>
          </p:nvPr>
        </p:nvSpPr>
        <p:spPr>
          <a:xfrm>
            <a:off x="6736686" y="4398463"/>
            <a:ext cx="798513" cy="790575"/>
          </a:xfrm>
          <a:solidFill>
            <a:schemeClr val="bg1">
              <a:lumMod val="95000"/>
            </a:schemeClr>
          </a:solidFill>
        </p:spPr>
        <p:txBody>
          <a:bodyPr anchor="ctr"/>
          <a:lstStyle>
            <a:lvl1pPr algn="ctr">
              <a:defRPr/>
            </a:lvl1pPr>
          </a:lstStyle>
          <a:p>
            <a:endParaRPr lang="en-GB"/>
          </a:p>
        </p:txBody>
      </p:sp>
      <p:sp>
        <p:nvSpPr>
          <p:cNvPr id="19" name="Text Placeholder 18">
            <a:extLst>
              <a:ext uri="{FF2B5EF4-FFF2-40B4-BE49-F238E27FC236}">
                <a16:creationId xmlns:a16="http://schemas.microsoft.com/office/drawing/2014/main" id="{5331577E-E241-4267-BD57-270FE4BBDDA8}"/>
              </a:ext>
            </a:extLst>
          </p:cNvPr>
          <p:cNvSpPr>
            <a:spLocks noGrp="1"/>
          </p:cNvSpPr>
          <p:nvPr>
            <p:ph type="body" sz="quarter" idx="22" hasCustomPrompt="1"/>
          </p:nvPr>
        </p:nvSpPr>
        <p:spPr>
          <a:xfrm>
            <a:off x="352425" y="3200101"/>
            <a:ext cx="1872000" cy="267288"/>
          </a:xfrm>
        </p:spPr>
        <p:txBody>
          <a:bodyPr wrap="none" anchor="ctr">
            <a:normAutofit/>
          </a:bodyPr>
          <a:lstStyle>
            <a:lvl1pPr>
              <a:defRPr sz="1400" b="1">
                <a:latin typeface="+mj-lt"/>
              </a:defRPr>
            </a:lvl1pPr>
          </a:lstStyle>
          <a:p>
            <a:pPr lvl="0"/>
            <a:r>
              <a:rPr lang="en-US"/>
              <a:t>Name Surname</a:t>
            </a:r>
          </a:p>
        </p:txBody>
      </p:sp>
      <p:sp>
        <p:nvSpPr>
          <p:cNvPr id="20" name="Text Placeholder 18">
            <a:extLst>
              <a:ext uri="{FF2B5EF4-FFF2-40B4-BE49-F238E27FC236}">
                <a16:creationId xmlns:a16="http://schemas.microsoft.com/office/drawing/2014/main" id="{8861D768-0E5D-43E6-83FB-C3588A4718F3}"/>
              </a:ext>
            </a:extLst>
          </p:cNvPr>
          <p:cNvSpPr>
            <a:spLocks noGrp="1"/>
          </p:cNvSpPr>
          <p:nvPr>
            <p:ph type="body" sz="quarter" idx="23" hasCustomPrompt="1"/>
          </p:nvPr>
        </p:nvSpPr>
        <p:spPr>
          <a:xfrm>
            <a:off x="2476722" y="3200101"/>
            <a:ext cx="1872000" cy="267288"/>
          </a:xfrm>
        </p:spPr>
        <p:txBody>
          <a:bodyPr wrap="none" anchor="ctr">
            <a:normAutofit/>
          </a:bodyPr>
          <a:lstStyle>
            <a:lvl1pPr>
              <a:defRPr sz="1400" b="1">
                <a:latin typeface="+mj-lt"/>
              </a:defRPr>
            </a:lvl1pPr>
          </a:lstStyle>
          <a:p>
            <a:pPr lvl="0"/>
            <a:r>
              <a:rPr lang="en-US"/>
              <a:t>Name Surname</a:t>
            </a:r>
          </a:p>
        </p:txBody>
      </p:sp>
      <p:sp>
        <p:nvSpPr>
          <p:cNvPr id="21" name="Text Placeholder 18">
            <a:extLst>
              <a:ext uri="{FF2B5EF4-FFF2-40B4-BE49-F238E27FC236}">
                <a16:creationId xmlns:a16="http://schemas.microsoft.com/office/drawing/2014/main" id="{D086F851-1126-4C7D-A171-A407F2D3EB48}"/>
              </a:ext>
            </a:extLst>
          </p:cNvPr>
          <p:cNvSpPr>
            <a:spLocks noGrp="1"/>
          </p:cNvSpPr>
          <p:nvPr>
            <p:ph type="body" sz="quarter" idx="24" hasCustomPrompt="1"/>
          </p:nvPr>
        </p:nvSpPr>
        <p:spPr>
          <a:xfrm>
            <a:off x="4572000" y="3200101"/>
            <a:ext cx="1872000" cy="267288"/>
          </a:xfrm>
        </p:spPr>
        <p:txBody>
          <a:bodyPr wrap="none" anchor="ctr">
            <a:normAutofit/>
          </a:bodyPr>
          <a:lstStyle>
            <a:lvl1pPr>
              <a:defRPr sz="1400" b="1">
                <a:latin typeface="+mj-lt"/>
              </a:defRPr>
            </a:lvl1pPr>
          </a:lstStyle>
          <a:p>
            <a:pPr lvl="0"/>
            <a:r>
              <a:rPr lang="en-US"/>
              <a:t>Name Surname</a:t>
            </a:r>
          </a:p>
        </p:txBody>
      </p:sp>
      <p:sp>
        <p:nvSpPr>
          <p:cNvPr id="22" name="Text Placeholder 18">
            <a:extLst>
              <a:ext uri="{FF2B5EF4-FFF2-40B4-BE49-F238E27FC236}">
                <a16:creationId xmlns:a16="http://schemas.microsoft.com/office/drawing/2014/main" id="{62C6655A-61E8-46D7-A2D2-3AE812FDAA58}"/>
              </a:ext>
            </a:extLst>
          </p:cNvPr>
          <p:cNvSpPr>
            <a:spLocks noGrp="1"/>
          </p:cNvSpPr>
          <p:nvPr>
            <p:ph type="body" sz="quarter" idx="25" hasCustomPrompt="1"/>
          </p:nvPr>
        </p:nvSpPr>
        <p:spPr>
          <a:xfrm>
            <a:off x="6736686" y="3200101"/>
            <a:ext cx="1872000" cy="267288"/>
          </a:xfrm>
        </p:spPr>
        <p:txBody>
          <a:bodyPr wrap="none" anchor="ctr">
            <a:normAutofit/>
          </a:bodyPr>
          <a:lstStyle>
            <a:lvl1pPr>
              <a:defRPr sz="1400" b="1">
                <a:latin typeface="+mj-lt"/>
              </a:defRPr>
            </a:lvl1pPr>
          </a:lstStyle>
          <a:p>
            <a:pPr lvl="0"/>
            <a:r>
              <a:rPr lang="en-US"/>
              <a:t>Name Surname</a:t>
            </a:r>
          </a:p>
        </p:txBody>
      </p:sp>
      <p:sp>
        <p:nvSpPr>
          <p:cNvPr id="23" name="Text Placeholder 18">
            <a:extLst>
              <a:ext uri="{FF2B5EF4-FFF2-40B4-BE49-F238E27FC236}">
                <a16:creationId xmlns:a16="http://schemas.microsoft.com/office/drawing/2014/main" id="{AA695C67-6A22-4997-9750-1ADD48461F43}"/>
              </a:ext>
            </a:extLst>
          </p:cNvPr>
          <p:cNvSpPr>
            <a:spLocks noGrp="1"/>
          </p:cNvSpPr>
          <p:nvPr>
            <p:ph type="body" sz="quarter" idx="26" hasCustomPrompt="1"/>
          </p:nvPr>
        </p:nvSpPr>
        <p:spPr>
          <a:xfrm>
            <a:off x="352425" y="5281228"/>
            <a:ext cx="1872000" cy="267288"/>
          </a:xfrm>
        </p:spPr>
        <p:txBody>
          <a:bodyPr wrap="none" anchor="ctr">
            <a:normAutofit/>
          </a:bodyPr>
          <a:lstStyle>
            <a:lvl1pPr>
              <a:defRPr sz="1400" b="1">
                <a:latin typeface="+mj-lt"/>
              </a:defRPr>
            </a:lvl1pPr>
          </a:lstStyle>
          <a:p>
            <a:pPr lvl="0"/>
            <a:r>
              <a:rPr lang="en-US"/>
              <a:t>Name Surname</a:t>
            </a:r>
          </a:p>
        </p:txBody>
      </p:sp>
      <p:sp>
        <p:nvSpPr>
          <p:cNvPr id="24" name="Text Placeholder 18">
            <a:extLst>
              <a:ext uri="{FF2B5EF4-FFF2-40B4-BE49-F238E27FC236}">
                <a16:creationId xmlns:a16="http://schemas.microsoft.com/office/drawing/2014/main" id="{784A6E6F-D943-4C9F-812E-7144E546AFAF}"/>
              </a:ext>
            </a:extLst>
          </p:cNvPr>
          <p:cNvSpPr>
            <a:spLocks noGrp="1"/>
          </p:cNvSpPr>
          <p:nvPr>
            <p:ph type="body" sz="quarter" idx="27" hasCustomPrompt="1"/>
          </p:nvPr>
        </p:nvSpPr>
        <p:spPr>
          <a:xfrm>
            <a:off x="2476722" y="5281228"/>
            <a:ext cx="1872000" cy="267288"/>
          </a:xfrm>
        </p:spPr>
        <p:txBody>
          <a:bodyPr wrap="none" anchor="ctr">
            <a:normAutofit/>
          </a:bodyPr>
          <a:lstStyle>
            <a:lvl1pPr>
              <a:defRPr sz="1400" b="1">
                <a:latin typeface="+mj-lt"/>
              </a:defRPr>
            </a:lvl1pPr>
          </a:lstStyle>
          <a:p>
            <a:pPr lvl="0"/>
            <a:r>
              <a:rPr lang="en-US"/>
              <a:t>Name Surname</a:t>
            </a:r>
          </a:p>
        </p:txBody>
      </p:sp>
      <p:sp>
        <p:nvSpPr>
          <p:cNvPr id="25" name="Text Placeholder 18">
            <a:extLst>
              <a:ext uri="{FF2B5EF4-FFF2-40B4-BE49-F238E27FC236}">
                <a16:creationId xmlns:a16="http://schemas.microsoft.com/office/drawing/2014/main" id="{475A0531-1F14-43E0-846E-B650D1FA220F}"/>
              </a:ext>
            </a:extLst>
          </p:cNvPr>
          <p:cNvSpPr>
            <a:spLocks noGrp="1"/>
          </p:cNvSpPr>
          <p:nvPr>
            <p:ph type="body" sz="quarter" idx="28" hasCustomPrompt="1"/>
          </p:nvPr>
        </p:nvSpPr>
        <p:spPr>
          <a:xfrm>
            <a:off x="4572000" y="5281228"/>
            <a:ext cx="1872000" cy="267288"/>
          </a:xfrm>
        </p:spPr>
        <p:txBody>
          <a:bodyPr wrap="none" anchor="ctr">
            <a:normAutofit/>
          </a:bodyPr>
          <a:lstStyle>
            <a:lvl1pPr>
              <a:defRPr sz="1400" b="1">
                <a:latin typeface="+mj-lt"/>
              </a:defRPr>
            </a:lvl1pPr>
          </a:lstStyle>
          <a:p>
            <a:pPr lvl="0"/>
            <a:r>
              <a:rPr lang="en-US"/>
              <a:t>Name Surname</a:t>
            </a:r>
          </a:p>
        </p:txBody>
      </p:sp>
      <p:sp>
        <p:nvSpPr>
          <p:cNvPr id="26" name="Text Placeholder 18">
            <a:extLst>
              <a:ext uri="{FF2B5EF4-FFF2-40B4-BE49-F238E27FC236}">
                <a16:creationId xmlns:a16="http://schemas.microsoft.com/office/drawing/2014/main" id="{2A7A7BF5-04FD-4F89-B28A-2F864AB0A6C1}"/>
              </a:ext>
            </a:extLst>
          </p:cNvPr>
          <p:cNvSpPr>
            <a:spLocks noGrp="1"/>
          </p:cNvSpPr>
          <p:nvPr>
            <p:ph type="body" sz="quarter" idx="29" hasCustomPrompt="1"/>
          </p:nvPr>
        </p:nvSpPr>
        <p:spPr>
          <a:xfrm>
            <a:off x="6736686" y="5281228"/>
            <a:ext cx="1872000" cy="267288"/>
          </a:xfrm>
        </p:spPr>
        <p:txBody>
          <a:bodyPr wrap="none" anchor="ctr">
            <a:normAutofit/>
          </a:bodyPr>
          <a:lstStyle>
            <a:lvl1pPr>
              <a:defRPr sz="1400" b="1">
                <a:latin typeface="+mj-lt"/>
              </a:defRPr>
            </a:lvl1pPr>
          </a:lstStyle>
          <a:p>
            <a:pPr lvl="0"/>
            <a:r>
              <a:rPr lang="en-US"/>
              <a:t>Name Surname</a:t>
            </a:r>
          </a:p>
        </p:txBody>
      </p:sp>
      <p:sp>
        <p:nvSpPr>
          <p:cNvPr id="27" name="Text Placeholder 18">
            <a:extLst>
              <a:ext uri="{FF2B5EF4-FFF2-40B4-BE49-F238E27FC236}">
                <a16:creationId xmlns:a16="http://schemas.microsoft.com/office/drawing/2014/main" id="{90358B03-16A9-4AB3-8646-74FAF10DF37E}"/>
              </a:ext>
            </a:extLst>
          </p:cNvPr>
          <p:cNvSpPr>
            <a:spLocks noGrp="1"/>
          </p:cNvSpPr>
          <p:nvPr>
            <p:ph type="body" sz="quarter" idx="30" hasCustomPrompt="1"/>
          </p:nvPr>
        </p:nvSpPr>
        <p:spPr>
          <a:xfrm>
            <a:off x="363794" y="3426313"/>
            <a:ext cx="1872000" cy="267288"/>
          </a:xfrm>
        </p:spPr>
        <p:txBody>
          <a:bodyPr wrap="none" anchor="ctr">
            <a:normAutofit/>
          </a:bodyPr>
          <a:lstStyle>
            <a:lvl1pPr>
              <a:defRPr sz="1000" b="0"/>
            </a:lvl1pPr>
          </a:lstStyle>
          <a:p>
            <a:pPr lvl="0"/>
            <a:r>
              <a:rPr lang="en-US"/>
              <a:t>Job title</a:t>
            </a:r>
          </a:p>
        </p:txBody>
      </p:sp>
      <p:sp>
        <p:nvSpPr>
          <p:cNvPr id="28" name="Text Placeholder 18">
            <a:extLst>
              <a:ext uri="{FF2B5EF4-FFF2-40B4-BE49-F238E27FC236}">
                <a16:creationId xmlns:a16="http://schemas.microsoft.com/office/drawing/2014/main" id="{85E0DBFB-25B1-450D-8B7B-AFBE702123D8}"/>
              </a:ext>
            </a:extLst>
          </p:cNvPr>
          <p:cNvSpPr>
            <a:spLocks noGrp="1"/>
          </p:cNvSpPr>
          <p:nvPr>
            <p:ph type="body" sz="quarter" idx="31" hasCustomPrompt="1"/>
          </p:nvPr>
        </p:nvSpPr>
        <p:spPr>
          <a:xfrm>
            <a:off x="2476722" y="3426313"/>
            <a:ext cx="1872000" cy="267288"/>
          </a:xfrm>
        </p:spPr>
        <p:txBody>
          <a:bodyPr wrap="none" anchor="ctr">
            <a:normAutofit/>
          </a:bodyPr>
          <a:lstStyle>
            <a:lvl1pPr>
              <a:defRPr sz="1000" b="0"/>
            </a:lvl1pPr>
          </a:lstStyle>
          <a:p>
            <a:pPr lvl="0"/>
            <a:r>
              <a:rPr lang="en-US"/>
              <a:t>Job title</a:t>
            </a:r>
          </a:p>
        </p:txBody>
      </p:sp>
      <p:sp>
        <p:nvSpPr>
          <p:cNvPr id="29" name="Text Placeholder 18">
            <a:extLst>
              <a:ext uri="{FF2B5EF4-FFF2-40B4-BE49-F238E27FC236}">
                <a16:creationId xmlns:a16="http://schemas.microsoft.com/office/drawing/2014/main" id="{A0F2A3FB-0776-4F72-B4F8-0B01CDC481D9}"/>
              </a:ext>
            </a:extLst>
          </p:cNvPr>
          <p:cNvSpPr>
            <a:spLocks noGrp="1"/>
          </p:cNvSpPr>
          <p:nvPr>
            <p:ph type="body" sz="quarter" idx="32" hasCustomPrompt="1"/>
          </p:nvPr>
        </p:nvSpPr>
        <p:spPr>
          <a:xfrm>
            <a:off x="4572000" y="3426313"/>
            <a:ext cx="1872000" cy="267288"/>
          </a:xfrm>
        </p:spPr>
        <p:txBody>
          <a:bodyPr wrap="none" anchor="ctr">
            <a:normAutofit/>
          </a:bodyPr>
          <a:lstStyle>
            <a:lvl1pPr>
              <a:defRPr sz="1000" b="0"/>
            </a:lvl1pPr>
          </a:lstStyle>
          <a:p>
            <a:pPr lvl="0"/>
            <a:r>
              <a:rPr lang="en-US"/>
              <a:t>Job title</a:t>
            </a:r>
          </a:p>
        </p:txBody>
      </p:sp>
      <p:sp>
        <p:nvSpPr>
          <p:cNvPr id="30" name="Text Placeholder 18">
            <a:extLst>
              <a:ext uri="{FF2B5EF4-FFF2-40B4-BE49-F238E27FC236}">
                <a16:creationId xmlns:a16="http://schemas.microsoft.com/office/drawing/2014/main" id="{F8A71FA7-099E-41A8-8552-4E10DB0B5439}"/>
              </a:ext>
            </a:extLst>
          </p:cNvPr>
          <p:cNvSpPr>
            <a:spLocks noGrp="1"/>
          </p:cNvSpPr>
          <p:nvPr>
            <p:ph type="body" sz="quarter" idx="33" hasCustomPrompt="1"/>
          </p:nvPr>
        </p:nvSpPr>
        <p:spPr>
          <a:xfrm>
            <a:off x="6736686" y="3426313"/>
            <a:ext cx="1872000" cy="267288"/>
          </a:xfrm>
        </p:spPr>
        <p:txBody>
          <a:bodyPr wrap="none" anchor="ctr">
            <a:normAutofit/>
          </a:bodyPr>
          <a:lstStyle>
            <a:lvl1pPr>
              <a:defRPr sz="1000" b="0"/>
            </a:lvl1pPr>
          </a:lstStyle>
          <a:p>
            <a:pPr lvl="0"/>
            <a:r>
              <a:rPr lang="en-US"/>
              <a:t>Job title</a:t>
            </a:r>
          </a:p>
        </p:txBody>
      </p:sp>
      <p:sp>
        <p:nvSpPr>
          <p:cNvPr id="31" name="Text Placeholder 18">
            <a:extLst>
              <a:ext uri="{FF2B5EF4-FFF2-40B4-BE49-F238E27FC236}">
                <a16:creationId xmlns:a16="http://schemas.microsoft.com/office/drawing/2014/main" id="{2FD52A82-BE12-4BEF-B39D-B47F89B44381}"/>
              </a:ext>
            </a:extLst>
          </p:cNvPr>
          <p:cNvSpPr>
            <a:spLocks noGrp="1"/>
          </p:cNvSpPr>
          <p:nvPr>
            <p:ph type="body" sz="quarter" idx="34" hasCustomPrompt="1"/>
          </p:nvPr>
        </p:nvSpPr>
        <p:spPr>
          <a:xfrm>
            <a:off x="352425" y="5519936"/>
            <a:ext cx="1872000" cy="267288"/>
          </a:xfrm>
        </p:spPr>
        <p:txBody>
          <a:bodyPr wrap="none" anchor="ctr">
            <a:normAutofit/>
          </a:bodyPr>
          <a:lstStyle>
            <a:lvl1pPr>
              <a:defRPr sz="1000" b="0"/>
            </a:lvl1pPr>
          </a:lstStyle>
          <a:p>
            <a:pPr lvl="0"/>
            <a:r>
              <a:rPr lang="en-US"/>
              <a:t>Job title</a:t>
            </a:r>
          </a:p>
        </p:txBody>
      </p:sp>
      <p:sp>
        <p:nvSpPr>
          <p:cNvPr id="32" name="Text Placeholder 18">
            <a:extLst>
              <a:ext uri="{FF2B5EF4-FFF2-40B4-BE49-F238E27FC236}">
                <a16:creationId xmlns:a16="http://schemas.microsoft.com/office/drawing/2014/main" id="{3DFEAE6F-2F70-4897-BB06-483F836B5A1B}"/>
              </a:ext>
            </a:extLst>
          </p:cNvPr>
          <p:cNvSpPr>
            <a:spLocks noGrp="1"/>
          </p:cNvSpPr>
          <p:nvPr>
            <p:ph type="body" sz="quarter" idx="35" hasCustomPrompt="1"/>
          </p:nvPr>
        </p:nvSpPr>
        <p:spPr>
          <a:xfrm>
            <a:off x="2476722" y="5519936"/>
            <a:ext cx="1872000" cy="267288"/>
          </a:xfrm>
        </p:spPr>
        <p:txBody>
          <a:bodyPr wrap="none" anchor="ctr">
            <a:normAutofit/>
          </a:bodyPr>
          <a:lstStyle>
            <a:lvl1pPr>
              <a:defRPr sz="1000" b="0"/>
            </a:lvl1pPr>
          </a:lstStyle>
          <a:p>
            <a:pPr lvl="0"/>
            <a:r>
              <a:rPr lang="en-US"/>
              <a:t>Job title</a:t>
            </a:r>
          </a:p>
        </p:txBody>
      </p:sp>
      <p:sp>
        <p:nvSpPr>
          <p:cNvPr id="33" name="Text Placeholder 18">
            <a:extLst>
              <a:ext uri="{FF2B5EF4-FFF2-40B4-BE49-F238E27FC236}">
                <a16:creationId xmlns:a16="http://schemas.microsoft.com/office/drawing/2014/main" id="{1A6778DC-A5F4-47F6-A3D0-69D82C3F3B6D}"/>
              </a:ext>
            </a:extLst>
          </p:cNvPr>
          <p:cNvSpPr>
            <a:spLocks noGrp="1"/>
          </p:cNvSpPr>
          <p:nvPr>
            <p:ph type="body" sz="quarter" idx="36" hasCustomPrompt="1"/>
          </p:nvPr>
        </p:nvSpPr>
        <p:spPr>
          <a:xfrm>
            <a:off x="4572000" y="5519936"/>
            <a:ext cx="1872000" cy="267288"/>
          </a:xfrm>
        </p:spPr>
        <p:txBody>
          <a:bodyPr wrap="none" anchor="ctr">
            <a:normAutofit/>
          </a:bodyPr>
          <a:lstStyle>
            <a:lvl1pPr>
              <a:defRPr sz="1000" b="0"/>
            </a:lvl1pPr>
          </a:lstStyle>
          <a:p>
            <a:pPr lvl="0"/>
            <a:r>
              <a:rPr lang="en-US"/>
              <a:t>Job title</a:t>
            </a:r>
          </a:p>
        </p:txBody>
      </p:sp>
      <p:sp>
        <p:nvSpPr>
          <p:cNvPr id="34" name="Text Placeholder 18">
            <a:extLst>
              <a:ext uri="{FF2B5EF4-FFF2-40B4-BE49-F238E27FC236}">
                <a16:creationId xmlns:a16="http://schemas.microsoft.com/office/drawing/2014/main" id="{CB9ACC99-832B-4C38-BCA8-0D114C6EC6F6}"/>
              </a:ext>
            </a:extLst>
          </p:cNvPr>
          <p:cNvSpPr>
            <a:spLocks noGrp="1"/>
          </p:cNvSpPr>
          <p:nvPr>
            <p:ph type="body" sz="quarter" idx="37" hasCustomPrompt="1"/>
          </p:nvPr>
        </p:nvSpPr>
        <p:spPr>
          <a:xfrm>
            <a:off x="6736686" y="5519936"/>
            <a:ext cx="1872000" cy="267288"/>
          </a:xfrm>
        </p:spPr>
        <p:txBody>
          <a:bodyPr wrap="none" anchor="ctr">
            <a:normAutofit/>
          </a:bodyPr>
          <a:lstStyle>
            <a:lvl1pPr>
              <a:defRPr sz="1000" b="0"/>
            </a:lvl1pPr>
          </a:lstStyle>
          <a:p>
            <a:pPr lvl="0"/>
            <a:r>
              <a:rPr lang="en-US"/>
              <a:t>Job title</a:t>
            </a:r>
          </a:p>
        </p:txBody>
      </p:sp>
      <p:sp>
        <p:nvSpPr>
          <p:cNvPr id="35" name="Text Placeholder 18">
            <a:extLst>
              <a:ext uri="{FF2B5EF4-FFF2-40B4-BE49-F238E27FC236}">
                <a16:creationId xmlns:a16="http://schemas.microsoft.com/office/drawing/2014/main" id="{50C19947-A35F-4406-95DA-1350513EE96F}"/>
              </a:ext>
            </a:extLst>
          </p:cNvPr>
          <p:cNvSpPr>
            <a:spLocks noGrp="1"/>
          </p:cNvSpPr>
          <p:nvPr>
            <p:ph type="body" sz="quarter" idx="38" hasCustomPrompt="1"/>
          </p:nvPr>
        </p:nvSpPr>
        <p:spPr>
          <a:xfrm>
            <a:off x="363794" y="3764034"/>
            <a:ext cx="1872000" cy="176664"/>
          </a:xfrm>
        </p:spPr>
        <p:txBody>
          <a:bodyPr wrap="none" anchor="ctr">
            <a:normAutofit/>
          </a:bodyPr>
          <a:lstStyle>
            <a:lvl1pPr>
              <a:defRPr sz="1000" b="0"/>
            </a:lvl1pPr>
          </a:lstStyle>
          <a:p>
            <a:pPr lvl="0"/>
            <a:r>
              <a:rPr lang="en-US"/>
              <a:t>T. +44(0) 00 000 000</a:t>
            </a:r>
          </a:p>
        </p:txBody>
      </p:sp>
      <p:sp>
        <p:nvSpPr>
          <p:cNvPr id="43" name="Text Placeholder 18">
            <a:extLst>
              <a:ext uri="{FF2B5EF4-FFF2-40B4-BE49-F238E27FC236}">
                <a16:creationId xmlns:a16="http://schemas.microsoft.com/office/drawing/2014/main" id="{0425F1DE-96E1-4B0D-8D9F-8C910A13D791}"/>
              </a:ext>
            </a:extLst>
          </p:cNvPr>
          <p:cNvSpPr>
            <a:spLocks noGrp="1"/>
          </p:cNvSpPr>
          <p:nvPr>
            <p:ph type="body" sz="quarter" idx="42" hasCustomPrompt="1"/>
          </p:nvPr>
        </p:nvSpPr>
        <p:spPr>
          <a:xfrm>
            <a:off x="363794" y="3946925"/>
            <a:ext cx="1889650" cy="176664"/>
          </a:xfrm>
        </p:spPr>
        <p:txBody>
          <a:bodyPr wrap="none" anchor="ctr">
            <a:normAutofit/>
          </a:bodyPr>
          <a:lstStyle>
            <a:lvl1pPr>
              <a:defRPr sz="1000" b="0"/>
            </a:lvl1pPr>
          </a:lstStyle>
          <a:p>
            <a:pPr lvl="0"/>
            <a:r>
              <a:rPr lang="en-US"/>
              <a:t>E. email@westminster-abbey.org</a:t>
            </a:r>
          </a:p>
        </p:txBody>
      </p:sp>
      <p:sp>
        <p:nvSpPr>
          <p:cNvPr id="47" name="Text Placeholder 18">
            <a:extLst>
              <a:ext uri="{FF2B5EF4-FFF2-40B4-BE49-F238E27FC236}">
                <a16:creationId xmlns:a16="http://schemas.microsoft.com/office/drawing/2014/main" id="{A6617240-A156-4D67-B54E-93B3A1A792E0}"/>
              </a:ext>
            </a:extLst>
          </p:cNvPr>
          <p:cNvSpPr>
            <a:spLocks noGrp="1"/>
          </p:cNvSpPr>
          <p:nvPr>
            <p:ph type="body" sz="quarter" idx="43" hasCustomPrompt="1"/>
          </p:nvPr>
        </p:nvSpPr>
        <p:spPr>
          <a:xfrm>
            <a:off x="2476722" y="3762631"/>
            <a:ext cx="1872000" cy="176664"/>
          </a:xfrm>
        </p:spPr>
        <p:txBody>
          <a:bodyPr wrap="none" anchor="ctr">
            <a:normAutofit/>
          </a:bodyPr>
          <a:lstStyle>
            <a:lvl1pPr>
              <a:defRPr sz="1000" b="0"/>
            </a:lvl1pPr>
          </a:lstStyle>
          <a:p>
            <a:pPr lvl="0"/>
            <a:r>
              <a:rPr lang="en-US"/>
              <a:t>T. +44(0) 00 000 000</a:t>
            </a:r>
          </a:p>
        </p:txBody>
      </p:sp>
      <p:sp>
        <p:nvSpPr>
          <p:cNvPr id="48" name="Text Placeholder 18">
            <a:extLst>
              <a:ext uri="{FF2B5EF4-FFF2-40B4-BE49-F238E27FC236}">
                <a16:creationId xmlns:a16="http://schemas.microsoft.com/office/drawing/2014/main" id="{A54187E4-5209-4ED2-9863-30C55E934BF7}"/>
              </a:ext>
            </a:extLst>
          </p:cNvPr>
          <p:cNvSpPr>
            <a:spLocks noGrp="1"/>
          </p:cNvSpPr>
          <p:nvPr>
            <p:ph type="body" sz="quarter" idx="44" hasCustomPrompt="1"/>
          </p:nvPr>
        </p:nvSpPr>
        <p:spPr>
          <a:xfrm>
            <a:off x="2476722" y="3945522"/>
            <a:ext cx="1889650" cy="176664"/>
          </a:xfrm>
        </p:spPr>
        <p:txBody>
          <a:bodyPr wrap="none" anchor="ctr">
            <a:normAutofit/>
          </a:bodyPr>
          <a:lstStyle>
            <a:lvl1pPr>
              <a:defRPr sz="1000" b="0"/>
            </a:lvl1pPr>
          </a:lstStyle>
          <a:p>
            <a:pPr lvl="0"/>
            <a:r>
              <a:rPr lang="en-US"/>
              <a:t>E. email@westminster-abbey.org</a:t>
            </a:r>
          </a:p>
        </p:txBody>
      </p:sp>
      <p:sp>
        <p:nvSpPr>
          <p:cNvPr id="49" name="Text Placeholder 18">
            <a:extLst>
              <a:ext uri="{FF2B5EF4-FFF2-40B4-BE49-F238E27FC236}">
                <a16:creationId xmlns:a16="http://schemas.microsoft.com/office/drawing/2014/main" id="{FE18FDD8-3A24-43F6-AD4B-A81A8E0092DA}"/>
              </a:ext>
            </a:extLst>
          </p:cNvPr>
          <p:cNvSpPr>
            <a:spLocks noGrp="1"/>
          </p:cNvSpPr>
          <p:nvPr>
            <p:ph type="body" sz="quarter" idx="45" hasCustomPrompt="1"/>
          </p:nvPr>
        </p:nvSpPr>
        <p:spPr>
          <a:xfrm>
            <a:off x="4572000" y="3763333"/>
            <a:ext cx="1872000" cy="176664"/>
          </a:xfrm>
        </p:spPr>
        <p:txBody>
          <a:bodyPr wrap="none" anchor="ctr">
            <a:normAutofit/>
          </a:bodyPr>
          <a:lstStyle>
            <a:lvl1pPr>
              <a:defRPr sz="1000" b="0"/>
            </a:lvl1pPr>
          </a:lstStyle>
          <a:p>
            <a:pPr lvl="0"/>
            <a:r>
              <a:rPr lang="en-US"/>
              <a:t>T. +44(0) 00 000 000</a:t>
            </a:r>
          </a:p>
        </p:txBody>
      </p:sp>
      <p:sp>
        <p:nvSpPr>
          <p:cNvPr id="50" name="Text Placeholder 18">
            <a:extLst>
              <a:ext uri="{FF2B5EF4-FFF2-40B4-BE49-F238E27FC236}">
                <a16:creationId xmlns:a16="http://schemas.microsoft.com/office/drawing/2014/main" id="{FC3C9E8D-900E-4F7C-84EE-DA5066E15876}"/>
              </a:ext>
            </a:extLst>
          </p:cNvPr>
          <p:cNvSpPr>
            <a:spLocks noGrp="1"/>
          </p:cNvSpPr>
          <p:nvPr>
            <p:ph type="body" sz="quarter" idx="46" hasCustomPrompt="1"/>
          </p:nvPr>
        </p:nvSpPr>
        <p:spPr>
          <a:xfrm>
            <a:off x="4572000" y="3946224"/>
            <a:ext cx="1889650" cy="176664"/>
          </a:xfrm>
        </p:spPr>
        <p:txBody>
          <a:bodyPr wrap="none" anchor="ctr">
            <a:normAutofit/>
          </a:bodyPr>
          <a:lstStyle>
            <a:lvl1pPr>
              <a:defRPr sz="1000" b="0"/>
            </a:lvl1pPr>
          </a:lstStyle>
          <a:p>
            <a:pPr lvl="0"/>
            <a:r>
              <a:rPr lang="en-US"/>
              <a:t>E. email@westminster-abbey.org</a:t>
            </a:r>
          </a:p>
        </p:txBody>
      </p:sp>
      <p:sp>
        <p:nvSpPr>
          <p:cNvPr id="51" name="Text Placeholder 18">
            <a:extLst>
              <a:ext uri="{FF2B5EF4-FFF2-40B4-BE49-F238E27FC236}">
                <a16:creationId xmlns:a16="http://schemas.microsoft.com/office/drawing/2014/main" id="{67B321F0-D779-4837-8E1B-A949DAD5036A}"/>
              </a:ext>
            </a:extLst>
          </p:cNvPr>
          <p:cNvSpPr>
            <a:spLocks noGrp="1"/>
          </p:cNvSpPr>
          <p:nvPr>
            <p:ph type="body" sz="quarter" idx="47" hasCustomPrompt="1"/>
          </p:nvPr>
        </p:nvSpPr>
        <p:spPr>
          <a:xfrm>
            <a:off x="6736686" y="3762631"/>
            <a:ext cx="1872000" cy="176664"/>
          </a:xfrm>
        </p:spPr>
        <p:txBody>
          <a:bodyPr wrap="none" anchor="ctr">
            <a:normAutofit/>
          </a:bodyPr>
          <a:lstStyle>
            <a:lvl1pPr>
              <a:defRPr sz="1000" b="0"/>
            </a:lvl1pPr>
          </a:lstStyle>
          <a:p>
            <a:pPr lvl="0"/>
            <a:r>
              <a:rPr lang="en-US"/>
              <a:t>T. +44(0) 00 000 000</a:t>
            </a:r>
          </a:p>
        </p:txBody>
      </p:sp>
      <p:sp>
        <p:nvSpPr>
          <p:cNvPr id="52" name="Text Placeholder 18">
            <a:extLst>
              <a:ext uri="{FF2B5EF4-FFF2-40B4-BE49-F238E27FC236}">
                <a16:creationId xmlns:a16="http://schemas.microsoft.com/office/drawing/2014/main" id="{EB5A0A17-A322-442A-9F5E-B9B43F9D05E9}"/>
              </a:ext>
            </a:extLst>
          </p:cNvPr>
          <p:cNvSpPr>
            <a:spLocks noGrp="1"/>
          </p:cNvSpPr>
          <p:nvPr>
            <p:ph type="body" sz="quarter" idx="48" hasCustomPrompt="1"/>
          </p:nvPr>
        </p:nvSpPr>
        <p:spPr>
          <a:xfrm>
            <a:off x="6736686" y="3945522"/>
            <a:ext cx="1889650" cy="176664"/>
          </a:xfrm>
        </p:spPr>
        <p:txBody>
          <a:bodyPr wrap="none" anchor="ctr">
            <a:normAutofit/>
          </a:bodyPr>
          <a:lstStyle>
            <a:lvl1pPr>
              <a:defRPr sz="1000" b="0"/>
            </a:lvl1pPr>
          </a:lstStyle>
          <a:p>
            <a:pPr lvl="0"/>
            <a:r>
              <a:rPr lang="en-US"/>
              <a:t>E. email@westminster-abbey.org</a:t>
            </a:r>
          </a:p>
        </p:txBody>
      </p:sp>
      <p:sp>
        <p:nvSpPr>
          <p:cNvPr id="53" name="Text Placeholder 18">
            <a:extLst>
              <a:ext uri="{FF2B5EF4-FFF2-40B4-BE49-F238E27FC236}">
                <a16:creationId xmlns:a16="http://schemas.microsoft.com/office/drawing/2014/main" id="{DA9F100C-7BA2-45EC-B83D-53CEA0F5B911}"/>
              </a:ext>
            </a:extLst>
          </p:cNvPr>
          <p:cNvSpPr>
            <a:spLocks noGrp="1"/>
          </p:cNvSpPr>
          <p:nvPr>
            <p:ph type="body" sz="quarter" idx="49" hasCustomPrompt="1"/>
          </p:nvPr>
        </p:nvSpPr>
        <p:spPr>
          <a:xfrm>
            <a:off x="352425" y="5854174"/>
            <a:ext cx="1872000" cy="176664"/>
          </a:xfrm>
        </p:spPr>
        <p:txBody>
          <a:bodyPr wrap="none" anchor="ctr">
            <a:normAutofit/>
          </a:bodyPr>
          <a:lstStyle>
            <a:lvl1pPr>
              <a:defRPr sz="1000" b="0"/>
            </a:lvl1pPr>
          </a:lstStyle>
          <a:p>
            <a:pPr lvl="0"/>
            <a:r>
              <a:rPr lang="en-US"/>
              <a:t>T. +44(0) 00 000 000</a:t>
            </a:r>
          </a:p>
        </p:txBody>
      </p:sp>
      <p:sp>
        <p:nvSpPr>
          <p:cNvPr id="54" name="Text Placeholder 18">
            <a:extLst>
              <a:ext uri="{FF2B5EF4-FFF2-40B4-BE49-F238E27FC236}">
                <a16:creationId xmlns:a16="http://schemas.microsoft.com/office/drawing/2014/main" id="{0C0416F7-991B-4D29-96C8-C51254159FC3}"/>
              </a:ext>
            </a:extLst>
          </p:cNvPr>
          <p:cNvSpPr>
            <a:spLocks noGrp="1"/>
          </p:cNvSpPr>
          <p:nvPr>
            <p:ph type="body" sz="quarter" idx="50" hasCustomPrompt="1"/>
          </p:nvPr>
        </p:nvSpPr>
        <p:spPr>
          <a:xfrm>
            <a:off x="352425" y="6037065"/>
            <a:ext cx="1889650" cy="176664"/>
          </a:xfrm>
        </p:spPr>
        <p:txBody>
          <a:bodyPr wrap="none" anchor="ctr">
            <a:normAutofit/>
          </a:bodyPr>
          <a:lstStyle>
            <a:lvl1pPr>
              <a:defRPr sz="1000" b="0"/>
            </a:lvl1pPr>
          </a:lstStyle>
          <a:p>
            <a:pPr lvl="0"/>
            <a:r>
              <a:rPr lang="en-US"/>
              <a:t>E. email@westminster-abbey.org</a:t>
            </a:r>
          </a:p>
        </p:txBody>
      </p:sp>
      <p:sp>
        <p:nvSpPr>
          <p:cNvPr id="55" name="Text Placeholder 18">
            <a:extLst>
              <a:ext uri="{FF2B5EF4-FFF2-40B4-BE49-F238E27FC236}">
                <a16:creationId xmlns:a16="http://schemas.microsoft.com/office/drawing/2014/main" id="{439AA3A3-03D7-4344-A6CB-AEB2A0D03762}"/>
              </a:ext>
            </a:extLst>
          </p:cNvPr>
          <p:cNvSpPr>
            <a:spLocks noGrp="1"/>
          </p:cNvSpPr>
          <p:nvPr>
            <p:ph type="body" sz="quarter" idx="51" hasCustomPrompt="1"/>
          </p:nvPr>
        </p:nvSpPr>
        <p:spPr>
          <a:xfrm>
            <a:off x="2476722" y="5852771"/>
            <a:ext cx="1872000" cy="176664"/>
          </a:xfrm>
        </p:spPr>
        <p:txBody>
          <a:bodyPr wrap="none" anchor="ctr">
            <a:normAutofit/>
          </a:bodyPr>
          <a:lstStyle>
            <a:lvl1pPr>
              <a:defRPr sz="1000" b="0"/>
            </a:lvl1pPr>
          </a:lstStyle>
          <a:p>
            <a:pPr lvl="0"/>
            <a:r>
              <a:rPr lang="en-US"/>
              <a:t>T. +44(0) 00 000 000</a:t>
            </a:r>
          </a:p>
        </p:txBody>
      </p:sp>
      <p:sp>
        <p:nvSpPr>
          <p:cNvPr id="56" name="Text Placeholder 18">
            <a:extLst>
              <a:ext uri="{FF2B5EF4-FFF2-40B4-BE49-F238E27FC236}">
                <a16:creationId xmlns:a16="http://schemas.microsoft.com/office/drawing/2014/main" id="{7C92F8F7-D6E4-4002-AA4F-782EC5EF4B06}"/>
              </a:ext>
            </a:extLst>
          </p:cNvPr>
          <p:cNvSpPr>
            <a:spLocks noGrp="1"/>
          </p:cNvSpPr>
          <p:nvPr>
            <p:ph type="body" sz="quarter" idx="52" hasCustomPrompt="1"/>
          </p:nvPr>
        </p:nvSpPr>
        <p:spPr>
          <a:xfrm>
            <a:off x="2476722" y="6035662"/>
            <a:ext cx="1889650" cy="176664"/>
          </a:xfrm>
        </p:spPr>
        <p:txBody>
          <a:bodyPr wrap="none" anchor="ctr">
            <a:normAutofit/>
          </a:bodyPr>
          <a:lstStyle>
            <a:lvl1pPr>
              <a:defRPr sz="1000" b="0"/>
            </a:lvl1pPr>
          </a:lstStyle>
          <a:p>
            <a:pPr lvl="0"/>
            <a:r>
              <a:rPr lang="en-US"/>
              <a:t>E. email@westminster-abbey.org</a:t>
            </a:r>
          </a:p>
        </p:txBody>
      </p:sp>
      <p:sp>
        <p:nvSpPr>
          <p:cNvPr id="57" name="Text Placeholder 18">
            <a:extLst>
              <a:ext uri="{FF2B5EF4-FFF2-40B4-BE49-F238E27FC236}">
                <a16:creationId xmlns:a16="http://schemas.microsoft.com/office/drawing/2014/main" id="{C8BEFEC5-045F-473C-B383-40D024F8D86A}"/>
              </a:ext>
            </a:extLst>
          </p:cNvPr>
          <p:cNvSpPr>
            <a:spLocks noGrp="1"/>
          </p:cNvSpPr>
          <p:nvPr>
            <p:ph type="body" sz="quarter" idx="53" hasCustomPrompt="1"/>
          </p:nvPr>
        </p:nvSpPr>
        <p:spPr>
          <a:xfrm>
            <a:off x="4572000" y="5853473"/>
            <a:ext cx="1872000" cy="176664"/>
          </a:xfrm>
        </p:spPr>
        <p:txBody>
          <a:bodyPr wrap="none" anchor="ctr">
            <a:normAutofit/>
          </a:bodyPr>
          <a:lstStyle>
            <a:lvl1pPr>
              <a:defRPr sz="1000" b="0"/>
            </a:lvl1pPr>
          </a:lstStyle>
          <a:p>
            <a:pPr lvl="0"/>
            <a:r>
              <a:rPr lang="en-US"/>
              <a:t>T. +44(0) 00 000 000</a:t>
            </a:r>
          </a:p>
        </p:txBody>
      </p:sp>
      <p:sp>
        <p:nvSpPr>
          <p:cNvPr id="58" name="Text Placeholder 18">
            <a:extLst>
              <a:ext uri="{FF2B5EF4-FFF2-40B4-BE49-F238E27FC236}">
                <a16:creationId xmlns:a16="http://schemas.microsoft.com/office/drawing/2014/main" id="{DDACFD36-2DB3-4828-911B-02FC63D77DE0}"/>
              </a:ext>
            </a:extLst>
          </p:cNvPr>
          <p:cNvSpPr>
            <a:spLocks noGrp="1"/>
          </p:cNvSpPr>
          <p:nvPr>
            <p:ph type="body" sz="quarter" idx="54" hasCustomPrompt="1"/>
          </p:nvPr>
        </p:nvSpPr>
        <p:spPr>
          <a:xfrm>
            <a:off x="4572000" y="6036364"/>
            <a:ext cx="1889650" cy="176664"/>
          </a:xfrm>
        </p:spPr>
        <p:txBody>
          <a:bodyPr wrap="none" anchor="ctr">
            <a:normAutofit/>
          </a:bodyPr>
          <a:lstStyle>
            <a:lvl1pPr>
              <a:defRPr sz="1000" b="0"/>
            </a:lvl1pPr>
          </a:lstStyle>
          <a:p>
            <a:pPr lvl="0"/>
            <a:r>
              <a:rPr lang="en-US"/>
              <a:t>E. email@westminster-abbey.org</a:t>
            </a:r>
          </a:p>
        </p:txBody>
      </p:sp>
      <p:sp>
        <p:nvSpPr>
          <p:cNvPr id="59" name="Text Placeholder 18">
            <a:extLst>
              <a:ext uri="{FF2B5EF4-FFF2-40B4-BE49-F238E27FC236}">
                <a16:creationId xmlns:a16="http://schemas.microsoft.com/office/drawing/2014/main" id="{5A599F55-8D9A-4407-B2EF-B9E65D594B76}"/>
              </a:ext>
            </a:extLst>
          </p:cNvPr>
          <p:cNvSpPr>
            <a:spLocks noGrp="1"/>
          </p:cNvSpPr>
          <p:nvPr>
            <p:ph type="body" sz="quarter" idx="55" hasCustomPrompt="1"/>
          </p:nvPr>
        </p:nvSpPr>
        <p:spPr>
          <a:xfrm>
            <a:off x="6736686" y="5852771"/>
            <a:ext cx="1872000" cy="176664"/>
          </a:xfrm>
        </p:spPr>
        <p:txBody>
          <a:bodyPr wrap="none" anchor="ctr">
            <a:normAutofit/>
          </a:bodyPr>
          <a:lstStyle>
            <a:lvl1pPr>
              <a:defRPr sz="1000" b="0"/>
            </a:lvl1pPr>
          </a:lstStyle>
          <a:p>
            <a:pPr lvl="0"/>
            <a:r>
              <a:rPr lang="en-US"/>
              <a:t>T. +44(0) 00 000 000</a:t>
            </a:r>
          </a:p>
        </p:txBody>
      </p:sp>
      <p:sp>
        <p:nvSpPr>
          <p:cNvPr id="60" name="Text Placeholder 18">
            <a:extLst>
              <a:ext uri="{FF2B5EF4-FFF2-40B4-BE49-F238E27FC236}">
                <a16:creationId xmlns:a16="http://schemas.microsoft.com/office/drawing/2014/main" id="{CB32E303-88DD-490E-9D91-305BD698CE74}"/>
              </a:ext>
            </a:extLst>
          </p:cNvPr>
          <p:cNvSpPr>
            <a:spLocks noGrp="1"/>
          </p:cNvSpPr>
          <p:nvPr>
            <p:ph type="body" sz="quarter" idx="56" hasCustomPrompt="1"/>
          </p:nvPr>
        </p:nvSpPr>
        <p:spPr>
          <a:xfrm>
            <a:off x="6736686" y="6035662"/>
            <a:ext cx="1889650" cy="176664"/>
          </a:xfrm>
        </p:spPr>
        <p:txBody>
          <a:bodyPr wrap="none" anchor="ctr">
            <a:normAutofit/>
          </a:bodyPr>
          <a:lstStyle>
            <a:lvl1pPr>
              <a:defRPr sz="1000" b="0"/>
            </a:lvl1pPr>
          </a:lstStyle>
          <a:p>
            <a:pPr lvl="0"/>
            <a:r>
              <a:rPr lang="en-US"/>
              <a:t>E. email@westminster-abbey.org</a:t>
            </a:r>
          </a:p>
        </p:txBody>
      </p:sp>
    </p:spTree>
    <p:extLst>
      <p:ext uri="{BB962C8B-B14F-4D97-AF65-F5344CB8AC3E}">
        <p14:creationId xmlns:p14="http://schemas.microsoft.com/office/powerpoint/2010/main" val="43177385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back-cover">
    <p:bg>
      <p:bgRef idx="1001">
        <a:schemeClr val="bg1"/>
      </p:bgRef>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63794" y="1868878"/>
            <a:ext cx="8139248" cy="698826"/>
          </a:xfrm>
        </p:spPr>
        <p:txBody>
          <a:bodyPr/>
          <a:lstStyle>
            <a:lvl1pPr>
              <a:lnSpc>
                <a:spcPct val="100000"/>
              </a:lnSpc>
              <a:defRPr sz="3400"/>
            </a:lvl1pPr>
          </a:lstStyle>
          <a:p>
            <a:r>
              <a:rPr lang="en-US"/>
              <a:t>Thank you.</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0" name="Text Placeholder 9">
            <a:extLst>
              <a:ext uri="{FF2B5EF4-FFF2-40B4-BE49-F238E27FC236}">
                <a16:creationId xmlns:a16="http://schemas.microsoft.com/office/drawing/2014/main" id="{9E7C2DC7-BD2E-40A4-A00A-E5CA7FA69F3A}"/>
              </a:ext>
            </a:extLst>
          </p:cNvPr>
          <p:cNvSpPr>
            <a:spLocks noGrp="1"/>
          </p:cNvSpPr>
          <p:nvPr>
            <p:ph type="body" sz="quarter" idx="14" hasCustomPrompt="1"/>
          </p:nvPr>
        </p:nvSpPr>
        <p:spPr>
          <a:xfrm>
            <a:off x="352949" y="3429001"/>
            <a:ext cx="1908175" cy="2350910"/>
          </a:xfrm>
        </p:spPr>
        <p:txBody>
          <a:bodyPr>
            <a:normAutofit/>
          </a:bodyPr>
          <a:lstStyle>
            <a:lvl1pPr>
              <a:spcAft>
                <a:spcPts val="200"/>
              </a:spcAft>
              <a:defRPr sz="1000" b="0"/>
            </a:lvl1pPr>
          </a:lstStyle>
          <a:p>
            <a:pPr lvl="0"/>
            <a:r>
              <a:rPr lang="en-US"/>
              <a:t>Address etc.</a:t>
            </a:r>
          </a:p>
        </p:txBody>
      </p:sp>
      <p:sp>
        <p:nvSpPr>
          <p:cNvPr id="11" name="Text Placeholder 9">
            <a:extLst>
              <a:ext uri="{FF2B5EF4-FFF2-40B4-BE49-F238E27FC236}">
                <a16:creationId xmlns:a16="http://schemas.microsoft.com/office/drawing/2014/main" id="{E64054F9-6A19-4BC5-90AC-D24B07AC5C5C}"/>
              </a:ext>
            </a:extLst>
          </p:cNvPr>
          <p:cNvSpPr>
            <a:spLocks noGrp="1"/>
          </p:cNvSpPr>
          <p:nvPr>
            <p:ph type="body" sz="quarter" idx="15" hasCustomPrompt="1"/>
          </p:nvPr>
        </p:nvSpPr>
        <p:spPr>
          <a:xfrm>
            <a:off x="2695075" y="3410147"/>
            <a:ext cx="1705134" cy="2350910"/>
          </a:xfrm>
        </p:spPr>
        <p:txBody>
          <a:bodyPr>
            <a:normAutofit/>
          </a:bodyPr>
          <a:lstStyle>
            <a:lvl1pPr>
              <a:lnSpc>
                <a:spcPct val="140000"/>
              </a:lnSpc>
              <a:spcAft>
                <a:spcPts val="0"/>
              </a:spcAft>
              <a:defRPr sz="1000" b="0"/>
            </a:lvl1pPr>
          </a:lstStyle>
          <a:p>
            <a:pPr lvl="0"/>
            <a:r>
              <a:rPr lang="en-US"/>
              <a:t>Facebook</a:t>
            </a:r>
          </a:p>
          <a:p>
            <a:pPr lvl="0"/>
            <a:r>
              <a:rPr lang="en-US"/>
              <a:t>Twitter</a:t>
            </a:r>
          </a:p>
          <a:p>
            <a:pPr lvl="0"/>
            <a:r>
              <a:rPr lang="en-US"/>
              <a:t>Insta</a:t>
            </a:r>
          </a:p>
          <a:p>
            <a:pPr lvl="0"/>
            <a:r>
              <a:rPr lang="en-US"/>
              <a:t>YouTube</a:t>
            </a:r>
          </a:p>
          <a:p>
            <a:pPr lvl="0"/>
            <a:r>
              <a:rPr lang="en-US"/>
              <a:t>Tumbler</a:t>
            </a:r>
          </a:p>
          <a:p>
            <a:pPr lvl="0"/>
            <a:r>
              <a:rPr lang="en-US"/>
              <a:t>LinkedIn</a:t>
            </a:r>
          </a:p>
        </p:txBody>
      </p:sp>
      <p:grpSp>
        <p:nvGrpSpPr>
          <p:cNvPr id="7" name="Group 6">
            <a:extLst>
              <a:ext uri="{FF2B5EF4-FFF2-40B4-BE49-F238E27FC236}">
                <a16:creationId xmlns:a16="http://schemas.microsoft.com/office/drawing/2014/main" id="{F3C3D3EB-C72B-4258-879B-70056FCC6A3A}"/>
              </a:ext>
            </a:extLst>
          </p:cNvPr>
          <p:cNvGrpSpPr/>
          <p:nvPr userDrawn="1"/>
        </p:nvGrpSpPr>
        <p:grpSpPr>
          <a:xfrm>
            <a:off x="2492033" y="3473374"/>
            <a:ext cx="113466" cy="1175704"/>
            <a:chOff x="2492033" y="3674994"/>
            <a:chExt cx="113466" cy="1175704"/>
          </a:xfrm>
        </p:grpSpPr>
        <p:pic>
          <p:nvPicPr>
            <p:cNvPr id="13" name="Picture 12" descr="A picture containing cross&#10;&#10;Description automatically generated">
              <a:extLst>
                <a:ext uri="{FF2B5EF4-FFF2-40B4-BE49-F238E27FC236}">
                  <a16:creationId xmlns:a16="http://schemas.microsoft.com/office/drawing/2014/main" id="{E376EF90-A0FC-41AF-89FE-E4EF7283D623}"/>
                </a:ext>
              </a:extLst>
            </p:cNvPr>
            <p:cNvPicPr>
              <a:picLocks noChangeAspect="1"/>
            </p:cNvPicPr>
            <p:nvPr userDrawn="1"/>
          </p:nvPicPr>
          <p:blipFill>
            <a:blip r:embed="rId2" cstate="hqprint">
              <a:extLst>
                <a:ext uri="{28A0092B-C50C-407E-A947-70E740481C1C}">
                  <a14:useLocalDpi xmlns:a14="http://schemas.microsoft.com/office/drawing/2010/main" val="0"/>
                </a:ext>
              </a:extLst>
            </a:blip>
            <a:stretch>
              <a:fillRect/>
            </a:stretch>
          </p:blipFill>
          <p:spPr>
            <a:xfrm>
              <a:off x="2495806" y="3674994"/>
              <a:ext cx="108258" cy="107743"/>
            </a:xfrm>
            <a:prstGeom prst="rect">
              <a:avLst/>
            </a:prstGeom>
          </p:spPr>
        </p:pic>
        <p:pic>
          <p:nvPicPr>
            <p:cNvPr id="15" name="Picture 14" descr="A close up of a sign&#10;&#10;Description automatically generated">
              <a:extLst>
                <a:ext uri="{FF2B5EF4-FFF2-40B4-BE49-F238E27FC236}">
                  <a16:creationId xmlns:a16="http://schemas.microsoft.com/office/drawing/2014/main" id="{08D52E73-9DB6-4E6B-97EF-C0BAC9F4EE7E}"/>
                </a:ext>
              </a:extLst>
            </p:cNvPr>
            <p:cNvPicPr>
              <a:picLocks noChangeAspect="1"/>
            </p:cNvPicPr>
            <p:nvPr userDrawn="1"/>
          </p:nvPicPr>
          <p:blipFill>
            <a:blip r:embed="rId3" cstate="hqprint">
              <a:extLst>
                <a:ext uri="{28A0092B-C50C-407E-A947-70E740481C1C}">
                  <a14:useLocalDpi xmlns:a14="http://schemas.microsoft.com/office/drawing/2010/main" val="0"/>
                </a:ext>
              </a:extLst>
            </a:blip>
            <a:stretch>
              <a:fillRect/>
            </a:stretch>
          </p:blipFill>
          <p:spPr>
            <a:xfrm>
              <a:off x="2495807" y="4102870"/>
              <a:ext cx="108258" cy="108258"/>
            </a:xfrm>
            <a:prstGeom prst="rect">
              <a:avLst/>
            </a:prstGeom>
          </p:spPr>
        </p:pic>
        <p:pic>
          <p:nvPicPr>
            <p:cNvPr id="17" name="Picture 16" descr="A close up of a sign&#10;&#10;Description automatically generated">
              <a:extLst>
                <a:ext uri="{FF2B5EF4-FFF2-40B4-BE49-F238E27FC236}">
                  <a16:creationId xmlns:a16="http://schemas.microsoft.com/office/drawing/2014/main" id="{C771B777-F196-48F9-85AB-475FD0EDBA98}"/>
                </a:ext>
              </a:extLst>
            </p:cNvPr>
            <p:cNvPicPr>
              <a:picLocks noChangeAspect="1"/>
            </p:cNvPicPr>
            <p:nvPr userDrawn="1"/>
          </p:nvPicPr>
          <p:blipFill>
            <a:blip r:embed="rId4" cstate="hqprint">
              <a:extLst>
                <a:ext uri="{28A0092B-C50C-407E-A947-70E740481C1C}">
                  <a14:useLocalDpi xmlns:a14="http://schemas.microsoft.com/office/drawing/2010/main" val="0"/>
                </a:ext>
              </a:extLst>
            </a:blip>
            <a:stretch>
              <a:fillRect/>
            </a:stretch>
          </p:blipFill>
          <p:spPr>
            <a:xfrm>
              <a:off x="2492033" y="4742956"/>
              <a:ext cx="108258" cy="107742"/>
            </a:xfrm>
            <a:prstGeom prst="rect">
              <a:avLst/>
            </a:prstGeom>
          </p:spPr>
        </p:pic>
        <p:pic>
          <p:nvPicPr>
            <p:cNvPr id="19" name="Picture 18" descr="A close up of a sign&#10;&#10;Description automatically generated">
              <a:extLst>
                <a:ext uri="{FF2B5EF4-FFF2-40B4-BE49-F238E27FC236}">
                  <a16:creationId xmlns:a16="http://schemas.microsoft.com/office/drawing/2014/main" id="{8377C3C0-C3A9-412A-82B7-B1525C334BD6}"/>
                </a:ext>
              </a:extLst>
            </p:cNvPr>
            <p:cNvPicPr>
              <a:picLocks noChangeAspect="1"/>
            </p:cNvPicPr>
            <p:nvPr userDrawn="1"/>
          </p:nvPicPr>
          <p:blipFill>
            <a:blip r:embed="rId5" cstate="hqprint">
              <a:extLst>
                <a:ext uri="{28A0092B-C50C-407E-A947-70E740481C1C}">
                  <a14:useLocalDpi xmlns:a14="http://schemas.microsoft.com/office/drawing/2010/main" val="0"/>
                </a:ext>
              </a:extLst>
            </a:blip>
            <a:stretch>
              <a:fillRect/>
            </a:stretch>
          </p:blipFill>
          <p:spPr>
            <a:xfrm>
              <a:off x="2492033" y="4534893"/>
              <a:ext cx="108258" cy="108258"/>
            </a:xfrm>
            <a:prstGeom prst="rect">
              <a:avLst/>
            </a:prstGeom>
          </p:spPr>
        </p:pic>
        <p:pic>
          <p:nvPicPr>
            <p:cNvPr id="21" name="Picture 20">
              <a:extLst>
                <a:ext uri="{FF2B5EF4-FFF2-40B4-BE49-F238E27FC236}">
                  <a16:creationId xmlns:a16="http://schemas.microsoft.com/office/drawing/2014/main" id="{166C5485-A1A2-4C7D-82E6-73068E67F3E6}"/>
                </a:ext>
              </a:extLst>
            </p:cNvPr>
            <p:cNvPicPr>
              <a:picLocks noChangeAspect="1"/>
            </p:cNvPicPr>
            <p:nvPr userDrawn="1"/>
          </p:nvPicPr>
          <p:blipFill>
            <a:blip r:embed="rId6" cstate="hqprint">
              <a:extLst>
                <a:ext uri="{28A0092B-C50C-407E-A947-70E740481C1C}">
                  <a14:useLocalDpi xmlns:a14="http://schemas.microsoft.com/office/drawing/2010/main" val="0"/>
                </a:ext>
              </a:extLst>
            </a:blip>
            <a:stretch>
              <a:fillRect/>
            </a:stretch>
          </p:blipFill>
          <p:spPr>
            <a:xfrm>
              <a:off x="2495806" y="3889250"/>
              <a:ext cx="109693" cy="109693"/>
            </a:xfrm>
            <a:prstGeom prst="rect">
              <a:avLst/>
            </a:prstGeom>
          </p:spPr>
        </p:pic>
        <p:pic>
          <p:nvPicPr>
            <p:cNvPr id="23" name="Picture 22" descr="A close up of a sign&#10;&#10;Description automatically generated">
              <a:extLst>
                <a:ext uri="{FF2B5EF4-FFF2-40B4-BE49-F238E27FC236}">
                  <a16:creationId xmlns:a16="http://schemas.microsoft.com/office/drawing/2014/main" id="{553D5E8F-EF88-4B96-98FD-B0BE556CCD17}"/>
                </a:ext>
              </a:extLst>
            </p:cNvPr>
            <p:cNvPicPr>
              <a:picLocks noChangeAspect="1"/>
            </p:cNvPicPr>
            <p:nvPr userDrawn="1"/>
          </p:nvPicPr>
          <p:blipFill>
            <a:blip r:embed="rId7" cstate="hqprint">
              <a:extLst>
                <a:ext uri="{28A0092B-C50C-407E-A947-70E740481C1C}">
                  <a14:useLocalDpi xmlns:a14="http://schemas.microsoft.com/office/drawing/2010/main" val="0"/>
                </a:ext>
              </a:extLst>
            </a:blip>
            <a:stretch>
              <a:fillRect/>
            </a:stretch>
          </p:blipFill>
          <p:spPr>
            <a:xfrm>
              <a:off x="2492033" y="4321776"/>
              <a:ext cx="108258" cy="108258"/>
            </a:xfrm>
            <a:prstGeom prst="rect">
              <a:avLst/>
            </a:prstGeom>
          </p:spPr>
        </p:pic>
      </p:grpSp>
      <p:sp>
        <p:nvSpPr>
          <p:cNvPr id="4" name="Text Placeholder 3">
            <a:extLst>
              <a:ext uri="{FF2B5EF4-FFF2-40B4-BE49-F238E27FC236}">
                <a16:creationId xmlns:a16="http://schemas.microsoft.com/office/drawing/2014/main" id="{B60E535C-DCC8-4E2D-BB08-CD11E6C93058}"/>
              </a:ext>
            </a:extLst>
          </p:cNvPr>
          <p:cNvSpPr>
            <a:spLocks noGrp="1"/>
          </p:cNvSpPr>
          <p:nvPr>
            <p:ph type="body" sz="quarter" idx="16" hasCustomPrompt="1"/>
          </p:nvPr>
        </p:nvSpPr>
        <p:spPr>
          <a:xfrm>
            <a:off x="363794" y="2952634"/>
            <a:ext cx="1908175" cy="323379"/>
          </a:xfrm>
        </p:spPr>
        <p:txBody>
          <a:bodyPr/>
          <a:lstStyle>
            <a:lvl1pPr>
              <a:spcAft>
                <a:spcPts val="0"/>
              </a:spcAft>
              <a:defRPr b="1">
                <a:latin typeface="+mj-lt"/>
              </a:defRPr>
            </a:lvl1pPr>
          </a:lstStyle>
          <a:p>
            <a:pPr lvl="0"/>
            <a:r>
              <a:rPr lang="en-US"/>
              <a:t>Contact us.</a:t>
            </a:r>
          </a:p>
        </p:txBody>
      </p:sp>
      <p:sp>
        <p:nvSpPr>
          <p:cNvPr id="18" name="Text Placeholder 3">
            <a:extLst>
              <a:ext uri="{FF2B5EF4-FFF2-40B4-BE49-F238E27FC236}">
                <a16:creationId xmlns:a16="http://schemas.microsoft.com/office/drawing/2014/main" id="{8AD5C08F-57F7-480C-AEEA-D6E5448D738D}"/>
              </a:ext>
            </a:extLst>
          </p:cNvPr>
          <p:cNvSpPr>
            <a:spLocks noGrp="1"/>
          </p:cNvSpPr>
          <p:nvPr>
            <p:ph type="body" sz="quarter" idx="17" hasCustomPrompt="1"/>
          </p:nvPr>
        </p:nvSpPr>
        <p:spPr>
          <a:xfrm>
            <a:off x="2492033" y="2952633"/>
            <a:ext cx="1908175" cy="323379"/>
          </a:xfrm>
        </p:spPr>
        <p:txBody>
          <a:bodyPr/>
          <a:lstStyle>
            <a:lvl1pPr>
              <a:spcAft>
                <a:spcPts val="0"/>
              </a:spcAft>
              <a:defRPr b="1">
                <a:latin typeface="+mj-lt"/>
              </a:defRPr>
            </a:lvl1pPr>
          </a:lstStyle>
          <a:p>
            <a:pPr lvl="0"/>
            <a:r>
              <a:rPr lang="en-US"/>
              <a:t>Follow us.</a:t>
            </a:r>
          </a:p>
        </p:txBody>
      </p:sp>
    </p:spTree>
    <p:extLst>
      <p:ext uri="{BB962C8B-B14F-4D97-AF65-F5344CB8AC3E}">
        <p14:creationId xmlns:p14="http://schemas.microsoft.com/office/powerpoint/2010/main" val="3436511976"/>
      </p:ext>
    </p:extLst>
  </p:cSld>
  <p:clrMapOvr>
    <a:overrideClrMapping bg1="lt1" tx1="dk1" bg2="lt2" tx2="dk2" accent1="accent1" accent2="accent2" accent3="accent3" accent4="accent4" accent5="accent5" accent6="accent6" hlink="hlink" folHlink="folHlink"/>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29708998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blank_no_foot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381758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A273D3BA-043E-4B3C-B6A2-D03481A39F96}" type="datetimeFigureOut">
              <a:rPr lang="en-GB" smtClean="0"/>
              <a:t>30/01/2023</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D5EE6DE6-6748-4781-B5A9-2BBAA60E9988}" type="slidenum">
              <a:rPr lang="en-GB" smtClean="0"/>
              <a:t>‹#›</a:t>
            </a:fld>
            <a:endParaRPr lang="en-GB"/>
          </a:p>
        </p:txBody>
      </p:sp>
    </p:spTree>
    <p:extLst>
      <p:ext uri="{BB962C8B-B14F-4D97-AF65-F5344CB8AC3E}">
        <p14:creationId xmlns:p14="http://schemas.microsoft.com/office/powerpoint/2010/main" val="101044743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col-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3" name="Content Placeholder 2"/>
          <p:cNvSpPr>
            <a:spLocks noGrp="1"/>
          </p:cNvSpPr>
          <p:nvPr>
            <p:ph idx="1"/>
          </p:nvPr>
        </p:nvSpPr>
        <p:spPr>
          <a:xfrm>
            <a:off x="363794" y="2396701"/>
            <a:ext cx="8139248" cy="374482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8345710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2-col-text">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13788" y="2396702"/>
            <a:ext cx="3886200" cy="376914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25624765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divider">
    <p:bg>
      <p:bgRef idx="1001">
        <a:schemeClr val="bg1"/>
      </p:bgRef>
    </p:bg>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358775" y="2004413"/>
            <a:ext cx="8139248" cy="3744829"/>
          </a:xfrm>
        </p:spPr>
        <p:txBody>
          <a:bodyPr>
            <a:normAutofit/>
          </a:bodyPr>
          <a:lstStyle>
            <a:lvl1pPr>
              <a:spcAft>
                <a:spcPts val="0"/>
              </a:spcAft>
              <a:defRPr sz="3000" b="1">
                <a:latin typeface="+mj-lt"/>
              </a:defRPr>
            </a:lvl1pPr>
          </a:lstStyle>
          <a:p>
            <a:pPr lvl="0"/>
            <a:r>
              <a:rPr lang="en-US"/>
              <a:t>Main divider heading.</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cxnSp>
        <p:nvCxnSpPr>
          <p:cNvPr id="8" name="Straight Connector 7">
            <a:extLst>
              <a:ext uri="{FF2B5EF4-FFF2-40B4-BE49-F238E27FC236}">
                <a16:creationId xmlns:a16="http://schemas.microsoft.com/office/drawing/2014/main" id="{B3AAE61D-927D-4B65-9780-71BB9601EB5F}"/>
              </a:ext>
            </a:extLst>
          </p:cNvPr>
          <p:cNvCxnSpPr/>
          <p:nvPr userDrawn="1"/>
        </p:nvCxnSpPr>
        <p:spPr>
          <a:xfrm>
            <a:off x="358775" y="1827582"/>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457749315"/>
      </p:ext>
    </p:extLst>
  </p:cSld>
  <p:clrMapOvr>
    <a:overrideClrMapping bg1="dk1" tx1="lt1" bg2="dk2" tx2="lt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2-col-text-image">
    <p:spTree>
      <p:nvGrpSpPr>
        <p:cNvPr id="1" name=""/>
        <p:cNvGrpSpPr/>
        <p:nvPr/>
      </p:nvGrpSpPr>
      <p:grpSpPr>
        <a:xfrm>
          <a:off x="0" y="0"/>
          <a:ext cx="0" cy="0"/>
          <a:chOff x="0" y="0"/>
          <a:chExt cx="0" cy="0"/>
        </a:xfrm>
      </p:grpSpPr>
      <p:sp>
        <p:nvSpPr>
          <p:cNvPr id="2" name="Title 1"/>
          <p:cNvSpPr>
            <a:spLocks noGrp="1"/>
          </p:cNvSpPr>
          <p:nvPr>
            <p:ph type="title"/>
          </p:nvPr>
        </p:nvSpPr>
        <p:spPr>
          <a:xfrm>
            <a:off x="366363" y="884758"/>
            <a:ext cx="8133625" cy="936956"/>
          </a:xfrm>
        </p:spPr>
        <p:txBody>
          <a:bodyPr/>
          <a:lstStyle/>
          <a:p>
            <a:r>
              <a:rPr lang="en-US"/>
              <a:t>Click to edit Master title style</a:t>
            </a:r>
          </a:p>
        </p:txBody>
      </p:sp>
      <p:sp>
        <p:nvSpPr>
          <p:cNvPr id="3" name="Content Placeholder 2"/>
          <p:cNvSpPr>
            <a:spLocks noGrp="1"/>
          </p:cNvSpPr>
          <p:nvPr>
            <p:ph sz="half" idx="1"/>
          </p:nvPr>
        </p:nvSpPr>
        <p:spPr>
          <a:xfrm>
            <a:off x="363794" y="2396701"/>
            <a:ext cx="3886200" cy="376914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1"/>
          </p:nvPr>
        </p:nvSpPr>
        <p:spPr/>
        <p:txBody>
          <a:bodyPr/>
          <a:lstStyle/>
          <a:p>
            <a:r>
              <a:rPr lang="en-GB"/>
              <a:t>©2019 Dean and Chapter of Westminster</a:t>
            </a:r>
          </a:p>
        </p:txBody>
      </p:sp>
      <p:sp>
        <p:nvSpPr>
          <p:cNvPr id="7" name="Slide Number Placeholder 6"/>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1BFC5747-193E-4B1E-9F03-8BE08684C373}"/>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10" name="Picture Placeholder 9">
            <a:extLst>
              <a:ext uri="{FF2B5EF4-FFF2-40B4-BE49-F238E27FC236}">
                <a16:creationId xmlns:a16="http://schemas.microsoft.com/office/drawing/2014/main" id="{3A140809-DC3A-474C-A830-00E2A0073C6A}"/>
              </a:ext>
            </a:extLst>
          </p:cNvPr>
          <p:cNvSpPr>
            <a:spLocks noGrp="1"/>
          </p:cNvSpPr>
          <p:nvPr>
            <p:ph type="pic" sz="quarter" idx="14"/>
          </p:nvPr>
        </p:nvSpPr>
        <p:spPr>
          <a:xfrm>
            <a:off x="4894007" y="2292350"/>
            <a:ext cx="3861055" cy="40259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187046945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able">
    <p:spTree>
      <p:nvGrpSpPr>
        <p:cNvPr id="1" name=""/>
        <p:cNvGrpSpPr/>
        <p:nvPr/>
      </p:nvGrpSpPr>
      <p:grpSpPr>
        <a:xfrm>
          <a:off x="0" y="0"/>
          <a:ext cx="0" cy="0"/>
          <a:chOff x="0" y="0"/>
          <a:chExt cx="0" cy="0"/>
        </a:xfrm>
      </p:grpSpPr>
      <p:sp>
        <p:nvSpPr>
          <p:cNvPr id="7" name="Table Placeholder 6">
            <a:extLst>
              <a:ext uri="{FF2B5EF4-FFF2-40B4-BE49-F238E27FC236}">
                <a16:creationId xmlns:a16="http://schemas.microsoft.com/office/drawing/2014/main" id="{55F47E6A-C99D-480D-945D-DC585A0B5FD5}"/>
              </a:ext>
            </a:extLst>
          </p:cNvPr>
          <p:cNvSpPr>
            <a:spLocks noGrp="1"/>
          </p:cNvSpPr>
          <p:nvPr>
            <p:ph type="tbl" sz="quarter" idx="14"/>
          </p:nvPr>
        </p:nvSpPr>
        <p:spPr>
          <a:xfrm>
            <a:off x="360363" y="2395538"/>
            <a:ext cx="8427430" cy="3744912"/>
          </a:xfrm>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306686917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1-col-image-header">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2395538"/>
            <a:ext cx="8427430" cy="3929182"/>
          </a:xfrm>
          <a:solidFill>
            <a:schemeClr val="bg1">
              <a:lumMod val="95000"/>
            </a:schemeClr>
          </a:solidFill>
        </p:spPr>
        <p:txBody>
          <a:bodyPr anchor="ctr"/>
          <a:lstStyle>
            <a:lvl1pPr algn="ctr">
              <a:defRPr/>
            </a:lvl1pPr>
          </a:lstStyle>
          <a:p>
            <a:endParaRPr lang="en-GB"/>
          </a:p>
        </p:txBody>
      </p:sp>
      <p:sp>
        <p:nvSpPr>
          <p:cNvPr id="2" name="Title 1"/>
          <p:cNvSpPr>
            <a:spLocks noGrp="1"/>
          </p:cNvSpPr>
          <p:nvPr>
            <p:ph type="title"/>
          </p:nvPr>
        </p:nvSpPr>
        <p:spPr/>
        <p:txBody>
          <a:bodyPr/>
          <a:lstStyle>
            <a:lvl1pPr>
              <a:lnSpc>
                <a:spcPct val="100000"/>
              </a:lnSpc>
              <a:defRPr/>
            </a:lvl1pPr>
          </a:lstStyle>
          <a:p>
            <a:r>
              <a:rPr lang="en-US"/>
              <a:t>Click to edit Master title style</a:t>
            </a:r>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5746583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403200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
        <p:nvSpPr>
          <p:cNvPr id="7" name="Picture Placeholder 6">
            <a:extLst>
              <a:ext uri="{FF2B5EF4-FFF2-40B4-BE49-F238E27FC236}">
                <a16:creationId xmlns:a16="http://schemas.microsoft.com/office/drawing/2014/main" id="{A321F90D-9B24-42D2-9BF4-79C35BD24F8F}"/>
              </a:ext>
            </a:extLst>
          </p:cNvPr>
          <p:cNvSpPr>
            <a:spLocks noGrp="1"/>
          </p:cNvSpPr>
          <p:nvPr>
            <p:ph type="pic" sz="quarter" idx="16"/>
          </p:nvPr>
        </p:nvSpPr>
        <p:spPr>
          <a:xfrm>
            <a:off x="4603896" y="1365250"/>
            <a:ext cx="4179742" cy="2376000"/>
          </a:xfrm>
          <a:solidFill>
            <a:schemeClr val="bg1">
              <a:lumMod val="95000"/>
            </a:schemeClr>
          </a:solidFill>
        </p:spPr>
        <p:txBody>
          <a:bodyPr anchor="ctr"/>
          <a:lstStyle>
            <a:lvl1pPr algn="ctr">
              <a:defRPr/>
            </a:lvl1pPr>
          </a:lstStyle>
          <a:p>
            <a:endParaRPr lang="en-GB"/>
          </a:p>
        </p:txBody>
      </p:sp>
      <p:sp>
        <p:nvSpPr>
          <p:cNvPr id="10" name="Picture Placeholder 6">
            <a:extLst>
              <a:ext uri="{FF2B5EF4-FFF2-40B4-BE49-F238E27FC236}">
                <a16:creationId xmlns:a16="http://schemas.microsoft.com/office/drawing/2014/main" id="{9724DA0D-2A5D-4999-AD74-F5F04EB45696}"/>
              </a:ext>
            </a:extLst>
          </p:cNvPr>
          <p:cNvSpPr>
            <a:spLocks noGrp="1"/>
          </p:cNvSpPr>
          <p:nvPr>
            <p:ph type="pic" sz="quarter" idx="17"/>
          </p:nvPr>
        </p:nvSpPr>
        <p:spPr>
          <a:xfrm>
            <a:off x="4603895" y="3948720"/>
            <a:ext cx="4179742" cy="2376000"/>
          </a:xfrm>
          <a:solidFill>
            <a:schemeClr val="bg1">
              <a:lumMod val="95000"/>
            </a:schemeClr>
          </a:solidFill>
        </p:spPr>
        <p:txBody>
          <a:bodyPr anchor="ctr"/>
          <a:lstStyle>
            <a:lvl1pPr algn="ctr">
              <a:defRPr/>
            </a:lvl1pPr>
          </a:lstStyle>
          <a:p>
            <a:endParaRPr lang="en-GB"/>
          </a:p>
        </p:txBody>
      </p:sp>
    </p:spTree>
    <p:extLst>
      <p:ext uri="{BB962C8B-B14F-4D97-AF65-F5344CB8AC3E}">
        <p14:creationId xmlns:p14="http://schemas.microsoft.com/office/powerpoint/2010/main" val="6373779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1-col-image">
    <p:spTree>
      <p:nvGrpSpPr>
        <p:cNvPr id="1" name=""/>
        <p:cNvGrpSpPr/>
        <p:nvPr/>
      </p:nvGrpSpPr>
      <p:grpSpPr>
        <a:xfrm>
          <a:off x="0" y="0"/>
          <a:ext cx="0" cy="0"/>
          <a:chOff x="0" y="0"/>
          <a:chExt cx="0" cy="0"/>
        </a:xfrm>
      </p:grpSpPr>
      <p:sp>
        <p:nvSpPr>
          <p:cNvPr id="4" name="Picture Placeholder 3">
            <a:extLst>
              <a:ext uri="{FF2B5EF4-FFF2-40B4-BE49-F238E27FC236}">
                <a16:creationId xmlns:a16="http://schemas.microsoft.com/office/drawing/2014/main" id="{16ACE230-9260-46B6-AE41-B8DE843ADB0E}"/>
              </a:ext>
            </a:extLst>
          </p:cNvPr>
          <p:cNvSpPr>
            <a:spLocks noGrp="1"/>
          </p:cNvSpPr>
          <p:nvPr>
            <p:ph type="pic" sz="quarter" idx="15"/>
          </p:nvPr>
        </p:nvSpPr>
        <p:spPr>
          <a:xfrm>
            <a:off x="360363" y="1365662"/>
            <a:ext cx="8427430" cy="4959058"/>
          </a:xfrm>
          <a:solidFill>
            <a:schemeClr val="bg1">
              <a:lumMod val="95000"/>
            </a:schemeClr>
          </a:solidFill>
        </p:spPr>
        <p:txBody>
          <a:bodyPr anchor="ctr"/>
          <a:lstStyle>
            <a:lvl1pPr algn="ctr">
              <a:defRPr/>
            </a:lvl1pPr>
          </a:lstStyle>
          <a:p>
            <a:endParaRPr lang="en-GB"/>
          </a:p>
        </p:txBody>
      </p:sp>
      <p:sp>
        <p:nvSpPr>
          <p:cNvPr id="5" name="Footer Placeholder 4"/>
          <p:cNvSpPr>
            <a:spLocks noGrp="1"/>
          </p:cNvSpPr>
          <p:nvPr>
            <p:ph type="ftr" sz="quarter" idx="11"/>
          </p:nvPr>
        </p:nvSpPr>
        <p:spPr/>
        <p:txBody>
          <a:bodyPr/>
          <a:lstStyle/>
          <a:p>
            <a:r>
              <a:rPr lang="en-GB"/>
              <a:t>©2019 Dean and Chapter of Westminster</a:t>
            </a:r>
          </a:p>
        </p:txBody>
      </p:sp>
      <p:sp>
        <p:nvSpPr>
          <p:cNvPr id="6" name="Slide Number Placeholder 5"/>
          <p:cNvSpPr>
            <a:spLocks noGrp="1"/>
          </p:cNvSpPr>
          <p:nvPr>
            <p:ph type="sldNum" sz="quarter" idx="12"/>
          </p:nvPr>
        </p:nvSpPr>
        <p:spPr/>
        <p:txBody>
          <a:bodyPr/>
          <a:lstStyle/>
          <a:p>
            <a:fld id="{5DE86334-23EC-43C1-B38B-9861E98188F3}" type="slidenum">
              <a:rPr lang="en-GB" smtClean="0"/>
              <a:t>‹#›</a:t>
            </a:fld>
            <a:endParaRPr lang="en-GB"/>
          </a:p>
        </p:txBody>
      </p:sp>
      <p:sp>
        <p:nvSpPr>
          <p:cNvPr id="9" name="Text Placeholder 8">
            <a:extLst>
              <a:ext uri="{FF2B5EF4-FFF2-40B4-BE49-F238E27FC236}">
                <a16:creationId xmlns:a16="http://schemas.microsoft.com/office/drawing/2014/main" id="{46414D10-78A2-4E62-B139-A8E40C2249E7}"/>
              </a:ext>
            </a:extLst>
          </p:cNvPr>
          <p:cNvSpPr>
            <a:spLocks noGrp="1"/>
          </p:cNvSpPr>
          <p:nvPr>
            <p:ph type="body" sz="quarter" idx="13" hasCustomPrompt="1"/>
          </p:nvPr>
        </p:nvSpPr>
        <p:spPr>
          <a:xfrm>
            <a:off x="352949" y="649833"/>
            <a:ext cx="6048000" cy="167698"/>
          </a:xfrm>
        </p:spPr>
        <p:txBody>
          <a:bodyPr anchor="ctr">
            <a:normAutofit/>
          </a:bodyPr>
          <a:lstStyle>
            <a:lvl1pPr>
              <a:spcAft>
                <a:spcPts val="0"/>
              </a:spcAft>
              <a:defRPr sz="1000"/>
            </a:lvl1pPr>
          </a:lstStyle>
          <a:p>
            <a:pPr lvl="0"/>
            <a:r>
              <a:rPr lang="en-US"/>
              <a:t>Document running header</a:t>
            </a:r>
          </a:p>
        </p:txBody>
      </p:sp>
    </p:spTree>
    <p:extLst>
      <p:ext uri="{BB962C8B-B14F-4D97-AF65-F5344CB8AC3E}">
        <p14:creationId xmlns:p14="http://schemas.microsoft.com/office/powerpoint/2010/main" val="140663531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pn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366363" y="884758"/>
            <a:ext cx="8139248" cy="936956"/>
          </a:xfrm>
          <a:prstGeom prst="rect">
            <a:avLst/>
          </a:prstGeom>
        </p:spPr>
        <p:txBody>
          <a:bodyPr vert="horz" lIns="0" tIns="0" rIns="0" bIns="0" rtlCol="0" anchor="b">
            <a:noAutofit/>
          </a:bodyPr>
          <a:lstStyle/>
          <a:p>
            <a:r>
              <a:rPr lang="en-US"/>
              <a:t>Click to edit Master title style</a:t>
            </a:r>
          </a:p>
        </p:txBody>
      </p:sp>
      <p:sp>
        <p:nvSpPr>
          <p:cNvPr id="3" name="Text Placeholder 2"/>
          <p:cNvSpPr>
            <a:spLocks noGrp="1"/>
          </p:cNvSpPr>
          <p:nvPr>
            <p:ph type="body" idx="1"/>
          </p:nvPr>
        </p:nvSpPr>
        <p:spPr>
          <a:xfrm>
            <a:off x="362752" y="2394955"/>
            <a:ext cx="8139248" cy="3758228"/>
          </a:xfrm>
          <a:prstGeom prst="rect">
            <a:avLst/>
          </a:prstGeom>
        </p:spPr>
        <p:txBody>
          <a:bodyPr vert="horz" lIns="0" tIns="0" rIns="0" bIns="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3"/>
          </p:nvPr>
        </p:nvSpPr>
        <p:spPr>
          <a:xfrm>
            <a:off x="363794" y="6435170"/>
            <a:ext cx="3086100" cy="167697"/>
          </a:xfrm>
          <a:prstGeom prst="rect">
            <a:avLst/>
          </a:prstGeom>
        </p:spPr>
        <p:txBody>
          <a:bodyPr vert="horz" lIns="0" tIns="0" rIns="0" bIns="0" rtlCol="0" anchor="ctr"/>
          <a:lstStyle>
            <a:lvl1pPr algn="l">
              <a:defRPr sz="700">
                <a:solidFill>
                  <a:schemeClr val="tx1"/>
                </a:solidFill>
              </a:defRPr>
            </a:lvl1pPr>
          </a:lstStyle>
          <a:p>
            <a:r>
              <a:rPr lang="en-GB"/>
              <a:t>©2019 Dean and Chapter of Westminster</a:t>
            </a:r>
          </a:p>
        </p:txBody>
      </p:sp>
      <p:sp>
        <p:nvSpPr>
          <p:cNvPr id="6" name="Slide Number Placeholder 5"/>
          <p:cNvSpPr>
            <a:spLocks noGrp="1"/>
          </p:cNvSpPr>
          <p:nvPr>
            <p:ph type="sldNum" sz="quarter" idx="4"/>
          </p:nvPr>
        </p:nvSpPr>
        <p:spPr>
          <a:xfrm>
            <a:off x="8456176" y="6421168"/>
            <a:ext cx="331617" cy="195990"/>
          </a:xfrm>
          <a:prstGeom prst="rect">
            <a:avLst/>
          </a:prstGeom>
        </p:spPr>
        <p:txBody>
          <a:bodyPr vert="horz" lIns="0" tIns="0" rIns="0" bIns="0" rtlCol="0" anchor="ctr"/>
          <a:lstStyle>
            <a:lvl1pPr algn="r">
              <a:defRPr sz="700">
                <a:solidFill>
                  <a:schemeClr val="tx1"/>
                </a:solidFill>
              </a:defRPr>
            </a:lvl1pPr>
          </a:lstStyle>
          <a:p>
            <a:fld id="{5DE86334-23EC-43C1-B38B-9861E98188F3}" type="slidenum">
              <a:rPr lang="en-GB" smtClean="0"/>
              <a:pPr/>
              <a:t>‹#›</a:t>
            </a:fld>
            <a:endParaRPr lang="en-GB"/>
          </a:p>
        </p:txBody>
      </p:sp>
      <p:pic>
        <p:nvPicPr>
          <p:cNvPr id="9" name="Picture 8" descr="A picture containing object&#10;&#10;Description automatically generated">
            <a:extLst>
              <a:ext uri="{FF2B5EF4-FFF2-40B4-BE49-F238E27FC236}">
                <a16:creationId xmlns:a16="http://schemas.microsoft.com/office/drawing/2014/main" id="{129EDF4B-FFC4-43E6-8821-09264BA8C5FB}"/>
              </a:ext>
            </a:extLst>
          </p:cNvPr>
          <p:cNvPicPr>
            <a:picLocks noChangeAspect="1"/>
          </p:cNvPicPr>
          <p:nvPr userDrawn="1"/>
        </p:nvPicPr>
        <p:blipFill>
          <a:blip r:embed="rId17" cstate="hqprint">
            <a:extLst>
              <a:ext uri="{28A0092B-C50C-407E-A947-70E740481C1C}">
                <a14:useLocalDpi xmlns:a14="http://schemas.microsoft.com/office/drawing/2010/main" val="0"/>
              </a:ext>
            </a:extLst>
          </a:blip>
          <a:stretch>
            <a:fillRect/>
          </a:stretch>
        </p:blipFill>
        <p:spPr>
          <a:xfrm>
            <a:off x="8505611" y="495270"/>
            <a:ext cx="258872" cy="340911"/>
          </a:xfrm>
          <a:prstGeom prst="rect">
            <a:avLst/>
          </a:prstGeom>
        </p:spPr>
      </p:pic>
      <p:cxnSp>
        <p:nvCxnSpPr>
          <p:cNvPr id="11" name="Straight Connector 10">
            <a:extLst>
              <a:ext uri="{FF2B5EF4-FFF2-40B4-BE49-F238E27FC236}">
                <a16:creationId xmlns:a16="http://schemas.microsoft.com/office/drawing/2014/main" id="{28D71232-FF16-4157-B83A-AE1C34146FB1}"/>
              </a:ext>
            </a:extLst>
          </p:cNvPr>
          <p:cNvCxnSpPr/>
          <p:nvPr userDrawn="1"/>
        </p:nvCxnSpPr>
        <p:spPr>
          <a:xfrm>
            <a:off x="358775" y="331290"/>
            <a:ext cx="8426449" cy="0"/>
          </a:xfrm>
          <a:prstGeom prst="line">
            <a:avLst/>
          </a:prstGeom>
          <a:ln w="12700">
            <a:solidFill>
              <a:schemeClr val="tx1"/>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BA75BC7F-8C75-4235-8490-9108DB8F64DC}"/>
              </a:ext>
            </a:extLst>
          </p:cNvPr>
          <p:cNvSpPr txBox="1"/>
          <p:nvPr userDrawn="1"/>
        </p:nvSpPr>
        <p:spPr>
          <a:xfrm>
            <a:off x="358775" y="485914"/>
            <a:ext cx="1199046" cy="153888"/>
          </a:xfrm>
          <a:prstGeom prst="rect">
            <a:avLst/>
          </a:prstGeom>
          <a:noFill/>
        </p:spPr>
        <p:txBody>
          <a:bodyPr wrap="none" lIns="0" tIns="0" rIns="0" bIns="0" rtlCol="0">
            <a:spAutoFit/>
          </a:bodyPr>
          <a:lstStyle/>
          <a:p>
            <a:r>
              <a:rPr lang="en-GB" sz="1000" b="1">
                <a:latin typeface="+mj-lt"/>
              </a:rPr>
              <a:t>Westminster Abbey</a:t>
            </a:r>
          </a:p>
        </p:txBody>
      </p:sp>
    </p:spTree>
    <p:extLst>
      <p:ext uri="{BB962C8B-B14F-4D97-AF65-F5344CB8AC3E}">
        <p14:creationId xmlns:p14="http://schemas.microsoft.com/office/powerpoint/2010/main" val="194552469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4" r:id="rId3"/>
    <p:sldLayoutId id="2147483665" r:id="rId4"/>
    <p:sldLayoutId id="2147483666" r:id="rId5"/>
    <p:sldLayoutId id="2147483667" r:id="rId6"/>
    <p:sldLayoutId id="2147483669" r:id="rId7"/>
    <p:sldLayoutId id="2147483670" r:id="rId8"/>
    <p:sldLayoutId id="2147483668" r:id="rId9"/>
    <p:sldLayoutId id="2147483674" r:id="rId10"/>
    <p:sldLayoutId id="2147483672" r:id="rId11"/>
    <p:sldLayoutId id="2147483671" r:id="rId12"/>
    <p:sldLayoutId id="2147483673" r:id="rId13"/>
    <p:sldLayoutId id="2147483676" r:id="rId14"/>
    <p:sldLayoutId id="2147483681" r:id="rId15"/>
  </p:sldLayoutIdLst>
  <p:hf hdr="0" dt="0"/>
  <p:txStyles>
    <p:titleStyle>
      <a:lvl1pPr algn="l" defTabSz="914400" rtl="0" eaLnBrk="1" latinLnBrk="0" hangingPunct="1">
        <a:lnSpc>
          <a:spcPct val="100000"/>
        </a:lnSpc>
        <a:spcBef>
          <a:spcPct val="0"/>
        </a:spcBef>
        <a:buNone/>
        <a:defRPr sz="2800" b="1" kern="1200">
          <a:solidFill>
            <a:schemeClr val="tx1"/>
          </a:solidFill>
          <a:latin typeface="+mj-lt"/>
          <a:ea typeface="+mj-ea"/>
          <a:cs typeface="+mj-cs"/>
        </a:defRPr>
      </a:lvl1pPr>
    </p:titleStyle>
    <p:body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0" userDrawn="1">
          <p15:clr>
            <a:srgbClr val="F26B43"/>
          </p15:clr>
        </p15:guide>
        <p15:guide id="2" pos="226" userDrawn="1">
          <p15:clr>
            <a:srgbClr val="F26B43"/>
          </p15:clr>
        </p15:guide>
        <p15:guide id="3" pos="5534" userDrawn="1">
          <p15:clr>
            <a:srgbClr val="F26B43"/>
          </p15:clr>
        </p15:guide>
        <p15:guide id="5" orient="horz" pos="1071" userDrawn="1">
          <p15:clr>
            <a:srgbClr val="F26B43"/>
          </p15:clr>
        </p15:guide>
        <p15:guide id="6" orient="horz" pos="1502" userDrawn="1">
          <p15:clr>
            <a:srgbClr val="F26B43"/>
          </p15:clr>
        </p15:guide>
        <p15:guide id="7" orient="horz" pos="4133" userDrawn="1">
          <p15:clr>
            <a:srgbClr val="F26B43"/>
          </p15:clr>
        </p15:guide>
        <p15:guide id="8" pos="5352" userDrawn="1">
          <p15:clr>
            <a:srgbClr val="F26B43"/>
          </p15:clr>
        </p15:guide>
        <p15:guide id="9" orient="horz" pos="3884"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5.xml"/></Relationships>
</file>

<file path=ppt/slides/_rels/slide11.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1.xml"/><Relationship Id="rId1" Type="http://schemas.openxmlformats.org/officeDocument/2006/relationships/slideLayout" Target="../slideLayouts/slideLayout15.xml"/><Relationship Id="rId4" Type="http://schemas.openxmlformats.org/officeDocument/2006/relationships/image" Target="../media/image22.jpeg"/></Relationships>
</file>

<file path=ppt/slides/_rels/slide12.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12.xml"/><Relationship Id="rId1" Type="http://schemas.openxmlformats.org/officeDocument/2006/relationships/slideLayout" Target="../slideLayouts/slideLayout15.xml"/><Relationship Id="rId4" Type="http://schemas.openxmlformats.org/officeDocument/2006/relationships/image" Target="../media/image24.jpeg"/></Relationships>
</file>

<file path=ppt/slides/_rels/slide13.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7.xml"/><Relationship Id="rId1" Type="http://schemas.openxmlformats.org/officeDocument/2006/relationships/slideLayout" Target="../slideLayouts/slideLayout15.xml"/><Relationship Id="rId5" Type="http://schemas.openxmlformats.org/officeDocument/2006/relationships/image" Target="../media/image31.jpeg"/><Relationship Id="rId4" Type="http://schemas.openxmlformats.org/officeDocument/2006/relationships/image" Target="../media/image30.jpeg"/></Relationships>
</file>

<file path=ppt/slides/_rels/slide1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9.xml"/><Relationship Id="rId1" Type="http://schemas.openxmlformats.org/officeDocument/2006/relationships/slideLayout" Target="../slideLayouts/slideLayout15.xml"/><Relationship Id="rId4" Type="http://schemas.openxmlformats.org/officeDocument/2006/relationships/image" Target="../media/image34.jpeg"/></Relationships>
</file>

<file path=ppt/slides/_rels/slide2.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xml"/><Relationship Id="rId1" Type="http://schemas.openxmlformats.org/officeDocument/2006/relationships/slideLayout" Target="../slideLayouts/slideLayout14.xml"/><Relationship Id="rId5" Type="http://schemas.openxmlformats.org/officeDocument/2006/relationships/hyperlink" Target="https://forms.office.com/r/yVUPQS6zG7" TargetMode="External"/><Relationship Id="rId4" Type="http://schemas.openxmlformats.org/officeDocument/2006/relationships/image" Target="../media/image2.png"/></Relationships>
</file>

<file path=ppt/slides/_rels/slide20.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0.xml"/><Relationship Id="rId1" Type="http://schemas.openxmlformats.org/officeDocument/2006/relationships/slideLayout" Target="../slideLayouts/slideLayout15.xml"/></Relationships>
</file>

<file path=ppt/slides/_rels/slide21.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21.xml"/><Relationship Id="rId1" Type="http://schemas.openxmlformats.org/officeDocument/2006/relationships/slideLayout" Target="../slideLayouts/slideLayout15.xml"/><Relationship Id="rId5" Type="http://schemas.openxmlformats.org/officeDocument/2006/relationships/image" Target="../media/image36.jpeg"/><Relationship Id="rId4" Type="http://schemas.openxmlformats.org/officeDocument/2006/relationships/image" Target="../media/image35.jpeg"/></Relationships>
</file>

<file path=ppt/slides/_rels/slide3.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3.xml"/><Relationship Id="rId1" Type="http://schemas.openxmlformats.org/officeDocument/2006/relationships/slideLayout" Target="../slideLayouts/slideLayout15.xml"/></Relationships>
</file>

<file path=ppt/slides/_rels/slide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5.xml"/><Relationship Id="rId4" Type="http://schemas.openxmlformats.org/officeDocument/2006/relationships/image" Target="../media/image13.jpeg"/></Relationships>
</file>

<file path=ppt/slides/_rels/slide5.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5.xml"/><Relationship Id="rId1" Type="http://schemas.openxmlformats.org/officeDocument/2006/relationships/slideLayout" Target="../slideLayouts/slideLayout15.xml"/><Relationship Id="rId6" Type="http://schemas.openxmlformats.org/officeDocument/2006/relationships/image" Target="../media/image17.jpeg"/><Relationship Id="rId5" Type="http://schemas.openxmlformats.org/officeDocument/2006/relationships/image" Target="../media/image16.jpeg"/><Relationship Id="rId4" Type="http://schemas.openxmlformats.org/officeDocument/2006/relationships/image" Target="../media/image15.jpeg"/></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5.xml"/></Relationships>
</file>

<file path=ppt/slides/_rels/slide7.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7.xml"/><Relationship Id="rId1" Type="http://schemas.openxmlformats.org/officeDocument/2006/relationships/slideLayout" Target="../slideLayouts/slideLayout15.xml"/></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15.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15.xml"/><Relationship Id="rId1" Type="http://schemas.openxmlformats.org/officeDocument/2006/relationships/video" Target="https://www.youtube.com/embed/xMcepY8Vcv8?feature=oembed" TargetMode="External"/><Relationship Id="rId4" Type="http://schemas.openxmlformats.org/officeDocument/2006/relationships/image" Target="../media/image20.jpe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27000" b="-27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1</a:t>
            </a:fld>
            <a:endParaRPr lang="en-GB" sz="700">
              <a:solidFill>
                <a:schemeClr val="bg1"/>
              </a:solidFill>
            </a:endParaRPr>
          </a:p>
        </p:txBody>
      </p:sp>
      <p:sp>
        <p:nvSpPr>
          <p:cNvPr id="8" name="Footer Placeholder 2">
            <a:extLst>
              <a:ext uri="{FF2B5EF4-FFF2-40B4-BE49-F238E27FC236}">
                <a16:creationId xmlns:a16="http://schemas.microsoft.com/office/drawing/2014/main" id="{9DF1C1B0-F1BD-47BC-A23E-BFC4BDF8B584}"/>
              </a:ext>
            </a:extLst>
          </p:cNvPr>
          <p:cNvSpPr txBox="1">
            <a:spLocks/>
          </p:cNvSpPr>
          <p:nvPr/>
        </p:nvSpPr>
        <p:spPr>
          <a:xfrm>
            <a:off x="352949" y="6502955"/>
            <a:ext cx="3086100" cy="167697"/>
          </a:xfrm>
          <a:prstGeom prst="rect">
            <a:avLst/>
          </a:prstGeom>
        </p:spPr>
        <p:txBody>
          <a:bodyPr lIns="91440" tIns="45720" rIns="91440" bIns="45720" anchor="t"/>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r>
              <a:rPr lang="en-GB" sz="700">
                <a:solidFill>
                  <a:schemeClr val="bg1"/>
                </a:solidFill>
              </a:rPr>
              <a:t>©2023 Dean and Chapter of Westminster</a:t>
            </a:r>
          </a:p>
        </p:txBody>
      </p:sp>
      <p:sp>
        <p:nvSpPr>
          <p:cNvPr id="9" name="TextBox 8"/>
          <p:cNvSpPr txBox="1"/>
          <p:nvPr/>
        </p:nvSpPr>
        <p:spPr>
          <a:xfrm>
            <a:off x="352949" y="1068552"/>
            <a:ext cx="5303572" cy="523220"/>
          </a:xfrm>
          <a:prstGeom prst="rect">
            <a:avLst/>
          </a:prstGeom>
          <a:noFill/>
        </p:spPr>
        <p:txBody>
          <a:bodyPr wrap="square" rtlCol="0">
            <a:spAutoFit/>
          </a:bodyPr>
          <a:lstStyle/>
          <a:p>
            <a:r>
              <a:rPr lang="en-GB" sz="2800" b="1">
                <a:solidFill>
                  <a:schemeClr val="bg1"/>
                </a:solidFill>
                <a:latin typeface="+mj-lt"/>
              </a:rPr>
              <a:t>The Coronation Church</a:t>
            </a:r>
          </a:p>
        </p:txBody>
      </p:sp>
    </p:spTree>
    <p:extLst>
      <p:ext uri="{BB962C8B-B14F-4D97-AF65-F5344CB8AC3E}">
        <p14:creationId xmlns:p14="http://schemas.microsoft.com/office/powerpoint/2010/main" val="42135004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36159" y="905209"/>
            <a:ext cx="7180948" cy="461665"/>
          </a:xfrm>
          <a:prstGeom prst="rect">
            <a:avLst/>
          </a:prstGeom>
          <a:ln>
            <a:noFill/>
          </a:ln>
        </p:spPr>
        <p:txBody>
          <a:bodyPr wrap="square">
            <a:spAutoFit/>
          </a:bodyPr>
          <a:lstStyle/>
          <a:p>
            <a:pPr algn="ctr"/>
            <a:r>
              <a:rPr lang="en-GB" sz="2400" b="1">
                <a:latin typeface="+mj-lt"/>
                <a:ea typeface="Arial" panose="020B0604020202020204" pitchFamily="34" charset="0"/>
                <a:cs typeface="Times New Roman" panose="02020603050405020304" pitchFamily="18" charset="0"/>
              </a:rPr>
              <a:t>What happens in a coronation ceremony? </a:t>
            </a:r>
          </a:p>
        </p:txBody>
      </p:sp>
      <p:sp>
        <p:nvSpPr>
          <p:cNvPr id="7" name="Rectangle 6"/>
          <p:cNvSpPr/>
          <p:nvPr/>
        </p:nvSpPr>
        <p:spPr>
          <a:xfrm>
            <a:off x="263646" y="1459679"/>
            <a:ext cx="8725974" cy="5262979"/>
          </a:xfrm>
          <a:prstGeom prst="rect">
            <a:avLst/>
          </a:prstGeom>
        </p:spPr>
        <p:txBody>
          <a:bodyPr wrap="square">
            <a:spAutoFit/>
          </a:bodyPr>
          <a:lstStyle/>
          <a:p>
            <a:r>
              <a:rPr lang="en-GB" sz="1600" u="sng"/>
              <a:t>Recognition and Oath: </a:t>
            </a:r>
            <a:r>
              <a:rPr lang="en-GB" sz="1600"/>
              <a:t>The monarch enters the Abbey and is presented to the people. The monarch takes an oath, promising to serve faithfully, rule with justice and mercy, and uphold the law and the Church. </a:t>
            </a:r>
          </a:p>
          <a:p>
            <a:endParaRPr lang="en-GB" sz="1600"/>
          </a:p>
          <a:p>
            <a:r>
              <a:rPr lang="en-GB" sz="1600" u="sng"/>
              <a:t>Anointing:</a:t>
            </a:r>
            <a:r>
              <a:rPr lang="en-GB" sz="1600"/>
              <a:t> The monarch sits in the Coronation Chair, and the Archbishop of Canterbury uses holy oil to make the sign of a cross on the monarch’s forehead, hands, and heart. This shows that the monarch is set apart for leadership and service of the people. </a:t>
            </a:r>
          </a:p>
          <a:p>
            <a:endParaRPr lang="en-GB" sz="1600"/>
          </a:p>
          <a:p>
            <a:r>
              <a:rPr lang="en-GB" sz="1600" u="sng"/>
              <a:t>Investing:</a:t>
            </a:r>
            <a:r>
              <a:rPr lang="en-GB" sz="1600"/>
              <a:t> The monarch is presented with the regalia, sometimes referred to as the Crown Jewels. The monarch receives the orb, a ring and two sceptres. </a:t>
            </a:r>
          </a:p>
          <a:p>
            <a:endParaRPr lang="en-GB" sz="1600"/>
          </a:p>
          <a:p>
            <a:r>
              <a:rPr lang="en-GB" sz="1600" u="sng"/>
              <a:t>Crowning:</a:t>
            </a:r>
            <a:r>
              <a:rPr lang="en-GB" sz="1600"/>
              <a:t> The St Edward’s crown is placed on the monarch’s head. All the guests in the Abbey cry “God Save the King/Queen!”. </a:t>
            </a:r>
          </a:p>
          <a:p>
            <a:endParaRPr lang="en-GB" sz="1600"/>
          </a:p>
          <a:p>
            <a:r>
              <a:rPr lang="en-GB" sz="1600" u="sng"/>
              <a:t>Enthronement and Homage: </a:t>
            </a:r>
            <a:r>
              <a:rPr lang="en-GB" sz="1600"/>
              <a:t>The monarch leaves the Coronation Chair and moves to sit in the throne. The monarch’s subjects must kneel and promise to serve the king or queen faithfully. The monarch then receives Holy Communion. </a:t>
            </a:r>
          </a:p>
          <a:p>
            <a:endParaRPr lang="en-GB" sz="1600"/>
          </a:p>
          <a:p>
            <a:r>
              <a:rPr lang="en-GB" sz="1600" u="sng"/>
              <a:t>The closing procession: </a:t>
            </a:r>
            <a:r>
              <a:rPr lang="en-GB" sz="1600"/>
              <a:t>The monarch processes out of the Abbey wearing the Imperial State Crown, and carrying the orb and the Sovereign’s Sceptre with Cross. The National Anthem is sung as they leave. </a:t>
            </a:r>
          </a:p>
        </p:txBody>
      </p:sp>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391204794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75689" y="907623"/>
            <a:ext cx="7180948" cy="461665"/>
          </a:xfrm>
          <a:prstGeom prst="rect">
            <a:avLst/>
          </a:prstGeom>
          <a:ln>
            <a:noFill/>
          </a:ln>
        </p:spPr>
        <p:txBody>
          <a:bodyPr wrap="square">
            <a:spAutoFit/>
          </a:bodyPr>
          <a:lstStyle/>
          <a:p>
            <a:pPr algn="ctr"/>
            <a:r>
              <a:rPr lang="en-GB" sz="2400" b="1">
                <a:latin typeface="+mj-lt"/>
                <a:ea typeface="Arial" panose="020B0604020202020204" pitchFamily="34" charset="0"/>
                <a:cs typeface="Times New Roman" panose="02020603050405020304" pitchFamily="18" charset="0"/>
              </a:rPr>
              <a:t>The Coronation Chair </a:t>
            </a:r>
          </a:p>
        </p:txBody>
      </p:sp>
      <p:sp>
        <p:nvSpPr>
          <p:cNvPr id="8" name="Rectangle 7"/>
          <p:cNvSpPr/>
          <p:nvPr/>
        </p:nvSpPr>
        <p:spPr>
          <a:xfrm>
            <a:off x="4273414" y="1781707"/>
            <a:ext cx="4326556" cy="1569660"/>
          </a:xfrm>
          <a:prstGeom prst="rect">
            <a:avLst/>
          </a:prstGeom>
        </p:spPr>
        <p:txBody>
          <a:bodyPr wrap="square">
            <a:spAutoFit/>
          </a:bodyPr>
          <a:lstStyle/>
          <a:p>
            <a:r>
              <a:rPr lang="en-GB" sz="1600"/>
              <a:t>For the anointing and crowning, the monarch sits in the coronation chair. </a:t>
            </a:r>
          </a:p>
          <a:p>
            <a:endParaRPr lang="en-GB" sz="1600"/>
          </a:p>
          <a:p>
            <a:r>
              <a:rPr lang="en-GB" sz="1600"/>
              <a:t>The Coronation Chair is over 700 years old and has been used for coronations since 1308. </a:t>
            </a:r>
          </a:p>
        </p:txBody>
      </p:sp>
      <p:sp>
        <p:nvSpPr>
          <p:cNvPr id="10" name="Rectangle 9"/>
          <p:cNvSpPr/>
          <p:nvPr/>
        </p:nvSpPr>
        <p:spPr>
          <a:xfrm>
            <a:off x="4381995" y="6103416"/>
            <a:ext cx="4616690" cy="584775"/>
          </a:xfrm>
          <a:prstGeom prst="rect">
            <a:avLst/>
          </a:prstGeom>
        </p:spPr>
        <p:txBody>
          <a:bodyPr wrap="square" lIns="91440" tIns="45720" rIns="91440" bIns="45720" anchor="t">
            <a:spAutoFit/>
          </a:bodyPr>
          <a:lstStyle/>
          <a:p>
            <a:r>
              <a:rPr lang="en-GB" sz="1600" dirty="0"/>
              <a:t>It was built in 1301 to enclose the Stone of Destiny. </a:t>
            </a:r>
          </a:p>
        </p:txBody>
      </p:sp>
      <p:sp>
        <p:nvSpPr>
          <p:cNvPr id="9"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11" name="Picture 10"/>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96455" y="1518785"/>
            <a:ext cx="2699888" cy="5086131"/>
          </a:xfrm>
          <a:prstGeom prst="rect">
            <a:avLst/>
          </a:prstGeom>
        </p:spPr>
      </p:pic>
      <p:pic>
        <p:nvPicPr>
          <p:cNvPr id="2" name="Picture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656358" y="3564453"/>
            <a:ext cx="3310576" cy="2160151"/>
          </a:xfrm>
          <a:prstGeom prst="rect">
            <a:avLst/>
          </a:prstGeom>
        </p:spPr>
      </p:pic>
    </p:spTree>
    <p:extLst>
      <p:ext uri="{BB962C8B-B14F-4D97-AF65-F5344CB8AC3E}">
        <p14:creationId xmlns:p14="http://schemas.microsoft.com/office/powerpoint/2010/main" val="6363307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B178C0E7-7DD7-DE74-1230-5E9DF9A22A0E}"/>
              </a:ext>
            </a:extLst>
          </p:cNvPr>
          <p:cNvSpPr>
            <a:spLocks noGrp="1"/>
          </p:cNvSpPr>
          <p:nvPr>
            <p:ph type="subTitle" idx="1"/>
          </p:nvPr>
        </p:nvSpPr>
        <p:spPr>
          <a:xfrm>
            <a:off x="307258" y="4924784"/>
            <a:ext cx="8381999" cy="1655762"/>
          </a:xfrm>
        </p:spPr>
        <p:txBody>
          <a:bodyPr vert="horz" lIns="0" tIns="0" rIns="0" bIns="0" rtlCol="0" anchor="t">
            <a:normAutofit/>
          </a:bodyPr>
          <a:lstStyle/>
          <a:p>
            <a:pPr algn="l"/>
            <a:r>
              <a:rPr lang="en-GB" sz="1600" dirty="0">
                <a:ea typeface="+mn-lt"/>
                <a:cs typeface="+mn-lt"/>
              </a:rPr>
              <a:t>The coronation of Queen Elizabeth II took place on the 2</a:t>
            </a:r>
            <a:r>
              <a:rPr lang="en-GB" sz="1600" baseline="30000" dirty="0">
                <a:ea typeface="+mn-lt"/>
                <a:cs typeface="+mn-lt"/>
              </a:rPr>
              <a:t>nd</a:t>
            </a:r>
            <a:r>
              <a:rPr lang="en-GB" sz="1600" dirty="0">
                <a:ea typeface="+mn-lt"/>
                <a:cs typeface="+mn-lt"/>
              </a:rPr>
              <a:t> June 1953. </a:t>
            </a:r>
            <a:endParaRPr lang="en-US" sz="1600" dirty="0">
              <a:ea typeface="+mn-lt"/>
              <a:cs typeface="+mn-lt"/>
            </a:endParaRPr>
          </a:p>
          <a:p>
            <a:pPr algn="l"/>
            <a:r>
              <a:rPr lang="en-GB" sz="1600" dirty="0">
                <a:ea typeface="+mn-lt"/>
                <a:cs typeface="+mn-lt"/>
              </a:rPr>
              <a:t>Her other important role was Head of the Commonwealth. </a:t>
            </a:r>
            <a:endParaRPr lang="en-US" sz="1600" dirty="0">
              <a:ea typeface="+mn-lt"/>
              <a:cs typeface="+mn-lt"/>
            </a:endParaRPr>
          </a:p>
          <a:p>
            <a:pPr marL="285750" indent="-285750" algn="l">
              <a:buChar char="•"/>
            </a:pPr>
            <a:r>
              <a:rPr lang="en-GB" sz="1600" dirty="0">
                <a:ea typeface="+mn-lt"/>
                <a:cs typeface="+mn-lt"/>
              </a:rPr>
              <a:t>Can you spot the maple leaf of Canada? </a:t>
            </a:r>
            <a:endParaRPr lang="en-US" sz="1600" dirty="0">
              <a:ea typeface="+mn-lt"/>
              <a:cs typeface="+mn-lt"/>
            </a:endParaRPr>
          </a:p>
          <a:p>
            <a:pPr marL="285750" indent="-285750" algn="l">
              <a:buChar char="•"/>
            </a:pPr>
            <a:r>
              <a:rPr lang="en-GB" sz="1600" dirty="0">
                <a:ea typeface="+mn-lt"/>
                <a:cs typeface="+mn-lt"/>
              </a:rPr>
              <a:t>Can you spot the lotus flower of Sri Lanka? </a:t>
            </a:r>
            <a:endParaRPr lang="en-US" sz="1600" dirty="0">
              <a:ea typeface="+mn-lt"/>
              <a:cs typeface="+mn-lt"/>
            </a:endParaRPr>
          </a:p>
          <a:p>
            <a:pPr algn="l"/>
            <a:endParaRPr lang="en-GB" sz="1600">
              <a:ea typeface="+mn-lt"/>
              <a:cs typeface="+mn-lt"/>
            </a:endParaRPr>
          </a:p>
          <a:p>
            <a:pPr algn="l"/>
            <a:endParaRPr lang="en-GB" sz="1600">
              <a:cs typeface="Arial"/>
            </a:endParaRPr>
          </a:p>
        </p:txBody>
      </p:sp>
      <p:pic>
        <p:nvPicPr>
          <p:cNvPr id="7" name="Picture 6" descr="A picture containing text, person, old, group&#10;&#10;Description automatically generated">
            <a:extLst>
              <a:ext uri="{FF2B5EF4-FFF2-40B4-BE49-F238E27FC236}">
                <a16:creationId xmlns:a16="http://schemas.microsoft.com/office/drawing/2014/main" id="{13313FFC-F42F-4E27-7EA1-D3861BED35DB}"/>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99753" y="989506"/>
            <a:ext cx="2917304" cy="3715314"/>
          </a:xfrm>
          <a:prstGeom prst="rect">
            <a:avLst/>
          </a:prstGeom>
        </p:spPr>
      </p:pic>
      <p:pic>
        <p:nvPicPr>
          <p:cNvPr id="22" name="Picture 22">
            <a:extLst>
              <a:ext uri="{FF2B5EF4-FFF2-40B4-BE49-F238E27FC236}">
                <a16:creationId xmlns:a16="http://schemas.microsoft.com/office/drawing/2014/main" id="{BB359889-E7A9-9C19-B436-9775E9FC2D7B}"/>
              </a:ext>
            </a:extLst>
          </p:cNvPr>
          <p:cNvPicPr>
            <a:picLocks noChangeAspect="1"/>
          </p:cNvPicPr>
          <p:nvPr/>
        </p:nvPicPr>
        <p:blipFill>
          <a:blip r:embed="rId4"/>
          <a:stretch>
            <a:fillRect/>
          </a:stretch>
        </p:blipFill>
        <p:spPr>
          <a:xfrm>
            <a:off x="4699368" y="990654"/>
            <a:ext cx="3193970" cy="3716382"/>
          </a:xfrm>
          <a:prstGeom prst="rect">
            <a:avLst/>
          </a:prstGeom>
        </p:spPr>
      </p:pic>
      <p:sp>
        <p:nvSpPr>
          <p:cNvPr id="9" name="Text Placeholder 5">
            <a:extLst>
              <a:ext uri="{FF2B5EF4-FFF2-40B4-BE49-F238E27FC236}">
                <a16:creationId xmlns:a16="http://schemas.microsoft.com/office/drawing/2014/main" id="{834E11E0-1EED-AA9D-81A7-F63B7AC84A9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373812932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9E58140-4411-1E4A-6C74-1DC52AE8C6E9}"/>
              </a:ext>
            </a:extLst>
          </p:cNvPr>
          <p:cNvSpPr>
            <a:spLocks noGrp="1"/>
          </p:cNvSpPr>
          <p:nvPr>
            <p:ph type="subTitle" idx="1"/>
          </p:nvPr>
        </p:nvSpPr>
        <p:spPr>
          <a:xfrm>
            <a:off x="368710" y="1131684"/>
            <a:ext cx="8418870" cy="4938704"/>
          </a:xfrm>
        </p:spPr>
        <p:txBody>
          <a:bodyPr vert="horz" lIns="0" tIns="0" rIns="0" bIns="0" rtlCol="0" anchor="t">
            <a:normAutofit/>
          </a:bodyPr>
          <a:lstStyle/>
          <a:p>
            <a:pPr algn="l"/>
            <a:endParaRPr lang="en-GB" sz="1600" dirty="0">
              <a:ea typeface="+mn-lt"/>
              <a:cs typeface="+mn-lt"/>
            </a:endParaRPr>
          </a:p>
          <a:p>
            <a:pPr algn="l"/>
            <a:r>
              <a:rPr lang="en-GB" sz="1600" dirty="0">
                <a:cs typeface="Arial"/>
              </a:rPr>
              <a:t>Today the Commonwealth is made up of 56 countries from around the world. </a:t>
            </a:r>
            <a:endParaRPr lang="en-US" sz="1600" dirty="0">
              <a:ea typeface="+mn-lt"/>
              <a:cs typeface="+mn-lt"/>
            </a:endParaRPr>
          </a:p>
          <a:p>
            <a:pPr algn="l"/>
            <a:r>
              <a:rPr lang="en-GB" sz="1600" dirty="0">
                <a:ea typeface="+mn-lt"/>
                <a:cs typeface="+mn-lt"/>
              </a:rPr>
              <a:t>King Charles III is the Head of the Commonwealth. Every year, representatives from each of the Commonwealth countries come to Westminster Abbey for a big celebration of their friendship. </a:t>
            </a:r>
            <a:endParaRPr lang="en-GB" sz="1600" dirty="0">
              <a:cs typeface="Arial"/>
            </a:endParaRPr>
          </a:p>
          <a:p>
            <a:pPr algn="l"/>
            <a:endParaRPr lang="en-GB" sz="1600" dirty="0">
              <a:cs typeface="Arial"/>
            </a:endParaRPr>
          </a:p>
          <a:p>
            <a:pPr algn="l"/>
            <a:endParaRPr lang="en-GB" sz="1600" dirty="0">
              <a:cs typeface="Arial"/>
            </a:endParaRPr>
          </a:p>
          <a:p>
            <a:pPr algn="l"/>
            <a:endParaRPr lang="en-GB" sz="1600" dirty="0">
              <a:cs typeface="Arial"/>
            </a:endParaRPr>
          </a:p>
          <a:p>
            <a:pPr algn="l"/>
            <a:endParaRPr lang="en-GB" sz="1600" dirty="0">
              <a:cs typeface="Arial"/>
            </a:endParaRPr>
          </a:p>
          <a:p>
            <a:pPr algn="l"/>
            <a:endParaRPr lang="en-GB" sz="1600" dirty="0">
              <a:cs typeface="Arial"/>
            </a:endParaRPr>
          </a:p>
          <a:p>
            <a:pPr algn="l"/>
            <a:endParaRPr lang="en-GB" sz="1600" dirty="0">
              <a:cs typeface="Arial"/>
            </a:endParaRPr>
          </a:p>
          <a:p>
            <a:pPr algn="l"/>
            <a:endParaRPr lang="en-GB" sz="1600" dirty="0">
              <a:cs typeface="Arial"/>
            </a:endParaRPr>
          </a:p>
          <a:p>
            <a:pPr algn="l"/>
            <a:r>
              <a:rPr lang="en-GB" sz="1600" dirty="0">
                <a:cs typeface="Arial"/>
              </a:rPr>
              <a:t>Do you recognise any of these Commonwealth flags? </a:t>
            </a:r>
          </a:p>
          <a:p>
            <a:pPr algn="l"/>
            <a:r>
              <a:rPr lang="en-GB" sz="1600" dirty="0">
                <a:cs typeface="Arial"/>
              </a:rPr>
              <a:t>Can you find out the names of all the 56 countries in the Commonwealth? </a:t>
            </a:r>
            <a:endParaRPr lang="en-GB"/>
          </a:p>
        </p:txBody>
      </p:sp>
      <p:pic>
        <p:nvPicPr>
          <p:cNvPr id="2" name="Picture 5" descr="A group of people holding flags&#10;&#10;Description automatically generated">
            <a:extLst>
              <a:ext uri="{FF2B5EF4-FFF2-40B4-BE49-F238E27FC236}">
                <a16:creationId xmlns:a16="http://schemas.microsoft.com/office/drawing/2014/main" id="{7A661A12-F10B-77FC-738C-B2A24B437F84}"/>
              </a:ext>
            </a:extLst>
          </p:cNvPr>
          <p:cNvPicPr>
            <a:picLocks noChangeAspect="1"/>
          </p:cNvPicPr>
          <p:nvPr/>
        </p:nvPicPr>
        <p:blipFill>
          <a:blip r:embed="rId3"/>
          <a:stretch>
            <a:fillRect/>
          </a:stretch>
        </p:blipFill>
        <p:spPr>
          <a:xfrm>
            <a:off x="2757949" y="2601593"/>
            <a:ext cx="3615812" cy="2404524"/>
          </a:xfrm>
          <a:prstGeom prst="rect">
            <a:avLst/>
          </a:prstGeom>
        </p:spPr>
      </p:pic>
      <p:sp>
        <p:nvSpPr>
          <p:cNvPr id="7" name="Text Placeholder 5">
            <a:extLst>
              <a:ext uri="{FF2B5EF4-FFF2-40B4-BE49-F238E27FC236}">
                <a16:creationId xmlns:a16="http://schemas.microsoft.com/office/drawing/2014/main" id="{78421530-71D0-F7C9-7375-910BB72DD976}"/>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368612628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385859" y="1119042"/>
            <a:ext cx="8446600" cy="5258008"/>
          </a:xfrm>
          <a:prstGeom prst="rect">
            <a:avLst/>
          </a:prstGeom>
        </p:spPr>
      </p:pic>
    </p:spTree>
    <p:extLst>
      <p:ext uri="{BB962C8B-B14F-4D97-AF65-F5344CB8AC3E}">
        <p14:creationId xmlns:p14="http://schemas.microsoft.com/office/powerpoint/2010/main" val="178235573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2" name="Picture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63646" y="1171360"/>
            <a:ext cx="8654191" cy="5300692"/>
          </a:xfrm>
          <a:prstGeom prst="rect">
            <a:avLst/>
          </a:prstGeom>
        </p:spPr>
      </p:pic>
    </p:spTree>
    <p:extLst>
      <p:ext uri="{BB962C8B-B14F-4D97-AF65-F5344CB8AC3E}">
        <p14:creationId xmlns:p14="http://schemas.microsoft.com/office/powerpoint/2010/main" val="44979780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3" name="Picture 2"/>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1272421" y="1049638"/>
            <a:ext cx="6767173" cy="5326797"/>
          </a:xfrm>
          <a:prstGeom prst="rect">
            <a:avLst/>
          </a:prstGeom>
        </p:spPr>
      </p:pic>
    </p:spTree>
    <p:extLst>
      <p:ext uri="{BB962C8B-B14F-4D97-AF65-F5344CB8AC3E}">
        <p14:creationId xmlns:p14="http://schemas.microsoft.com/office/powerpoint/2010/main" val="16848465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2" name="Picture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621991" y="1075124"/>
            <a:ext cx="4246893" cy="5462242"/>
          </a:xfrm>
          <a:prstGeom prst="rect">
            <a:avLst/>
          </a:prstGeom>
        </p:spPr>
      </p:pic>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41509" y="1075124"/>
            <a:ext cx="3657600" cy="2721864"/>
          </a:xfrm>
          <a:prstGeom prst="rect">
            <a:avLst/>
          </a:prstGeom>
        </p:spPr>
      </p:pic>
      <p:pic>
        <p:nvPicPr>
          <p:cNvPr id="9" name="Picture 8"/>
          <p:cNvPicPr>
            <a:picLocks noChangeAspect="1"/>
          </p:cNvPicPr>
          <p:nvPr/>
        </p:nvPicPr>
        <p:blipFill>
          <a:blip r:embed="rId5" cstate="hqprint">
            <a:extLst>
              <a:ext uri="{28A0092B-C50C-407E-A947-70E740481C1C}">
                <a14:useLocalDpi xmlns:a14="http://schemas.microsoft.com/office/drawing/2010/main" val="0"/>
              </a:ext>
            </a:extLst>
          </a:blip>
          <a:stretch>
            <a:fillRect/>
          </a:stretch>
        </p:blipFill>
        <p:spPr>
          <a:xfrm>
            <a:off x="5041509" y="4031910"/>
            <a:ext cx="3657600" cy="2505456"/>
          </a:xfrm>
          <a:prstGeom prst="rect">
            <a:avLst/>
          </a:prstGeom>
        </p:spPr>
      </p:pic>
    </p:spTree>
    <p:extLst>
      <p:ext uri="{BB962C8B-B14F-4D97-AF65-F5344CB8AC3E}">
        <p14:creationId xmlns:p14="http://schemas.microsoft.com/office/powerpoint/2010/main" val="213932883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0913" y="1005114"/>
            <a:ext cx="8258629" cy="5505753"/>
          </a:xfrm>
          <a:prstGeom prst="rect">
            <a:avLst/>
          </a:prstGeom>
        </p:spPr>
      </p:pic>
    </p:spTree>
    <p:extLst>
      <p:ext uri="{BB962C8B-B14F-4D97-AF65-F5344CB8AC3E}">
        <p14:creationId xmlns:p14="http://schemas.microsoft.com/office/powerpoint/2010/main" val="678736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02364" y="1122916"/>
            <a:ext cx="3551583" cy="5327375"/>
          </a:xfrm>
          <a:prstGeom prst="rect">
            <a:avLst/>
          </a:prstGeom>
        </p:spPr>
      </p:pic>
      <p:pic>
        <p:nvPicPr>
          <p:cNvPr id="6" name="Picture 5" descr="James-Wilkinson"/>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678017" y="1122916"/>
            <a:ext cx="4002157" cy="5327375"/>
          </a:xfrm>
          <a:prstGeom prst="rect">
            <a:avLst/>
          </a:prstGeom>
          <a:noFill/>
          <a:ln>
            <a:noFill/>
          </a:ln>
          <a:effectLst/>
        </p:spPr>
      </p:pic>
      <p:sp>
        <p:nvSpPr>
          <p:cNvPr id="7"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126090393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6000" b="-6000"/>
          </a:stretch>
        </a:blipFill>
        <a:effectLst/>
      </p:bgPr>
    </p:bg>
    <p:spTree>
      <p:nvGrpSpPr>
        <p:cNvPr id="1" name=""/>
        <p:cNvGrpSpPr/>
        <p:nvPr/>
      </p:nvGrpSpPr>
      <p:grpSpPr>
        <a:xfrm>
          <a:off x="0" y="0"/>
          <a:ext cx="0" cy="0"/>
          <a:chOff x="0" y="0"/>
          <a:chExt cx="0" cy="0"/>
        </a:xfrm>
      </p:grpSpPr>
      <p:sp>
        <p:nvSpPr>
          <p:cNvPr id="21" name="Text Placeholder 8">
            <a:extLst>
              <a:ext uri="{FF2B5EF4-FFF2-40B4-BE49-F238E27FC236}">
                <a16:creationId xmlns:a16="http://schemas.microsoft.com/office/drawing/2014/main" id="{89EDA66E-A828-594F-9455-0616D047460B}"/>
              </a:ext>
            </a:extLst>
          </p:cNvPr>
          <p:cNvSpPr txBox="1">
            <a:spLocks/>
          </p:cNvSpPr>
          <p:nvPr/>
        </p:nvSpPr>
        <p:spPr>
          <a:xfrm>
            <a:off x="352949" y="649833"/>
            <a:ext cx="6048000" cy="167698"/>
          </a:xfrm>
          <a:prstGeom prst="rect">
            <a:avLst/>
          </a:prstGeom>
        </p:spPr>
        <p:txBody>
          <a:bodyPr lIns="0" anchor="ctr">
            <a:noAutofit/>
          </a:bodyPr>
          <a:lstStyle>
            <a:lvl1pPr marL="0" indent="0" algn="l" defTabSz="914400" rtl="0" eaLnBrk="1" latinLnBrk="0" hangingPunct="1">
              <a:lnSpc>
                <a:spcPct val="100000"/>
              </a:lnSpc>
              <a:spcBef>
                <a:spcPts val="0"/>
              </a:spcBef>
              <a:spcAft>
                <a:spcPts val="0"/>
              </a:spcAft>
              <a:buFont typeface="Arial" panose="020B0604020202020204" pitchFamily="34" charset="0"/>
              <a:buNone/>
              <a:defRPr sz="1000" kern="1200">
                <a:solidFill>
                  <a:schemeClr val="bg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t>Learning</a:t>
            </a:r>
          </a:p>
        </p:txBody>
      </p:sp>
      <p:cxnSp>
        <p:nvCxnSpPr>
          <p:cNvPr id="22" name="Straight Connector 21">
            <a:extLst>
              <a:ext uri="{FF2B5EF4-FFF2-40B4-BE49-F238E27FC236}">
                <a16:creationId xmlns:a16="http://schemas.microsoft.com/office/drawing/2014/main" id="{6EE29C6B-A7B9-854F-BC95-15D8F5B2F261}"/>
              </a:ext>
            </a:extLst>
          </p:cNvPr>
          <p:cNvCxnSpPr/>
          <p:nvPr/>
        </p:nvCxnSpPr>
        <p:spPr>
          <a:xfrm>
            <a:off x="358775" y="331290"/>
            <a:ext cx="8426449"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3" name="TextBox 22">
            <a:extLst>
              <a:ext uri="{FF2B5EF4-FFF2-40B4-BE49-F238E27FC236}">
                <a16:creationId xmlns:a16="http://schemas.microsoft.com/office/drawing/2014/main" id="{427B8111-372F-8844-95F6-013D93C3AF52}"/>
              </a:ext>
            </a:extLst>
          </p:cNvPr>
          <p:cNvSpPr txBox="1"/>
          <p:nvPr/>
        </p:nvSpPr>
        <p:spPr>
          <a:xfrm>
            <a:off x="358775" y="485914"/>
            <a:ext cx="1199046" cy="153888"/>
          </a:xfrm>
          <a:prstGeom prst="rect">
            <a:avLst/>
          </a:prstGeom>
          <a:noFill/>
        </p:spPr>
        <p:txBody>
          <a:bodyPr wrap="none" lIns="0" tIns="0" rIns="0" bIns="0" rtlCol="0">
            <a:spAutoFit/>
          </a:bodyPr>
          <a:lstStyle/>
          <a:p>
            <a:r>
              <a:rPr lang="en-GB" sz="1000" b="1">
                <a:solidFill>
                  <a:schemeClr val="bg1"/>
                </a:solidFill>
                <a:latin typeface="+mj-lt"/>
              </a:rPr>
              <a:t>Westminster Abbey</a:t>
            </a:r>
          </a:p>
        </p:txBody>
      </p:sp>
      <p:pic>
        <p:nvPicPr>
          <p:cNvPr id="24" name="Picture 23">
            <a:extLst>
              <a:ext uri="{FF2B5EF4-FFF2-40B4-BE49-F238E27FC236}">
                <a16:creationId xmlns:a16="http://schemas.microsoft.com/office/drawing/2014/main" id="{DF894A06-709C-2B4B-986E-49B9FB3B60A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flipH="1">
            <a:off x="8505493" y="495270"/>
            <a:ext cx="258990" cy="340899"/>
          </a:xfrm>
          <a:prstGeom prst="rect">
            <a:avLst/>
          </a:prstGeom>
        </p:spPr>
      </p:pic>
      <p:sp>
        <p:nvSpPr>
          <p:cNvPr id="28" name="Slide Number Placeholder 3">
            <a:extLst>
              <a:ext uri="{FF2B5EF4-FFF2-40B4-BE49-F238E27FC236}">
                <a16:creationId xmlns:a16="http://schemas.microsoft.com/office/drawing/2014/main" id="{CA67C821-1F59-B141-8BB8-51D4ED6F6169}"/>
              </a:ext>
            </a:extLst>
          </p:cNvPr>
          <p:cNvSpPr txBox="1">
            <a:spLocks/>
          </p:cNvSpPr>
          <p:nvPr/>
        </p:nvSpPr>
        <p:spPr>
          <a:xfrm>
            <a:off x="8456176" y="6421168"/>
            <a:ext cx="331617" cy="195990"/>
          </a:xfrm>
          <a:prstGeom prst="rect">
            <a:avLst/>
          </a:prstGeom>
        </p:spPr>
        <p:txBody>
          <a:bodyPr lIns="0" tIns="0" rIns="0" bIns="0" anchor="ctr"/>
          <a:ls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pPr algn="r"/>
            <a:fld id="{5DE86334-23EC-43C1-B38B-9861E98188F3}" type="slidenum">
              <a:rPr lang="en-GB" sz="700" smtClean="0">
                <a:solidFill>
                  <a:schemeClr val="bg1"/>
                </a:solidFill>
              </a:rPr>
              <a:pPr algn="r"/>
              <a:t>2</a:t>
            </a:fld>
            <a:endParaRPr lang="en-GB" sz="700">
              <a:solidFill>
                <a:schemeClr val="bg1"/>
              </a:solidFill>
            </a:endParaRPr>
          </a:p>
        </p:txBody>
      </p:sp>
      <p:sp>
        <p:nvSpPr>
          <p:cNvPr id="11" name="Content Placeholder 2">
            <a:extLst>
              <a:ext uri="{FF2B5EF4-FFF2-40B4-BE49-F238E27FC236}">
                <a16:creationId xmlns:a16="http://schemas.microsoft.com/office/drawing/2014/main" id="{9DC6E8CD-F385-1742-8A3A-93E1A6C062FE}"/>
              </a:ext>
            </a:extLst>
          </p:cNvPr>
          <p:cNvSpPr txBox="1">
            <a:spLocks/>
          </p:cNvSpPr>
          <p:nvPr/>
        </p:nvSpPr>
        <p:spPr>
          <a:xfrm>
            <a:off x="584791" y="1311518"/>
            <a:ext cx="4912241" cy="2323713"/>
          </a:xfrm>
          <a:prstGeom prst="rect">
            <a:avLst/>
          </a:prstGeom>
          <a:solidFill>
            <a:schemeClr val="accent1"/>
          </a:solidFill>
        </p:spPr>
        <p:txBody>
          <a:bodyPr wrap="square" lIns="0" tIns="0" rIns="0" bIns="0" anchor="t">
            <a:spAutoFit/>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GB" sz="2800">
                <a:solidFill>
                  <a:schemeClr val="bg1"/>
                </a:solidFill>
                <a:latin typeface="+mj-lt"/>
              </a:rPr>
              <a:t>Information for teachers </a:t>
            </a:r>
            <a:endParaRPr lang="en-GB">
              <a:solidFill>
                <a:schemeClr val="bg1"/>
              </a:solidFill>
            </a:endParaRPr>
          </a:p>
          <a:p>
            <a:pPr algn="just"/>
            <a:r>
              <a:rPr lang="en-GB">
                <a:solidFill>
                  <a:schemeClr val="bg1"/>
                </a:solidFill>
              </a:rPr>
              <a:t>Thank you </a:t>
            </a:r>
            <a:r>
              <a:rPr lang="en-GB">
                <a:solidFill>
                  <a:schemeClr val="bg1"/>
                </a:solidFill>
                <a:ea typeface="+mn-lt"/>
                <a:cs typeface="+mn-lt"/>
              </a:rPr>
              <a:t>for downloading this resource. We hope that it will be a useful teaching tool in your classroom. </a:t>
            </a:r>
          </a:p>
          <a:p>
            <a:pPr algn="just"/>
            <a:r>
              <a:rPr lang="en-GB">
                <a:solidFill>
                  <a:schemeClr val="bg1"/>
                </a:solidFill>
                <a:ea typeface="+mn-lt"/>
                <a:cs typeface="+mn-lt"/>
              </a:rPr>
              <a:t>As we continue to grow our free catalogue of teaching resources, we’d really appreciate a few minutes of your time to let us know what you liked and what could be improved. Please complete this </a:t>
            </a:r>
            <a:r>
              <a:rPr lang="en-GB" u="sng">
                <a:solidFill>
                  <a:schemeClr val="bg1"/>
                </a:solidFill>
                <a:ea typeface="+mn-lt"/>
                <a:cs typeface="+mn-lt"/>
                <a:hlinkClick r:id="rId5">
                  <a:extLst>
                    <a:ext uri="{A12FA001-AC4F-418D-AE19-62706E023703}">
                      <ahyp:hlinkClr xmlns:ahyp="http://schemas.microsoft.com/office/drawing/2018/hyperlinkcolor" val="tx"/>
                    </a:ext>
                  </a:extLst>
                </a:hlinkClick>
              </a:rPr>
              <a:t>five-question survey</a:t>
            </a:r>
            <a:r>
              <a:rPr lang="en-GB">
                <a:solidFill>
                  <a:schemeClr val="bg1"/>
                </a:solidFill>
                <a:ea typeface="+mn-lt"/>
                <a:cs typeface="+mn-lt"/>
              </a:rPr>
              <a:t>. </a:t>
            </a:r>
          </a:p>
          <a:p>
            <a:endParaRPr lang="en-GB">
              <a:solidFill>
                <a:schemeClr val="bg1"/>
              </a:solidFill>
              <a:cs typeface="Arial"/>
            </a:endParaRPr>
          </a:p>
        </p:txBody>
      </p:sp>
    </p:spTree>
    <p:extLst>
      <p:ext uri="{BB962C8B-B14F-4D97-AF65-F5344CB8AC3E}">
        <p14:creationId xmlns:p14="http://schemas.microsoft.com/office/powerpoint/2010/main" val="92720784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James-Wilkinso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57808" y="1386624"/>
            <a:ext cx="2559311" cy="3301285"/>
          </a:xfrm>
          <a:prstGeom prst="rect">
            <a:avLst/>
          </a:prstGeom>
          <a:noFill/>
          <a:ln>
            <a:noFill/>
          </a:ln>
          <a:effectLst/>
        </p:spPr>
      </p:pic>
      <p:sp>
        <p:nvSpPr>
          <p:cNvPr id="2" name="Rectangle 1"/>
          <p:cNvSpPr/>
          <p:nvPr/>
        </p:nvSpPr>
        <p:spPr>
          <a:xfrm>
            <a:off x="3287646" y="1127670"/>
            <a:ext cx="5208104" cy="3770263"/>
          </a:xfrm>
          <a:prstGeom prst="rect">
            <a:avLst/>
          </a:prstGeom>
          <a:solidFill>
            <a:srgbClr val="51B68E"/>
          </a:solidFill>
        </p:spPr>
        <p:txBody>
          <a:bodyPr wrap="square">
            <a:spAutoFit/>
          </a:bodyPr>
          <a:lstStyle/>
          <a:p>
            <a:pPr>
              <a:spcAft>
                <a:spcPts val="1200"/>
              </a:spcAft>
            </a:pPr>
            <a:r>
              <a:rPr lang="en-GB">
                <a:solidFill>
                  <a:schemeClr val="bg1"/>
                </a:solidFill>
                <a:ea typeface="Arial" panose="020B0604020202020204" pitchFamily="34" charset="0"/>
                <a:cs typeface="Arial" panose="020B0604020202020204" pitchFamily="34" charset="0"/>
              </a:rPr>
              <a:t>Activity 1: Read James Wilkinson’s account of what it was like to attend the coronation of Elizabeth II in 1953, and then answer the questions on the worksheet. </a:t>
            </a:r>
          </a:p>
          <a:p>
            <a:pPr>
              <a:spcAft>
                <a:spcPts val="1200"/>
              </a:spcAft>
            </a:pPr>
            <a:endParaRPr lang="en-GB">
              <a:solidFill>
                <a:schemeClr val="bg1"/>
              </a:solidFill>
              <a:ea typeface="Arial" panose="020B0604020202020204" pitchFamily="34" charset="0"/>
              <a:cs typeface="Arial" panose="020B0604020202020204" pitchFamily="34" charset="0"/>
            </a:endParaRPr>
          </a:p>
          <a:p>
            <a:pPr>
              <a:spcAft>
                <a:spcPts val="1200"/>
              </a:spcAft>
            </a:pPr>
            <a:r>
              <a:rPr lang="en-US">
                <a:solidFill>
                  <a:schemeClr val="bg1"/>
                </a:solidFill>
                <a:ea typeface="Arial" panose="020B0604020202020204" pitchFamily="34" charset="0"/>
                <a:cs typeface="Arial" panose="020B0604020202020204" pitchFamily="34" charset="0"/>
              </a:rPr>
              <a:t>Activity 2: </a:t>
            </a:r>
            <a:r>
              <a:rPr lang="en-GB">
                <a:solidFill>
                  <a:schemeClr val="bg1"/>
                </a:solidFill>
              </a:rPr>
              <a:t>Discuss the following questions with a partner.</a:t>
            </a:r>
          </a:p>
          <a:p>
            <a:endParaRPr lang="en-GB">
              <a:solidFill>
                <a:schemeClr val="bg1"/>
              </a:solidFill>
            </a:endParaRPr>
          </a:p>
          <a:p>
            <a:pPr marL="285750" lvl="0" indent="-285750">
              <a:buFont typeface="Arial" panose="020B0604020202020204" pitchFamily="34" charset="0"/>
              <a:buChar char="•"/>
            </a:pPr>
            <a:r>
              <a:rPr lang="en-GB">
                <a:solidFill>
                  <a:schemeClr val="bg1"/>
                </a:solidFill>
              </a:rPr>
              <a:t>How would it feel to attend a coronation ceremony?</a:t>
            </a:r>
          </a:p>
          <a:p>
            <a:pPr marL="285750" lvl="0" indent="-285750">
              <a:buFont typeface="Arial" panose="020B0604020202020204" pitchFamily="34" charset="0"/>
              <a:buChar char="•"/>
            </a:pPr>
            <a:r>
              <a:rPr lang="en-GB">
                <a:solidFill>
                  <a:schemeClr val="bg1"/>
                </a:solidFill>
              </a:rPr>
              <a:t>What would be the most exciting part? </a:t>
            </a:r>
            <a:endParaRPr lang="en-GB" sz="1100" i="1">
              <a:effectLst/>
              <a:latin typeface="Humanst521 Lt BT" panose="02040706040505040204"/>
              <a:ea typeface="Arial" panose="020B0604020202020204" pitchFamily="34" charset="0"/>
              <a:cs typeface="Arial" panose="020B0604020202020204" pitchFamily="34" charset="0"/>
            </a:endParaRPr>
          </a:p>
          <a:p>
            <a:pPr>
              <a:spcAft>
                <a:spcPts val="1200"/>
              </a:spcAft>
            </a:pPr>
            <a:endParaRPr lang="en-GB" sz="1100">
              <a:effectLst/>
              <a:latin typeface="Humanst521 Lt BT" panose="02040706040505040204"/>
              <a:ea typeface="Arial" panose="020B0604020202020204" pitchFamily="34" charset="0"/>
              <a:cs typeface="Times New Roman" panose="02020603050405020304" pitchFamily="18" charset="0"/>
            </a:endParaRPr>
          </a:p>
        </p:txBody>
      </p:sp>
      <p:sp>
        <p:nvSpPr>
          <p:cNvPr id="4" name="Rectangle 3"/>
          <p:cNvSpPr/>
          <p:nvPr/>
        </p:nvSpPr>
        <p:spPr>
          <a:xfrm>
            <a:off x="357808" y="5255797"/>
            <a:ext cx="8428383" cy="1107996"/>
          </a:xfrm>
          <a:prstGeom prst="rect">
            <a:avLst/>
          </a:prstGeom>
          <a:solidFill>
            <a:schemeClr val="tx1"/>
          </a:solidFill>
        </p:spPr>
        <p:txBody>
          <a:bodyPr wrap="square">
            <a:spAutoFit/>
          </a:bodyPr>
          <a:lstStyle/>
          <a:p>
            <a:pPr>
              <a:spcAft>
                <a:spcPts val="1200"/>
              </a:spcAft>
            </a:pPr>
            <a:r>
              <a:rPr lang="en-GB" sz="2000">
                <a:solidFill>
                  <a:schemeClr val="bg1"/>
                </a:solidFill>
                <a:ea typeface="Arial" panose="020B0604020202020204" pitchFamily="34" charset="0"/>
                <a:cs typeface="Times New Roman" panose="02020603050405020304" pitchFamily="18" charset="0"/>
              </a:rPr>
              <a:t>The Coronation Church: Extension/Homework Activity </a:t>
            </a:r>
            <a:endParaRPr lang="en-GB" sz="1200">
              <a:solidFill>
                <a:schemeClr val="bg1"/>
              </a:solidFill>
              <a:ea typeface="Arial" panose="020B0604020202020204" pitchFamily="34" charset="0"/>
              <a:cs typeface="Times New Roman" panose="02020603050405020304" pitchFamily="18" charset="0"/>
            </a:endParaRPr>
          </a:p>
          <a:p>
            <a:pPr>
              <a:spcAft>
                <a:spcPts val="1200"/>
              </a:spcAft>
            </a:pPr>
            <a:r>
              <a:rPr lang="en-GB">
                <a:solidFill>
                  <a:schemeClr val="bg1"/>
                </a:solidFill>
                <a:ea typeface="Arial" panose="020B0604020202020204" pitchFamily="34" charset="0"/>
                <a:cs typeface="Times New Roman" panose="02020603050405020304" pitchFamily="18" charset="0"/>
              </a:rPr>
              <a:t>Imagine that you are invited to attend the coronation service. Write a diary entry that describes your day attending the coronation. </a:t>
            </a:r>
            <a:endParaRPr lang="en-GB" sz="1200">
              <a:solidFill>
                <a:schemeClr val="bg1"/>
              </a:solidFill>
              <a:effectLst/>
              <a:ea typeface="Arial" panose="020B0604020202020204" pitchFamily="34" charset="0"/>
              <a:cs typeface="Times New Roman" panose="02020603050405020304" pitchFamily="18" charset="0"/>
            </a:endParaRPr>
          </a:p>
        </p:txBody>
      </p:sp>
      <p:sp>
        <p:nvSpPr>
          <p:cNvPr id="7"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spTree>
    <p:extLst>
      <p:ext uri="{BB962C8B-B14F-4D97-AF65-F5344CB8AC3E}">
        <p14:creationId xmlns:p14="http://schemas.microsoft.com/office/powerpoint/2010/main" val="9673745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222810" y="802677"/>
            <a:ext cx="3207026" cy="461665"/>
          </a:xfrm>
          <a:prstGeom prst="rect">
            <a:avLst/>
          </a:prstGeom>
        </p:spPr>
        <p:txBody>
          <a:bodyPr wrap="square">
            <a:spAutoFit/>
          </a:bodyPr>
          <a:lstStyle/>
          <a:p>
            <a:r>
              <a:rPr lang="en-GB" sz="2400"/>
              <a:t>Today we have learnt:</a:t>
            </a:r>
          </a:p>
        </p:txBody>
      </p:sp>
      <p:sp>
        <p:nvSpPr>
          <p:cNvPr id="7" name="Rectangle 6"/>
          <p:cNvSpPr/>
          <p:nvPr/>
        </p:nvSpPr>
        <p:spPr>
          <a:xfrm>
            <a:off x="179512" y="5132397"/>
            <a:ext cx="2679439" cy="1323439"/>
          </a:xfrm>
          <a:prstGeom prst="rect">
            <a:avLst/>
          </a:prstGeom>
        </p:spPr>
        <p:txBody>
          <a:bodyPr wrap="square">
            <a:spAutoFit/>
          </a:bodyPr>
          <a:lstStyle/>
          <a:p>
            <a:pPr algn="ctr"/>
            <a:r>
              <a:rPr lang="en-GB" sz="1600"/>
              <a:t>That Westminster Abbey is the coronation church and that kings and queens have been crowned here since 1066. </a:t>
            </a:r>
          </a:p>
        </p:txBody>
      </p:sp>
      <p:sp>
        <p:nvSpPr>
          <p:cNvPr id="9" name="Rectangle 8"/>
          <p:cNvSpPr/>
          <p:nvPr/>
        </p:nvSpPr>
        <p:spPr>
          <a:xfrm>
            <a:off x="3114310" y="5132397"/>
            <a:ext cx="2679439" cy="830997"/>
          </a:xfrm>
          <a:prstGeom prst="rect">
            <a:avLst/>
          </a:prstGeom>
        </p:spPr>
        <p:txBody>
          <a:bodyPr wrap="square" lIns="91440" tIns="45720" rIns="91440" bIns="45720" anchor="t">
            <a:spAutoFit/>
          </a:bodyPr>
          <a:lstStyle/>
          <a:p>
            <a:pPr algn="ctr"/>
            <a:r>
              <a:rPr lang="en-GB" sz="1600" dirty="0"/>
              <a:t>That it takes a long time to prepare for a coronation in Westminster Abbey. </a:t>
            </a:r>
            <a:endParaRPr lang="en-GB" sz="1600"/>
          </a:p>
        </p:txBody>
      </p:sp>
      <p:sp>
        <p:nvSpPr>
          <p:cNvPr id="12" name="Rectangle 11"/>
          <p:cNvSpPr/>
          <p:nvPr/>
        </p:nvSpPr>
        <p:spPr>
          <a:xfrm>
            <a:off x="5985396" y="5144587"/>
            <a:ext cx="2679439" cy="584775"/>
          </a:xfrm>
          <a:prstGeom prst="rect">
            <a:avLst/>
          </a:prstGeom>
        </p:spPr>
        <p:txBody>
          <a:bodyPr wrap="square">
            <a:spAutoFit/>
          </a:bodyPr>
          <a:lstStyle/>
          <a:p>
            <a:pPr algn="ctr"/>
            <a:r>
              <a:rPr lang="en-GB" sz="1600"/>
              <a:t>What it’s like to experience a coronation service. </a:t>
            </a:r>
          </a:p>
        </p:txBody>
      </p:sp>
      <p:sp>
        <p:nvSpPr>
          <p:cNvPr id="11"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13" name="Picture 12" descr="James-Wilkinson"/>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53299" y="1607558"/>
            <a:ext cx="2411536" cy="3419610"/>
          </a:xfrm>
          <a:prstGeom prst="rect">
            <a:avLst/>
          </a:prstGeom>
          <a:noFill/>
          <a:ln>
            <a:noFill/>
          </a:ln>
          <a:effectLst/>
        </p:spPr>
      </p:pic>
      <p:pic>
        <p:nvPicPr>
          <p:cNvPr id="6" name="Picture 5"/>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2858951" y="2122547"/>
            <a:ext cx="3211152" cy="2389632"/>
          </a:xfrm>
          <a:prstGeom prst="rect">
            <a:avLst/>
          </a:prstGeom>
        </p:spPr>
      </p:pic>
      <p:pic>
        <p:nvPicPr>
          <p:cNvPr id="4" name="Picture 4">
            <a:extLst>
              <a:ext uri="{FF2B5EF4-FFF2-40B4-BE49-F238E27FC236}">
                <a16:creationId xmlns:a16="http://schemas.microsoft.com/office/drawing/2014/main" id="{1DFF5151-D8CF-DE0C-E738-DE11AADB7CE6}"/>
              </a:ext>
            </a:extLst>
          </p:cNvPr>
          <p:cNvPicPr>
            <a:picLocks noChangeAspect="1"/>
          </p:cNvPicPr>
          <p:nvPr/>
        </p:nvPicPr>
        <p:blipFill>
          <a:blip r:embed="rId5"/>
          <a:stretch>
            <a:fillRect/>
          </a:stretch>
        </p:blipFill>
        <p:spPr>
          <a:xfrm>
            <a:off x="398940" y="1630560"/>
            <a:ext cx="2247143" cy="3400425"/>
          </a:xfrm>
          <a:prstGeom prst="rect">
            <a:avLst/>
          </a:prstGeom>
        </p:spPr>
      </p:pic>
    </p:spTree>
    <p:extLst>
      <p:ext uri="{BB962C8B-B14F-4D97-AF65-F5344CB8AC3E}">
        <p14:creationId xmlns:p14="http://schemas.microsoft.com/office/powerpoint/2010/main" val="112642251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2" name="Picture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63646" y="1335262"/>
            <a:ext cx="8613875" cy="4436146"/>
          </a:xfrm>
          <a:prstGeom prst="rect">
            <a:avLst/>
          </a:prstGeom>
        </p:spPr>
      </p:pic>
    </p:spTree>
    <p:extLst>
      <p:ext uri="{BB962C8B-B14F-4D97-AF65-F5344CB8AC3E}">
        <p14:creationId xmlns:p14="http://schemas.microsoft.com/office/powerpoint/2010/main" val="7553799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8" name="Picture 7"/>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71232" y="1018309"/>
            <a:ext cx="4124518" cy="5605234"/>
          </a:xfrm>
          <a:prstGeom prst="rect">
            <a:avLst/>
          </a:prstGeom>
        </p:spPr>
      </p:pic>
      <p:pic>
        <p:nvPicPr>
          <p:cNvPr id="9" name="Picture 8"/>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4797908" y="1018308"/>
            <a:ext cx="3811702" cy="5591739"/>
          </a:xfrm>
          <a:prstGeom prst="rect">
            <a:avLst/>
          </a:prstGeom>
        </p:spPr>
      </p:pic>
    </p:spTree>
    <p:extLst>
      <p:ext uri="{BB962C8B-B14F-4D97-AF65-F5344CB8AC3E}">
        <p14:creationId xmlns:p14="http://schemas.microsoft.com/office/powerpoint/2010/main" val="137768228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12" name="Picture 11"/>
          <p:cNvPicPr>
            <a:picLocks noChangeAspect="1"/>
          </p:cNvPicPr>
          <p:nvPr/>
        </p:nvPicPr>
        <p:blipFill rotWithShape="1">
          <a:blip r:embed="rId3" cstate="print">
            <a:extLst>
              <a:ext uri="{28A0092B-C50C-407E-A947-70E740481C1C}">
                <a14:useLocalDpi xmlns:a14="http://schemas.microsoft.com/office/drawing/2010/main" val="0"/>
              </a:ext>
            </a:extLst>
          </a:blip>
          <a:srcRect l="9978" t="16798" r="10657" b="11712"/>
          <a:stretch/>
        </p:blipFill>
        <p:spPr>
          <a:xfrm>
            <a:off x="764165" y="1288557"/>
            <a:ext cx="3480377" cy="2616175"/>
          </a:xfrm>
          <a:prstGeom prst="rect">
            <a:avLst/>
          </a:prstGeom>
          <a:ln>
            <a:noFill/>
          </a:ln>
          <a:effectLst>
            <a:outerShdw blurRad="190500" sx="1000" sy="1000" algn="tl" rotWithShape="0">
              <a:srgbClr val="000000">
                <a:alpha val="70000"/>
              </a:srgbClr>
            </a:outerShdw>
          </a:effectLst>
        </p:spPr>
      </p:pic>
      <p:pic>
        <p:nvPicPr>
          <p:cNvPr id="13" name="Picture 12"/>
          <p:cNvPicPr>
            <a:picLocks noChangeAspect="1"/>
          </p:cNvPicPr>
          <p:nvPr/>
        </p:nvPicPr>
        <p:blipFill rotWithShape="1">
          <a:blip r:embed="rId4" cstate="print">
            <a:extLst>
              <a:ext uri="{28A0092B-C50C-407E-A947-70E740481C1C}">
                <a14:useLocalDpi xmlns:a14="http://schemas.microsoft.com/office/drawing/2010/main" val="0"/>
              </a:ext>
            </a:extLst>
          </a:blip>
          <a:srcRect l="29612" t="38803" r="24086" b="14258"/>
          <a:stretch/>
        </p:blipFill>
        <p:spPr>
          <a:xfrm>
            <a:off x="4800337" y="1336684"/>
            <a:ext cx="3480377" cy="2519923"/>
          </a:xfrm>
          <a:prstGeom prst="rect">
            <a:avLst/>
          </a:prstGeom>
          <a:ln>
            <a:noFill/>
          </a:ln>
          <a:effectLst>
            <a:outerShdw blurRad="190500" sx="1000" sy="1000" algn="tl" rotWithShape="0">
              <a:srgbClr val="000000">
                <a:alpha val="70000"/>
              </a:srgbClr>
            </a:outerShdw>
          </a:effectLst>
        </p:spPr>
      </p:pic>
      <p:pic>
        <p:nvPicPr>
          <p:cNvPr id="14" name="Picture 13"/>
          <p:cNvPicPr>
            <a:picLocks noChangeAspect="1"/>
          </p:cNvPicPr>
          <p:nvPr/>
        </p:nvPicPr>
        <p:blipFill rotWithShape="1">
          <a:blip r:embed="rId5" cstate="print">
            <a:extLst>
              <a:ext uri="{28A0092B-C50C-407E-A947-70E740481C1C}">
                <a14:useLocalDpi xmlns:a14="http://schemas.microsoft.com/office/drawing/2010/main" val="0"/>
              </a:ext>
            </a:extLst>
          </a:blip>
          <a:srcRect l="8771" t="48324" r="7212" b="9056"/>
          <a:stretch/>
        </p:blipFill>
        <p:spPr>
          <a:xfrm>
            <a:off x="764165" y="4050665"/>
            <a:ext cx="3480378" cy="2431438"/>
          </a:xfrm>
          <a:prstGeom prst="rect">
            <a:avLst/>
          </a:prstGeom>
          <a:ln>
            <a:noFill/>
          </a:ln>
          <a:effectLst>
            <a:outerShdw blurRad="190500" sx="1000" sy="1000" algn="tl" rotWithShape="0">
              <a:srgbClr val="000000">
                <a:alpha val="70000"/>
              </a:srgbClr>
            </a:outerShdw>
          </a:effectLst>
        </p:spPr>
      </p:pic>
      <p:pic>
        <p:nvPicPr>
          <p:cNvPr id="15" name="Picture 14"/>
          <p:cNvPicPr>
            <a:picLocks noChangeAspect="1"/>
          </p:cNvPicPr>
          <p:nvPr/>
        </p:nvPicPr>
        <p:blipFill rotWithShape="1">
          <a:blip r:embed="rId6" cstate="print">
            <a:extLst>
              <a:ext uri="{28A0092B-C50C-407E-A947-70E740481C1C}">
                <a14:useLocalDpi xmlns:a14="http://schemas.microsoft.com/office/drawing/2010/main" val="0"/>
              </a:ext>
            </a:extLst>
          </a:blip>
          <a:srcRect l="24057" t="15089" r="27264" b="9374"/>
          <a:stretch/>
        </p:blipFill>
        <p:spPr>
          <a:xfrm>
            <a:off x="4800337" y="4050665"/>
            <a:ext cx="3469190" cy="2431438"/>
          </a:xfrm>
          <a:prstGeom prst="rect">
            <a:avLst/>
          </a:prstGeom>
          <a:ln>
            <a:noFill/>
          </a:ln>
          <a:effectLst>
            <a:outerShdw blurRad="190500" sx="1000" sy="1000" algn="tl" rotWithShape="0">
              <a:srgbClr val="000000">
                <a:alpha val="70000"/>
              </a:srgbClr>
            </a:outerShdw>
          </a:effectLst>
        </p:spPr>
      </p:pic>
      <p:sp>
        <p:nvSpPr>
          <p:cNvPr id="8" name="Rectangle 7"/>
          <p:cNvSpPr/>
          <p:nvPr/>
        </p:nvSpPr>
        <p:spPr>
          <a:xfrm>
            <a:off x="577629" y="870323"/>
            <a:ext cx="7865727" cy="369332"/>
          </a:xfrm>
          <a:prstGeom prst="rect">
            <a:avLst/>
          </a:prstGeom>
        </p:spPr>
        <p:txBody>
          <a:bodyPr wrap="square">
            <a:spAutoFit/>
          </a:bodyPr>
          <a:lstStyle/>
          <a:p>
            <a:r>
              <a:rPr lang="en-GB" b="1">
                <a:latin typeface="+mj-lt"/>
              </a:rPr>
              <a:t>Westminster Abbey is the coronation church – what is a coronation?  </a:t>
            </a:r>
          </a:p>
        </p:txBody>
      </p:sp>
    </p:spTree>
    <p:extLst>
      <p:ext uri="{BB962C8B-B14F-4D97-AF65-F5344CB8AC3E}">
        <p14:creationId xmlns:p14="http://schemas.microsoft.com/office/powerpoint/2010/main" val="45981041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965622" y="816218"/>
            <a:ext cx="3447053" cy="461665"/>
          </a:xfrm>
          <a:prstGeom prst="rect">
            <a:avLst/>
          </a:prstGeom>
        </p:spPr>
        <p:txBody>
          <a:bodyPr wrap="square">
            <a:spAutoFit/>
          </a:bodyPr>
          <a:lstStyle/>
          <a:p>
            <a:pPr algn="ctr"/>
            <a:r>
              <a:rPr lang="en-GB" sz="2400" b="1">
                <a:latin typeface="+mj-lt"/>
              </a:rPr>
              <a:t>What is a coronation? </a:t>
            </a:r>
          </a:p>
        </p:txBody>
      </p:sp>
      <p:sp>
        <p:nvSpPr>
          <p:cNvPr id="4" name="Rectangle 3"/>
          <p:cNvSpPr/>
          <p:nvPr/>
        </p:nvSpPr>
        <p:spPr>
          <a:xfrm>
            <a:off x="702645" y="1492857"/>
            <a:ext cx="7978217" cy="369332"/>
          </a:xfrm>
          <a:prstGeom prst="rect">
            <a:avLst/>
          </a:prstGeom>
          <a:ln>
            <a:noFill/>
          </a:ln>
        </p:spPr>
        <p:txBody>
          <a:bodyPr wrap="square">
            <a:spAutoFit/>
          </a:bodyPr>
          <a:lstStyle/>
          <a:p>
            <a:r>
              <a:rPr lang="en-GB">
                <a:ea typeface="Arial" panose="020B0604020202020204" pitchFamily="34" charset="0"/>
                <a:cs typeface="Times New Roman" panose="02020603050405020304" pitchFamily="18" charset="0"/>
              </a:rPr>
              <a:t>A </a:t>
            </a:r>
            <a:r>
              <a:rPr lang="en-GB" b="1">
                <a:ea typeface="Arial" panose="020B0604020202020204" pitchFamily="34" charset="0"/>
                <a:cs typeface="Times New Roman" panose="02020603050405020304" pitchFamily="18" charset="0"/>
              </a:rPr>
              <a:t>coronation</a:t>
            </a:r>
            <a:r>
              <a:rPr lang="en-GB">
                <a:ea typeface="Arial" panose="020B0604020202020204" pitchFamily="34" charset="0"/>
                <a:cs typeface="Times New Roman" panose="02020603050405020304" pitchFamily="18" charset="0"/>
              </a:rPr>
              <a:t> is a special ceremony where a new King or Queen is crowned. </a:t>
            </a:r>
          </a:p>
        </p:txBody>
      </p:sp>
      <p:sp>
        <p:nvSpPr>
          <p:cNvPr id="6" name="Rectangle 5"/>
          <p:cNvSpPr/>
          <p:nvPr/>
        </p:nvSpPr>
        <p:spPr>
          <a:xfrm>
            <a:off x="702645" y="5896544"/>
            <a:ext cx="7978217" cy="646331"/>
          </a:xfrm>
          <a:prstGeom prst="rect">
            <a:avLst/>
          </a:prstGeom>
          <a:ln>
            <a:noFill/>
          </a:ln>
        </p:spPr>
        <p:txBody>
          <a:bodyPr wrap="square">
            <a:spAutoFit/>
          </a:bodyPr>
          <a:lstStyle/>
          <a:p>
            <a:r>
              <a:rPr lang="en-GB">
                <a:ea typeface="Arial" panose="020B0604020202020204" pitchFamily="34" charset="0"/>
                <a:cs typeface="Times New Roman" panose="02020603050405020304" pitchFamily="18" charset="0"/>
              </a:rPr>
              <a:t>It is an important religious ceremony that focuses on the duty of the monarch towards God and the people.</a:t>
            </a:r>
          </a:p>
        </p:txBody>
      </p:sp>
      <p:sp>
        <p:nvSpPr>
          <p:cNvPr id="7"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9" name="Picture 8"/>
          <p:cNvPicPr>
            <a:picLocks noChangeAspect="1"/>
          </p:cNvPicPr>
          <p:nvPr/>
        </p:nvPicPr>
        <p:blipFill rotWithShape="1">
          <a:blip r:embed="rId3" cstate="print">
            <a:extLst>
              <a:ext uri="{28A0092B-C50C-407E-A947-70E740481C1C}">
                <a14:useLocalDpi xmlns:a14="http://schemas.microsoft.com/office/drawing/2010/main" val="0"/>
              </a:ext>
            </a:extLst>
          </a:blip>
          <a:srcRect l="9978" t="16798" r="10657" b="11712"/>
          <a:stretch/>
        </p:blipFill>
        <p:spPr>
          <a:xfrm>
            <a:off x="2082326" y="1958336"/>
            <a:ext cx="5007243" cy="3763909"/>
          </a:xfrm>
          <a:prstGeom prst="rect">
            <a:avLst/>
          </a:prstGeom>
          <a:ln>
            <a:noFill/>
          </a:ln>
          <a:effectLst>
            <a:outerShdw blurRad="190500" sx="1000" sy="1000" algn="tl" rotWithShape="0">
              <a:srgbClr val="000000">
                <a:alpha val="70000"/>
              </a:srgbClr>
            </a:outerShdw>
          </a:effectLst>
        </p:spPr>
      </p:pic>
    </p:spTree>
    <p:extLst>
      <p:ext uri="{BB962C8B-B14F-4D97-AF65-F5344CB8AC3E}">
        <p14:creationId xmlns:p14="http://schemas.microsoft.com/office/powerpoint/2010/main" val="34840602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7" name="Picture 6"/>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449957" y="1006433"/>
            <a:ext cx="4323923" cy="5573263"/>
          </a:xfrm>
          <a:prstGeom prst="rect">
            <a:avLst/>
          </a:prstGeom>
        </p:spPr>
      </p:pic>
      <p:sp>
        <p:nvSpPr>
          <p:cNvPr id="8" name="TextBox 7"/>
          <p:cNvSpPr txBox="1"/>
          <p:nvPr/>
        </p:nvSpPr>
        <p:spPr>
          <a:xfrm>
            <a:off x="5230563" y="727206"/>
            <a:ext cx="3913437" cy="11172289"/>
          </a:xfrm>
          <a:prstGeom prst="rect">
            <a:avLst/>
          </a:prstGeom>
          <a:noFill/>
        </p:spPr>
        <p:txBody>
          <a:bodyPr wrap="square" numCol="2" rtlCol="0">
            <a:spAutoFit/>
          </a:bodyPr>
          <a:lstStyle/>
          <a:p>
            <a:r>
              <a:rPr lang="en-GB"/>
              <a:t>William I</a:t>
            </a:r>
          </a:p>
          <a:p>
            <a:r>
              <a:rPr lang="en-GB"/>
              <a:t>William II</a:t>
            </a:r>
          </a:p>
          <a:p>
            <a:r>
              <a:rPr lang="en-GB"/>
              <a:t>Henry I</a:t>
            </a:r>
          </a:p>
          <a:p>
            <a:r>
              <a:rPr lang="en-GB"/>
              <a:t>Stephen</a:t>
            </a:r>
          </a:p>
          <a:p>
            <a:r>
              <a:rPr lang="en-GB"/>
              <a:t>Henry II</a:t>
            </a:r>
          </a:p>
          <a:p>
            <a:r>
              <a:rPr lang="en-GB"/>
              <a:t>Richard I</a:t>
            </a:r>
          </a:p>
          <a:p>
            <a:r>
              <a:rPr lang="en-GB"/>
              <a:t>John</a:t>
            </a:r>
          </a:p>
          <a:p>
            <a:r>
              <a:rPr lang="en-GB"/>
              <a:t>Henry III</a:t>
            </a:r>
          </a:p>
          <a:p>
            <a:r>
              <a:rPr lang="en-GB"/>
              <a:t>Edward I</a:t>
            </a:r>
          </a:p>
          <a:p>
            <a:r>
              <a:rPr lang="en-GB"/>
              <a:t>Edward II</a:t>
            </a:r>
          </a:p>
          <a:p>
            <a:r>
              <a:rPr lang="en-GB"/>
              <a:t>Edward III</a:t>
            </a:r>
          </a:p>
          <a:p>
            <a:r>
              <a:rPr lang="en-GB"/>
              <a:t>Richard II</a:t>
            </a:r>
          </a:p>
          <a:p>
            <a:r>
              <a:rPr lang="en-GB"/>
              <a:t>Henry IV</a:t>
            </a:r>
          </a:p>
          <a:p>
            <a:r>
              <a:rPr lang="en-GB"/>
              <a:t>Henry V</a:t>
            </a:r>
          </a:p>
          <a:p>
            <a:r>
              <a:rPr lang="en-GB"/>
              <a:t>Henry VI</a:t>
            </a:r>
          </a:p>
          <a:p>
            <a:r>
              <a:rPr lang="en-GB"/>
              <a:t>Edward IV</a:t>
            </a:r>
          </a:p>
          <a:p>
            <a:r>
              <a:rPr lang="en-GB" strike="sngStrike">
                <a:solidFill>
                  <a:srgbClr val="FF0000"/>
                </a:solidFill>
              </a:rPr>
              <a:t>Edward V</a:t>
            </a:r>
          </a:p>
          <a:p>
            <a:r>
              <a:rPr lang="en-GB"/>
              <a:t>Richard III</a:t>
            </a:r>
          </a:p>
          <a:p>
            <a:r>
              <a:rPr lang="en-GB"/>
              <a:t>Henry VII</a:t>
            </a:r>
          </a:p>
          <a:p>
            <a:r>
              <a:rPr lang="en-GB"/>
              <a:t>Henry VIII</a:t>
            </a:r>
          </a:p>
          <a:p>
            <a:r>
              <a:rPr lang="en-GB"/>
              <a:t>Edward VI</a:t>
            </a:r>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endParaRPr lang="en-GB"/>
          </a:p>
          <a:p>
            <a:r>
              <a:rPr lang="en-GB"/>
              <a:t>Mary I</a:t>
            </a:r>
          </a:p>
          <a:p>
            <a:r>
              <a:rPr lang="en-GB"/>
              <a:t>Elizabeth I</a:t>
            </a:r>
          </a:p>
          <a:p>
            <a:r>
              <a:rPr lang="en-GB"/>
              <a:t>James I</a:t>
            </a:r>
          </a:p>
          <a:p>
            <a:r>
              <a:rPr lang="en-GB"/>
              <a:t>Charles I</a:t>
            </a:r>
          </a:p>
          <a:p>
            <a:r>
              <a:rPr lang="en-GB"/>
              <a:t>Charles II</a:t>
            </a:r>
          </a:p>
          <a:p>
            <a:r>
              <a:rPr lang="en-GB"/>
              <a:t>James II</a:t>
            </a:r>
          </a:p>
          <a:p>
            <a:r>
              <a:rPr lang="en-GB"/>
              <a:t>William III &amp; Mary II</a:t>
            </a:r>
          </a:p>
          <a:p>
            <a:r>
              <a:rPr lang="en-GB"/>
              <a:t>Anne</a:t>
            </a:r>
          </a:p>
          <a:p>
            <a:r>
              <a:rPr lang="en-GB"/>
              <a:t>George I</a:t>
            </a:r>
          </a:p>
          <a:p>
            <a:r>
              <a:rPr lang="en-GB"/>
              <a:t>George II</a:t>
            </a:r>
          </a:p>
          <a:p>
            <a:r>
              <a:rPr lang="en-GB"/>
              <a:t>George III</a:t>
            </a:r>
          </a:p>
          <a:p>
            <a:r>
              <a:rPr lang="en-GB"/>
              <a:t>George IV</a:t>
            </a:r>
          </a:p>
          <a:p>
            <a:r>
              <a:rPr lang="en-GB"/>
              <a:t>William IV</a:t>
            </a:r>
          </a:p>
          <a:p>
            <a:r>
              <a:rPr lang="en-GB"/>
              <a:t>Victoria</a:t>
            </a:r>
          </a:p>
          <a:p>
            <a:r>
              <a:rPr lang="en-GB"/>
              <a:t>Edward VII</a:t>
            </a:r>
          </a:p>
          <a:p>
            <a:r>
              <a:rPr lang="en-GB"/>
              <a:t>George V</a:t>
            </a:r>
          </a:p>
          <a:p>
            <a:r>
              <a:rPr lang="en-GB" strike="sngStrike">
                <a:solidFill>
                  <a:srgbClr val="FF0000"/>
                </a:solidFill>
              </a:rPr>
              <a:t>Edward VIII</a:t>
            </a:r>
          </a:p>
          <a:p>
            <a:r>
              <a:rPr lang="en-GB"/>
              <a:t>George VI</a:t>
            </a:r>
          </a:p>
          <a:p>
            <a:r>
              <a:rPr lang="en-GB"/>
              <a:t>Elizabeth II</a:t>
            </a:r>
          </a:p>
        </p:txBody>
      </p:sp>
    </p:spTree>
    <p:extLst>
      <p:ext uri="{BB962C8B-B14F-4D97-AF65-F5344CB8AC3E}">
        <p14:creationId xmlns:p14="http://schemas.microsoft.com/office/powerpoint/2010/main" val="140003402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021995" y="1055291"/>
            <a:ext cx="7180948" cy="461665"/>
          </a:xfrm>
          <a:prstGeom prst="rect">
            <a:avLst/>
          </a:prstGeom>
          <a:ln>
            <a:noFill/>
          </a:ln>
        </p:spPr>
        <p:txBody>
          <a:bodyPr wrap="square">
            <a:spAutoFit/>
          </a:bodyPr>
          <a:lstStyle/>
          <a:p>
            <a:pPr algn="ctr"/>
            <a:r>
              <a:rPr lang="en-GB" sz="2400" b="1">
                <a:latin typeface="+mj-lt"/>
                <a:ea typeface="Arial" panose="020B0604020202020204" pitchFamily="34" charset="0"/>
                <a:cs typeface="Times New Roman" panose="02020603050405020304" pitchFamily="18" charset="0"/>
              </a:rPr>
              <a:t>What happens in a coronation ceremony? </a:t>
            </a:r>
          </a:p>
        </p:txBody>
      </p:sp>
      <p:sp>
        <p:nvSpPr>
          <p:cNvPr id="7" name="Text Placeholder 5"/>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2" name="Picture 1"/>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263646" y="1759843"/>
            <a:ext cx="8697646" cy="3928437"/>
          </a:xfrm>
          <a:prstGeom prst="rect">
            <a:avLst/>
          </a:prstGeom>
        </p:spPr>
      </p:pic>
    </p:spTree>
    <p:extLst>
      <p:ext uri="{BB962C8B-B14F-4D97-AF65-F5344CB8AC3E}">
        <p14:creationId xmlns:p14="http://schemas.microsoft.com/office/powerpoint/2010/main" val="176945812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標題 1">
            <a:extLst>
              <a:ext uri="{FF2B5EF4-FFF2-40B4-BE49-F238E27FC236}">
                <a16:creationId xmlns:a16="http://schemas.microsoft.com/office/drawing/2014/main" id="{5FF076EA-1763-4B8A-F737-10194C6BEC4C}"/>
              </a:ext>
            </a:extLst>
          </p:cNvPr>
          <p:cNvSpPr>
            <a:spLocks noGrp="1"/>
          </p:cNvSpPr>
          <p:nvPr>
            <p:ph type="ctrTitle"/>
          </p:nvPr>
        </p:nvSpPr>
        <p:spPr/>
        <p:txBody>
          <a:bodyPr/>
          <a:lstStyle/>
          <a:p>
            <a:endParaRPr lang="zh-TW" altLang="en-US"/>
          </a:p>
        </p:txBody>
      </p:sp>
      <p:sp>
        <p:nvSpPr>
          <p:cNvPr id="3" name="副標題 2">
            <a:extLst>
              <a:ext uri="{FF2B5EF4-FFF2-40B4-BE49-F238E27FC236}">
                <a16:creationId xmlns:a16="http://schemas.microsoft.com/office/drawing/2014/main" id="{159E9978-0989-6E26-ADAF-07153627C9F5}"/>
              </a:ext>
            </a:extLst>
          </p:cNvPr>
          <p:cNvSpPr>
            <a:spLocks noGrp="1"/>
          </p:cNvSpPr>
          <p:nvPr>
            <p:ph type="subTitle" idx="1"/>
          </p:nvPr>
        </p:nvSpPr>
        <p:spPr/>
        <p:txBody>
          <a:bodyPr/>
          <a:lstStyle/>
          <a:p>
            <a:endParaRPr lang="zh-TW" altLang="en-US"/>
          </a:p>
        </p:txBody>
      </p:sp>
      <p:sp>
        <p:nvSpPr>
          <p:cNvPr id="7" name="Text Placeholder 5">
            <a:extLst>
              <a:ext uri="{FF2B5EF4-FFF2-40B4-BE49-F238E27FC236}">
                <a16:creationId xmlns:a16="http://schemas.microsoft.com/office/drawing/2014/main" id="{DE828989-68AC-AC74-4C0D-1DCB6B4D1724}"/>
              </a:ext>
            </a:extLst>
          </p:cNvPr>
          <p:cNvSpPr txBox="1">
            <a:spLocks/>
          </p:cNvSpPr>
          <p:nvPr/>
        </p:nvSpPr>
        <p:spPr>
          <a:xfrm>
            <a:off x="263646" y="644706"/>
            <a:ext cx="6048000" cy="167698"/>
          </a:xfrm>
          <a:prstGeom prst="rect">
            <a:avLst/>
          </a:prstGeom>
        </p:spPr>
        <p:txBody>
          <a:bodyPr/>
          <a:lstStyle>
            <a:lvl1pPr marL="0" indent="0" algn="l" defTabSz="914400" rtl="0" eaLnBrk="1" latinLnBrk="0" hangingPunct="1">
              <a:lnSpc>
                <a:spcPct val="100000"/>
              </a:lnSpc>
              <a:spcBef>
                <a:spcPts val="0"/>
              </a:spcBef>
              <a:spcAft>
                <a:spcPts val="1000"/>
              </a:spcAft>
              <a:buFont typeface="Arial" panose="020B0604020202020204" pitchFamily="34" charset="0"/>
              <a:buNone/>
              <a:defRPr sz="1400" kern="1200">
                <a:solidFill>
                  <a:schemeClr val="tx1"/>
                </a:solidFill>
                <a:latin typeface="+mn-lt"/>
                <a:ea typeface="+mn-ea"/>
                <a:cs typeface="+mn-cs"/>
              </a:defRPr>
            </a:lvl1pPr>
            <a:lvl2pPr marL="179388" indent="-179388"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2pPr>
            <a:lvl3pPr marL="360363" indent="-184150" algn="l" defTabSz="914400" rtl="0" eaLnBrk="1" latinLnBrk="0" hangingPunct="1">
              <a:lnSpc>
                <a:spcPct val="100000"/>
              </a:lnSpc>
              <a:spcBef>
                <a:spcPts val="0"/>
              </a:spcBef>
              <a:spcAft>
                <a:spcPts val="1000"/>
              </a:spcAft>
              <a:buFont typeface="Arial" panose="020B0604020202020204" pitchFamily="34" charset="0"/>
              <a:buChar char="•"/>
              <a:defRPr sz="1400" kern="1200">
                <a:solidFill>
                  <a:schemeClr val="tx1"/>
                </a:solidFill>
                <a:latin typeface="+mn-lt"/>
                <a:ea typeface="+mn-ea"/>
                <a:cs typeface="+mn-cs"/>
              </a:defRPr>
            </a:lvl3pPr>
            <a:lvl4pPr marL="538163" indent="-184150"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4pPr>
            <a:lvl5pPr marL="717550" indent="-176213" algn="l" defTabSz="914400" rtl="0" eaLnBrk="1" latinLnBrk="0" hangingPunct="1">
              <a:lnSpc>
                <a:spcPct val="100000"/>
              </a:lnSpc>
              <a:spcBef>
                <a:spcPts val="0"/>
              </a:spcBef>
              <a:spcAft>
                <a:spcPts val="1000"/>
              </a:spcAft>
              <a:buFont typeface="Arial" panose="020B0604020202020204" pitchFamily="34" charset="0"/>
              <a:buChar char="•"/>
              <a:defRPr sz="105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sz="1000"/>
              <a:t>Learning</a:t>
            </a:r>
            <a:endParaRPr lang="en-GB" sz="1000"/>
          </a:p>
        </p:txBody>
      </p:sp>
      <p:pic>
        <p:nvPicPr>
          <p:cNvPr id="8" name="線上媒體 7" title="Coronations: a two-minute film">
            <a:hlinkClick r:id="" action="ppaction://media"/>
            <a:extLst>
              <a:ext uri="{FF2B5EF4-FFF2-40B4-BE49-F238E27FC236}">
                <a16:creationId xmlns:a16="http://schemas.microsoft.com/office/drawing/2014/main" id="{3215A877-0D70-173F-44C3-21CF6DA95C1C}"/>
              </a:ext>
            </a:extLst>
          </p:cNvPr>
          <p:cNvPicPr>
            <a:picLocks noRot="1" noChangeAspect="1"/>
          </p:cNvPicPr>
          <p:nvPr>
            <a:videoFile r:link="rId1"/>
          </p:nvPr>
        </p:nvPicPr>
        <p:blipFill>
          <a:blip r:embed="rId4"/>
          <a:stretch>
            <a:fillRect/>
          </a:stretch>
        </p:blipFill>
        <p:spPr>
          <a:xfrm>
            <a:off x="385380" y="1056071"/>
            <a:ext cx="8361979" cy="4712075"/>
          </a:xfrm>
          <a:prstGeom prst="rect">
            <a:avLst/>
          </a:prstGeom>
        </p:spPr>
      </p:pic>
    </p:spTree>
    <p:extLst>
      <p:ext uri="{BB962C8B-B14F-4D97-AF65-F5344CB8AC3E}">
        <p14:creationId xmlns:p14="http://schemas.microsoft.com/office/powerpoint/2010/main" val="4207311477"/>
      </p:ext>
    </p:extLst>
  </p:cSld>
  <p:clrMapOvr>
    <a:masterClrMapping/>
  </p:clrMapOvr>
</p:sld>
</file>

<file path=ppt/theme/theme1.xml><?xml version="1.0" encoding="utf-8"?>
<a:theme xmlns:a="http://schemas.openxmlformats.org/drawingml/2006/main" name="Office Theme">
  <a:themeElements>
    <a:clrScheme name="Westminster Abbey">
      <a:dk1>
        <a:srgbClr val="292C63"/>
      </a:dk1>
      <a:lt1>
        <a:sysClr val="window" lastClr="FFFFFF"/>
      </a:lt1>
      <a:dk2>
        <a:srgbClr val="006E73"/>
      </a:dk2>
      <a:lt2>
        <a:srgbClr val="96C88E"/>
      </a:lt2>
      <a:accent1>
        <a:srgbClr val="9D9D9D"/>
      </a:accent1>
      <a:accent2>
        <a:srgbClr val="51B68E"/>
      </a:accent2>
      <a:accent3>
        <a:srgbClr val="74C8E6"/>
      </a:accent3>
      <a:accent4>
        <a:srgbClr val="F43540"/>
      </a:accent4>
      <a:accent5>
        <a:srgbClr val="5A4FE7"/>
      </a:accent5>
      <a:accent6>
        <a:srgbClr val="F98228"/>
      </a:accent6>
      <a:hlink>
        <a:srgbClr val="292C63"/>
      </a:hlink>
      <a:folHlink>
        <a:srgbClr val="006E73"/>
      </a:folHlink>
    </a:clrScheme>
    <a:fontScheme name="Westminster Abbey">
      <a:majorFont>
        <a:latin typeface="Palatino"/>
        <a:ea typeface=""/>
        <a:cs typeface=""/>
      </a:majorFont>
      <a:minorFont>
        <a:latin typeface="Arial"/>
        <a:ea typeface=""/>
        <a:cs typeface=""/>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b9f7f328-d3ff-4819-955b-35535df07bba" xsi:nil="true"/>
    <lcf76f155ced4ddcb4097134ff3c332f xmlns="2bde14ae-7622-460c-a38b-b0381bac6d2e">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AC412A2BCB8F724392C8D81FB2E38975" ma:contentTypeVersion="13" ma:contentTypeDescription="Create a new document." ma:contentTypeScope="" ma:versionID="6db0559c1048424bbe60e54756300127">
  <xsd:schema xmlns:xsd="http://www.w3.org/2001/XMLSchema" xmlns:xs="http://www.w3.org/2001/XMLSchema" xmlns:p="http://schemas.microsoft.com/office/2006/metadata/properties" xmlns:ns2="2bde14ae-7622-460c-a38b-b0381bac6d2e" xmlns:ns3="b9f7f328-d3ff-4819-955b-35535df07bba" targetNamespace="http://schemas.microsoft.com/office/2006/metadata/properties" ma:root="true" ma:fieldsID="4443467301247e5301624e2525140cca" ns2:_="" ns3:_="">
    <xsd:import namespace="2bde14ae-7622-460c-a38b-b0381bac6d2e"/>
    <xsd:import namespace="b9f7f328-d3ff-4819-955b-35535df07bba"/>
    <xsd:element name="properties">
      <xsd:complexType>
        <xsd:sequence>
          <xsd:element name="documentManagement">
            <xsd:complexType>
              <xsd:all>
                <xsd:element ref="ns2:MediaServiceMetadata" minOccurs="0"/>
                <xsd:element ref="ns2:MediaServiceFastMetadata" minOccurs="0"/>
                <xsd:element ref="ns2:MediaServiceDateTaken" minOccurs="0"/>
                <xsd:element ref="ns2:MediaLengthInSeconds" minOccurs="0"/>
                <xsd:element ref="ns3:SharedWithUsers" minOccurs="0"/>
                <xsd:element ref="ns3:SharedWithDetails" minOccurs="0"/>
                <xsd:element ref="ns2:lcf76f155ced4ddcb4097134ff3c332f" minOccurs="0"/>
                <xsd:element ref="ns3:TaxCatchAll" minOccurs="0"/>
                <xsd:element ref="ns2:MediaServiceGenerationTime" minOccurs="0"/>
                <xsd:element ref="ns2:MediaServiceEventHashCode" minOccurs="0"/>
                <xsd:element ref="ns2:MediaServiceLocation"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bde14ae-7622-460c-a38b-b0381bac6d2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LengthInSeconds" ma:index="11" nillable="true" ma:displayName="MediaLengthInSeconds" ma:hidden="true" ma:internalName="MediaLengthInSeconds" ma:readOnly="true">
      <xsd:simpleType>
        <xsd:restriction base="dms:Unknown"/>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a4e4e769-92f6-4c7b-a54a-0c1998c93136" ma:termSetId="09814cd3-568e-fe90-9814-8d621ff8fb84" ma:anchorId="fba54fb3-c3e1-fe81-a776-ca4b69148c4d" ma:open="true" ma:isKeyword="false">
      <xsd:complexType>
        <xsd:sequence>
          <xsd:element ref="pc:Terms" minOccurs="0" maxOccurs="1"/>
        </xsd:sequence>
      </xsd:complex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Location" ma:index="19" nillable="true" ma:displayName="Location" ma:internalName="MediaServiceLocation" ma:readOnly="true">
      <xsd:simpleType>
        <xsd:restriction base="dms:Text"/>
      </xsd:simpleType>
    </xsd:element>
    <xsd:element name="MediaServiceOCR" ma:index="20"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9f7f328-d3ff-4819-955b-35535df07bba"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e1d096dd-5d78-4ea2-951e-110ec88d6a8f}" ma:internalName="TaxCatchAll" ma:showField="CatchAllData" ma:web="b9f7f328-d3ff-4819-955b-35535df07bba">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EE46DA1D-0565-4284-99DB-98F90098347F}">
  <ds:schemaRefs>
    <ds:schemaRef ds:uri="http://schemas.microsoft.com/sharepoint/v3/contenttype/forms"/>
  </ds:schemaRefs>
</ds:datastoreItem>
</file>

<file path=customXml/itemProps2.xml><?xml version="1.0" encoding="utf-8"?>
<ds:datastoreItem xmlns:ds="http://schemas.openxmlformats.org/officeDocument/2006/customXml" ds:itemID="{8117CBC5-5445-4767-A370-1CD423135E55}">
  <ds:schemaRefs>
    <ds:schemaRef ds:uri="40e3bd4d-ad2a-475f-b877-b0398ba3b99b"/>
    <ds:schemaRef ds:uri="cf8bedca-0699-49e1-97e1-14424d7eca52"/>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 ds:uri="b9f7f328-d3ff-4819-955b-35535df07bba"/>
    <ds:schemaRef ds:uri="2bde14ae-7622-460c-a38b-b0381bac6d2e"/>
  </ds:schemaRefs>
</ds:datastoreItem>
</file>

<file path=customXml/itemProps3.xml><?xml version="1.0" encoding="utf-8"?>
<ds:datastoreItem xmlns:ds="http://schemas.openxmlformats.org/officeDocument/2006/customXml" ds:itemID="{5AAF54B7-0F48-4054-839A-2FAD9E07DF0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bde14ae-7622-460c-a38b-b0381bac6d2e"/>
    <ds:schemaRef ds:uri="b9f7f328-d3ff-4819-955b-35535df07bb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On-screen Show (4:3)</PresentationFormat>
  <Slides>21</Slides>
  <Notes>21</Notes>
  <HiddenSlides>0</HiddenSlides>
  <ScaleCrop>false</ScaleCrop>
  <HeadingPairs>
    <vt:vector size="4" baseType="variant">
      <vt:variant>
        <vt:lpstr>Theme</vt:lpstr>
      </vt:variant>
      <vt:variant>
        <vt:i4>1</vt:i4>
      </vt:variant>
      <vt:variant>
        <vt:lpstr>Slide Titles</vt:lpstr>
      </vt:variant>
      <vt:variant>
        <vt:i4>21</vt:i4>
      </vt:variant>
    </vt:vector>
  </HeadingPairs>
  <TitlesOfParts>
    <vt:vector size="22" baseType="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Maria Casale</dc:creator>
  <cp:revision>175</cp:revision>
  <dcterms:created xsi:type="dcterms:W3CDTF">2019-02-11T11:01:41Z</dcterms:created>
  <dcterms:modified xsi:type="dcterms:W3CDTF">2023-01-30T14:48:07Z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0x010100899B12D7A456C14398158806C91B7301</vt:lpwstr>
  </property>
  <property fmtid="{D5CDD505-2E9C-101B-9397-08002B2CF9AE}" pid="3" name="Order">
    <vt:r8>2474400</vt:r8>
  </property>
  <property fmtid="{D5CDD505-2E9C-101B-9397-08002B2CF9AE}" pid="4" name="MediaServiceImageTags">
    <vt:lpwstr/>
  </property>
</Properties>
</file>