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4"/>
  </p:notesMasterIdLst>
  <p:sldIdLst>
    <p:sldId id="341" r:id="rId5"/>
    <p:sldId id="316" r:id="rId6"/>
    <p:sldId id="365" r:id="rId7"/>
    <p:sldId id="358" r:id="rId8"/>
    <p:sldId id="359" r:id="rId9"/>
    <p:sldId id="360" r:id="rId10"/>
    <p:sldId id="361" r:id="rId11"/>
    <p:sldId id="363" r:id="rId12"/>
    <p:sldId id="355"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 id="2" name="Laura Arends" initials="LA" lastIdx="2" clrIdx="1">
    <p:extLst>
      <p:ext uri="{19B8F6BF-5375-455C-9EA6-DF929625EA0E}">
        <p15:presenceInfo xmlns:p15="http://schemas.microsoft.com/office/powerpoint/2012/main" userId="Laura Arend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9D9D"/>
    <a:srgbClr val="006E73"/>
    <a:srgbClr val="000000"/>
    <a:srgbClr val="E03540"/>
    <a:srgbClr val="F98228"/>
    <a:srgbClr val="74C8E6"/>
    <a:srgbClr val="6A86E2"/>
    <a:srgbClr val="96C88E"/>
    <a:srgbClr val="51B68E"/>
    <a:srgbClr val="292C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0DE3646-7C84-3E3A-83AA-8E046F688F1F}" v="2" dt="2024-01-31T16:54:29.802"/>
    <p1510:client id="{B012A3C8-AEAD-E59C-B51B-74ECC73727DA}" v="46" dt="2024-01-31T16:12:08.276"/>
    <p1510:client id="{E6E5B032-F15A-20F2-CEE3-63D01AAABE21}" v="1" dt="2024-01-31T08:39:08.06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73" autoAdjust="0"/>
    <p:restoredTop sz="73253" autoAdjust="0"/>
  </p:normalViewPr>
  <p:slideViewPr>
    <p:cSldViewPr snapToGrid="0">
      <p:cViewPr varScale="1">
        <p:scale>
          <a:sx n="77" d="100"/>
          <a:sy n="77" d="100"/>
        </p:scale>
        <p:origin x="2550" y="84"/>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an Shaw" userId="S::sian.shaw@westminster-abbey.org::cf930bf7-ba7f-4ec0-9225-526cb0af2be3" providerId="AD" clId="Web-{B012A3C8-AEAD-E59C-B51B-74ECC73727DA}"/>
    <pc:docChg chg="modSld">
      <pc:chgData name="Sian Shaw" userId="S::sian.shaw@westminster-abbey.org::cf930bf7-ba7f-4ec0-9225-526cb0af2be3" providerId="AD" clId="Web-{B012A3C8-AEAD-E59C-B51B-74ECC73727DA}" dt="2024-01-31T16:12:08.276" v="45" actId="1076"/>
      <pc:docMkLst>
        <pc:docMk/>
      </pc:docMkLst>
      <pc:sldChg chg="modSp">
        <pc:chgData name="Sian Shaw" userId="S::sian.shaw@westminster-abbey.org::cf930bf7-ba7f-4ec0-9225-526cb0af2be3" providerId="AD" clId="Web-{B012A3C8-AEAD-E59C-B51B-74ECC73727DA}" dt="2024-01-31T15:32:34.283" v="0" actId="14100"/>
        <pc:sldMkLst>
          <pc:docMk/>
          <pc:sldMk cId="4213500498" sldId="341"/>
        </pc:sldMkLst>
        <pc:spChg chg="mod">
          <ac:chgData name="Sian Shaw" userId="S::sian.shaw@westminster-abbey.org::cf930bf7-ba7f-4ec0-9225-526cb0af2be3" providerId="AD" clId="Web-{B012A3C8-AEAD-E59C-B51B-74ECC73727DA}" dt="2024-01-31T15:32:34.283" v="0" actId="14100"/>
          <ac:spMkLst>
            <pc:docMk/>
            <pc:sldMk cId="4213500498" sldId="341"/>
            <ac:spMk id="10" creationId="{F89B5B11-7758-448D-AC81-23E46063A519}"/>
          </ac:spMkLst>
        </pc:spChg>
      </pc:sldChg>
      <pc:sldChg chg="modSp">
        <pc:chgData name="Sian Shaw" userId="S::sian.shaw@westminster-abbey.org::cf930bf7-ba7f-4ec0-9225-526cb0af2be3" providerId="AD" clId="Web-{B012A3C8-AEAD-E59C-B51B-74ECC73727DA}" dt="2024-01-31T15:44:24.784" v="10" actId="20577"/>
        <pc:sldMkLst>
          <pc:docMk/>
          <pc:sldMk cId="2504170983" sldId="359"/>
        </pc:sldMkLst>
        <pc:spChg chg="mod">
          <ac:chgData name="Sian Shaw" userId="S::sian.shaw@westminster-abbey.org::cf930bf7-ba7f-4ec0-9225-526cb0af2be3" providerId="AD" clId="Web-{B012A3C8-AEAD-E59C-B51B-74ECC73727DA}" dt="2024-01-31T15:44:24.784" v="10" actId="20577"/>
          <ac:spMkLst>
            <pc:docMk/>
            <pc:sldMk cId="2504170983" sldId="359"/>
            <ac:spMk id="3" creationId="{7A05E08D-0B00-1145-84A5-9897F2C65236}"/>
          </ac:spMkLst>
        </pc:spChg>
      </pc:sldChg>
      <pc:sldChg chg="modSp">
        <pc:chgData name="Sian Shaw" userId="S::sian.shaw@westminster-abbey.org::cf930bf7-ba7f-4ec0-9225-526cb0af2be3" providerId="AD" clId="Web-{B012A3C8-AEAD-E59C-B51B-74ECC73727DA}" dt="2024-01-31T15:46:56.834" v="17" actId="14100"/>
        <pc:sldMkLst>
          <pc:docMk/>
          <pc:sldMk cId="4039375566" sldId="360"/>
        </pc:sldMkLst>
        <pc:spChg chg="mod">
          <ac:chgData name="Sian Shaw" userId="S::sian.shaw@westminster-abbey.org::cf930bf7-ba7f-4ec0-9225-526cb0af2be3" providerId="AD" clId="Web-{B012A3C8-AEAD-E59C-B51B-74ECC73727DA}" dt="2024-01-31T15:46:51.162" v="16" actId="20577"/>
          <ac:spMkLst>
            <pc:docMk/>
            <pc:sldMk cId="4039375566" sldId="360"/>
            <ac:spMk id="3" creationId="{2CC14859-7D2B-C146-A874-8A16B12EE623}"/>
          </ac:spMkLst>
        </pc:spChg>
        <pc:picChg chg="mod">
          <ac:chgData name="Sian Shaw" userId="S::sian.shaw@westminster-abbey.org::cf930bf7-ba7f-4ec0-9225-526cb0af2be3" providerId="AD" clId="Web-{B012A3C8-AEAD-E59C-B51B-74ECC73727DA}" dt="2024-01-31T15:46:56.834" v="17" actId="14100"/>
          <ac:picMkLst>
            <pc:docMk/>
            <pc:sldMk cId="4039375566" sldId="360"/>
            <ac:picMk id="6" creationId="{00000000-0000-0000-0000-000000000000}"/>
          </ac:picMkLst>
        </pc:picChg>
      </pc:sldChg>
      <pc:sldChg chg="addSp delSp modSp modNotes">
        <pc:chgData name="Sian Shaw" userId="S::sian.shaw@westminster-abbey.org::cf930bf7-ba7f-4ec0-9225-526cb0af2be3" providerId="AD" clId="Web-{B012A3C8-AEAD-E59C-B51B-74ECC73727DA}" dt="2024-01-31T16:12:08.276" v="45" actId="1076"/>
        <pc:sldMkLst>
          <pc:docMk/>
          <pc:sldMk cId="2530999865" sldId="361"/>
        </pc:sldMkLst>
        <pc:spChg chg="mod">
          <ac:chgData name="Sian Shaw" userId="S::sian.shaw@westminster-abbey.org::cf930bf7-ba7f-4ec0-9225-526cb0af2be3" providerId="AD" clId="Web-{B012A3C8-AEAD-E59C-B51B-74ECC73727DA}" dt="2024-01-31T16:12:08.276" v="45" actId="1076"/>
          <ac:spMkLst>
            <pc:docMk/>
            <pc:sldMk cId="2530999865" sldId="361"/>
            <ac:spMk id="3" creationId="{63AAA43C-BF02-804E-BBDA-1E68D31053F2}"/>
          </ac:spMkLst>
        </pc:spChg>
        <pc:picChg chg="del">
          <ac:chgData name="Sian Shaw" userId="S::sian.shaw@westminster-abbey.org::cf930bf7-ba7f-4ec0-9225-526cb0af2be3" providerId="AD" clId="Web-{B012A3C8-AEAD-E59C-B51B-74ECC73727DA}" dt="2024-01-31T16:08:14.598" v="22"/>
          <ac:picMkLst>
            <pc:docMk/>
            <pc:sldMk cId="2530999865" sldId="361"/>
            <ac:picMk id="5" creationId="{00000000-0000-0000-0000-000000000000}"/>
          </ac:picMkLst>
        </pc:picChg>
        <pc:picChg chg="add del mod">
          <ac:chgData name="Sian Shaw" userId="S::sian.shaw@westminster-abbey.org::cf930bf7-ba7f-4ec0-9225-526cb0af2be3" providerId="AD" clId="Web-{B012A3C8-AEAD-E59C-B51B-74ECC73727DA}" dt="2024-01-31T16:10:08.461" v="24"/>
          <ac:picMkLst>
            <pc:docMk/>
            <pc:sldMk cId="2530999865" sldId="361"/>
            <ac:picMk id="6" creationId="{8055B5A1-9ED7-6E0A-1797-986ADB77DE1C}"/>
          </ac:picMkLst>
        </pc:picChg>
        <pc:picChg chg="add mod">
          <ac:chgData name="Sian Shaw" userId="S::sian.shaw@westminster-abbey.org::cf930bf7-ba7f-4ec0-9225-526cb0af2be3" providerId="AD" clId="Web-{B012A3C8-AEAD-E59C-B51B-74ECC73727DA}" dt="2024-01-31T16:10:57.868" v="33" actId="1076"/>
          <ac:picMkLst>
            <pc:docMk/>
            <pc:sldMk cId="2530999865" sldId="361"/>
            <ac:picMk id="7" creationId="{64FC1690-04FC-BDCC-FD3E-9AC796B5BE91}"/>
          </ac:picMkLst>
        </pc:picChg>
        <pc:picChg chg="add del mod">
          <ac:chgData name="Sian Shaw" userId="S::sian.shaw@westminster-abbey.org::cf930bf7-ba7f-4ec0-9225-526cb0af2be3" providerId="AD" clId="Web-{B012A3C8-AEAD-E59C-B51B-74ECC73727DA}" dt="2024-01-31T16:10:19.836" v="27"/>
          <ac:picMkLst>
            <pc:docMk/>
            <pc:sldMk cId="2530999865" sldId="361"/>
            <ac:picMk id="8" creationId="{712EBD6D-A44D-BFE3-33AC-572A2C01ADBE}"/>
          </ac:picMkLst>
        </pc:picChg>
        <pc:picChg chg="add mod">
          <ac:chgData name="Sian Shaw" userId="S::sian.shaw@westminster-abbey.org::cf930bf7-ba7f-4ec0-9225-526cb0af2be3" providerId="AD" clId="Web-{B012A3C8-AEAD-E59C-B51B-74ECC73727DA}" dt="2024-01-31T16:10:55.384" v="32" actId="1076"/>
          <ac:picMkLst>
            <pc:docMk/>
            <pc:sldMk cId="2530999865" sldId="361"/>
            <ac:picMk id="9" creationId="{939CBE17-C88F-9C81-9A65-2E248F4705CB}"/>
          </ac:picMkLst>
        </pc:picChg>
      </pc:sldChg>
      <pc:sldChg chg="modSp">
        <pc:chgData name="Sian Shaw" userId="S::sian.shaw@westminster-abbey.org::cf930bf7-ba7f-4ec0-9225-526cb0af2be3" providerId="AD" clId="Web-{B012A3C8-AEAD-E59C-B51B-74ECC73727DA}" dt="2024-01-31T15:33:45.612" v="6" actId="20577"/>
        <pc:sldMkLst>
          <pc:docMk/>
          <pc:sldMk cId="3712833313" sldId="365"/>
        </pc:sldMkLst>
        <pc:spChg chg="mod">
          <ac:chgData name="Sian Shaw" userId="S::sian.shaw@westminster-abbey.org::cf930bf7-ba7f-4ec0-9225-526cb0af2be3" providerId="AD" clId="Web-{B012A3C8-AEAD-E59C-B51B-74ECC73727DA}" dt="2024-01-31T15:33:45.612" v="6" actId="20577"/>
          <ac:spMkLst>
            <pc:docMk/>
            <pc:sldMk cId="3712833313" sldId="365"/>
            <ac:spMk id="10" creationId="{CF47EDB7-E2B6-304F-8E49-1C030DA302A6}"/>
          </ac:spMkLst>
        </pc:spChg>
      </pc:sldChg>
    </pc:docChg>
  </pc:docChgLst>
  <pc:docChgLst>
    <pc:chgData name="Lou Cash" userId="S::lou.cash@westminster-abbey.org::86be4a58-c22e-4e67-b9c9-cb87f0968146" providerId="AD" clId="Web-{E86E809A-DFE2-B942-2100-1A080D02C568}"/>
    <pc:docChg chg="modSld">
      <pc:chgData name="Lou Cash" userId="S::lou.cash@westminster-abbey.org::86be4a58-c22e-4e67-b9c9-cb87f0968146" providerId="AD" clId="Web-{E86E809A-DFE2-B942-2100-1A080D02C568}" dt="2021-11-26T11:52:37.518" v="4" actId="20577"/>
      <pc:docMkLst>
        <pc:docMk/>
      </pc:docMkLst>
      <pc:sldChg chg="modSp">
        <pc:chgData name="Lou Cash" userId="S::lou.cash@westminster-abbey.org::86be4a58-c22e-4e67-b9c9-cb87f0968146" providerId="AD" clId="Web-{E86E809A-DFE2-B942-2100-1A080D02C568}" dt="2021-11-26T11:52:37.518" v="4" actId="20577"/>
        <pc:sldMkLst>
          <pc:docMk/>
          <pc:sldMk cId="927207849" sldId="316"/>
        </pc:sldMkLst>
        <pc:spChg chg="mod">
          <ac:chgData name="Lou Cash" userId="S::lou.cash@westminster-abbey.org::86be4a58-c22e-4e67-b9c9-cb87f0968146" providerId="AD" clId="Web-{E86E809A-DFE2-B942-2100-1A080D02C568}" dt="2021-11-26T11:52:37.518" v="4" actId="20577"/>
          <ac:spMkLst>
            <pc:docMk/>
            <pc:sldMk cId="927207849" sldId="316"/>
            <ac:spMk id="11" creationId="{9DC6E8CD-F385-1742-8A3A-93E1A6C062FE}"/>
          </ac:spMkLst>
        </pc:spChg>
      </pc:sldChg>
    </pc:docChg>
  </pc:docChgLst>
  <pc:docChgLst>
    <pc:chgData name="Sian Shaw" userId="S::sian.shaw@westminster-abbey.org::cf930bf7-ba7f-4ec0-9225-526cb0af2be3" providerId="AD" clId="Web-{80DE3646-7C84-3E3A-83AA-8E046F688F1F}"/>
    <pc:docChg chg="modSld">
      <pc:chgData name="Sian Shaw" userId="S::sian.shaw@westminster-abbey.org::cf930bf7-ba7f-4ec0-9225-526cb0af2be3" providerId="AD" clId="Web-{80DE3646-7C84-3E3A-83AA-8E046F688F1F}" dt="2024-01-31T16:54:29.802" v="1" actId="1076"/>
      <pc:docMkLst>
        <pc:docMk/>
      </pc:docMkLst>
      <pc:sldChg chg="modSp">
        <pc:chgData name="Sian Shaw" userId="S::sian.shaw@westminster-abbey.org::cf930bf7-ba7f-4ec0-9225-526cb0af2be3" providerId="AD" clId="Web-{80DE3646-7C84-3E3A-83AA-8E046F688F1F}" dt="2024-01-31T16:54:29.802" v="1" actId="1076"/>
        <pc:sldMkLst>
          <pc:docMk/>
          <pc:sldMk cId="2530999865" sldId="361"/>
        </pc:sldMkLst>
        <pc:picChg chg="mod">
          <ac:chgData name="Sian Shaw" userId="S::sian.shaw@westminster-abbey.org::cf930bf7-ba7f-4ec0-9225-526cb0af2be3" providerId="AD" clId="Web-{80DE3646-7C84-3E3A-83AA-8E046F688F1F}" dt="2024-01-31T16:54:27.693" v="0" actId="1076"/>
          <ac:picMkLst>
            <pc:docMk/>
            <pc:sldMk cId="2530999865" sldId="361"/>
            <ac:picMk id="7" creationId="{64FC1690-04FC-BDCC-FD3E-9AC796B5BE91}"/>
          </ac:picMkLst>
        </pc:picChg>
        <pc:picChg chg="mod">
          <ac:chgData name="Sian Shaw" userId="S::sian.shaw@westminster-abbey.org::cf930bf7-ba7f-4ec0-9225-526cb0af2be3" providerId="AD" clId="Web-{80DE3646-7C84-3E3A-83AA-8E046F688F1F}" dt="2024-01-31T16:54:29.802" v="1" actId="1076"/>
          <ac:picMkLst>
            <pc:docMk/>
            <pc:sldMk cId="2530999865" sldId="361"/>
            <ac:picMk id="9" creationId="{939CBE17-C88F-9C81-9A65-2E248F4705CB}"/>
          </ac:picMkLst>
        </pc:picChg>
      </pc:sldChg>
    </pc:docChg>
  </pc:docChgLst>
  <pc:docChgLst>
    <pc:chgData name="Sophie Holland" userId="S::sophie.holland@westminster-abbey.org::973f5038-f617-450a-8546-88bc9d3463c3" providerId="AD" clId="Web-{E6E5B032-F15A-20F2-CEE3-63D01AAABE21}"/>
    <pc:docChg chg="modSld">
      <pc:chgData name="Sophie Holland" userId="S::sophie.holland@westminster-abbey.org::973f5038-f617-450a-8546-88bc9d3463c3" providerId="AD" clId="Web-{E6E5B032-F15A-20F2-CEE3-63D01AAABE21}" dt="2024-01-31T08:39:16.920" v="12"/>
      <pc:docMkLst>
        <pc:docMk/>
      </pc:docMkLst>
      <pc:sldChg chg="modNotes">
        <pc:chgData name="Sophie Holland" userId="S::sophie.holland@westminster-abbey.org::973f5038-f617-450a-8546-88bc9d3463c3" providerId="AD" clId="Web-{E6E5B032-F15A-20F2-CEE3-63D01AAABE21}" dt="2024-01-31T08:39:09.825" v="2"/>
        <pc:sldMkLst>
          <pc:docMk/>
          <pc:sldMk cId="927207849" sldId="316"/>
        </pc:sldMkLst>
      </pc:sldChg>
      <pc:sldChg chg="modSp modNotes">
        <pc:chgData name="Sophie Holland" userId="S::sophie.holland@westminster-abbey.org::973f5038-f617-450a-8546-88bc9d3463c3" providerId="AD" clId="Web-{E6E5B032-F15A-20F2-CEE3-63D01AAABE21}" dt="2024-01-31T08:39:08.982" v="1"/>
        <pc:sldMkLst>
          <pc:docMk/>
          <pc:sldMk cId="4213500498" sldId="341"/>
        </pc:sldMkLst>
        <pc:spChg chg="mod">
          <ac:chgData name="Sophie Holland" userId="S::sophie.holland@westminster-abbey.org::973f5038-f617-450a-8546-88bc9d3463c3" providerId="AD" clId="Web-{E6E5B032-F15A-20F2-CEE3-63D01AAABE21}" dt="2024-01-31T08:39:08.060" v="0" actId="20577"/>
          <ac:spMkLst>
            <pc:docMk/>
            <pc:sldMk cId="4213500498" sldId="341"/>
            <ac:spMk id="8" creationId="{9DF1C1B0-F1BD-47BC-A23E-BFC4BDF8B584}"/>
          </ac:spMkLst>
        </pc:spChg>
      </pc:sldChg>
      <pc:sldChg chg="modNotes">
        <pc:chgData name="Sophie Holland" userId="S::sophie.holland@westminster-abbey.org::973f5038-f617-450a-8546-88bc9d3463c3" providerId="AD" clId="Web-{E6E5B032-F15A-20F2-CEE3-63D01AAABE21}" dt="2024-01-31T08:39:16.920" v="12"/>
        <pc:sldMkLst>
          <pc:docMk/>
          <pc:sldMk cId="511511028" sldId="355"/>
        </pc:sldMkLst>
      </pc:sldChg>
      <pc:sldChg chg="modNotes">
        <pc:chgData name="Sophie Holland" userId="S::sophie.holland@westminster-abbey.org::973f5038-f617-450a-8546-88bc9d3463c3" providerId="AD" clId="Web-{E6E5B032-F15A-20F2-CEE3-63D01AAABE21}" dt="2024-01-31T08:39:11.529" v="4"/>
        <pc:sldMkLst>
          <pc:docMk/>
          <pc:sldMk cId="3500591833" sldId="358"/>
        </pc:sldMkLst>
      </pc:sldChg>
      <pc:sldChg chg="modNotes">
        <pc:chgData name="Sophie Holland" userId="S::sophie.holland@westminster-abbey.org::973f5038-f617-450a-8546-88bc9d3463c3" providerId="AD" clId="Web-{E6E5B032-F15A-20F2-CEE3-63D01AAABE21}" dt="2024-01-31T08:39:12.029" v="5"/>
        <pc:sldMkLst>
          <pc:docMk/>
          <pc:sldMk cId="2504170983" sldId="359"/>
        </pc:sldMkLst>
      </pc:sldChg>
      <pc:sldChg chg="modNotes">
        <pc:chgData name="Sophie Holland" userId="S::sophie.holland@westminster-abbey.org::973f5038-f617-450a-8546-88bc9d3463c3" providerId="AD" clId="Web-{E6E5B032-F15A-20F2-CEE3-63D01AAABE21}" dt="2024-01-31T08:39:13.638" v="7"/>
        <pc:sldMkLst>
          <pc:docMk/>
          <pc:sldMk cId="4039375566" sldId="360"/>
        </pc:sldMkLst>
      </pc:sldChg>
      <pc:sldChg chg="modNotes">
        <pc:chgData name="Sophie Holland" userId="S::sophie.holland@westminster-abbey.org::973f5038-f617-450a-8546-88bc9d3463c3" providerId="AD" clId="Web-{E6E5B032-F15A-20F2-CEE3-63D01AAABE21}" dt="2024-01-31T08:39:14.732" v="9"/>
        <pc:sldMkLst>
          <pc:docMk/>
          <pc:sldMk cId="2530999865" sldId="361"/>
        </pc:sldMkLst>
      </pc:sldChg>
      <pc:sldChg chg="modNotes">
        <pc:chgData name="Sophie Holland" userId="S::sophie.holland@westminster-abbey.org::973f5038-f617-450a-8546-88bc9d3463c3" providerId="AD" clId="Web-{E6E5B032-F15A-20F2-CEE3-63D01AAABE21}" dt="2024-01-31T08:39:10.951" v="3"/>
        <pc:sldMkLst>
          <pc:docMk/>
          <pc:sldMk cId="3712833313" sldId="365"/>
        </pc:sldMkLst>
      </pc:sldChg>
    </pc:docChg>
  </pc:docChgLst>
  <pc:docChgLst>
    <pc:chgData name="Lou Cash" userId="S::lou.cash@westminster-abbey.org::86be4a58-c22e-4e67-b9c9-cb87f0968146" providerId="AD" clId="Web-{FFADF146-C8B4-012D-65B4-D75845460750}"/>
    <pc:docChg chg="modSld sldOrd">
      <pc:chgData name="Lou Cash" userId="S::lou.cash@westminster-abbey.org::86be4a58-c22e-4e67-b9c9-cb87f0968146" providerId="AD" clId="Web-{FFADF146-C8B4-012D-65B4-D75845460750}" dt="2021-11-26T11:48:20.014" v="7" actId="20577"/>
      <pc:docMkLst>
        <pc:docMk/>
      </pc:docMkLst>
      <pc:sldChg chg="modSp ord">
        <pc:chgData name="Lou Cash" userId="S::lou.cash@westminster-abbey.org::86be4a58-c22e-4e67-b9c9-cb87f0968146" providerId="AD" clId="Web-{FFADF146-C8B4-012D-65B4-D75845460750}" dt="2021-11-26T11:48:20.014" v="7" actId="20577"/>
        <pc:sldMkLst>
          <pc:docMk/>
          <pc:sldMk cId="927207849" sldId="316"/>
        </pc:sldMkLst>
        <pc:spChg chg="mod">
          <ac:chgData name="Lou Cash" userId="S::lou.cash@westminster-abbey.org::86be4a58-c22e-4e67-b9c9-cb87f0968146" providerId="AD" clId="Web-{FFADF146-C8B4-012D-65B4-D75845460750}" dt="2021-11-26T11:48:20.014" v="7" actId="20577"/>
          <ac:spMkLst>
            <pc:docMk/>
            <pc:sldMk cId="927207849" sldId="316"/>
            <ac:spMk id="11" creationId="{9DC6E8CD-F385-1742-8A3A-93E1A6C062FE}"/>
          </ac:spMkLst>
        </pc:spChg>
      </pc:sldChg>
    </pc:docChg>
  </pc:docChgLst>
  <pc:docChgLst>
    <pc:chgData name="Laura Arends" userId="a1c91e67-eed6-4549-a4b2-f1951bd78e56" providerId="ADAL" clId="{74562BCD-CEA9-48DB-9FD6-5111213AFFEB}"/>
    <pc:docChg chg="undo custSel modSld">
      <pc:chgData name="Laura Arends" userId="a1c91e67-eed6-4549-a4b2-f1951bd78e56" providerId="ADAL" clId="{74562BCD-CEA9-48DB-9FD6-5111213AFFEB}" dt="2024-01-31T12:31:19.052" v="250" actId="1076"/>
      <pc:docMkLst>
        <pc:docMk/>
      </pc:docMkLst>
      <pc:sldChg chg="modSp mod">
        <pc:chgData name="Laura Arends" userId="a1c91e67-eed6-4549-a4b2-f1951bd78e56" providerId="ADAL" clId="{74562BCD-CEA9-48DB-9FD6-5111213AFFEB}" dt="2024-01-31T11:13:29.995" v="0" actId="14100"/>
        <pc:sldMkLst>
          <pc:docMk/>
          <pc:sldMk cId="4213500498" sldId="341"/>
        </pc:sldMkLst>
        <pc:spChg chg="mod">
          <ac:chgData name="Laura Arends" userId="a1c91e67-eed6-4549-a4b2-f1951bd78e56" providerId="ADAL" clId="{74562BCD-CEA9-48DB-9FD6-5111213AFFEB}" dt="2024-01-31T11:13:29.995" v="0" actId="14100"/>
          <ac:spMkLst>
            <pc:docMk/>
            <pc:sldMk cId="4213500498" sldId="341"/>
            <ac:spMk id="10" creationId="{F89B5B11-7758-448D-AC81-23E46063A519}"/>
          </ac:spMkLst>
        </pc:spChg>
      </pc:sldChg>
      <pc:sldChg chg="modSp mod">
        <pc:chgData name="Laura Arends" userId="a1c91e67-eed6-4549-a4b2-f1951bd78e56" providerId="ADAL" clId="{74562BCD-CEA9-48DB-9FD6-5111213AFFEB}" dt="2024-01-31T11:52:01.151" v="1" actId="20577"/>
        <pc:sldMkLst>
          <pc:docMk/>
          <pc:sldMk cId="511511028" sldId="355"/>
        </pc:sldMkLst>
        <pc:spChg chg="mod">
          <ac:chgData name="Laura Arends" userId="a1c91e67-eed6-4549-a4b2-f1951bd78e56" providerId="ADAL" clId="{74562BCD-CEA9-48DB-9FD6-5111213AFFEB}" dt="2024-01-31T11:52:01.151" v="1" actId="20577"/>
          <ac:spMkLst>
            <pc:docMk/>
            <pc:sldMk cId="511511028" sldId="355"/>
            <ac:spMk id="3" creationId="{B99F8B6E-3CF7-C044-A5EB-9C539EB087A2}"/>
          </ac:spMkLst>
        </pc:spChg>
      </pc:sldChg>
      <pc:sldChg chg="modSp mod">
        <pc:chgData name="Laura Arends" userId="a1c91e67-eed6-4549-a4b2-f1951bd78e56" providerId="ADAL" clId="{74562BCD-CEA9-48DB-9FD6-5111213AFFEB}" dt="2024-01-31T12:03:33.002" v="108" actId="20577"/>
        <pc:sldMkLst>
          <pc:docMk/>
          <pc:sldMk cId="2504170983" sldId="359"/>
        </pc:sldMkLst>
        <pc:spChg chg="mod">
          <ac:chgData name="Laura Arends" userId="a1c91e67-eed6-4549-a4b2-f1951bd78e56" providerId="ADAL" clId="{74562BCD-CEA9-48DB-9FD6-5111213AFFEB}" dt="2024-01-31T12:03:33.002" v="108" actId="20577"/>
          <ac:spMkLst>
            <pc:docMk/>
            <pc:sldMk cId="2504170983" sldId="359"/>
            <ac:spMk id="3" creationId="{7A05E08D-0B00-1145-84A5-9897F2C65236}"/>
          </ac:spMkLst>
        </pc:spChg>
      </pc:sldChg>
      <pc:sldChg chg="modSp mod">
        <pc:chgData name="Laura Arends" userId="a1c91e67-eed6-4549-a4b2-f1951bd78e56" providerId="ADAL" clId="{74562BCD-CEA9-48DB-9FD6-5111213AFFEB}" dt="2024-01-31T12:31:19.052" v="250" actId="1076"/>
        <pc:sldMkLst>
          <pc:docMk/>
          <pc:sldMk cId="4039375566" sldId="360"/>
        </pc:sldMkLst>
        <pc:spChg chg="mod">
          <ac:chgData name="Laura Arends" userId="a1c91e67-eed6-4549-a4b2-f1951bd78e56" providerId="ADAL" clId="{74562BCD-CEA9-48DB-9FD6-5111213AFFEB}" dt="2024-01-31T12:31:04.666" v="247" actId="207"/>
          <ac:spMkLst>
            <pc:docMk/>
            <pc:sldMk cId="4039375566" sldId="360"/>
            <ac:spMk id="3" creationId="{2CC14859-7D2B-C146-A874-8A16B12EE623}"/>
          </ac:spMkLst>
        </pc:spChg>
        <pc:picChg chg="mod">
          <ac:chgData name="Laura Arends" userId="a1c91e67-eed6-4549-a4b2-f1951bd78e56" providerId="ADAL" clId="{74562BCD-CEA9-48DB-9FD6-5111213AFFEB}" dt="2024-01-31T12:31:19.052" v="250" actId="1076"/>
          <ac:picMkLst>
            <pc:docMk/>
            <pc:sldMk cId="4039375566" sldId="360"/>
            <ac:picMk id="6" creationId="{00000000-0000-0000-0000-000000000000}"/>
          </ac:picMkLst>
        </pc:picChg>
      </pc:sldChg>
      <pc:sldChg chg="delSp modSp mod">
        <pc:chgData name="Laura Arends" userId="a1c91e67-eed6-4549-a4b2-f1951bd78e56" providerId="ADAL" clId="{74562BCD-CEA9-48DB-9FD6-5111213AFFEB}" dt="2024-01-31T12:07:32.653" v="162" actId="20577"/>
        <pc:sldMkLst>
          <pc:docMk/>
          <pc:sldMk cId="2530999865" sldId="361"/>
        </pc:sldMkLst>
        <pc:spChg chg="mod">
          <ac:chgData name="Laura Arends" userId="a1c91e67-eed6-4549-a4b2-f1951bd78e56" providerId="ADAL" clId="{74562BCD-CEA9-48DB-9FD6-5111213AFFEB}" dt="2024-01-31T12:07:32.653" v="162" actId="20577"/>
          <ac:spMkLst>
            <pc:docMk/>
            <pc:sldMk cId="2530999865" sldId="361"/>
            <ac:spMk id="3" creationId="{63AAA43C-BF02-804E-BBDA-1E68D31053F2}"/>
          </ac:spMkLst>
        </pc:spChg>
        <pc:picChg chg="del mod">
          <ac:chgData name="Laura Arends" userId="a1c91e67-eed6-4549-a4b2-f1951bd78e56" providerId="ADAL" clId="{74562BCD-CEA9-48DB-9FD6-5111213AFFEB}" dt="2024-01-31T12:05:42.963" v="121" actId="478"/>
          <ac:picMkLst>
            <pc:docMk/>
            <pc:sldMk cId="2530999865" sldId="361"/>
            <ac:picMk id="6" creationId="{00000000-0000-0000-0000-000000000000}"/>
          </ac:picMkLst>
        </pc:picChg>
      </pc:sldChg>
      <pc:sldChg chg="modSp mod">
        <pc:chgData name="Laura Arends" userId="a1c91e67-eed6-4549-a4b2-f1951bd78e56" providerId="ADAL" clId="{74562BCD-CEA9-48DB-9FD6-5111213AFFEB}" dt="2024-01-31T11:57:01.394" v="72" actId="14100"/>
        <pc:sldMkLst>
          <pc:docMk/>
          <pc:sldMk cId="2798857095" sldId="363"/>
        </pc:sldMkLst>
        <pc:spChg chg="mod">
          <ac:chgData name="Laura Arends" userId="a1c91e67-eed6-4549-a4b2-f1951bd78e56" providerId="ADAL" clId="{74562BCD-CEA9-48DB-9FD6-5111213AFFEB}" dt="2024-01-31T11:56:37.956" v="70" actId="6549"/>
          <ac:spMkLst>
            <pc:docMk/>
            <pc:sldMk cId="2798857095" sldId="363"/>
            <ac:spMk id="3" creationId="{5A06651B-894F-F94C-B9C0-576394079659}"/>
          </ac:spMkLst>
        </pc:spChg>
        <pc:spChg chg="mod">
          <ac:chgData name="Laura Arends" userId="a1c91e67-eed6-4549-a4b2-f1951bd78e56" providerId="ADAL" clId="{74562BCD-CEA9-48DB-9FD6-5111213AFFEB}" dt="2024-01-31T11:57:01.394" v="72" actId="14100"/>
          <ac:spMkLst>
            <pc:docMk/>
            <pc:sldMk cId="2798857095" sldId="363"/>
            <ac:spMk id="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31/01/2024</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©2024 Dean</a:t>
            </a:r>
            <a:r>
              <a:rPr lang="en-US" baseline="0"/>
              <a:t> &amp; Chapter of Westminster</a:t>
            </a:r>
            <a:endParaRPr lang="en-GB"/>
          </a:p>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9947205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©2024 Dean</a:t>
            </a:r>
            <a:r>
              <a:rPr lang="en-US" baseline="0"/>
              <a:t> &amp; Chapter of Westminster</a:t>
            </a:r>
            <a:endParaRPr lang="en-GB"/>
          </a:p>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a:t>
            </a:r>
          </a:p>
          <a:p>
            <a:r>
              <a:rPr lang="en-US"/>
              <a:t>©2024 Dean &amp; Chapter of</a:t>
            </a:r>
            <a:r>
              <a:rPr lang="en-US" baseline="0"/>
              <a:t> Westminster</a:t>
            </a:r>
            <a:r>
              <a:rPr lang="en-US"/>
              <a:t> </a:t>
            </a:r>
            <a:endParaRPr lang="en-US">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3</a:t>
            </a:fld>
            <a:endParaRPr lang="en-US" dirty="0"/>
          </a:p>
        </p:txBody>
      </p:sp>
    </p:spTree>
    <p:extLst>
      <p:ext uri="{BB962C8B-B14F-4D97-AF65-F5344CB8AC3E}">
        <p14:creationId xmlns:p14="http://schemas.microsoft.com/office/powerpoint/2010/main" val="37880430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a:t>
            </a:r>
          </a:p>
          <a:p>
            <a:r>
              <a:rPr lang="en-US"/>
              <a:t>©2024 Dean &amp; Chapter of</a:t>
            </a:r>
            <a:r>
              <a:rPr lang="en-US" baseline="0"/>
              <a:t> Westminster</a:t>
            </a:r>
            <a:r>
              <a:rPr lang="en-US"/>
              <a:t> </a:t>
            </a:r>
            <a:endParaRPr lang="en-US">
              <a:cs typeface="Calibri"/>
            </a:endParaRPr>
          </a:p>
          <a:p>
            <a:endParaRPr lang="en-US" dirty="0"/>
          </a:p>
        </p:txBody>
      </p:sp>
      <p:sp>
        <p:nvSpPr>
          <p:cNvPr id="4" name="Slide Number Placeholder 3"/>
          <p:cNvSpPr>
            <a:spLocks noGrp="1"/>
          </p:cNvSpPr>
          <p:nvPr>
            <p:ph type="sldNum" sz="quarter" idx="5"/>
          </p:nvPr>
        </p:nvSpPr>
        <p:spPr/>
        <p:txBody>
          <a:bodyPr/>
          <a:lstStyle/>
          <a:p>
            <a:fld id="{F747F985-A9C5-9346-821E-ABAE6B283852}" type="slidenum">
              <a:rPr lang="en-US" smtClean="0"/>
              <a:t>4</a:t>
            </a:fld>
            <a:endParaRPr lang="en-US" dirty="0"/>
          </a:p>
        </p:txBody>
      </p:sp>
    </p:spTree>
    <p:extLst>
      <p:ext uri="{BB962C8B-B14F-4D97-AF65-F5344CB8AC3E}">
        <p14:creationId xmlns:p14="http://schemas.microsoft.com/office/powerpoint/2010/main" val="35421430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a:t>
            </a:r>
          </a:p>
          <a:p>
            <a:r>
              <a:rPr lang="en-US"/>
              <a:t>©2024 Dean &amp; Chapter of</a:t>
            </a:r>
            <a:r>
              <a:rPr lang="en-US" baseline="0"/>
              <a:t> Westminster</a:t>
            </a:r>
            <a:r>
              <a:rPr lang="en-US"/>
              <a:t> </a:t>
            </a:r>
            <a:endParaRPr lang="en-US">
              <a:cs typeface="Calibri"/>
            </a:endParaRPr>
          </a:p>
          <a:p>
            <a:endParaRPr lang="en-US" baseline="0" dirty="0"/>
          </a:p>
          <a:p>
            <a:endParaRPr lang="en-US" dirty="0"/>
          </a:p>
        </p:txBody>
      </p:sp>
      <p:sp>
        <p:nvSpPr>
          <p:cNvPr id="4" name="Slide Number Placeholder 3"/>
          <p:cNvSpPr>
            <a:spLocks noGrp="1"/>
          </p:cNvSpPr>
          <p:nvPr>
            <p:ph type="sldNum" sz="quarter" idx="5"/>
          </p:nvPr>
        </p:nvSpPr>
        <p:spPr/>
        <p:txBody>
          <a:bodyPr/>
          <a:lstStyle/>
          <a:p>
            <a:fld id="{F747F985-A9C5-9346-821E-ABAE6B283852}" type="slidenum">
              <a:rPr lang="en-US" smtClean="0"/>
              <a:t>5</a:t>
            </a:fld>
            <a:endParaRPr lang="en-US" dirty="0"/>
          </a:p>
        </p:txBody>
      </p:sp>
    </p:spTree>
    <p:extLst>
      <p:ext uri="{BB962C8B-B14F-4D97-AF65-F5344CB8AC3E}">
        <p14:creationId xmlns:p14="http://schemas.microsoft.com/office/powerpoint/2010/main" val="15790028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Images: </a:t>
            </a:r>
          </a:p>
          <a:p>
            <a:pPr>
              <a:defRPr/>
            </a:pPr>
            <a:r>
              <a:rPr lang="en-US"/>
              <a:t>Depiction of the</a:t>
            </a:r>
            <a:r>
              <a:rPr lang="en-US" baseline="0"/>
              <a:t> Ascension</a:t>
            </a:r>
            <a:r>
              <a:rPr lang="en-US"/>
              <a:t> in the Litlyngton</a:t>
            </a:r>
            <a:r>
              <a:rPr lang="en-US" baseline="0"/>
              <a:t> Missal – </a:t>
            </a:r>
            <a:r>
              <a:rPr lang="en-US"/>
              <a:t>©2024 Dean &amp; Chapter of Westminster </a:t>
            </a:r>
            <a:endParaRPr lang="en-US">
              <a:cs typeface="Calibri"/>
            </a:endParaRPr>
          </a:p>
          <a:p>
            <a:pPr>
              <a:defRPr/>
            </a:pPr>
            <a:r>
              <a:rPr lang="en-US"/>
              <a:t>Ascension stained glass window – ©2024 Dean</a:t>
            </a:r>
            <a:r>
              <a:rPr lang="en-US" baseline="0"/>
              <a:t> &amp; Chapter of Westminster</a:t>
            </a:r>
            <a:r>
              <a:rPr lang="en-US"/>
              <a:t> </a:t>
            </a:r>
            <a:endParaRPr lang="en-US">
              <a:cs typeface="Calibri"/>
            </a:endParaRPr>
          </a:p>
          <a:p>
            <a:endParaRPr lang="en-US" dirty="0"/>
          </a:p>
          <a:p>
            <a:endParaRPr lang="en-US" dirty="0"/>
          </a:p>
        </p:txBody>
      </p:sp>
      <p:sp>
        <p:nvSpPr>
          <p:cNvPr id="4" name="Slide Number Placeholder 3"/>
          <p:cNvSpPr>
            <a:spLocks noGrp="1"/>
          </p:cNvSpPr>
          <p:nvPr>
            <p:ph type="sldNum" sz="quarter" idx="5"/>
          </p:nvPr>
        </p:nvSpPr>
        <p:spPr/>
        <p:txBody>
          <a:bodyPr/>
          <a:lstStyle/>
          <a:p>
            <a:fld id="{F747F985-A9C5-9346-821E-ABAE6B283852}" type="slidenum">
              <a:rPr lang="en-US" smtClean="0"/>
              <a:t>6</a:t>
            </a:fld>
            <a:endParaRPr lang="en-US" dirty="0"/>
          </a:p>
        </p:txBody>
      </p:sp>
    </p:spTree>
    <p:extLst>
      <p:ext uri="{BB962C8B-B14F-4D97-AF65-F5344CB8AC3E}">
        <p14:creationId xmlns:p14="http://schemas.microsoft.com/office/powerpoint/2010/main" val="25235776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a:t>
            </a:r>
          </a:p>
          <a:p>
            <a:r>
              <a:rPr lang="en-US" dirty="0"/>
              <a:t>Tongues of fire on nave frontal ©2024 </a:t>
            </a:r>
            <a:r>
              <a:rPr lang="en-US" baseline="0" dirty="0"/>
              <a:t>Dean &amp; Chapter of Westminster</a:t>
            </a:r>
            <a:r>
              <a:rPr lang="en-US" dirty="0"/>
              <a:t> </a:t>
            </a:r>
            <a:endParaRPr lang="en-US" baseline="0" dirty="0">
              <a:cs typeface="Calibri"/>
            </a:endParaRPr>
          </a:p>
          <a:p>
            <a:r>
              <a:rPr lang="en-US" dirty="0"/>
              <a:t>Stained-glass window showing the </a:t>
            </a:r>
            <a:r>
              <a:rPr lang="en-US" baseline="0" dirty="0"/>
              <a:t>Pentecost ©</a:t>
            </a:r>
            <a:r>
              <a:rPr lang="en-US" dirty="0"/>
              <a:t>2024 </a:t>
            </a:r>
            <a:r>
              <a:rPr lang="en-US" baseline="0" dirty="0"/>
              <a:t>Dean &amp; Chapter of Westminster</a:t>
            </a:r>
            <a:r>
              <a:rPr lang="en-US" dirty="0"/>
              <a:t> </a:t>
            </a:r>
          </a:p>
        </p:txBody>
      </p:sp>
      <p:sp>
        <p:nvSpPr>
          <p:cNvPr id="4" name="Slide Number Placeholder 3"/>
          <p:cNvSpPr>
            <a:spLocks noGrp="1"/>
          </p:cNvSpPr>
          <p:nvPr>
            <p:ph type="sldNum" sz="quarter" idx="5"/>
          </p:nvPr>
        </p:nvSpPr>
        <p:spPr/>
        <p:txBody>
          <a:bodyPr/>
          <a:lstStyle/>
          <a:p>
            <a:fld id="{F747F985-A9C5-9346-821E-ABAE6B283852}" type="slidenum">
              <a:rPr lang="en-US" smtClean="0"/>
              <a:t>7</a:t>
            </a:fld>
            <a:endParaRPr lang="en-US" dirty="0"/>
          </a:p>
        </p:txBody>
      </p:sp>
    </p:spTree>
    <p:extLst>
      <p:ext uri="{BB962C8B-B14F-4D97-AF65-F5344CB8AC3E}">
        <p14:creationId xmlns:p14="http://schemas.microsoft.com/office/powerpoint/2010/main" val="4222796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by </a:t>
            </a:r>
            <a:r>
              <a:rPr lang="en-US" dirty="0" err="1"/>
              <a:t>astize</a:t>
            </a:r>
            <a:r>
              <a:rPr lang="en-US" dirty="0"/>
              <a:t> from </a:t>
            </a:r>
            <a:r>
              <a:rPr lang="en-US" dirty="0" err="1"/>
              <a:t>Pixabay</a:t>
            </a:r>
            <a:endParaRPr lang="en-US" dirty="0"/>
          </a:p>
        </p:txBody>
      </p:sp>
      <p:sp>
        <p:nvSpPr>
          <p:cNvPr id="4" name="Slide Number Placeholder 3"/>
          <p:cNvSpPr>
            <a:spLocks noGrp="1"/>
          </p:cNvSpPr>
          <p:nvPr>
            <p:ph type="sldNum" sz="quarter" idx="5"/>
          </p:nvPr>
        </p:nvSpPr>
        <p:spPr/>
        <p:txBody>
          <a:bodyPr/>
          <a:lstStyle/>
          <a:p>
            <a:fld id="{F747F985-A9C5-9346-821E-ABAE6B283852}" type="slidenum">
              <a:rPr lang="en-US" smtClean="0"/>
              <a:t>8</a:t>
            </a:fld>
            <a:endParaRPr lang="en-US" dirty="0"/>
          </a:p>
        </p:txBody>
      </p:sp>
    </p:spTree>
    <p:extLst>
      <p:ext uri="{BB962C8B-B14F-4D97-AF65-F5344CB8AC3E}">
        <p14:creationId xmlns:p14="http://schemas.microsoft.com/office/powerpoint/2010/main" val="1736754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Images: </a:t>
            </a:r>
          </a:p>
          <a:p>
            <a:r>
              <a:rPr lang="en-US" dirty="0"/>
              <a:t>Congregation – ©2024 </a:t>
            </a:r>
            <a:r>
              <a:rPr lang="en-US" baseline="0" dirty="0"/>
              <a:t>Dean &amp; Chapter of Westminster</a:t>
            </a:r>
            <a:r>
              <a:rPr lang="en-US" dirty="0"/>
              <a:t> </a:t>
            </a:r>
            <a:endParaRPr lang="en-US" baseline="0" dirty="0">
              <a:cs typeface="Calibri"/>
            </a:endParaRPr>
          </a:p>
          <a:p>
            <a:r>
              <a:rPr lang="en-US" baseline="0" dirty="0"/>
              <a:t>Quire – ©</a:t>
            </a:r>
            <a:r>
              <a:rPr lang="en-US" dirty="0"/>
              <a:t>2024 </a:t>
            </a:r>
            <a:r>
              <a:rPr lang="en-US" baseline="0" dirty="0"/>
              <a:t>Dean &amp; Chapter of Westminster</a:t>
            </a:r>
            <a:r>
              <a:rPr lang="en-US" dirty="0"/>
              <a:t> </a:t>
            </a:r>
            <a:endParaRPr lang="en-US" baseline="0" dirty="0">
              <a:cs typeface="Calibri"/>
            </a:endParaRPr>
          </a:p>
          <a:p>
            <a:r>
              <a:rPr lang="en-US" baseline="0" dirty="0"/>
              <a:t>Dean delivering sermon – ©</a:t>
            </a:r>
            <a:r>
              <a:rPr lang="en-US" dirty="0"/>
              <a:t>2024 </a:t>
            </a:r>
            <a:r>
              <a:rPr lang="en-US" baseline="0" dirty="0"/>
              <a:t>Dean &amp; Chapter of Westminster</a:t>
            </a:r>
            <a:r>
              <a:rPr lang="en-US" dirty="0"/>
              <a:t> </a:t>
            </a:r>
            <a:endParaRPr lang="en-US" dirty="0">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9</a:t>
            </a:fld>
            <a:endParaRPr lang="en-US" dirty="0"/>
          </a:p>
        </p:txBody>
      </p:sp>
    </p:spTree>
    <p:extLst>
      <p:ext uri="{BB962C8B-B14F-4D97-AF65-F5344CB8AC3E}">
        <p14:creationId xmlns:p14="http://schemas.microsoft.com/office/powerpoint/2010/main" val="10162575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dirty="0"/>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 title goes here</a:t>
            </a:r>
          </a:p>
          <a:p>
            <a:r>
              <a:rPr lang="en-US" dirty="0"/>
              <a:t>Date </a:t>
            </a:r>
          </a:p>
        </p:txBody>
      </p:sp>
      <p:sp>
        <p:nvSpPr>
          <p:cNvPr id="5" name="Footer Placeholder 4"/>
          <p:cNvSpPr>
            <a:spLocks noGrp="1"/>
          </p:cNvSpPr>
          <p:nvPr>
            <p:ph type="ftr" sz="quarter" idx="11"/>
          </p:nvPr>
        </p:nvSpPr>
        <p:spPr/>
        <p:txBody>
          <a:bodyPr/>
          <a:lstStyle/>
          <a:p>
            <a:r>
              <a:rPr lang="en-GB" dirty="0"/>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dirty="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dirty="0"/>
              <a:t>Click to add subheading</a:t>
            </a:r>
            <a:endParaRPr lang="en-GB" dirty="0"/>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dirty="0"/>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dirty="0"/>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dirty="0"/>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dirty="0"/>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dirty="0"/>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dirty="0"/>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dirty="0"/>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dirty="0"/>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dirty="0"/>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dirty="0"/>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dirty="0"/>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dirty="0"/>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dirty="0"/>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dirty="0"/>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dirty="0"/>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dirty="0"/>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dirty="0"/>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dirty="0"/>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dirty="0"/>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dirty="0"/>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dirty="0"/>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dirty="0"/>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dirty="0"/>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dirty="0"/>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dirty="0"/>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dirty="0"/>
              <a:t>Thank you.</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dirty="0"/>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dirty="0"/>
              <a:t>Facebook</a:t>
            </a:r>
          </a:p>
          <a:p>
            <a:pPr lvl="0"/>
            <a:r>
              <a:rPr lang="en-US" dirty="0"/>
              <a:t>Twitter</a:t>
            </a:r>
          </a:p>
          <a:p>
            <a:pPr lvl="0"/>
            <a:r>
              <a:rPr lang="en-US" dirty="0"/>
              <a:t>Insta</a:t>
            </a:r>
          </a:p>
          <a:p>
            <a:pPr lvl="0"/>
            <a:r>
              <a:rPr lang="en-US" dirty="0"/>
              <a:t>YouTube</a:t>
            </a:r>
          </a:p>
          <a:p>
            <a:pPr lvl="0"/>
            <a:r>
              <a:rPr lang="en-US" dirty="0"/>
              <a:t>Tumbler</a:t>
            </a:r>
          </a:p>
          <a:p>
            <a:pPr lvl="0"/>
            <a:r>
              <a:rPr lang="en-US" dirty="0"/>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dirty="0"/>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dirty="0"/>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dirty="0"/>
              <a:t>Main divider heading.</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dirty="0"/>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endParaRPr lang="en-GB" dirty="0"/>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dirty="0"/>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15.xml"/><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15.xml"/><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15.xml"/><Relationship Id="rId5" Type="http://schemas.openxmlformats.org/officeDocument/2006/relationships/image" Target="../media/image21.jpeg"/><Relationship Id="rId4" Type="http://schemas.openxmlformats.org/officeDocument/2006/relationships/image" Target="../media/image20.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a:solidFill>
                  <a:schemeClr val="bg1"/>
                </a:solidFill>
              </a:rPr>
              <a:t>©2024 Dean and Chapter of Westminster</a:t>
            </a:r>
          </a:p>
        </p:txBody>
      </p:sp>
      <p:sp>
        <p:nvSpPr>
          <p:cNvPr id="9" name="TextBox 8"/>
          <p:cNvSpPr txBox="1"/>
          <p:nvPr/>
        </p:nvSpPr>
        <p:spPr>
          <a:xfrm>
            <a:off x="352949" y="1035719"/>
            <a:ext cx="1974615" cy="523220"/>
          </a:xfrm>
          <a:prstGeom prst="rect">
            <a:avLst/>
          </a:prstGeom>
          <a:solidFill>
            <a:schemeClr val="tx2"/>
          </a:solidFill>
        </p:spPr>
        <p:txBody>
          <a:bodyPr wrap="square" rtlCol="0">
            <a:spAutoFit/>
          </a:bodyPr>
          <a:lstStyle/>
          <a:p>
            <a:r>
              <a:rPr lang="en-US" sz="2800" b="1" dirty="0">
                <a:solidFill>
                  <a:schemeClr val="bg1"/>
                </a:solidFill>
                <a:latin typeface="+mj-lt"/>
              </a:rPr>
              <a:t>Eastertide</a:t>
            </a:r>
            <a:endParaRPr lang="en-GB" sz="2800" b="1" dirty="0">
              <a:solidFill>
                <a:schemeClr val="bg1"/>
              </a:solidFill>
              <a:latin typeface="+mj-lt"/>
            </a:endParaRPr>
          </a:p>
        </p:txBody>
      </p:sp>
      <p:sp>
        <p:nvSpPr>
          <p:cNvPr id="10" name="Title 8">
            <a:extLst>
              <a:ext uri="{FF2B5EF4-FFF2-40B4-BE49-F238E27FC236}">
                <a16:creationId xmlns:a16="http://schemas.microsoft.com/office/drawing/2014/main" id="{F89B5B11-7758-448D-AC81-23E46063A519}"/>
              </a:ext>
            </a:extLst>
          </p:cNvPr>
          <p:cNvSpPr txBox="1">
            <a:spLocks/>
          </p:cNvSpPr>
          <p:nvPr/>
        </p:nvSpPr>
        <p:spPr>
          <a:xfrm>
            <a:off x="352950" y="1722291"/>
            <a:ext cx="2960266" cy="499768"/>
          </a:xfrm>
          <a:prstGeom prst="rect">
            <a:avLst/>
          </a:prstGeom>
          <a:solidFill>
            <a:schemeClr val="tx2"/>
          </a:solidFill>
        </p:spPr>
        <p:txBody>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GB" sz="2000" b="0" dirty="0">
                <a:solidFill>
                  <a:schemeClr val="bg1"/>
                </a:solidFill>
              </a:rPr>
              <a:t>A short guide for primary</a:t>
            </a:r>
          </a:p>
        </p:txBody>
      </p:sp>
    </p:spTree>
    <p:extLst>
      <p:ext uri="{BB962C8B-B14F-4D97-AF65-F5344CB8AC3E}">
        <p14:creationId xmlns:p14="http://schemas.microsoft.com/office/powerpoint/2010/main" val="42135004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584791" y="1311518"/>
            <a:ext cx="4912241" cy="2323713"/>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dirty="0">
                <a:solidFill>
                  <a:schemeClr val="bg1"/>
                </a:solidFill>
                <a:latin typeface="+mj-lt"/>
              </a:rPr>
              <a:t>Information for teachers </a:t>
            </a:r>
            <a:endParaRPr lang="en-GB" dirty="0">
              <a:solidFill>
                <a:schemeClr val="bg1"/>
              </a:solidFill>
            </a:endParaRPr>
          </a:p>
          <a:p>
            <a:r>
              <a:rPr lang="en-GB" dirty="0">
                <a:solidFill>
                  <a:schemeClr val="bg1"/>
                </a:solidFill>
                <a:ea typeface="+mn-lt"/>
                <a:cs typeface="+mn-lt"/>
              </a:rPr>
              <a:t>Thank you for downloading this resource. We hope that it </a:t>
            </a:r>
            <a:r>
              <a:rPr lang="en-GB">
                <a:solidFill>
                  <a:schemeClr val="bg1"/>
                </a:solidFill>
                <a:ea typeface="+mn-lt"/>
                <a:cs typeface="+mn-lt"/>
              </a:rPr>
              <a:t>has been a useful teaching tool in your classroom.</a:t>
            </a:r>
          </a:p>
          <a:p>
            <a:r>
              <a:rPr lang="en-GB" dirty="0">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dirty="0">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endParaRPr lang="en-GB">
              <a:solidFill>
                <a:schemeClr val="bg1"/>
              </a:solidFill>
              <a:cs typeface="Arial"/>
            </a:endParaRPr>
          </a:p>
          <a:p>
            <a:endParaRPr lang="en-GB" u="sng" dirty="0">
              <a:ea typeface="+mn-lt"/>
              <a:cs typeface="+mn-lt"/>
            </a:endParaRPr>
          </a:p>
        </p:txBody>
      </p:sp>
    </p:spTree>
    <p:extLst>
      <p:ext uri="{BB962C8B-B14F-4D97-AF65-F5344CB8AC3E}">
        <p14:creationId xmlns:p14="http://schemas.microsoft.com/office/powerpoint/2010/main" val="9272078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0" name="Content Placeholder 2">
            <a:extLst>
              <a:ext uri="{FF2B5EF4-FFF2-40B4-BE49-F238E27FC236}">
                <a16:creationId xmlns:a16="http://schemas.microsoft.com/office/drawing/2014/main" id="{CF47EDB7-E2B6-304F-8E49-1C030DA302A6}"/>
              </a:ext>
            </a:extLst>
          </p:cNvPr>
          <p:cNvSpPr>
            <a:spLocks noGrp="1"/>
          </p:cNvSpPr>
          <p:nvPr>
            <p:ph idx="1"/>
          </p:nvPr>
        </p:nvSpPr>
        <p:spPr>
          <a:xfrm>
            <a:off x="362752" y="2062446"/>
            <a:ext cx="8139248" cy="989512"/>
          </a:xfrm>
        </p:spPr>
        <p:txBody>
          <a:bodyPr vert="horz" lIns="0" tIns="0" rIns="0" bIns="0" rtlCol="0" anchor="t">
            <a:normAutofit/>
          </a:bodyPr>
          <a:lstStyle/>
          <a:p>
            <a:r>
              <a:rPr lang="en-US" sz="1600" dirty="0"/>
              <a:t>Eastertide is a series of festivals which celebrates the resurrection </a:t>
            </a:r>
            <a:r>
              <a:rPr lang="en-GB" sz="1600" dirty="0"/>
              <a:t>(return to life)</a:t>
            </a:r>
            <a:r>
              <a:rPr lang="en-US" sz="1600" dirty="0"/>
              <a:t> of Jesus Christ, the coming of the Holy Spirit and the birth of the Church. It is also known as Easter time or the Easter season. </a:t>
            </a:r>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136380"/>
            <a:ext cx="8139248" cy="503553"/>
          </a:xfrm>
        </p:spPr>
        <p:txBody>
          <a:bodyPr/>
          <a:lstStyle/>
          <a:p>
            <a:r>
              <a:rPr lang="en-US" dirty="0"/>
              <a:t>What is Eastertide?</a:t>
            </a:r>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01092" y="3051958"/>
            <a:ext cx="5157847" cy="3438564"/>
          </a:xfrm>
          <a:prstGeom prst="rect">
            <a:avLst/>
          </a:prstGeom>
        </p:spPr>
      </p:pic>
    </p:spTree>
    <p:extLst>
      <p:ext uri="{BB962C8B-B14F-4D97-AF65-F5344CB8AC3E}">
        <p14:creationId xmlns:p14="http://schemas.microsoft.com/office/powerpoint/2010/main" val="37128333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BBB89B-8AD8-E041-8ABA-5BE77B3182D1}"/>
              </a:ext>
            </a:extLst>
          </p:cNvPr>
          <p:cNvSpPr>
            <a:spLocks noGrp="1"/>
          </p:cNvSpPr>
          <p:nvPr>
            <p:ph type="title"/>
          </p:nvPr>
        </p:nvSpPr>
        <p:spPr>
          <a:xfrm>
            <a:off x="376102" y="1116280"/>
            <a:ext cx="8139248" cy="479802"/>
          </a:xfrm>
        </p:spPr>
        <p:txBody>
          <a:bodyPr/>
          <a:lstStyle/>
          <a:p>
            <a:r>
              <a:rPr lang="en-US" dirty="0"/>
              <a:t>When is Eastertide?</a:t>
            </a:r>
          </a:p>
        </p:txBody>
      </p:sp>
      <p:sp>
        <p:nvSpPr>
          <p:cNvPr id="3" name="Content Placeholder 2">
            <a:extLst>
              <a:ext uri="{FF2B5EF4-FFF2-40B4-BE49-F238E27FC236}">
                <a16:creationId xmlns:a16="http://schemas.microsoft.com/office/drawing/2014/main" id="{BE8610C2-B440-9E4D-A710-C9C06FB366F5}"/>
              </a:ext>
            </a:extLst>
          </p:cNvPr>
          <p:cNvSpPr>
            <a:spLocks noGrp="1"/>
          </p:cNvSpPr>
          <p:nvPr>
            <p:ph idx="1"/>
          </p:nvPr>
        </p:nvSpPr>
        <p:spPr>
          <a:xfrm>
            <a:off x="376102" y="1785393"/>
            <a:ext cx="7886699" cy="1311636"/>
          </a:xfrm>
        </p:spPr>
        <p:txBody>
          <a:bodyPr>
            <a:normAutofit/>
          </a:bodyPr>
          <a:lstStyle/>
          <a:p>
            <a:r>
              <a:rPr lang="en-GB" sz="1600" dirty="0"/>
              <a:t>Eastertide begins on Easter Day, also known as Easter Sunday, just after Holy Week and Lent. </a:t>
            </a:r>
          </a:p>
          <a:p>
            <a:r>
              <a:rPr lang="en-GB" sz="1600" dirty="0"/>
              <a:t>It lasts for a period of 50 days (seven weeks) and ends on Pentecost Sunday.  </a:t>
            </a:r>
          </a:p>
          <a:p>
            <a:endParaRPr lang="en-US" dirty="0"/>
          </a:p>
          <a:p>
            <a:pPr lvl="1"/>
            <a:endParaRPr lang="en-US" dirty="0"/>
          </a:p>
        </p:txBody>
      </p:sp>
      <p:sp>
        <p:nvSpPr>
          <p:cNvPr id="4" name="TextBox 3">
            <a:extLst>
              <a:ext uri="{FF2B5EF4-FFF2-40B4-BE49-F238E27FC236}">
                <a16:creationId xmlns:a16="http://schemas.microsoft.com/office/drawing/2014/main" id="{F3825712-1F61-8E4A-A0C2-35D946C435C5}"/>
              </a:ext>
            </a:extLst>
          </p:cNvPr>
          <p:cNvSpPr txBox="1"/>
          <p:nvPr/>
        </p:nvSpPr>
        <p:spPr>
          <a:xfrm>
            <a:off x="263647" y="4253998"/>
            <a:ext cx="3667086" cy="1077218"/>
          </a:xfrm>
          <a:prstGeom prst="rect">
            <a:avLst/>
          </a:prstGeom>
          <a:noFill/>
        </p:spPr>
        <p:txBody>
          <a:bodyPr wrap="square" rtlCol="0">
            <a:spAutoFit/>
          </a:bodyPr>
          <a:lstStyle/>
          <a:p>
            <a:r>
              <a:rPr lang="en-US" sz="1600" dirty="0"/>
              <a:t>Eastertide is celebrated with joyful services in church. It is the greatest festival of the Christian year.  </a:t>
            </a:r>
          </a:p>
          <a:p>
            <a:endParaRPr lang="en-US" sz="1600" dirty="0"/>
          </a:p>
        </p:txBody>
      </p:sp>
      <p:sp>
        <p:nvSpPr>
          <p:cNvPr id="7"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8" name="Title 1">
            <a:extLst>
              <a:ext uri="{FF2B5EF4-FFF2-40B4-BE49-F238E27FC236}">
                <a16:creationId xmlns:a16="http://schemas.microsoft.com/office/drawing/2014/main" id="{5CBBB89B-8AD8-E041-8ABA-5BE77B3182D1}"/>
              </a:ext>
            </a:extLst>
          </p:cNvPr>
          <p:cNvSpPr txBox="1">
            <a:spLocks/>
          </p:cNvSpPr>
          <p:nvPr/>
        </p:nvSpPr>
        <p:spPr>
          <a:xfrm>
            <a:off x="376102" y="3293151"/>
            <a:ext cx="3210246" cy="89061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dirty="0"/>
              <a:t>How is Eastertide celebrated? </a:t>
            </a:r>
          </a:p>
        </p:txBody>
      </p:sp>
      <p:pic>
        <p:nvPicPr>
          <p:cNvPr id="10" name="Pictur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05745" y="2942362"/>
            <a:ext cx="4203865" cy="3419144"/>
          </a:xfrm>
          <a:prstGeom prst="rect">
            <a:avLst/>
          </a:prstGeom>
        </p:spPr>
      </p:pic>
    </p:spTree>
    <p:extLst>
      <p:ext uri="{BB962C8B-B14F-4D97-AF65-F5344CB8AC3E}">
        <p14:creationId xmlns:p14="http://schemas.microsoft.com/office/powerpoint/2010/main" val="35005918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A7539D-47A9-BF43-9C4C-1BD1B363CA32}"/>
              </a:ext>
            </a:extLst>
          </p:cNvPr>
          <p:cNvSpPr>
            <a:spLocks noGrp="1"/>
          </p:cNvSpPr>
          <p:nvPr>
            <p:ph type="title"/>
          </p:nvPr>
        </p:nvSpPr>
        <p:spPr>
          <a:xfrm>
            <a:off x="362752" y="926276"/>
            <a:ext cx="8139248" cy="622306"/>
          </a:xfrm>
        </p:spPr>
        <p:txBody>
          <a:bodyPr/>
          <a:lstStyle/>
          <a:p>
            <a:r>
              <a:rPr lang="en-US" dirty="0"/>
              <a:t>Key Holy Days: Easter Day</a:t>
            </a:r>
          </a:p>
        </p:txBody>
      </p:sp>
      <p:sp>
        <p:nvSpPr>
          <p:cNvPr id="3" name="Content Placeholder 2">
            <a:extLst>
              <a:ext uri="{FF2B5EF4-FFF2-40B4-BE49-F238E27FC236}">
                <a16:creationId xmlns:a16="http://schemas.microsoft.com/office/drawing/2014/main" id="{7A05E08D-0B00-1145-84A5-9897F2C65236}"/>
              </a:ext>
            </a:extLst>
          </p:cNvPr>
          <p:cNvSpPr>
            <a:spLocks noGrp="1"/>
          </p:cNvSpPr>
          <p:nvPr>
            <p:ph idx="1"/>
          </p:nvPr>
        </p:nvSpPr>
        <p:spPr>
          <a:xfrm>
            <a:off x="362751" y="1688645"/>
            <a:ext cx="4779265" cy="4724227"/>
          </a:xfrm>
        </p:spPr>
        <p:txBody>
          <a:bodyPr vert="horz" lIns="0" tIns="0" rIns="0" bIns="0" rtlCol="0" anchor="t">
            <a:normAutofit/>
          </a:bodyPr>
          <a:lstStyle/>
          <a:p>
            <a:pPr algn="l"/>
            <a:r>
              <a:rPr lang="en-GB" sz="1600" b="0" i="0">
                <a:effectLst/>
                <a:latin typeface="Arial"/>
                <a:cs typeface="Calibri"/>
              </a:rPr>
              <a:t>Easter Sunday is the most important day in the Christian year. It celebrates the resurrection of Jesus. </a:t>
            </a:r>
            <a:endParaRPr lang="en-GB" sz="1600" b="0" i="0" dirty="0">
              <a:effectLst/>
              <a:latin typeface="Arial"/>
              <a:cs typeface="Calibri"/>
            </a:endParaRPr>
          </a:p>
          <a:p>
            <a:pPr algn="l"/>
            <a:r>
              <a:rPr lang="en-GB" sz="1600" b="0" i="0" dirty="0">
                <a:effectLst/>
                <a:latin typeface="Arial"/>
                <a:cs typeface="Calibri"/>
              </a:rPr>
              <a:t>According to the Bible, Jesus was crucified on Good Friday and was buried in a cave with a huge stone in front of it. On Easter Day the stone had moved and Jesus’ body was gone. </a:t>
            </a:r>
          </a:p>
          <a:p>
            <a:pPr algn="l"/>
            <a:r>
              <a:rPr lang="en-GB" sz="1600" b="0" i="0" dirty="0">
                <a:effectLst/>
                <a:latin typeface="Arial"/>
                <a:cs typeface="Calibri"/>
              </a:rPr>
              <a:t>Jesus’ followers believed that Jesus had been resurrected by God and over the next 40 days many saw him and heard him teach.</a:t>
            </a:r>
          </a:p>
          <a:p>
            <a:r>
              <a:rPr lang="en-GB" sz="1600" b="0" i="0" dirty="0">
                <a:effectLst/>
                <a:latin typeface="Arial"/>
                <a:cs typeface="Calibri"/>
              </a:rPr>
              <a:t>Many people now associate Easter Day with Easter eggs, representing the stone that was rolled away.</a:t>
            </a:r>
            <a:r>
              <a:rPr lang="en-GB" sz="1600" dirty="0">
                <a:latin typeface="Arial"/>
                <a:cs typeface="Calibri"/>
              </a:rPr>
              <a:t> </a:t>
            </a:r>
          </a:p>
          <a:p>
            <a:pPr algn="l"/>
            <a:endParaRPr lang="en-GB" sz="1800" b="0" i="0" dirty="0">
              <a:effectLst/>
              <a:cs typeface="Arial"/>
            </a:endParaRPr>
          </a:p>
          <a:p>
            <a:r>
              <a:rPr lang="en-GB" sz="1700" dirty="0"/>
              <a:t>  </a:t>
            </a:r>
          </a:p>
          <a:p>
            <a:endParaRPr lang="en-GB" dirty="0"/>
          </a:p>
          <a:p>
            <a:endParaRPr lang="en-US" dirty="0"/>
          </a:p>
        </p:txBody>
      </p:sp>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17028" y="1688645"/>
            <a:ext cx="3216412" cy="4724228"/>
          </a:xfrm>
          <a:prstGeom prst="rect">
            <a:avLst/>
          </a:prstGeom>
        </p:spPr>
      </p:pic>
    </p:spTree>
    <p:extLst>
      <p:ext uri="{BB962C8B-B14F-4D97-AF65-F5344CB8AC3E}">
        <p14:creationId xmlns:p14="http://schemas.microsoft.com/office/powerpoint/2010/main" val="25041709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DD8463-9FDC-5C45-B7AA-3753DD1EF0E1}"/>
              </a:ext>
            </a:extLst>
          </p:cNvPr>
          <p:cNvSpPr>
            <a:spLocks noGrp="1"/>
          </p:cNvSpPr>
          <p:nvPr>
            <p:ph type="title"/>
          </p:nvPr>
        </p:nvSpPr>
        <p:spPr>
          <a:xfrm>
            <a:off x="362752" y="997527"/>
            <a:ext cx="8139248" cy="598556"/>
          </a:xfrm>
        </p:spPr>
        <p:txBody>
          <a:bodyPr/>
          <a:lstStyle/>
          <a:p>
            <a:r>
              <a:rPr lang="en-US" dirty="0"/>
              <a:t>Key Holy Days: Ascension Day </a:t>
            </a:r>
          </a:p>
        </p:txBody>
      </p:sp>
      <p:sp>
        <p:nvSpPr>
          <p:cNvPr id="3" name="Content Placeholder 2">
            <a:extLst>
              <a:ext uri="{FF2B5EF4-FFF2-40B4-BE49-F238E27FC236}">
                <a16:creationId xmlns:a16="http://schemas.microsoft.com/office/drawing/2014/main" id="{2CC14859-7D2B-C146-A874-8A16B12EE623}"/>
              </a:ext>
            </a:extLst>
          </p:cNvPr>
          <p:cNvSpPr>
            <a:spLocks noGrp="1"/>
          </p:cNvSpPr>
          <p:nvPr>
            <p:ph idx="1"/>
          </p:nvPr>
        </p:nvSpPr>
        <p:spPr>
          <a:xfrm>
            <a:off x="362752" y="1781206"/>
            <a:ext cx="8139248" cy="1737658"/>
          </a:xfrm>
        </p:spPr>
        <p:txBody>
          <a:bodyPr vert="horz" lIns="0" tIns="0" rIns="0" bIns="0" rtlCol="0" anchor="t">
            <a:noAutofit/>
          </a:bodyPr>
          <a:lstStyle/>
          <a:p>
            <a:r>
              <a:rPr lang="en-US" sz="1600" dirty="0">
                <a:effectLst/>
                <a:latin typeface="Arial"/>
                <a:ea typeface="Times New Roman" panose="02020603050405020304" pitchFamily="18" charset="0"/>
                <a:cs typeface="Calibri"/>
              </a:rPr>
              <a:t>For 40 days after his resurrection on Easter Sunday, the Bible says that Jesus travelled and preached to many people preparing them for when he left Earth to be with God in heaven.</a:t>
            </a:r>
            <a:r>
              <a:rPr lang="en-US" sz="1600" dirty="0">
                <a:latin typeface="Arial"/>
                <a:ea typeface="Times New Roman" panose="02020603050405020304" pitchFamily="18" charset="0"/>
                <a:cs typeface="Calibri"/>
              </a:rPr>
              <a:t>  </a:t>
            </a:r>
            <a:endParaRPr lang="en-US" sz="1600">
              <a:effectLst/>
              <a:latin typeface="Arial"/>
              <a:ea typeface="Calibri" panose="020F0502020204030204" pitchFamily="34" charset="0"/>
              <a:cs typeface="Calibri"/>
            </a:endParaRPr>
          </a:p>
          <a:p>
            <a:r>
              <a:rPr lang="en-US" sz="1600" dirty="0">
                <a:effectLst/>
                <a:latin typeface="Arial"/>
                <a:ea typeface="Times New Roman" panose="02020603050405020304" pitchFamily="18" charset="0"/>
                <a:cs typeface="Calibri"/>
              </a:rPr>
              <a:t>At the end of this time, Ascension Day marks the moment Jesus ascended (rose) into Heaven, in front of his disciples (followers) near Jerusalem.</a:t>
            </a:r>
            <a:r>
              <a:rPr lang="en-US" sz="1600" dirty="0">
                <a:latin typeface="Arial"/>
                <a:ea typeface="Times New Roman" panose="02020603050405020304" pitchFamily="18" charset="0"/>
                <a:cs typeface="Calibri"/>
              </a:rPr>
              <a:t> </a:t>
            </a:r>
            <a:endParaRPr lang="en-US" sz="1600">
              <a:effectLst/>
              <a:latin typeface="Arial"/>
              <a:ea typeface="Calibri" panose="020F0502020204030204" pitchFamily="34" charset="0"/>
              <a:cs typeface="Calibri"/>
            </a:endParaRPr>
          </a:p>
          <a:p>
            <a:r>
              <a:rPr lang="en-US" sz="1600" dirty="0">
                <a:effectLst/>
                <a:latin typeface="Arial"/>
                <a:ea typeface="Times New Roman" panose="02020603050405020304" pitchFamily="18" charset="0"/>
                <a:cs typeface="Calibri"/>
              </a:rPr>
              <a:t>Special services are held in churches on this day.</a:t>
            </a:r>
            <a:endParaRPr lang="en-US" sz="1600" dirty="0">
              <a:latin typeface="Arial"/>
              <a:ea typeface="Times New Roman" panose="02020603050405020304" pitchFamily="18" charset="0"/>
              <a:cs typeface="Calibri"/>
            </a:endParaRPr>
          </a:p>
          <a:p>
            <a:pPr>
              <a:lnSpc>
                <a:spcPct val="107000"/>
              </a:lnSpc>
              <a:spcAft>
                <a:spcPts val="1000"/>
              </a:spcAft>
            </a:pPr>
            <a:endParaRPr lang="en-US" sz="1700" dirty="0">
              <a:effectLst/>
              <a:ea typeface="Calibri" panose="020F0502020204030204" pitchFamily="34" charset="0"/>
              <a:cs typeface="Times New Roman" panose="02020603050405020304" pitchFamily="18" charset="0"/>
            </a:endParaRPr>
          </a:p>
          <a:p>
            <a:endParaRPr lang="en-US" dirty="0"/>
          </a:p>
        </p:txBody>
      </p:sp>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80655" y="3685118"/>
            <a:ext cx="3657600" cy="2788920"/>
          </a:xfrm>
          <a:prstGeom prst="rect">
            <a:avLst/>
          </a:prstGeom>
        </p:spPr>
      </p:pic>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00133" y="3199066"/>
            <a:ext cx="2648194" cy="3289349"/>
          </a:xfrm>
          <a:prstGeom prst="rect">
            <a:avLst/>
          </a:prstGeom>
        </p:spPr>
      </p:pic>
    </p:spTree>
    <p:extLst>
      <p:ext uri="{BB962C8B-B14F-4D97-AF65-F5344CB8AC3E}">
        <p14:creationId xmlns:p14="http://schemas.microsoft.com/office/powerpoint/2010/main" val="40393755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5911DD-FDEA-2740-986A-76597EF88EE0}"/>
              </a:ext>
            </a:extLst>
          </p:cNvPr>
          <p:cNvSpPr>
            <a:spLocks noGrp="1"/>
          </p:cNvSpPr>
          <p:nvPr>
            <p:ph type="title"/>
          </p:nvPr>
        </p:nvSpPr>
        <p:spPr>
          <a:xfrm>
            <a:off x="362752" y="1009401"/>
            <a:ext cx="8139248" cy="574805"/>
          </a:xfrm>
        </p:spPr>
        <p:txBody>
          <a:bodyPr/>
          <a:lstStyle/>
          <a:p>
            <a:r>
              <a:rPr lang="en-US" dirty="0"/>
              <a:t>Key Holy Days: Pentecost</a:t>
            </a:r>
          </a:p>
        </p:txBody>
      </p:sp>
      <p:sp>
        <p:nvSpPr>
          <p:cNvPr id="3" name="Content Placeholder 2">
            <a:extLst>
              <a:ext uri="{FF2B5EF4-FFF2-40B4-BE49-F238E27FC236}">
                <a16:creationId xmlns:a16="http://schemas.microsoft.com/office/drawing/2014/main" id="{63AAA43C-BF02-804E-BBDA-1E68D31053F2}"/>
              </a:ext>
            </a:extLst>
          </p:cNvPr>
          <p:cNvSpPr>
            <a:spLocks noGrp="1"/>
          </p:cNvSpPr>
          <p:nvPr>
            <p:ph idx="1"/>
          </p:nvPr>
        </p:nvSpPr>
        <p:spPr>
          <a:xfrm>
            <a:off x="366517" y="2530043"/>
            <a:ext cx="4635496" cy="2843886"/>
          </a:xfrm>
        </p:spPr>
        <p:txBody>
          <a:bodyPr vert="horz" lIns="0" tIns="0" rIns="0" bIns="0" rtlCol="0" anchor="t">
            <a:noAutofit/>
          </a:bodyPr>
          <a:lstStyle/>
          <a:p>
            <a:r>
              <a:rPr lang="en-US" sz="1600" dirty="0">
                <a:effectLst/>
                <a:latin typeface="Arial"/>
                <a:ea typeface="Times New Roman" panose="02020603050405020304" pitchFamily="18" charset="0"/>
                <a:cs typeface="Calibri"/>
              </a:rPr>
              <a:t>Christians celebrate the Day of Pentecost, </a:t>
            </a:r>
            <a:r>
              <a:rPr lang="en-US" sz="1600" dirty="0">
                <a:latin typeface="Arial"/>
                <a:ea typeface="Times New Roman" panose="02020603050405020304" pitchFamily="18" charset="0"/>
                <a:cs typeface="Calibri"/>
              </a:rPr>
              <a:t>50 </a:t>
            </a:r>
            <a:r>
              <a:rPr lang="en-US" sz="1600" dirty="0">
                <a:effectLst/>
                <a:latin typeface="Arial"/>
                <a:ea typeface="Times New Roman" panose="02020603050405020304" pitchFamily="18" charset="0"/>
                <a:cs typeface="Calibri"/>
              </a:rPr>
              <a:t>days after Easter Day. The Bible says that Jesus’ followers were in a room Jerusalem. They heard a sound like a </a:t>
            </a:r>
            <a:r>
              <a:rPr lang="en-US" sz="1600" dirty="0">
                <a:latin typeface="Arial"/>
                <a:ea typeface="Times New Roman" panose="02020603050405020304" pitchFamily="18" charset="0"/>
                <a:cs typeface="Calibri"/>
              </a:rPr>
              <a:t>roaring </a:t>
            </a:r>
            <a:r>
              <a:rPr lang="en-US" sz="1600" dirty="0">
                <a:effectLst/>
                <a:latin typeface="Arial"/>
                <a:ea typeface="Times New Roman" panose="02020603050405020304" pitchFamily="18" charset="0"/>
                <a:cs typeface="Calibri"/>
              </a:rPr>
              <a:t>wind and the Holy Spirit appeared to them</a:t>
            </a:r>
            <a:r>
              <a:rPr lang="en-US" sz="1600" dirty="0">
                <a:latin typeface="Arial"/>
                <a:ea typeface="Times New Roman" panose="02020603050405020304" pitchFamily="18" charset="0"/>
                <a:cs typeface="Calibri"/>
              </a:rPr>
              <a:t> in </a:t>
            </a:r>
            <a:r>
              <a:rPr lang="en-US" sz="1600" dirty="0">
                <a:effectLst/>
                <a:latin typeface="Arial"/>
                <a:ea typeface="Times New Roman" panose="02020603050405020304" pitchFamily="18" charset="0"/>
                <a:cs typeface="Calibri"/>
              </a:rPr>
              <a:t>the </a:t>
            </a:r>
            <a:r>
              <a:rPr lang="en-US" sz="1600" dirty="0">
                <a:latin typeface="Arial"/>
                <a:ea typeface="Times New Roman" panose="02020603050405020304" pitchFamily="18" charset="0"/>
                <a:cs typeface="Calibri"/>
              </a:rPr>
              <a:t>form </a:t>
            </a:r>
            <a:r>
              <a:rPr lang="en-US" sz="1600" dirty="0">
                <a:effectLst/>
                <a:latin typeface="Arial"/>
                <a:ea typeface="Times New Roman" panose="02020603050405020304" pitchFamily="18" charset="0"/>
                <a:cs typeface="Calibri"/>
              </a:rPr>
              <a:t>of tongues of fire. They were suddenly filled with joy and went outside, telling everyone they met about Jesus.</a:t>
            </a:r>
            <a:r>
              <a:rPr lang="en-US" sz="1600" dirty="0">
                <a:latin typeface="Arial"/>
                <a:ea typeface="Times New Roman" panose="02020603050405020304" pitchFamily="18" charset="0"/>
                <a:cs typeface="Calibri"/>
              </a:rPr>
              <a:t> </a:t>
            </a:r>
            <a:endParaRPr lang="en-US" sz="1600">
              <a:effectLst/>
              <a:latin typeface="Arial"/>
              <a:ea typeface="Calibri" panose="020F0502020204030204" pitchFamily="34" charset="0"/>
              <a:cs typeface="Calibri"/>
            </a:endParaRPr>
          </a:p>
          <a:p>
            <a:r>
              <a:rPr lang="en-US" sz="1600" dirty="0">
                <a:effectLst/>
                <a:latin typeface="Arial"/>
                <a:ea typeface="Times New Roman" panose="02020603050405020304" pitchFamily="18" charset="0"/>
                <a:cs typeface="Calibri"/>
              </a:rPr>
              <a:t>It is a joyous day with many Christians choosing to be </a:t>
            </a:r>
            <a:r>
              <a:rPr lang="en-US" sz="1600" err="1">
                <a:effectLst/>
                <a:latin typeface="Arial"/>
                <a:ea typeface="Times New Roman" panose="02020603050405020304" pitchFamily="18" charset="0"/>
                <a:cs typeface="Calibri"/>
              </a:rPr>
              <a:t>baptised</a:t>
            </a:r>
            <a:r>
              <a:rPr lang="en-US" sz="1600" dirty="0">
                <a:effectLst/>
                <a:latin typeface="Arial"/>
                <a:ea typeface="Times New Roman" panose="02020603050405020304" pitchFamily="18" charset="0"/>
                <a:cs typeface="Calibri"/>
              </a:rPr>
              <a:t> or confirmed. It is sometimes called the birthday of the Christian Church.</a:t>
            </a:r>
            <a:endParaRPr lang="en-US" sz="1600" dirty="0">
              <a:latin typeface="Arial"/>
              <a:ea typeface="Times New Roman" panose="02020603050405020304" pitchFamily="18" charset="0"/>
              <a:cs typeface="Calibri"/>
            </a:endParaRPr>
          </a:p>
          <a:p>
            <a:pPr>
              <a:lnSpc>
                <a:spcPct val="107000"/>
              </a:lnSpc>
            </a:pPr>
            <a:endParaRPr lang="en-US" sz="1600" dirty="0">
              <a:cs typeface="Times New Roman"/>
            </a:endParaRPr>
          </a:p>
          <a:p>
            <a:endParaRPr lang="en-US" sz="1600" dirty="0"/>
          </a:p>
          <a:p>
            <a:endParaRPr lang="en-US" sz="1600" dirty="0"/>
          </a:p>
        </p:txBody>
      </p:sp>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7" name="Picture 6" descr="A close up of a fabric&#10;&#10;Description automatically generated">
            <a:extLst>
              <a:ext uri="{FF2B5EF4-FFF2-40B4-BE49-F238E27FC236}">
                <a16:creationId xmlns:a16="http://schemas.microsoft.com/office/drawing/2014/main" id="{64FC1690-04FC-BDCC-FD3E-9AC796B5BE91}"/>
              </a:ext>
            </a:extLst>
          </p:cNvPr>
          <p:cNvPicPr>
            <a:picLocks noChangeAspect="1"/>
          </p:cNvPicPr>
          <p:nvPr/>
        </p:nvPicPr>
        <p:blipFill>
          <a:blip r:embed="rId3"/>
          <a:stretch>
            <a:fillRect/>
          </a:stretch>
        </p:blipFill>
        <p:spPr>
          <a:xfrm>
            <a:off x="5229315" y="1300343"/>
            <a:ext cx="3286125" cy="2790825"/>
          </a:xfrm>
          <a:prstGeom prst="rect">
            <a:avLst/>
          </a:prstGeom>
        </p:spPr>
      </p:pic>
      <p:pic>
        <p:nvPicPr>
          <p:cNvPr id="9" name="Picture 8" descr="A stained glass window with a group of people&#10;&#10;Description automatically generated">
            <a:extLst>
              <a:ext uri="{FF2B5EF4-FFF2-40B4-BE49-F238E27FC236}">
                <a16:creationId xmlns:a16="http://schemas.microsoft.com/office/drawing/2014/main" id="{939CBE17-C88F-9C81-9A65-2E248F4705CB}"/>
              </a:ext>
            </a:extLst>
          </p:cNvPr>
          <p:cNvPicPr>
            <a:picLocks noChangeAspect="1"/>
          </p:cNvPicPr>
          <p:nvPr/>
        </p:nvPicPr>
        <p:blipFill>
          <a:blip r:embed="rId4"/>
          <a:stretch>
            <a:fillRect/>
          </a:stretch>
        </p:blipFill>
        <p:spPr>
          <a:xfrm>
            <a:off x="5229315" y="4456802"/>
            <a:ext cx="3286125" cy="2228850"/>
          </a:xfrm>
          <a:prstGeom prst="rect">
            <a:avLst/>
          </a:prstGeom>
        </p:spPr>
      </p:pic>
    </p:spTree>
    <p:extLst>
      <p:ext uri="{BB962C8B-B14F-4D97-AF65-F5344CB8AC3E}">
        <p14:creationId xmlns:p14="http://schemas.microsoft.com/office/powerpoint/2010/main" val="25309998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345FF6-A3CB-FF41-9D45-F25374F543A4}"/>
              </a:ext>
            </a:extLst>
          </p:cNvPr>
          <p:cNvSpPr>
            <a:spLocks noGrp="1"/>
          </p:cNvSpPr>
          <p:nvPr>
            <p:ph type="title"/>
          </p:nvPr>
        </p:nvSpPr>
        <p:spPr>
          <a:xfrm>
            <a:off x="362752" y="1092529"/>
            <a:ext cx="8139248" cy="610431"/>
          </a:xfrm>
        </p:spPr>
        <p:txBody>
          <a:bodyPr/>
          <a:lstStyle/>
          <a:p>
            <a:r>
              <a:rPr lang="en-US" dirty="0"/>
              <a:t>Eastertide Bible Verses</a:t>
            </a:r>
          </a:p>
        </p:txBody>
      </p:sp>
      <p:sp>
        <p:nvSpPr>
          <p:cNvPr id="3" name="Content Placeholder 2">
            <a:extLst>
              <a:ext uri="{FF2B5EF4-FFF2-40B4-BE49-F238E27FC236}">
                <a16:creationId xmlns:a16="http://schemas.microsoft.com/office/drawing/2014/main" id="{5A06651B-894F-F94C-B9C0-576394079659}"/>
              </a:ext>
            </a:extLst>
          </p:cNvPr>
          <p:cNvSpPr>
            <a:spLocks noGrp="1"/>
          </p:cNvSpPr>
          <p:nvPr>
            <p:ph idx="1"/>
          </p:nvPr>
        </p:nvSpPr>
        <p:spPr>
          <a:xfrm>
            <a:off x="362752" y="2390888"/>
            <a:ext cx="3746110" cy="1666405"/>
          </a:xfrm>
        </p:spPr>
        <p:txBody>
          <a:bodyPr>
            <a:normAutofit/>
          </a:bodyPr>
          <a:lstStyle/>
          <a:p>
            <a:r>
              <a:rPr lang="en-GB" sz="1600" dirty="0"/>
              <a:t>Eastertide is covered extensively in the Bible in the Gospels of Luke and John. </a:t>
            </a:r>
          </a:p>
          <a:p>
            <a:r>
              <a:rPr lang="en-GB" sz="1600" dirty="0"/>
              <a:t>The Acts of the Apostles discusses the Ascension of Jesus to Heaven and Pentecost.</a:t>
            </a:r>
          </a:p>
          <a:p>
            <a:endParaRPr lang="en-GB" dirty="0"/>
          </a:p>
          <a:p>
            <a:endParaRPr lang="en-GB" dirty="0"/>
          </a:p>
        </p:txBody>
      </p:sp>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11257" y="1813167"/>
            <a:ext cx="4117219" cy="2746956"/>
          </a:xfrm>
          <a:prstGeom prst="rect">
            <a:avLst/>
          </a:prstGeom>
        </p:spPr>
      </p:pic>
      <p:sp>
        <p:nvSpPr>
          <p:cNvPr id="6" name="TextBox 5"/>
          <p:cNvSpPr txBox="1"/>
          <p:nvPr/>
        </p:nvSpPr>
        <p:spPr>
          <a:xfrm>
            <a:off x="263646" y="4952854"/>
            <a:ext cx="8663785" cy="1200329"/>
          </a:xfrm>
          <a:prstGeom prst="rect">
            <a:avLst/>
          </a:prstGeom>
          <a:solidFill>
            <a:schemeClr val="tx2"/>
          </a:solidFill>
        </p:spPr>
        <p:txBody>
          <a:bodyPr wrap="square" rtlCol="0">
            <a:spAutoFit/>
          </a:bodyPr>
          <a:lstStyle/>
          <a:p>
            <a:pPr algn="ctr"/>
            <a:r>
              <a:rPr lang="en-GB" dirty="0">
                <a:solidFill>
                  <a:schemeClr val="bg1"/>
                </a:solidFill>
              </a:rPr>
              <a:t>“Jesus said to her, "I am the resurrection and the life. The one who believes in me will live, even though they die; and whoever lives by believing in me will never die.”</a:t>
            </a:r>
          </a:p>
          <a:p>
            <a:pPr algn="ctr"/>
            <a:endParaRPr lang="en-GB" dirty="0">
              <a:solidFill>
                <a:schemeClr val="bg1"/>
              </a:solidFill>
            </a:endParaRPr>
          </a:p>
          <a:p>
            <a:pPr algn="ctr"/>
            <a:r>
              <a:rPr lang="en-GB" dirty="0">
                <a:solidFill>
                  <a:schemeClr val="bg1"/>
                </a:solidFill>
              </a:rPr>
              <a:t>St John 11:25-26</a:t>
            </a:r>
          </a:p>
        </p:txBody>
      </p:sp>
    </p:spTree>
    <p:extLst>
      <p:ext uri="{BB962C8B-B14F-4D97-AF65-F5344CB8AC3E}">
        <p14:creationId xmlns:p14="http://schemas.microsoft.com/office/powerpoint/2010/main" val="27988570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39326" y="4491696"/>
            <a:ext cx="3222080" cy="2185644"/>
          </a:xfrm>
          <a:prstGeom prst="rect">
            <a:avLst/>
          </a:prstGeom>
        </p:spPr>
      </p:pic>
      <p:sp>
        <p:nvSpPr>
          <p:cNvPr id="2" name="Title 1">
            <a:extLst>
              <a:ext uri="{FF2B5EF4-FFF2-40B4-BE49-F238E27FC236}">
                <a16:creationId xmlns:a16="http://schemas.microsoft.com/office/drawing/2014/main" id="{4EB3484E-DC25-AC4D-AD01-82D33C9C5C5F}"/>
              </a:ext>
            </a:extLst>
          </p:cNvPr>
          <p:cNvSpPr>
            <a:spLocks noGrp="1"/>
          </p:cNvSpPr>
          <p:nvPr>
            <p:ph type="title"/>
          </p:nvPr>
        </p:nvSpPr>
        <p:spPr>
          <a:xfrm>
            <a:off x="362752" y="981530"/>
            <a:ext cx="8139248" cy="467927"/>
          </a:xfrm>
        </p:spPr>
        <p:txBody>
          <a:bodyPr/>
          <a:lstStyle/>
          <a:p>
            <a:r>
              <a:rPr lang="en-US" dirty="0"/>
              <a:t>Marking Eastertide at Westminster Abbey</a:t>
            </a:r>
          </a:p>
        </p:txBody>
      </p:sp>
      <p:sp>
        <p:nvSpPr>
          <p:cNvPr id="3" name="Content Placeholder 2">
            <a:extLst>
              <a:ext uri="{FF2B5EF4-FFF2-40B4-BE49-F238E27FC236}">
                <a16:creationId xmlns:a16="http://schemas.microsoft.com/office/drawing/2014/main" id="{B99F8B6E-3CF7-C044-A5EB-9C539EB087A2}"/>
              </a:ext>
            </a:extLst>
          </p:cNvPr>
          <p:cNvSpPr>
            <a:spLocks noGrp="1"/>
          </p:cNvSpPr>
          <p:nvPr>
            <p:ph idx="1"/>
          </p:nvPr>
        </p:nvSpPr>
        <p:spPr>
          <a:xfrm>
            <a:off x="409887" y="1601250"/>
            <a:ext cx="8258734" cy="692629"/>
          </a:xfrm>
        </p:spPr>
        <p:txBody>
          <a:bodyPr>
            <a:normAutofit/>
          </a:bodyPr>
          <a:lstStyle/>
          <a:p>
            <a:r>
              <a:rPr lang="en-US" sz="1600" dirty="0"/>
              <a:t>Eastertide is a significant time at Westminster Abbey when we welcome thousands of worshippers to our services.</a:t>
            </a:r>
          </a:p>
        </p:txBody>
      </p:sp>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5" name="Picture 4"/>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239326" y="2281707"/>
            <a:ext cx="3299928" cy="2209990"/>
          </a:xfrm>
          <a:prstGeom prst="rect">
            <a:avLst/>
          </a:prstGeom>
        </p:spPr>
      </p:pic>
      <p:pic>
        <p:nvPicPr>
          <p:cNvPr id="6" name="Picture 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432376" y="2281706"/>
            <a:ext cx="2930423" cy="4395634"/>
          </a:xfrm>
          <a:prstGeom prst="rect">
            <a:avLst/>
          </a:prstGeom>
        </p:spPr>
      </p:pic>
    </p:spTree>
    <p:extLst>
      <p:ext uri="{BB962C8B-B14F-4D97-AF65-F5344CB8AC3E}">
        <p14:creationId xmlns:p14="http://schemas.microsoft.com/office/powerpoint/2010/main" val="511511028"/>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99B12D7A456C14398158806C91B7301" ma:contentTypeVersion="18" ma:contentTypeDescription="Create a new document." ma:contentTypeScope="" ma:versionID="0429756ed8ba81dbddda45ad14d8650e">
  <xsd:schema xmlns:xsd="http://www.w3.org/2001/XMLSchema" xmlns:xs="http://www.w3.org/2001/XMLSchema" xmlns:p="http://schemas.microsoft.com/office/2006/metadata/properties" xmlns:ns2="40e3bd4d-ad2a-475f-b877-b0398ba3b99b" xmlns:ns3="cf8bedca-0699-49e1-97e1-14424d7eca52" targetNamespace="http://schemas.microsoft.com/office/2006/metadata/properties" ma:root="true" ma:fieldsID="1b4aac7dd7a8f5906ab5e06823f4e447" ns2:_="" ns3:_="">
    <xsd:import namespace="40e3bd4d-ad2a-475f-b877-b0398ba3b99b"/>
    <xsd:import namespace="cf8bedca-0699-49e1-97e1-14424d7eca5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3bd4d-ad2a-475f-b877-b0398ba3b9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f8bedca-0699-49e1-97e1-14424d7eca5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ee0e94cf-848f-4704-af7b-940beeeecf82}" ma:internalName="TaxCatchAll" ma:showField="CatchAllData" ma:web="cf8bedca-0699-49e1-97e1-14424d7eca5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cf8bedca-0699-49e1-97e1-14424d7eca52" xsi:nil="true"/>
    <lcf76f155ced4ddcb4097134ff3c332f xmlns="40e3bd4d-ad2a-475f-b877-b0398ba3b99b">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83B77DD-AA47-4515-B893-52F4CF6E14E7}">
  <ds:schemaRefs>
    <ds:schemaRef ds:uri="http://schemas.microsoft.com/sharepoint/v3/contenttype/forms"/>
  </ds:schemaRefs>
</ds:datastoreItem>
</file>

<file path=customXml/itemProps2.xml><?xml version="1.0" encoding="utf-8"?>
<ds:datastoreItem xmlns:ds="http://schemas.openxmlformats.org/officeDocument/2006/customXml" ds:itemID="{131C550F-D478-41C8-A221-E13C27F4173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e3bd4d-ad2a-475f-b877-b0398ba3b99b"/>
    <ds:schemaRef ds:uri="cf8bedca-0699-49e1-97e1-14424d7eca5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313AF4B-97E7-4AEB-90E5-ECFF0862AAAA}">
  <ds:schemaRefs>
    <ds:schemaRef ds:uri="40e3bd4d-ad2a-475f-b877-b0398ba3b99b"/>
    <ds:schemaRef ds:uri="http://schemas.microsoft.com/office/2006/documentManagement/types"/>
    <ds:schemaRef ds:uri="http://schemas.openxmlformats.org/package/2006/metadata/core-properties"/>
    <ds:schemaRef ds:uri="http://purl.org/dc/dcmitype/"/>
    <ds:schemaRef ds:uri="http://schemas.microsoft.com/office/infopath/2007/PartnerControls"/>
    <ds:schemaRef ds:uri="cf8bedca-0699-49e1-97e1-14424d7eca52"/>
    <ds:schemaRef ds:uri="http://purl.org/dc/elements/1.1/"/>
    <ds:schemaRef ds:uri="http://schemas.microsoft.com/office/2006/metadata/properties"/>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Office Theme</Template>
  <TotalTime>2355</TotalTime>
  <Words>746</Words>
  <Application>Microsoft Office PowerPoint</Application>
  <PresentationFormat>On-screen Show (4:3)</PresentationFormat>
  <Paragraphs>78</Paragraphs>
  <Slides>9</Slides>
  <Notes>9</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PowerPoint Presentation</vt:lpstr>
      <vt:lpstr>PowerPoint Presentation</vt:lpstr>
      <vt:lpstr>What is Eastertide?</vt:lpstr>
      <vt:lpstr>When is Eastertide?</vt:lpstr>
      <vt:lpstr>Key Holy Days: Easter Day</vt:lpstr>
      <vt:lpstr>Key Holy Days: Ascension Day </vt:lpstr>
      <vt:lpstr>Key Holy Days: Pentecost</vt:lpstr>
      <vt:lpstr>Eastertide Bible Verses</vt:lpstr>
      <vt:lpstr>Marking Eastertide at Westminster Abbey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Laura Arends</cp:lastModifiedBy>
  <cp:revision>279</cp:revision>
  <dcterms:created xsi:type="dcterms:W3CDTF">2019-02-11T11:01:41Z</dcterms:created>
  <dcterms:modified xsi:type="dcterms:W3CDTF">2024-01-31T16:54:38Z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0x010100899B12D7A456C14398158806C91B7301</vt:lpwstr>
  </property>
  <property fmtid="{D5CDD505-2E9C-101B-9397-08002B2CF9AE}" pid="3" name="Order">
    <vt:r8>2465800</vt:r8>
  </property>
  <property fmtid="{D5CDD505-2E9C-101B-9397-08002B2CF9AE}" pid="4" name="MediaServiceImageTags">
    <vt:lpwstr/>
  </property>
</Properties>
</file>