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41" r:id="rId5"/>
    <p:sldId id="316" r:id="rId6"/>
    <p:sldId id="418" r:id="rId7"/>
    <p:sldId id="426" r:id="rId8"/>
    <p:sldId id="401" r:id="rId9"/>
    <p:sldId id="419" r:id="rId10"/>
    <p:sldId id="421" r:id="rId11"/>
    <p:sldId id="420" r:id="rId12"/>
    <p:sldId id="402" r:id="rId13"/>
    <p:sldId id="422" r:id="rId14"/>
    <p:sldId id="423" r:id="rId15"/>
    <p:sldId id="424" r:id="rId16"/>
    <p:sldId id="42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2" clrIdx="1">
    <p:extLst>
      <p:ext uri="{19B8F6BF-5375-455C-9EA6-DF929625EA0E}">
        <p15:presenceInfo xmlns:p15="http://schemas.microsoft.com/office/powerpoint/2012/main" userId="Laura Arends" providerId="None"/>
      </p:ext>
    </p:extLst>
  </p:cmAuthor>
  <p:cmAuthor id="3" name="Grazyna Richmond" initials="GR" lastIdx="1" clrIdx="2">
    <p:extLst>
      <p:ext uri="{19B8F6BF-5375-455C-9EA6-DF929625EA0E}">
        <p15:presenceInfo xmlns:p15="http://schemas.microsoft.com/office/powerpoint/2012/main" userId="Grazyna Richmond" providerId="None"/>
      </p:ext>
    </p:extLst>
  </p:cmAuthor>
  <p:cmAuthor id="4" name="Sian Shaw" initials="SS" lastIdx="5" clrIdx="3">
    <p:extLst>
      <p:ext uri="{19B8F6BF-5375-455C-9EA6-DF929625EA0E}">
        <p15:presenceInfo xmlns:p15="http://schemas.microsoft.com/office/powerpoint/2012/main" userId="S-1-5-21-1719820890-308836166-311576647-5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DEB89-4470-CD4E-481C-F7D10316ECED}" v="10" dt="2021-12-03T14:20:27.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73099" autoAdjust="0"/>
  </p:normalViewPr>
  <p:slideViewPr>
    <p:cSldViewPr snapToGrid="0">
      <p:cViewPr varScale="1">
        <p:scale>
          <a:sx n="84" d="100"/>
          <a:sy n="84" d="100"/>
        </p:scale>
        <p:origin x="242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 Cash" userId="S::lou.cash@westminster-abbey.org::86be4a58-c22e-4e67-b9c9-cb87f0968146" providerId="AD" clId="Web-{EBADEB89-4470-CD4E-481C-F7D10316ECED}"/>
    <pc:docChg chg="modSld sldOrd">
      <pc:chgData name="Lou Cash" userId="S::lou.cash@westminster-abbey.org::86be4a58-c22e-4e67-b9c9-cb87f0968146" providerId="AD" clId="Web-{EBADEB89-4470-CD4E-481C-F7D10316ECED}" dt="2021-12-03T14:20:27.846" v="7" actId="20577"/>
      <pc:docMkLst>
        <pc:docMk/>
      </pc:docMkLst>
      <pc:sldChg chg="modSp ord">
        <pc:chgData name="Lou Cash" userId="S::lou.cash@westminster-abbey.org::86be4a58-c22e-4e67-b9c9-cb87f0968146" providerId="AD" clId="Web-{EBADEB89-4470-CD4E-481C-F7D10316ECED}" dt="2021-12-03T14:20:27.846" v="7" actId="20577"/>
        <pc:sldMkLst>
          <pc:docMk/>
          <pc:sldMk cId="927207849" sldId="316"/>
        </pc:sldMkLst>
        <pc:spChg chg="mod">
          <ac:chgData name="Lou Cash" userId="S::lou.cash@westminster-abbey.org::86be4a58-c22e-4e67-b9c9-cb87f0968146" providerId="AD" clId="Web-{EBADEB89-4470-CD4E-481C-F7D10316ECED}" dt="2021-12-03T14:20:27.846" v="7" actId="20577"/>
          <ac:spMkLst>
            <pc:docMk/>
            <pc:sldMk cId="927207849" sldId="316"/>
            <ac:spMk id="11" creationId="{9DC6E8CD-F385-1742-8A3A-93E1A6C06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Candles</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9</a:t>
            </a:fld>
            <a:endParaRPr lang="en-GB"/>
          </a:p>
        </p:txBody>
      </p:sp>
    </p:spTree>
    <p:extLst>
      <p:ext uri="{BB962C8B-B14F-4D97-AF65-F5344CB8AC3E}">
        <p14:creationId xmlns:p14="http://schemas.microsoft.com/office/powerpoint/2010/main" val="89503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Globe in Christ’s hand on Westminster Retable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10</a:t>
            </a:fld>
            <a:endParaRPr lang="en-GB"/>
          </a:p>
        </p:txBody>
      </p:sp>
    </p:spTree>
    <p:extLst>
      <p:ext uri="{BB962C8B-B14F-4D97-AF65-F5344CB8AC3E}">
        <p14:creationId xmlns:p14="http://schemas.microsoft.com/office/powerpoint/2010/main" val="26515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of the World stained-glass window in St Margaret’s Church, next to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11</a:t>
            </a:fld>
            <a:endParaRPr lang="en-GB"/>
          </a:p>
        </p:txBody>
      </p:sp>
    </p:spTree>
    <p:extLst>
      <p:ext uri="{BB962C8B-B14F-4D97-AF65-F5344CB8AC3E}">
        <p14:creationId xmlns:p14="http://schemas.microsoft.com/office/powerpoint/2010/main" val="45185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Candles</a:t>
            </a:r>
            <a:endParaRPr lang="en-US" dirty="0"/>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12</a:t>
            </a:fld>
            <a:endParaRPr lang="en-GB"/>
          </a:p>
        </p:txBody>
      </p:sp>
    </p:spTree>
    <p:extLst>
      <p:ext uri="{BB962C8B-B14F-4D97-AF65-F5344CB8AC3E}">
        <p14:creationId xmlns:p14="http://schemas.microsoft.com/office/powerpoint/2010/main" val="201808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13</a:t>
            </a:fld>
            <a:endParaRPr lang="en-GB"/>
          </a:p>
        </p:txBody>
      </p:sp>
    </p:spTree>
    <p:extLst>
      <p:ext uri="{BB962C8B-B14F-4D97-AF65-F5344CB8AC3E}">
        <p14:creationId xmlns:p14="http://schemas.microsoft.com/office/powerpoint/2010/main" val="37328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2</a:t>
            </a:fld>
            <a:endParaRPr lang="en-GB"/>
          </a:p>
        </p:txBody>
      </p:sp>
    </p:spTree>
    <p:extLst>
      <p:ext uri="{BB962C8B-B14F-4D97-AF65-F5344CB8AC3E}">
        <p14:creationId xmlns:p14="http://schemas.microsoft.com/office/powerpoint/2010/main" val="31380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Candles</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3</a:t>
            </a:fld>
            <a:endParaRPr lang="en-GB"/>
          </a:p>
        </p:txBody>
      </p:sp>
    </p:spTree>
    <p:extLst>
      <p:ext uri="{BB962C8B-B14F-4D97-AF65-F5344CB8AC3E}">
        <p14:creationId xmlns:p14="http://schemas.microsoft.com/office/powerpoint/2010/main" val="305566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Stained-glass windows</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4</a:t>
            </a:fld>
            <a:endParaRPr lang="en-GB"/>
          </a:p>
        </p:txBody>
      </p:sp>
    </p:spTree>
    <p:extLst>
      <p:ext uri="{BB962C8B-B14F-4D97-AF65-F5344CB8AC3E}">
        <p14:creationId xmlns:p14="http://schemas.microsoft.com/office/powerpoint/2010/main" val="427157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lights in the Nave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5</a:t>
            </a:fld>
            <a:endParaRPr lang="en-GB"/>
          </a:p>
        </p:txBody>
      </p:sp>
    </p:spTree>
    <p:extLst>
      <p:ext uri="{BB962C8B-B14F-4D97-AF65-F5344CB8AC3E}">
        <p14:creationId xmlns:p14="http://schemas.microsoft.com/office/powerpoint/2010/main" val="382405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6</a:t>
            </a:fld>
            <a:endParaRPr lang="en-GB"/>
          </a:p>
        </p:txBody>
      </p:sp>
    </p:spTree>
    <p:extLst>
      <p:ext uri="{BB962C8B-B14F-4D97-AF65-F5344CB8AC3E}">
        <p14:creationId xmlns:p14="http://schemas.microsoft.com/office/powerpoint/2010/main" val="259186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Candle of Hope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7</a:t>
            </a:fld>
            <a:endParaRPr lang="en-GB"/>
          </a:p>
        </p:txBody>
      </p:sp>
    </p:spTree>
    <p:extLst>
      <p:ext uri="{BB962C8B-B14F-4D97-AF65-F5344CB8AC3E}">
        <p14:creationId xmlns:p14="http://schemas.microsoft.com/office/powerpoint/2010/main" val="268369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Candles being lit</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8</a:t>
            </a:fld>
            <a:endParaRPr lang="en-GB"/>
          </a:p>
        </p:txBody>
      </p:sp>
    </p:spTree>
    <p:extLst>
      <p:ext uri="{BB962C8B-B14F-4D97-AF65-F5344CB8AC3E}">
        <p14:creationId xmlns:p14="http://schemas.microsoft.com/office/powerpoint/2010/main" val="3978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forms.office.com/r/yVUPQS6zG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©2020 Dean and Chapter of Westminster</a:t>
            </a:r>
          </a:p>
        </p:txBody>
      </p:sp>
      <p:sp>
        <p:nvSpPr>
          <p:cNvPr id="10" name="TextBox 9">
            <a:extLst>
              <a:ext uri="{FF2B5EF4-FFF2-40B4-BE49-F238E27FC236}">
                <a16:creationId xmlns:a16="http://schemas.microsoft.com/office/drawing/2014/main" id="{316FD688-13FB-437C-8BAA-7111045308C6}"/>
              </a:ext>
            </a:extLst>
          </p:cNvPr>
          <p:cNvSpPr txBox="1"/>
          <p:nvPr/>
        </p:nvSpPr>
        <p:spPr>
          <a:xfrm>
            <a:off x="5276254" y="1423135"/>
            <a:ext cx="3378338" cy="1477328"/>
          </a:xfrm>
          <a:prstGeom prst="rect">
            <a:avLst/>
          </a:prstGeom>
          <a:noFill/>
        </p:spPr>
        <p:txBody>
          <a:bodyPr wrap="square" rtlCol="0">
            <a:spAutoFit/>
          </a:bodyPr>
          <a:lstStyle/>
          <a:p>
            <a:r>
              <a:rPr lang="en-GB" sz="3000" b="1" dirty="0">
                <a:solidFill>
                  <a:schemeClr val="bg1"/>
                </a:solidFill>
                <a:latin typeface="+mj-lt"/>
              </a:rPr>
              <a:t>Why are there lots of </a:t>
            </a:r>
            <a:r>
              <a:rPr lang="en-GB" sz="3000" b="1">
                <a:solidFill>
                  <a:schemeClr val="bg1"/>
                </a:solidFill>
                <a:latin typeface="+mj-lt"/>
              </a:rPr>
              <a:t>candles in church?</a:t>
            </a:r>
            <a:endParaRPr lang="en-GB" sz="3000" b="1" dirty="0">
              <a:solidFill>
                <a:schemeClr val="bg1"/>
              </a:solidFill>
              <a:latin typeface="+mj-lt"/>
            </a:endParaRP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6D9C19C7-FD0E-48A8-8784-9F3D885D7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5" y="1305621"/>
            <a:ext cx="7813029" cy="4683906"/>
          </a:xfrm>
          <a:prstGeom prst="rect">
            <a:avLst/>
          </a:prstGeom>
        </p:spPr>
      </p:pic>
    </p:spTree>
    <p:extLst>
      <p:ext uri="{BB962C8B-B14F-4D97-AF65-F5344CB8AC3E}">
        <p14:creationId xmlns:p14="http://schemas.microsoft.com/office/powerpoint/2010/main" val="83748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69179836-7767-47C4-8C71-1E334DD06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46" y="1143526"/>
            <a:ext cx="5875507" cy="5366296"/>
          </a:xfrm>
          <a:prstGeom prst="rect">
            <a:avLst/>
          </a:prstGeom>
        </p:spPr>
      </p:pic>
    </p:spTree>
    <p:extLst>
      <p:ext uri="{BB962C8B-B14F-4D97-AF65-F5344CB8AC3E}">
        <p14:creationId xmlns:p14="http://schemas.microsoft.com/office/powerpoint/2010/main" val="264046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D4285A17-A6BF-41BB-BCB4-6CCCF8B0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09" y="1199420"/>
            <a:ext cx="6575898" cy="5370317"/>
          </a:xfrm>
          <a:prstGeom prst="rect">
            <a:avLst/>
          </a:prstGeom>
        </p:spPr>
      </p:pic>
    </p:spTree>
    <p:extLst>
      <p:ext uri="{BB962C8B-B14F-4D97-AF65-F5344CB8AC3E}">
        <p14:creationId xmlns:p14="http://schemas.microsoft.com/office/powerpoint/2010/main" val="252770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81F83079-FA9A-426D-8B9B-EBCEB7728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41" y="1618159"/>
            <a:ext cx="8239786" cy="3518045"/>
          </a:xfrm>
          <a:prstGeom prst="rect">
            <a:avLst/>
          </a:prstGeom>
        </p:spPr>
      </p:pic>
    </p:spTree>
    <p:extLst>
      <p:ext uri="{BB962C8B-B14F-4D97-AF65-F5344CB8AC3E}">
        <p14:creationId xmlns:p14="http://schemas.microsoft.com/office/powerpoint/2010/main" val="170618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2</a:t>
            </a:fld>
            <a:endParaRPr lang="en-GB" sz="700">
              <a:solidFill>
                <a:schemeClr val="bg1"/>
              </a:solidFill>
            </a:endParaRPr>
          </a:p>
        </p:txBody>
      </p:sp>
      <p:sp>
        <p:nvSpPr>
          <p:cNvPr id="11" name="Content Placeholder 2">
            <a:extLst>
              <a:ext uri="{FF2B5EF4-FFF2-40B4-BE49-F238E27FC236}">
                <a16:creationId xmlns:a16="http://schemas.microsoft.com/office/drawing/2014/main" id="{9DC6E8CD-F385-1742-8A3A-93E1A6C062FE}"/>
              </a:ext>
            </a:extLst>
          </p:cNvPr>
          <p:cNvSpPr txBox="1">
            <a:spLocks/>
          </p:cNvSpPr>
          <p:nvPr/>
        </p:nvSpPr>
        <p:spPr>
          <a:xfrm>
            <a:off x="584791" y="1311518"/>
            <a:ext cx="4912241" cy="2323713"/>
          </a:xfrm>
          <a:prstGeom prst="rect">
            <a:avLst/>
          </a:prstGeom>
          <a:solidFill>
            <a:schemeClr val="accent1"/>
          </a:solidFill>
        </p:spPr>
        <p:txBody>
          <a:bodyPr wrap="square" lIns="0" tIns="0" rIns="0" bIns="0" anchor="t">
            <a:sp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latin typeface="+mj-lt"/>
              </a:rPr>
              <a:t>Information for teachers </a:t>
            </a:r>
            <a:endParaRPr lang="en-GB" dirty="0">
              <a:solidFill>
                <a:schemeClr val="bg1"/>
              </a:solidFill>
            </a:endParaRPr>
          </a:p>
          <a:p>
            <a:pPr algn="just"/>
            <a:r>
              <a:rPr lang="en-GB" dirty="0">
                <a:solidFill>
                  <a:schemeClr val="bg1"/>
                </a:solidFill>
                <a:ea typeface="+mn-lt"/>
                <a:cs typeface="+mn-lt"/>
              </a:rPr>
              <a:t>Thank you for downloading this resource. We hope that it will be a useful teaching tool in your classroom. </a:t>
            </a:r>
          </a:p>
          <a:p>
            <a:pPr algn="just"/>
            <a:r>
              <a:rPr lang="en-GB" dirty="0">
                <a:solidFill>
                  <a:schemeClr val="bg1"/>
                </a:solidFill>
                <a:ea typeface="+mn-lt"/>
                <a:cs typeface="+mn-lt"/>
              </a:rPr>
              <a:t>As we continue to grow our free catalogue of teaching resources, we’d really appreciate a few minutes of your time to let us know what you liked and what could be improved. Please complete this </a:t>
            </a:r>
            <a:r>
              <a:rPr lang="en-GB" u="sng" dirty="0">
                <a:solidFill>
                  <a:schemeClr val="bg1"/>
                </a:solidFill>
                <a:ea typeface="+mn-lt"/>
                <a:cs typeface="+mn-lt"/>
                <a:hlinkClick r:id="rId5">
                  <a:extLst>
                    <a:ext uri="{A12FA001-AC4F-418D-AE19-62706E023703}">
                      <ahyp:hlinkClr xmlns:ahyp="http://schemas.microsoft.com/office/drawing/2018/hyperlinkcolor" val="tx"/>
                    </a:ext>
                  </a:extLst>
                </a:hlinkClick>
              </a:rPr>
              <a:t>five-question survey</a:t>
            </a:r>
            <a:r>
              <a:rPr lang="en-GB" dirty="0">
                <a:solidFill>
                  <a:schemeClr val="bg1"/>
                </a:solidFill>
                <a:ea typeface="+mn-lt"/>
                <a:cs typeface="+mn-lt"/>
              </a:rPr>
              <a:t>. </a:t>
            </a:r>
          </a:p>
          <a:p>
            <a:endParaRPr lang="en-GB" dirty="0">
              <a:solidFill>
                <a:schemeClr val="bg1"/>
              </a:solidFill>
              <a:cs typeface="Arial"/>
            </a:endParaRPr>
          </a:p>
        </p:txBody>
      </p:sp>
    </p:spTree>
    <p:extLst>
      <p:ext uri="{BB962C8B-B14F-4D97-AF65-F5344CB8AC3E}">
        <p14:creationId xmlns:p14="http://schemas.microsoft.com/office/powerpoint/2010/main" val="9272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Rectangle 1">
            <a:extLst>
              <a:ext uri="{FF2B5EF4-FFF2-40B4-BE49-F238E27FC236}">
                <a16:creationId xmlns:a16="http://schemas.microsoft.com/office/drawing/2014/main" id="{B3B8F207-BD51-47CB-8AA8-CD9B6DD7A13A}"/>
              </a:ext>
            </a:extLst>
          </p:cNvPr>
          <p:cNvSpPr/>
          <p:nvPr/>
        </p:nvSpPr>
        <p:spPr>
          <a:xfrm>
            <a:off x="550190" y="1333583"/>
            <a:ext cx="7477932" cy="5314212"/>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Today, we’re thinking about light. Light is part of our lives as it helps us to see. This can be natural light from the sun, the stars or fire. It can also be man-made light, such as lightbulbs and torches. Look around where you are. What light can you see? </a:t>
            </a:r>
          </a:p>
          <a:p>
            <a:pPr>
              <a:lnSpc>
                <a:spcPct val="107000"/>
              </a:lnSpc>
              <a:spcAft>
                <a:spcPts val="800"/>
              </a:spcAft>
            </a:pPr>
            <a:r>
              <a:rPr lang="en-GB" dirty="0">
                <a:ea typeface="Calibri" panose="020F0502020204030204" pitchFamily="34" charset="0"/>
                <a:cs typeface="Times New Roman" panose="02020603050405020304" pitchFamily="18" charset="0"/>
              </a:rPr>
              <a:t>When we think about light in church we often think of candles. Churches like Westminster Abbey have large stained-glass windows and electric lighting, so candles aren’t really about providing light anymore. Instead, they have a symbolic meaning. Sometimes candles are used during worship, where large candles are lit during a service. Or sometimes candles can be lit privately by one person, as they take a moment to think and reflect.</a:t>
            </a:r>
          </a:p>
          <a:p>
            <a:pPr>
              <a:lnSpc>
                <a:spcPct val="107000"/>
              </a:lnSpc>
              <a:spcAft>
                <a:spcPts val="800"/>
              </a:spcAft>
            </a:pPr>
            <a:r>
              <a:rPr lang="en-GB" dirty="0">
                <a:ea typeface="Calibri" panose="020F0502020204030204" pitchFamily="34" charset="0"/>
                <a:cs typeface="Times New Roman" panose="02020603050405020304" pitchFamily="18" charset="0"/>
              </a:rPr>
              <a:t>Whether the candle is large or small, Christians believe that the light is very important. In the Bible, we learn that on the first day of Creation, God said “Let there be light” and Christians believe that the light from the candle represents the light of God. For Christians, lighting a candle helps them with their faith and seeing the power of God. How does light make you feel? </a:t>
            </a:r>
          </a:p>
        </p:txBody>
      </p:sp>
    </p:spTree>
    <p:extLst>
      <p:ext uri="{BB962C8B-B14F-4D97-AF65-F5344CB8AC3E}">
        <p14:creationId xmlns:p14="http://schemas.microsoft.com/office/powerpoint/2010/main" val="393747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1EF3B64-5EF4-449E-9277-A7118CC5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64" y="1334310"/>
            <a:ext cx="7762672" cy="5175115"/>
          </a:xfrm>
          <a:prstGeom prst="rect">
            <a:avLst/>
          </a:prstGeom>
        </p:spPr>
      </p:pic>
    </p:spTree>
    <p:extLst>
      <p:ext uri="{BB962C8B-B14F-4D97-AF65-F5344CB8AC3E}">
        <p14:creationId xmlns:p14="http://schemas.microsoft.com/office/powerpoint/2010/main" val="46791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5FC6E47C-082C-4B6A-BAC4-D8620F239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47" y="1483332"/>
            <a:ext cx="8515172" cy="4314354"/>
          </a:xfrm>
          <a:prstGeom prst="rect">
            <a:avLst/>
          </a:prstGeom>
        </p:spPr>
      </p:pic>
    </p:spTree>
    <p:extLst>
      <p:ext uri="{BB962C8B-B14F-4D97-AF65-F5344CB8AC3E}">
        <p14:creationId xmlns:p14="http://schemas.microsoft.com/office/powerpoint/2010/main" val="395752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FE18ED35-2FBC-415F-9618-31D6D6031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46" y="1466996"/>
            <a:ext cx="8602425" cy="4369600"/>
          </a:xfrm>
          <a:prstGeom prst="rect">
            <a:avLst/>
          </a:prstGeom>
        </p:spPr>
      </p:pic>
    </p:spTree>
    <p:extLst>
      <p:ext uri="{BB962C8B-B14F-4D97-AF65-F5344CB8AC3E}">
        <p14:creationId xmlns:p14="http://schemas.microsoft.com/office/powerpoint/2010/main" val="47018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6B85AD9D-1B01-4437-9A39-47B1C65EF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29" y="1145633"/>
            <a:ext cx="7645941" cy="5103666"/>
          </a:xfrm>
          <a:prstGeom prst="rect">
            <a:avLst/>
          </a:prstGeom>
        </p:spPr>
      </p:pic>
    </p:spTree>
    <p:extLst>
      <p:ext uri="{BB962C8B-B14F-4D97-AF65-F5344CB8AC3E}">
        <p14:creationId xmlns:p14="http://schemas.microsoft.com/office/powerpoint/2010/main" val="215529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780B2406-2648-4A80-8828-13858223F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85" y="1166612"/>
            <a:ext cx="7607029" cy="5071353"/>
          </a:xfrm>
          <a:prstGeom prst="rect">
            <a:avLst/>
          </a:prstGeom>
        </p:spPr>
      </p:pic>
    </p:spTree>
    <p:extLst>
      <p:ext uri="{BB962C8B-B14F-4D97-AF65-F5344CB8AC3E}">
        <p14:creationId xmlns:p14="http://schemas.microsoft.com/office/powerpoint/2010/main" val="316309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6C41E2DA-BF83-4B7F-B52E-CEE79ECC9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91" y="1258012"/>
            <a:ext cx="7607029" cy="5065013"/>
          </a:xfrm>
          <a:prstGeom prst="rect">
            <a:avLst/>
          </a:prstGeom>
        </p:spPr>
      </p:pic>
    </p:spTree>
    <p:extLst>
      <p:ext uri="{BB962C8B-B14F-4D97-AF65-F5344CB8AC3E}">
        <p14:creationId xmlns:p14="http://schemas.microsoft.com/office/powerpoint/2010/main" val="2020179554"/>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3" ma:contentTypeDescription="Create a new document." ma:contentTypeScope="" ma:versionID="52a203b619d7d54568ab834c4689d72a">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d45607d68b515cb89128d2b85c944e7f"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B845C-D758-4539-AA73-F382B1187216}"/>
</file>

<file path=customXml/itemProps2.xml><?xml version="1.0" encoding="utf-8"?>
<ds:datastoreItem xmlns:ds="http://schemas.openxmlformats.org/officeDocument/2006/customXml" ds:itemID="{A3AC18D9-E291-4067-BD16-53E9E1B022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52E74E-B97F-413A-BFB0-35C8C3CE0D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3033</TotalTime>
  <Words>688</Words>
  <Application>Microsoft Office PowerPoint</Application>
  <PresentationFormat>On-screen Show (4:3)</PresentationFormat>
  <Paragraphs>105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309</cp:revision>
  <dcterms:created xsi:type="dcterms:W3CDTF">2019-02-11T11:01:41Z</dcterms:created>
  <dcterms:modified xsi:type="dcterms:W3CDTF">2021-12-03T14:20:31Z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2481200</vt:r8>
  </property>
</Properties>
</file>