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8"/>
  </p:notesMasterIdLst>
  <p:sldIdLst>
    <p:sldId id="341" r:id="rId5"/>
    <p:sldId id="316" r:id="rId6"/>
    <p:sldId id="355" r:id="rId7"/>
    <p:sldId id="356" r:id="rId8"/>
    <p:sldId id="357" r:id="rId9"/>
    <p:sldId id="358" r:id="rId10"/>
    <p:sldId id="359" r:id="rId11"/>
    <p:sldId id="360" r:id="rId12"/>
    <p:sldId id="378" r:id="rId13"/>
    <p:sldId id="379" r:id="rId14"/>
    <p:sldId id="366" r:id="rId15"/>
    <p:sldId id="362" r:id="rId16"/>
    <p:sldId id="361" r:id="rId17"/>
    <p:sldId id="367" r:id="rId18"/>
    <p:sldId id="369" r:id="rId19"/>
    <p:sldId id="371" r:id="rId20"/>
    <p:sldId id="370" r:id="rId21"/>
    <p:sldId id="372" r:id="rId22"/>
    <p:sldId id="373" r:id="rId23"/>
    <p:sldId id="264" r:id="rId24"/>
    <p:sldId id="375" r:id="rId25"/>
    <p:sldId id="381" r:id="rId26"/>
    <p:sldId id="377"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54DA99-B0AA-206D-B923-2B84E21032DD}" name="Grazyna Richmond" initials="GR" userId="S::grazyna.richmond@westminster-abbey.org::3ecb8d30-f6f6-4e88-81ee-c3c6ffcbefb2" providerId="AD"/>
  <p188:author id="{37EF83BC-3276-C3CB-5349-D3611DA3E24D}" name="Sian Shaw" initials="SS" userId="S::sian.shaw@westminster-abbey.org::cf930bf7-ba7f-4ec0-9225-526cb0af2be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ian Shaw" initials="SS [2]" lastIdx="10" clrIdx="6">
    <p:extLst>
      <p:ext uri="{19B8F6BF-5375-455C-9EA6-DF929625EA0E}">
        <p15:presenceInfo xmlns:p15="http://schemas.microsoft.com/office/powerpoint/2012/main" userId="Sian Shaw" providerId="None"/>
      </p:ext>
    </p:extLst>
  </p:cmAuthor>
  <p:cmAuthor id="1" name="Eleanor Lovegrove" initials="EL" lastIdx="2" clrIdx="0">
    <p:extLst>
      <p:ext uri="{19B8F6BF-5375-455C-9EA6-DF929625EA0E}">
        <p15:presenceInfo xmlns:p15="http://schemas.microsoft.com/office/powerpoint/2012/main" userId="Eleanor Lovegrove" providerId="None"/>
      </p:ext>
    </p:extLst>
  </p:cmAuthor>
  <p:cmAuthor id="8" name="Sian Shaw" initials="SS [3]" lastIdx="4" clrIdx="7">
    <p:extLst>
      <p:ext uri="{19B8F6BF-5375-455C-9EA6-DF929625EA0E}">
        <p15:presenceInfo xmlns:p15="http://schemas.microsoft.com/office/powerpoint/2012/main" userId="S::sian.shaw@westminster-abbey.org::cf930bf7-ba7f-4ec0-9225-526cb0af2be3" providerId="AD"/>
      </p:ext>
    </p:extLst>
  </p:cmAuthor>
  <p:cmAuthor id="2" name="Laura Arends" initials="LA" lastIdx="2" clrIdx="1">
    <p:extLst>
      <p:ext uri="{19B8F6BF-5375-455C-9EA6-DF929625EA0E}">
        <p15:presenceInfo xmlns:p15="http://schemas.microsoft.com/office/powerpoint/2012/main" userId="Laura Arends" providerId="None"/>
      </p:ext>
    </p:extLst>
  </p:cmAuthor>
  <p:cmAuthor id="9" name="William Ewart" initials="WE" lastIdx="3" clrIdx="8">
    <p:extLst>
      <p:ext uri="{19B8F6BF-5375-455C-9EA6-DF929625EA0E}">
        <p15:presenceInfo xmlns:p15="http://schemas.microsoft.com/office/powerpoint/2012/main" userId="S::william.ewart@westminster-abbey.org::acfb01ca-8539-4e85-964e-c2b1dd366cb4" providerId="AD"/>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73"/>
    <a:srgbClr val="292C63"/>
    <a:srgbClr val="9D9D9D"/>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F9456D-0E8C-C4E4-8A9A-066C26A97298}" v="3" dt="2022-03-01T11:13:24.521"/>
    <p1510:client id="{45381506-B88E-1E95-7961-BB62147FFAD2}" v="2" dt="2022-03-01T10:40:07.323"/>
    <p1510:client id="{A4C011E5-96DF-B91D-3C7A-5AC015B01D6A}" v="1" dt="2022-03-02T14:31:34.720"/>
    <p1510:client id="{E5679E9D-5A94-B1E2-557D-58E3CB6AB185}" v="1" dt="2022-03-01T11:35:36.1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632" autoAdjust="0"/>
  </p:normalViewPr>
  <p:slideViewPr>
    <p:cSldViewPr snapToGrid="0">
      <p:cViewPr varScale="1">
        <p:scale>
          <a:sx n="83" d="100"/>
          <a:sy n="83" d="100"/>
        </p:scale>
        <p:origin x="242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zyna Richmond" userId="S::grazyna.richmond@westminster-abbey.org::3ecb8d30-f6f6-4e88-81ee-c3c6ffcbefb2" providerId="AD" clId="Web-{45381506-B88E-1E95-7961-BB62147FFAD2}"/>
    <pc:docChg chg="modSld">
      <pc:chgData name="Grazyna Richmond" userId="S::grazyna.richmond@westminster-abbey.org::3ecb8d30-f6f6-4e88-81ee-c3c6ffcbefb2" providerId="AD" clId="Web-{45381506-B88E-1E95-7961-BB62147FFAD2}" dt="2022-03-01T10:40:21.605" v="12"/>
      <pc:docMkLst>
        <pc:docMk/>
      </pc:docMkLst>
      <pc:sldChg chg="delCm">
        <pc:chgData name="Grazyna Richmond" userId="S::grazyna.richmond@westminster-abbey.org::3ecb8d30-f6f6-4e88-81ee-c3c6ffcbefb2" providerId="AD" clId="Web-{45381506-B88E-1E95-7961-BB62147FFAD2}" dt="2022-03-01T10:39:28.213" v="0"/>
        <pc:sldMkLst>
          <pc:docMk/>
          <pc:sldMk cId="3059795384" sldId="358"/>
        </pc:sldMkLst>
      </pc:sldChg>
      <pc:sldChg chg="delCm modNotes">
        <pc:chgData name="Grazyna Richmond" userId="S::grazyna.richmond@westminster-abbey.org::3ecb8d30-f6f6-4e88-81ee-c3c6ffcbefb2" providerId="AD" clId="Web-{45381506-B88E-1E95-7961-BB62147FFAD2}" dt="2022-03-01T10:40:21.605" v="12"/>
        <pc:sldMkLst>
          <pc:docMk/>
          <pc:sldMk cId="1459980964" sldId="378"/>
        </pc:sldMkLst>
      </pc:sldChg>
    </pc:docChg>
  </pc:docChgLst>
  <pc:docChgLst>
    <pc:chgData name="Sian Shaw" userId="cf930bf7-ba7f-4ec0-9225-526cb0af2be3" providerId="ADAL" clId="{9C0FEA22-1F9E-4880-941F-9B59CE70CB6A}"/>
    <pc:docChg chg="custSel modSld">
      <pc:chgData name="Sian Shaw" userId="cf930bf7-ba7f-4ec0-9225-526cb0af2be3" providerId="ADAL" clId="{9C0FEA22-1F9E-4880-941F-9B59CE70CB6A}" dt="2022-03-01T11:20:45.245" v="71"/>
      <pc:docMkLst>
        <pc:docMk/>
      </pc:docMkLst>
      <pc:sldChg chg="modSp">
        <pc:chgData name="Sian Shaw" userId="cf930bf7-ba7f-4ec0-9225-526cb0af2be3" providerId="ADAL" clId="{9C0FEA22-1F9E-4880-941F-9B59CE70CB6A}" dt="2022-02-22T14:56:53.617" v="1" actId="1076"/>
        <pc:sldMkLst>
          <pc:docMk/>
          <pc:sldMk cId="815087741" sldId="357"/>
        </pc:sldMkLst>
        <pc:picChg chg="mod">
          <ac:chgData name="Sian Shaw" userId="cf930bf7-ba7f-4ec0-9225-526cb0af2be3" providerId="ADAL" clId="{9C0FEA22-1F9E-4880-941F-9B59CE70CB6A}" dt="2022-02-22T14:56:53.617" v="1" actId="1076"/>
          <ac:picMkLst>
            <pc:docMk/>
            <pc:sldMk cId="815087741" sldId="357"/>
            <ac:picMk id="3" creationId="{D0C26216-750F-4A7B-957C-06B25690D06B}"/>
          </ac:picMkLst>
        </pc:picChg>
      </pc:sldChg>
      <pc:sldChg chg="addSp delSp modSp modAnim modNotesTx">
        <pc:chgData name="Sian Shaw" userId="cf930bf7-ba7f-4ec0-9225-526cb0af2be3" providerId="ADAL" clId="{9C0FEA22-1F9E-4880-941F-9B59CE70CB6A}" dt="2022-02-23T12:00:49.653" v="67" actId="14100"/>
        <pc:sldMkLst>
          <pc:docMk/>
          <pc:sldMk cId="391161886" sldId="366"/>
        </pc:sldMkLst>
        <pc:spChg chg="del">
          <ac:chgData name="Sian Shaw" userId="cf930bf7-ba7f-4ec0-9225-526cb0af2be3" providerId="ADAL" clId="{9C0FEA22-1F9E-4880-941F-9B59CE70CB6A}" dt="2022-02-23T11:59:44.968" v="59" actId="478"/>
          <ac:spMkLst>
            <pc:docMk/>
            <pc:sldMk cId="391161886" sldId="366"/>
            <ac:spMk id="3" creationId="{1680DA5C-654C-4093-BD8C-88D6EA1433EF}"/>
          </ac:spMkLst>
        </pc:spChg>
        <pc:spChg chg="add del mod">
          <ac:chgData name="Sian Shaw" userId="cf930bf7-ba7f-4ec0-9225-526cb0af2be3" providerId="ADAL" clId="{9C0FEA22-1F9E-4880-941F-9B59CE70CB6A}" dt="2022-02-23T12:00:04.741" v="60" actId="478"/>
          <ac:spMkLst>
            <pc:docMk/>
            <pc:sldMk cId="391161886" sldId="366"/>
            <ac:spMk id="7" creationId="{7DBEA0C1-4F3A-4DF5-92C6-71FEF19BCAF6}"/>
          </ac:spMkLst>
        </pc:spChg>
        <pc:picChg chg="add mod">
          <ac:chgData name="Sian Shaw" userId="cf930bf7-ba7f-4ec0-9225-526cb0af2be3" providerId="ADAL" clId="{9C0FEA22-1F9E-4880-941F-9B59CE70CB6A}" dt="2022-02-23T12:00:49.653" v="67" actId="14100"/>
          <ac:picMkLst>
            <pc:docMk/>
            <pc:sldMk cId="391161886" sldId="366"/>
            <ac:picMk id="1026" creationId="{9D3F4E13-E4DE-4F9C-B105-EEFC859280C8}"/>
          </ac:picMkLst>
        </pc:picChg>
      </pc:sldChg>
      <pc:sldChg chg="modAnim modNotesTx">
        <pc:chgData name="Sian Shaw" userId="cf930bf7-ba7f-4ec0-9225-526cb0af2be3" providerId="ADAL" clId="{9C0FEA22-1F9E-4880-941F-9B59CE70CB6A}" dt="2022-03-01T11:20:45.245" v="71"/>
        <pc:sldMkLst>
          <pc:docMk/>
          <pc:sldMk cId="3926493607" sldId="367"/>
        </pc:sldMkLst>
      </pc:sldChg>
      <pc:sldChg chg="modAnim">
        <pc:chgData name="Sian Shaw" userId="cf930bf7-ba7f-4ec0-9225-526cb0af2be3" providerId="ADAL" clId="{9C0FEA22-1F9E-4880-941F-9B59CE70CB6A}" dt="2022-03-01T11:20:13.690" v="68"/>
        <pc:sldMkLst>
          <pc:docMk/>
          <pc:sldMk cId="3422164633" sldId="379"/>
        </pc:sldMkLst>
      </pc:sldChg>
    </pc:docChg>
  </pc:docChgLst>
  <pc:docChgLst>
    <pc:chgData clId="Web-{11F9456D-0E8C-C4E4-8A9A-066C26A97298}"/>
    <pc:docChg chg="modSld">
      <pc:chgData name="" userId="" providerId="" clId="Web-{11F9456D-0E8C-C4E4-8A9A-066C26A97298}" dt="2022-03-01T11:13:13.849" v="1" actId="20577"/>
      <pc:docMkLst>
        <pc:docMk/>
      </pc:docMkLst>
      <pc:sldChg chg="modSp">
        <pc:chgData name="" userId="" providerId="" clId="Web-{11F9456D-0E8C-C4E4-8A9A-066C26A97298}" dt="2022-03-01T11:13:13.849" v="1" actId="20577"/>
        <pc:sldMkLst>
          <pc:docMk/>
          <pc:sldMk cId="4213500498" sldId="341"/>
        </pc:sldMkLst>
        <pc:spChg chg="mod">
          <ac:chgData name="" userId="" providerId="" clId="Web-{11F9456D-0E8C-C4E4-8A9A-066C26A97298}" dt="2022-03-01T11:13:13.849" v="1" actId="20577"/>
          <ac:spMkLst>
            <pc:docMk/>
            <pc:sldMk cId="4213500498" sldId="341"/>
            <ac:spMk id="8" creationId="{9DF1C1B0-F1BD-47BC-A23E-BFC4BDF8B584}"/>
          </ac:spMkLst>
        </pc:spChg>
      </pc:sldChg>
    </pc:docChg>
  </pc:docChgLst>
  <pc:docChgLst>
    <pc:chgData name="Sian Shaw" userId="S::sian.shaw@westminster-abbey.org::cf930bf7-ba7f-4ec0-9225-526cb0af2be3" providerId="AD" clId="Web-{A4C011E5-96DF-B91D-3C7A-5AC015B01D6A}"/>
    <pc:docChg chg="modSld">
      <pc:chgData name="Sian Shaw" userId="S::sian.shaw@westminster-abbey.org::cf930bf7-ba7f-4ec0-9225-526cb0af2be3" providerId="AD" clId="Web-{A4C011E5-96DF-B91D-3C7A-5AC015B01D6A}" dt="2022-03-02T14:31:31.173" v="14"/>
      <pc:docMkLst>
        <pc:docMk/>
      </pc:docMkLst>
      <pc:sldChg chg="modNotes">
        <pc:chgData name="Sian Shaw" userId="S::sian.shaw@westminster-abbey.org::cf930bf7-ba7f-4ec0-9225-526cb0af2be3" providerId="AD" clId="Web-{A4C011E5-96DF-B91D-3C7A-5AC015B01D6A}" dt="2022-03-02T14:31:31.173" v="14"/>
        <pc:sldMkLst>
          <pc:docMk/>
          <pc:sldMk cId="1459980964" sldId="378"/>
        </pc:sldMkLst>
      </pc:sldChg>
    </pc:docChg>
  </pc:docChgLst>
  <pc:docChgLst>
    <pc:chgData name="Sian Shaw" userId="S::sian.shaw@westminster-abbey.org::cf930bf7-ba7f-4ec0-9225-526cb0af2be3" providerId="AD" clId="Web-{62CC88AD-83F6-945C-D798-415646830923}"/>
    <pc:docChg chg="modSld">
      <pc:chgData name="Sian Shaw" userId="S::sian.shaw@westminster-abbey.org::cf930bf7-ba7f-4ec0-9225-526cb0af2be3" providerId="AD" clId="Web-{62CC88AD-83F6-945C-D798-415646830923}" dt="2022-02-24T16:23:42.040" v="1" actId="20577"/>
      <pc:docMkLst>
        <pc:docMk/>
      </pc:docMkLst>
      <pc:sldChg chg="modSp">
        <pc:chgData name="Sian Shaw" userId="S::sian.shaw@westminster-abbey.org::cf930bf7-ba7f-4ec0-9225-526cb0af2be3" providerId="AD" clId="Web-{62CC88AD-83F6-945C-D798-415646830923}" dt="2022-02-24T16:23:42.040" v="1" actId="20577"/>
        <pc:sldMkLst>
          <pc:docMk/>
          <pc:sldMk cId="1459980964" sldId="378"/>
        </pc:sldMkLst>
        <pc:graphicFrameChg chg="modGraphic">
          <ac:chgData name="Sian Shaw" userId="S::sian.shaw@westminster-abbey.org::cf930bf7-ba7f-4ec0-9225-526cb0af2be3" providerId="AD" clId="Web-{62CC88AD-83F6-945C-D798-415646830923}" dt="2022-02-24T16:23:42.040" v="1" actId="20577"/>
          <ac:graphicFrameMkLst>
            <pc:docMk/>
            <pc:sldMk cId="1459980964" sldId="378"/>
            <ac:graphicFrameMk id="15" creationId="{0C5E248C-7ADD-4476-AD2B-CC398D3D8F0A}"/>
          </ac:graphicFrameMkLst>
        </pc:graphicFrameChg>
      </pc:sldChg>
    </pc:docChg>
  </pc:docChgLst>
  <pc:docChgLst>
    <pc:chgData name="Sian Shaw" userId="S::sian.shaw@westminster-abbey.org::cf930bf7-ba7f-4ec0-9225-526cb0af2be3" providerId="AD" clId="Web-{1C76214D-E424-9A17-1D25-B2EE65AFC4BD}"/>
    <pc:docChg chg="modSld">
      <pc:chgData name="Sian Shaw" userId="S::sian.shaw@westminster-abbey.org::cf930bf7-ba7f-4ec0-9225-526cb0af2be3" providerId="AD" clId="Web-{1C76214D-E424-9A17-1D25-B2EE65AFC4BD}" dt="2022-02-25T14:04:09.702" v="241"/>
      <pc:docMkLst>
        <pc:docMk/>
      </pc:docMkLst>
      <pc:sldChg chg="modCm modNotes">
        <pc:chgData name="Sian Shaw" userId="S::sian.shaw@westminster-abbey.org::cf930bf7-ba7f-4ec0-9225-526cb0af2be3" providerId="AD" clId="Web-{1C76214D-E424-9A17-1D25-B2EE65AFC4BD}" dt="2022-02-25T14:04:09.702" v="241"/>
        <pc:sldMkLst>
          <pc:docMk/>
          <pc:sldMk cId="3059795384" sldId="358"/>
        </pc:sldMkLst>
      </pc:sldChg>
    </pc:docChg>
  </pc:docChgLst>
  <pc:docChgLst>
    <pc:chgData name="Grazyna Richmond" userId="S::grazyna.richmond@westminster-abbey.org::3ecb8d30-f6f6-4e88-81ee-c3c6ffcbefb2" providerId="AD" clId="Web-{AE8D0A46-E163-C51F-7515-66BA5E648D9C}"/>
    <pc:docChg chg="mod modSld">
      <pc:chgData name="Grazyna Richmond" userId="S::grazyna.richmond@westminster-abbey.org::3ecb8d30-f6f6-4e88-81ee-c3c6ffcbefb2" providerId="AD" clId="Web-{AE8D0A46-E163-C51F-7515-66BA5E648D9C}" dt="2022-02-24T16:01:05.879" v="15"/>
      <pc:docMkLst>
        <pc:docMk/>
      </pc:docMkLst>
      <pc:sldChg chg="modSp addCm">
        <pc:chgData name="Grazyna Richmond" userId="S::grazyna.richmond@westminster-abbey.org::3ecb8d30-f6f6-4e88-81ee-c3c6ffcbefb2" providerId="AD" clId="Web-{AE8D0A46-E163-C51F-7515-66BA5E648D9C}" dt="2022-02-24T15:49:00.054" v="3"/>
        <pc:sldMkLst>
          <pc:docMk/>
          <pc:sldMk cId="3059795384" sldId="358"/>
        </pc:sldMkLst>
        <pc:spChg chg="mod">
          <ac:chgData name="Grazyna Richmond" userId="S::grazyna.richmond@westminster-abbey.org::3ecb8d30-f6f6-4e88-81ee-c3c6ffcbefb2" providerId="AD" clId="Web-{AE8D0A46-E163-C51F-7515-66BA5E648D9C}" dt="2022-02-24T15:19:46.804" v="1" actId="20577"/>
          <ac:spMkLst>
            <pc:docMk/>
            <pc:sldMk cId="3059795384" sldId="358"/>
            <ac:spMk id="17" creationId="{9804E489-3316-43DD-A68D-731D7B9870DC}"/>
          </ac:spMkLst>
        </pc:spChg>
      </pc:sldChg>
      <pc:sldChg chg="modNotes">
        <pc:chgData name="Grazyna Richmond" userId="S::grazyna.richmond@westminster-abbey.org::3ecb8d30-f6f6-4e88-81ee-c3c6ffcbefb2" providerId="AD" clId="Web-{AE8D0A46-E163-C51F-7515-66BA5E648D9C}" dt="2022-02-24T15:58:47.393" v="9"/>
        <pc:sldMkLst>
          <pc:docMk/>
          <pc:sldMk cId="391161886" sldId="366"/>
        </pc:sldMkLst>
      </pc:sldChg>
      <pc:sldChg chg="modNotes">
        <pc:chgData name="Grazyna Richmond" userId="S::grazyna.richmond@westminster-abbey.org::3ecb8d30-f6f6-4e88-81ee-c3c6ffcbefb2" providerId="AD" clId="Web-{AE8D0A46-E163-C51F-7515-66BA5E648D9C}" dt="2022-02-24T16:00:28.691" v="11"/>
        <pc:sldMkLst>
          <pc:docMk/>
          <pc:sldMk cId="3926493607" sldId="367"/>
        </pc:sldMkLst>
      </pc:sldChg>
      <pc:sldChg chg="modNotes">
        <pc:chgData name="Grazyna Richmond" userId="S::grazyna.richmond@westminster-abbey.org::3ecb8d30-f6f6-4e88-81ee-c3c6ffcbefb2" providerId="AD" clId="Web-{AE8D0A46-E163-C51F-7515-66BA5E648D9C}" dt="2022-02-24T16:01:05.879" v="15"/>
        <pc:sldMkLst>
          <pc:docMk/>
          <pc:sldMk cId="396926028" sldId="369"/>
        </pc:sldMkLst>
      </pc:sldChg>
      <pc:sldChg chg="addCm">
        <pc:chgData name="Grazyna Richmond" userId="S::grazyna.richmond@westminster-abbey.org::3ecb8d30-f6f6-4e88-81ee-c3c6ffcbefb2" providerId="AD" clId="Web-{AE8D0A46-E163-C51F-7515-66BA5E648D9C}" dt="2022-02-24T15:55:18.639" v="4"/>
        <pc:sldMkLst>
          <pc:docMk/>
          <pc:sldMk cId="1459980964" sldId="378"/>
        </pc:sldMkLst>
      </pc:sldChg>
    </pc:docChg>
  </pc:docChgLst>
  <pc:docChgLst>
    <pc:chgData name="Sian Shaw" userId="S::sian.shaw@westminster-abbey.org::cf930bf7-ba7f-4ec0-9225-526cb0af2be3" providerId="AD" clId="Web-{CC9215A2-EB9D-310D-26BB-DC5D9FB951EF}"/>
    <pc:docChg chg="mod modSld">
      <pc:chgData name="Sian Shaw" userId="S::sian.shaw@westminster-abbey.org::cf930bf7-ba7f-4ec0-9225-526cb0af2be3" providerId="AD" clId="Web-{CC9215A2-EB9D-310D-26BB-DC5D9FB951EF}" dt="2022-02-25T13:53:15.356" v="26"/>
      <pc:docMkLst>
        <pc:docMk/>
      </pc:docMkLst>
      <pc:sldChg chg="modCm">
        <pc:chgData name="Sian Shaw" userId="S::sian.shaw@westminster-abbey.org::cf930bf7-ba7f-4ec0-9225-526cb0af2be3" providerId="AD" clId="Web-{CC9215A2-EB9D-310D-26BB-DC5D9FB951EF}" dt="2022-02-25T13:50:40.159" v="1"/>
        <pc:sldMkLst>
          <pc:docMk/>
          <pc:sldMk cId="3059795384" sldId="358"/>
        </pc:sldMkLst>
      </pc:sldChg>
      <pc:sldChg chg="modCm modNotes">
        <pc:chgData name="Sian Shaw" userId="S::sian.shaw@westminster-abbey.org::cf930bf7-ba7f-4ec0-9225-526cb0af2be3" providerId="AD" clId="Web-{CC9215A2-EB9D-310D-26BB-DC5D9FB951EF}" dt="2022-02-25T13:53:15.356" v="26"/>
        <pc:sldMkLst>
          <pc:docMk/>
          <pc:sldMk cId="1459980964" sldId="378"/>
        </pc:sldMkLst>
      </pc:sldChg>
    </pc:docChg>
  </pc:docChgLst>
  <pc:docChgLst>
    <pc:chgData name="Sian Shaw" userId="S::sian.shaw@westminster-abbey.org::cf930bf7-ba7f-4ec0-9225-526cb0af2be3" providerId="AD" clId="Web-{E5679E9D-5A94-B1E2-557D-58E3CB6AB185}"/>
    <pc:docChg chg="modSld">
      <pc:chgData name="Sian Shaw" userId="S::sian.shaw@westminster-abbey.org::cf930bf7-ba7f-4ec0-9225-526cb0af2be3" providerId="AD" clId="Web-{E5679E9D-5A94-B1E2-557D-58E3CB6AB185}" dt="2022-03-01T11:35:32.623" v="3"/>
      <pc:docMkLst>
        <pc:docMk/>
      </pc:docMkLst>
      <pc:sldChg chg="modNotes">
        <pc:chgData name="Sian Shaw" userId="S::sian.shaw@westminster-abbey.org::cf930bf7-ba7f-4ec0-9225-526cb0af2be3" providerId="AD" clId="Web-{E5679E9D-5A94-B1E2-557D-58E3CB6AB185}" dt="2022-03-01T11:35:32.623" v="3"/>
        <pc:sldMkLst>
          <pc:docMk/>
          <pc:sldMk cId="396926028" sldId="36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Who can vote?</c:v>
                </c:pt>
              </c:strCache>
            </c:strRef>
          </c:tx>
          <c:explosion val="2"/>
          <c:dPt>
            <c:idx val="0"/>
            <c:bubble3D val="0"/>
            <c:explosion val="0"/>
            <c:spPr>
              <a:solidFill>
                <a:schemeClr val="accent6"/>
              </a:solidFill>
              <a:ln w="19050">
                <a:solidFill>
                  <a:schemeClr val="lt1"/>
                </a:solidFill>
              </a:ln>
              <a:effectLst/>
            </c:spPr>
            <c:extLst>
              <c:ext xmlns:c16="http://schemas.microsoft.com/office/drawing/2014/chart" uri="{C3380CC4-5D6E-409C-BE32-E72D297353CC}">
                <c16:uniqueId val="{00000002-B65A-42EB-9FA1-9E952143887E}"/>
              </c:ext>
            </c:extLst>
          </c:dPt>
          <c:dPt>
            <c:idx val="1"/>
            <c:bubble3D val="0"/>
            <c:explosion val="0"/>
            <c:spPr>
              <a:solidFill>
                <a:schemeClr val="accent5"/>
              </a:solidFill>
              <a:ln w="19050">
                <a:solidFill>
                  <a:schemeClr val="lt1"/>
                </a:solidFill>
              </a:ln>
              <a:effectLst/>
            </c:spPr>
            <c:extLst>
              <c:ext xmlns:c16="http://schemas.microsoft.com/office/drawing/2014/chart" uri="{C3380CC4-5D6E-409C-BE32-E72D297353CC}">
                <c16:uniqueId val="{00000001-B65A-42EB-9FA1-9E952143887E}"/>
              </c:ext>
            </c:extLst>
          </c:dPt>
          <c:cat>
            <c:strRef>
              <c:f>Sheet1!$A$2:$A$3</c:f>
              <c:strCache>
                <c:ptCount val="2"/>
                <c:pt idx="0">
                  <c:v>Can vote</c:v>
                </c:pt>
                <c:pt idx="1">
                  <c:v>Can't vote</c:v>
                </c:pt>
              </c:strCache>
            </c:strRef>
          </c:cat>
          <c:val>
            <c:numRef>
              <c:f>Sheet1!$B$2:$B$3</c:f>
              <c:numCache>
                <c:formatCode>General</c:formatCode>
                <c:ptCount val="2"/>
                <c:pt idx="0">
                  <c:v>47</c:v>
                </c:pt>
                <c:pt idx="1">
                  <c:v>20</c:v>
                </c:pt>
              </c:numCache>
            </c:numRef>
          </c:val>
          <c:extLst>
            <c:ext xmlns:c16="http://schemas.microsoft.com/office/drawing/2014/chart" uri="{C3380CC4-5D6E-409C-BE32-E72D297353CC}">
              <c16:uniqueId val="{00000000-B65A-42EB-9FA1-9E952143887E}"/>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9E0EBE-7360-4DEF-953B-6CEA59CA82AA}"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n-GB"/>
        </a:p>
      </dgm:t>
    </dgm:pt>
    <dgm:pt modelId="{C68D8C63-12B9-4D45-A150-34B7471F1167}">
      <dgm:prSet phldrT="[Text]"/>
      <dgm:spPr/>
      <dgm:t>
        <a:bodyPr/>
        <a:lstStyle/>
        <a:p>
          <a:r>
            <a:rPr lang="en-GB" dirty="0"/>
            <a:t>1832</a:t>
          </a:r>
        </a:p>
      </dgm:t>
    </dgm:pt>
    <dgm:pt modelId="{FF741774-8502-4911-A89A-47B93EE1E722}" type="parTrans" cxnId="{065100D5-9050-4CFD-8FA0-6AE2F8867959}">
      <dgm:prSet/>
      <dgm:spPr/>
      <dgm:t>
        <a:bodyPr/>
        <a:lstStyle/>
        <a:p>
          <a:endParaRPr lang="en-GB"/>
        </a:p>
      </dgm:t>
    </dgm:pt>
    <dgm:pt modelId="{3846A85E-4FBF-453E-A972-7223964A4119}" type="sibTrans" cxnId="{065100D5-9050-4CFD-8FA0-6AE2F8867959}">
      <dgm:prSet/>
      <dgm:spPr/>
      <dgm:t>
        <a:bodyPr/>
        <a:lstStyle/>
        <a:p>
          <a:endParaRPr lang="en-GB"/>
        </a:p>
      </dgm:t>
    </dgm:pt>
    <dgm:pt modelId="{C5AE0BC0-BA8E-4AD1-A155-1551935773E9}">
      <dgm:prSet phldrT="[Text]"/>
      <dgm:spPr/>
      <dgm:t>
        <a:bodyPr/>
        <a:lstStyle/>
        <a:p>
          <a:r>
            <a:rPr lang="en-GB" dirty="0"/>
            <a:t>Only 7% of the population could vote</a:t>
          </a:r>
        </a:p>
      </dgm:t>
    </dgm:pt>
    <dgm:pt modelId="{80ABD813-3137-48C6-B263-DFE20230F988}" type="parTrans" cxnId="{042742CA-F555-4B90-A160-1FE370C80815}">
      <dgm:prSet/>
      <dgm:spPr/>
      <dgm:t>
        <a:bodyPr/>
        <a:lstStyle/>
        <a:p>
          <a:endParaRPr lang="en-GB"/>
        </a:p>
      </dgm:t>
    </dgm:pt>
    <dgm:pt modelId="{A51A0DFF-8390-4B8B-A897-741B8A897C7F}" type="sibTrans" cxnId="{042742CA-F555-4B90-A160-1FE370C80815}">
      <dgm:prSet/>
      <dgm:spPr/>
      <dgm:t>
        <a:bodyPr/>
        <a:lstStyle/>
        <a:p>
          <a:endParaRPr lang="en-GB"/>
        </a:p>
      </dgm:t>
    </dgm:pt>
    <dgm:pt modelId="{20A7828E-06F3-4091-AD67-4829FD1BCBDE}">
      <dgm:prSet phldrT="[Text]"/>
      <dgm:spPr/>
      <dgm:t>
        <a:bodyPr/>
        <a:lstStyle/>
        <a:p>
          <a:r>
            <a:rPr lang="en-GB" dirty="0"/>
            <a:t>1867</a:t>
          </a:r>
        </a:p>
      </dgm:t>
    </dgm:pt>
    <dgm:pt modelId="{7E7258A7-8F46-4504-9059-755A7C8366E6}" type="parTrans" cxnId="{3D2B7F19-203B-4094-B585-A58CC1381B2A}">
      <dgm:prSet/>
      <dgm:spPr/>
      <dgm:t>
        <a:bodyPr/>
        <a:lstStyle/>
        <a:p>
          <a:endParaRPr lang="en-GB"/>
        </a:p>
      </dgm:t>
    </dgm:pt>
    <dgm:pt modelId="{43B15025-7DAB-4E1B-AB9F-E9FAAAC14C8A}" type="sibTrans" cxnId="{3D2B7F19-203B-4094-B585-A58CC1381B2A}">
      <dgm:prSet/>
      <dgm:spPr/>
      <dgm:t>
        <a:bodyPr/>
        <a:lstStyle/>
        <a:p>
          <a:endParaRPr lang="en-GB"/>
        </a:p>
      </dgm:t>
    </dgm:pt>
    <dgm:pt modelId="{EA703F69-8B13-496B-9F50-B6FDD1771319}">
      <dgm:prSet phldrT="[Text]"/>
      <dgm:spPr/>
      <dgm:t>
        <a:bodyPr/>
        <a:lstStyle/>
        <a:p>
          <a:r>
            <a:rPr lang="en-GB" dirty="0"/>
            <a:t>All men with property or who paid rent could vote</a:t>
          </a:r>
        </a:p>
      </dgm:t>
    </dgm:pt>
    <dgm:pt modelId="{058E2D9B-ECB9-4661-B957-A4BB62A55951}" type="parTrans" cxnId="{DC3CC25D-B5E8-4409-8160-B2BFF3C340D4}">
      <dgm:prSet/>
      <dgm:spPr/>
      <dgm:t>
        <a:bodyPr/>
        <a:lstStyle/>
        <a:p>
          <a:endParaRPr lang="en-GB"/>
        </a:p>
      </dgm:t>
    </dgm:pt>
    <dgm:pt modelId="{9A4E479F-34B9-411E-A5D9-69A3B6339B45}" type="sibTrans" cxnId="{DC3CC25D-B5E8-4409-8160-B2BFF3C340D4}">
      <dgm:prSet/>
      <dgm:spPr/>
      <dgm:t>
        <a:bodyPr/>
        <a:lstStyle/>
        <a:p>
          <a:endParaRPr lang="en-GB"/>
        </a:p>
      </dgm:t>
    </dgm:pt>
    <dgm:pt modelId="{F2EA4976-DF14-4DB7-A317-6D0847FED8E4}">
      <dgm:prSet phldrT="[Text]"/>
      <dgm:spPr/>
      <dgm:t>
        <a:bodyPr/>
        <a:lstStyle/>
        <a:p>
          <a:r>
            <a:rPr lang="en-GB" dirty="0"/>
            <a:t>1872</a:t>
          </a:r>
        </a:p>
      </dgm:t>
    </dgm:pt>
    <dgm:pt modelId="{FB9BBF30-BCB4-4E9D-9545-46A9336AF2F9}" type="parTrans" cxnId="{66916ED5-994D-4797-B1E7-8245CA26BD2A}">
      <dgm:prSet/>
      <dgm:spPr/>
      <dgm:t>
        <a:bodyPr/>
        <a:lstStyle/>
        <a:p>
          <a:endParaRPr lang="en-GB"/>
        </a:p>
      </dgm:t>
    </dgm:pt>
    <dgm:pt modelId="{E9839882-FF79-4B8D-B47E-A58D97B90A40}" type="sibTrans" cxnId="{66916ED5-994D-4797-B1E7-8245CA26BD2A}">
      <dgm:prSet/>
      <dgm:spPr/>
      <dgm:t>
        <a:bodyPr/>
        <a:lstStyle/>
        <a:p>
          <a:endParaRPr lang="en-GB"/>
        </a:p>
      </dgm:t>
    </dgm:pt>
    <dgm:pt modelId="{011F0D25-1883-4F5D-869D-522D5ED08CAB}">
      <dgm:prSet phldrT="[Text]"/>
      <dgm:spPr/>
      <dgm:t>
        <a:bodyPr/>
        <a:lstStyle/>
        <a:p>
          <a:r>
            <a:rPr lang="en-GB" dirty="0"/>
            <a:t>1883</a:t>
          </a:r>
        </a:p>
      </dgm:t>
    </dgm:pt>
    <dgm:pt modelId="{1DF4A1CD-0235-40DA-A50C-9112AED9AA07}" type="parTrans" cxnId="{B85B3800-B153-4D87-AFDE-3AC35C34D202}">
      <dgm:prSet/>
      <dgm:spPr/>
      <dgm:t>
        <a:bodyPr/>
        <a:lstStyle/>
        <a:p>
          <a:endParaRPr lang="en-GB"/>
        </a:p>
      </dgm:t>
    </dgm:pt>
    <dgm:pt modelId="{49C667CB-4921-4A9C-8928-BB7F1FC29F65}" type="sibTrans" cxnId="{B85B3800-B153-4D87-AFDE-3AC35C34D202}">
      <dgm:prSet/>
      <dgm:spPr/>
      <dgm:t>
        <a:bodyPr/>
        <a:lstStyle/>
        <a:p>
          <a:endParaRPr lang="en-GB"/>
        </a:p>
      </dgm:t>
    </dgm:pt>
    <dgm:pt modelId="{089A7E44-AC91-4DE4-88AD-926144DC58FB}">
      <dgm:prSet phldrT="[Text]"/>
      <dgm:spPr/>
      <dgm:t>
        <a:bodyPr/>
        <a:lstStyle/>
        <a:p>
          <a:r>
            <a:rPr lang="en-GB" dirty="0"/>
            <a:t>1884</a:t>
          </a:r>
        </a:p>
      </dgm:t>
    </dgm:pt>
    <dgm:pt modelId="{461C0CBF-298C-4383-B75E-92FC7BD5D498}" type="parTrans" cxnId="{F63C9377-EA78-4AAD-AF81-51DBCA811E82}">
      <dgm:prSet/>
      <dgm:spPr/>
      <dgm:t>
        <a:bodyPr/>
        <a:lstStyle/>
        <a:p>
          <a:endParaRPr lang="en-GB"/>
        </a:p>
      </dgm:t>
    </dgm:pt>
    <dgm:pt modelId="{1EAFD623-05F7-4837-98D9-415E4ADC7E86}" type="sibTrans" cxnId="{F63C9377-EA78-4AAD-AF81-51DBCA811E82}">
      <dgm:prSet/>
      <dgm:spPr/>
      <dgm:t>
        <a:bodyPr/>
        <a:lstStyle/>
        <a:p>
          <a:endParaRPr lang="en-GB"/>
        </a:p>
      </dgm:t>
    </dgm:pt>
    <dgm:pt modelId="{AA4A5128-D17E-4686-B071-0619CF669C50}">
      <dgm:prSet/>
      <dgm:spPr/>
      <dgm:t>
        <a:bodyPr/>
        <a:lstStyle/>
        <a:p>
          <a:pPr rtl="0"/>
          <a:r>
            <a:rPr lang="en-GB" dirty="0"/>
            <a:t>Bribing voters was made illegal to improve democracy</a:t>
          </a:r>
          <a:r>
            <a:rPr lang="en-GB" dirty="0">
              <a:latin typeface="Palatino"/>
            </a:rPr>
            <a:t> </a:t>
          </a:r>
          <a:endParaRPr lang="en-GB" dirty="0"/>
        </a:p>
      </dgm:t>
    </dgm:pt>
    <dgm:pt modelId="{1AAD2FB3-1487-4BAA-A754-92F666FE82E8}" type="parTrans" cxnId="{6CACFF43-2493-4175-AFC2-C5BC26E250D1}">
      <dgm:prSet/>
      <dgm:spPr/>
      <dgm:t>
        <a:bodyPr/>
        <a:lstStyle/>
        <a:p>
          <a:endParaRPr lang="en-GB"/>
        </a:p>
      </dgm:t>
    </dgm:pt>
    <dgm:pt modelId="{F1E5425E-BC68-464B-A612-C6E05BEED816}" type="sibTrans" cxnId="{6CACFF43-2493-4175-AFC2-C5BC26E250D1}">
      <dgm:prSet/>
      <dgm:spPr/>
      <dgm:t>
        <a:bodyPr/>
        <a:lstStyle/>
        <a:p>
          <a:endParaRPr lang="en-GB"/>
        </a:p>
      </dgm:t>
    </dgm:pt>
    <dgm:pt modelId="{A06D5C7F-6FB6-497F-A4FE-4273CDA342FC}">
      <dgm:prSet/>
      <dgm:spPr/>
      <dgm:t>
        <a:bodyPr/>
        <a:lstStyle/>
        <a:p>
          <a:r>
            <a:rPr lang="en-GB" dirty="0"/>
            <a:t>Voting law changed so now 2/3 of men could vote = 18% of the </a:t>
          </a:r>
          <a:r>
            <a:rPr lang="en-GB" dirty="0">
              <a:latin typeface="Palatino"/>
            </a:rPr>
            <a:t>population</a:t>
          </a:r>
          <a:endParaRPr lang="en-GB" dirty="0"/>
        </a:p>
      </dgm:t>
    </dgm:pt>
    <dgm:pt modelId="{CD68462A-660A-44BE-A162-3A60A8C01311}" type="parTrans" cxnId="{04D07559-F45A-43AF-B27D-EC1BE2D5B2B1}">
      <dgm:prSet/>
      <dgm:spPr/>
      <dgm:t>
        <a:bodyPr/>
        <a:lstStyle/>
        <a:p>
          <a:endParaRPr lang="en-GB"/>
        </a:p>
      </dgm:t>
    </dgm:pt>
    <dgm:pt modelId="{C14747FD-9520-481C-999B-1059DCCED6E0}" type="sibTrans" cxnId="{04D07559-F45A-43AF-B27D-EC1BE2D5B2B1}">
      <dgm:prSet/>
      <dgm:spPr/>
      <dgm:t>
        <a:bodyPr/>
        <a:lstStyle/>
        <a:p>
          <a:endParaRPr lang="en-GB"/>
        </a:p>
      </dgm:t>
    </dgm:pt>
    <dgm:pt modelId="{1B98F6A2-5112-479C-910D-FB23EFB5987C}">
      <dgm:prSet phldrT="[Text]"/>
      <dgm:spPr/>
      <dgm:t>
        <a:bodyPr/>
        <a:lstStyle/>
        <a:p>
          <a:r>
            <a:rPr lang="en-GB" dirty="0"/>
            <a:t>Secret ballots were introduced so votes remained private</a:t>
          </a:r>
        </a:p>
      </dgm:t>
    </dgm:pt>
    <dgm:pt modelId="{B5F5E9E6-D9A7-430F-BEF8-9D2AA5ABC1E8}" type="parTrans" cxnId="{DE43D983-E36D-4D55-8257-454B9117AED3}">
      <dgm:prSet/>
      <dgm:spPr/>
      <dgm:t>
        <a:bodyPr/>
        <a:lstStyle/>
        <a:p>
          <a:endParaRPr lang="en-GB"/>
        </a:p>
      </dgm:t>
    </dgm:pt>
    <dgm:pt modelId="{7E38FC51-07B1-4AB1-9C51-02D18EF5FBB7}" type="sibTrans" cxnId="{DE43D983-E36D-4D55-8257-454B9117AED3}">
      <dgm:prSet/>
      <dgm:spPr/>
      <dgm:t>
        <a:bodyPr/>
        <a:lstStyle/>
        <a:p>
          <a:endParaRPr lang="en-GB"/>
        </a:p>
      </dgm:t>
    </dgm:pt>
    <dgm:pt modelId="{ABCC5830-FB8C-4D04-A259-705168AAF3CD}" type="pres">
      <dgm:prSet presAssocID="{519E0EBE-7360-4DEF-953B-6CEA59CA82AA}" presName="Name0" presStyleCnt="0">
        <dgm:presLayoutVars>
          <dgm:dir/>
          <dgm:animLvl val="lvl"/>
          <dgm:resizeHandles/>
        </dgm:presLayoutVars>
      </dgm:prSet>
      <dgm:spPr/>
    </dgm:pt>
    <dgm:pt modelId="{46750E87-024E-4E3D-B387-57A4235DCAB2}" type="pres">
      <dgm:prSet presAssocID="{C68D8C63-12B9-4D45-A150-34B7471F1167}" presName="linNode" presStyleCnt="0"/>
      <dgm:spPr/>
    </dgm:pt>
    <dgm:pt modelId="{9CA97A78-EA35-40DC-B8D8-E9ACCF8EE6FA}" type="pres">
      <dgm:prSet presAssocID="{C68D8C63-12B9-4D45-A150-34B7471F1167}" presName="parentShp" presStyleLbl="node1" presStyleIdx="0" presStyleCnt="5">
        <dgm:presLayoutVars>
          <dgm:bulletEnabled val="1"/>
        </dgm:presLayoutVars>
      </dgm:prSet>
      <dgm:spPr/>
    </dgm:pt>
    <dgm:pt modelId="{35FEA3BE-78FE-4FBA-B932-76AC4606B377}" type="pres">
      <dgm:prSet presAssocID="{C68D8C63-12B9-4D45-A150-34B7471F1167}" presName="childShp" presStyleLbl="bgAccFollowNode1" presStyleIdx="0" presStyleCnt="5">
        <dgm:presLayoutVars>
          <dgm:bulletEnabled val="1"/>
        </dgm:presLayoutVars>
      </dgm:prSet>
      <dgm:spPr/>
    </dgm:pt>
    <dgm:pt modelId="{A28C7D1F-B3F4-4951-8EDC-C2EA2717D386}" type="pres">
      <dgm:prSet presAssocID="{3846A85E-4FBF-453E-A972-7223964A4119}" presName="spacing" presStyleCnt="0"/>
      <dgm:spPr/>
    </dgm:pt>
    <dgm:pt modelId="{6D14FEAD-E48F-4893-B397-67AFF03623BA}" type="pres">
      <dgm:prSet presAssocID="{20A7828E-06F3-4091-AD67-4829FD1BCBDE}" presName="linNode" presStyleCnt="0"/>
      <dgm:spPr/>
    </dgm:pt>
    <dgm:pt modelId="{7DF58E04-B9C8-4A35-A08A-B939DC4E96DE}" type="pres">
      <dgm:prSet presAssocID="{20A7828E-06F3-4091-AD67-4829FD1BCBDE}" presName="parentShp" presStyleLbl="node1" presStyleIdx="1" presStyleCnt="5">
        <dgm:presLayoutVars>
          <dgm:bulletEnabled val="1"/>
        </dgm:presLayoutVars>
      </dgm:prSet>
      <dgm:spPr/>
    </dgm:pt>
    <dgm:pt modelId="{04FBFF70-F69A-4331-9405-B65C8D5B12AF}" type="pres">
      <dgm:prSet presAssocID="{20A7828E-06F3-4091-AD67-4829FD1BCBDE}" presName="childShp" presStyleLbl="bgAccFollowNode1" presStyleIdx="1" presStyleCnt="5">
        <dgm:presLayoutVars>
          <dgm:bulletEnabled val="1"/>
        </dgm:presLayoutVars>
      </dgm:prSet>
      <dgm:spPr/>
    </dgm:pt>
    <dgm:pt modelId="{0A5D9B9A-EFEB-4803-910C-ACFF8D38EF60}" type="pres">
      <dgm:prSet presAssocID="{43B15025-7DAB-4E1B-AB9F-E9FAAAC14C8A}" presName="spacing" presStyleCnt="0"/>
      <dgm:spPr/>
    </dgm:pt>
    <dgm:pt modelId="{D5664AF4-3D04-4FA7-AFF7-4D6F4821C5EF}" type="pres">
      <dgm:prSet presAssocID="{F2EA4976-DF14-4DB7-A317-6D0847FED8E4}" presName="linNode" presStyleCnt="0"/>
      <dgm:spPr/>
    </dgm:pt>
    <dgm:pt modelId="{AB6EFA0E-8FFC-4820-A512-966547988756}" type="pres">
      <dgm:prSet presAssocID="{F2EA4976-DF14-4DB7-A317-6D0847FED8E4}" presName="parentShp" presStyleLbl="node1" presStyleIdx="2" presStyleCnt="5">
        <dgm:presLayoutVars>
          <dgm:bulletEnabled val="1"/>
        </dgm:presLayoutVars>
      </dgm:prSet>
      <dgm:spPr/>
    </dgm:pt>
    <dgm:pt modelId="{C0D5CA95-285E-498A-B771-7CDB0B777136}" type="pres">
      <dgm:prSet presAssocID="{F2EA4976-DF14-4DB7-A317-6D0847FED8E4}" presName="childShp" presStyleLbl="bgAccFollowNode1" presStyleIdx="2" presStyleCnt="5">
        <dgm:presLayoutVars>
          <dgm:bulletEnabled val="1"/>
        </dgm:presLayoutVars>
      </dgm:prSet>
      <dgm:spPr/>
    </dgm:pt>
    <dgm:pt modelId="{BA7331A5-CD6C-48B3-95B4-8D950ECE39CB}" type="pres">
      <dgm:prSet presAssocID="{E9839882-FF79-4B8D-B47E-A58D97B90A40}" presName="spacing" presStyleCnt="0"/>
      <dgm:spPr/>
    </dgm:pt>
    <dgm:pt modelId="{48C123F5-71F9-4F40-9A03-4C47B2B76E20}" type="pres">
      <dgm:prSet presAssocID="{011F0D25-1883-4F5D-869D-522D5ED08CAB}" presName="linNode" presStyleCnt="0"/>
      <dgm:spPr/>
    </dgm:pt>
    <dgm:pt modelId="{BB17C4F7-C56C-4EF8-9C4E-23ABCBBE04F0}" type="pres">
      <dgm:prSet presAssocID="{011F0D25-1883-4F5D-869D-522D5ED08CAB}" presName="parentShp" presStyleLbl="node1" presStyleIdx="3" presStyleCnt="5">
        <dgm:presLayoutVars>
          <dgm:bulletEnabled val="1"/>
        </dgm:presLayoutVars>
      </dgm:prSet>
      <dgm:spPr/>
    </dgm:pt>
    <dgm:pt modelId="{C472C5C7-F7CF-4DB6-A3A3-D6692B258476}" type="pres">
      <dgm:prSet presAssocID="{011F0D25-1883-4F5D-869D-522D5ED08CAB}" presName="childShp" presStyleLbl="bgAccFollowNode1" presStyleIdx="3" presStyleCnt="5">
        <dgm:presLayoutVars>
          <dgm:bulletEnabled val="1"/>
        </dgm:presLayoutVars>
      </dgm:prSet>
      <dgm:spPr/>
    </dgm:pt>
    <dgm:pt modelId="{3B9014CD-B7FD-4D83-84D2-F9E72AE84CB1}" type="pres">
      <dgm:prSet presAssocID="{49C667CB-4921-4A9C-8928-BB7F1FC29F65}" presName="spacing" presStyleCnt="0"/>
      <dgm:spPr/>
    </dgm:pt>
    <dgm:pt modelId="{4CD9D9C2-8DFC-4E5C-867F-CF4176E85685}" type="pres">
      <dgm:prSet presAssocID="{089A7E44-AC91-4DE4-88AD-926144DC58FB}" presName="linNode" presStyleCnt="0"/>
      <dgm:spPr/>
    </dgm:pt>
    <dgm:pt modelId="{5B7A1304-9744-45A7-9859-0820179D4AC2}" type="pres">
      <dgm:prSet presAssocID="{089A7E44-AC91-4DE4-88AD-926144DC58FB}" presName="parentShp" presStyleLbl="node1" presStyleIdx="4" presStyleCnt="5">
        <dgm:presLayoutVars>
          <dgm:bulletEnabled val="1"/>
        </dgm:presLayoutVars>
      </dgm:prSet>
      <dgm:spPr/>
    </dgm:pt>
    <dgm:pt modelId="{AB908372-9950-4724-B714-39F7C4219CC1}" type="pres">
      <dgm:prSet presAssocID="{089A7E44-AC91-4DE4-88AD-926144DC58FB}" presName="childShp" presStyleLbl="bgAccFollowNode1" presStyleIdx="4" presStyleCnt="5">
        <dgm:presLayoutVars>
          <dgm:bulletEnabled val="1"/>
        </dgm:presLayoutVars>
      </dgm:prSet>
      <dgm:spPr/>
    </dgm:pt>
  </dgm:ptLst>
  <dgm:cxnLst>
    <dgm:cxn modelId="{B85B3800-B153-4D87-AFDE-3AC35C34D202}" srcId="{519E0EBE-7360-4DEF-953B-6CEA59CA82AA}" destId="{011F0D25-1883-4F5D-869D-522D5ED08CAB}" srcOrd="3" destOrd="0" parTransId="{1DF4A1CD-0235-40DA-A50C-9112AED9AA07}" sibTransId="{49C667CB-4921-4A9C-8928-BB7F1FC29F65}"/>
    <dgm:cxn modelId="{3F69BD0A-AD1F-4C4D-BA73-E48083E41A10}" type="presOf" srcId="{20A7828E-06F3-4091-AD67-4829FD1BCBDE}" destId="{7DF58E04-B9C8-4A35-A08A-B939DC4E96DE}" srcOrd="0" destOrd="0" presId="urn:microsoft.com/office/officeart/2005/8/layout/vList6"/>
    <dgm:cxn modelId="{3D2B7F19-203B-4094-B585-A58CC1381B2A}" srcId="{519E0EBE-7360-4DEF-953B-6CEA59CA82AA}" destId="{20A7828E-06F3-4091-AD67-4829FD1BCBDE}" srcOrd="1" destOrd="0" parTransId="{7E7258A7-8F46-4504-9059-755A7C8366E6}" sibTransId="{43B15025-7DAB-4E1B-AB9F-E9FAAAC14C8A}"/>
    <dgm:cxn modelId="{44479519-8FAF-44D1-B489-19D2287FED08}" type="presOf" srcId="{089A7E44-AC91-4DE4-88AD-926144DC58FB}" destId="{5B7A1304-9744-45A7-9859-0820179D4AC2}" srcOrd="0" destOrd="0" presId="urn:microsoft.com/office/officeart/2005/8/layout/vList6"/>
    <dgm:cxn modelId="{DC3CC25D-B5E8-4409-8160-B2BFF3C340D4}" srcId="{20A7828E-06F3-4091-AD67-4829FD1BCBDE}" destId="{EA703F69-8B13-496B-9F50-B6FDD1771319}" srcOrd="0" destOrd="0" parTransId="{058E2D9B-ECB9-4661-B957-A4BB62A55951}" sibTransId="{9A4E479F-34B9-411E-A5D9-69A3B6339B45}"/>
    <dgm:cxn modelId="{6CACFF43-2493-4175-AFC2-C5BC26E250D1}" srcId="{011F0D25-1883-4F5D-869D-522D5ED08CAB}" destId="{AA4A5128-D17E-4686-B071-0619CF669C50}" srcOrd="0" destOrd="0" parTransId="{1AAD2FB3-1487-4BAA-A754-92F666FE82E8}" sibTransId="{F1E5425E-BC68-464B-A612-C6E05BEED816}"/>
    <dgm:cxn modelId="{F63C9377-EA78-4AAD-AF81-51DBCA811E82}" srcId="{519E0EBE-7360-4DEF-953B-6CEA59CA82AA}" destId="{089A7E44-AC91-4DE4-88AD-926144DC58FB}" srcOrd="4" destOrd="0" parTransId="{461C0CBF-298C-4383-B75E-92FC7BD5D498}" sibTransId="{1EAFD623-05F7-4837-98D9-415E4ADC7E86}"/>
    <dgm:cxn modelId="{04D07559-F45A-43AF-B27D-EC1BE2D5B2B1}" srcId="{089A7E44-AC91-4DE4-88AD-926144DC58FB}" destId="{A06D5C7F-6FB6-497F-A4FE-4273CDA342FC}" srcOrd="0" destOrd="0" parTransId="{CD68462A-660A-44BE-A162-3A60A8C01311}" sibTransId="{C14747FD-9520-481C-999B-1059DCCED6E0}"/>
    <dgm:cxn modelId="{DE43D983-E36D-4D55-8257-454B9117AED3}" srcId="{F2EA4976-DF14-4DB7-A317-6D0847FED8E4}" destId="{1B98F6A2-5112-479C-910D-FB23EFB5987C}" srcOrd="0" destOrd="0" parTransId="{B5F5E9E6-D9A7-430F-BEF8-9D2AA5ABC1E8}" sibTransId="{7E38FC51-07B1-4AB1-9C51-02D18EF5FBB7}"/>
    <dgm:cxn modelId="{D4B3BC93-2170-4D2B-8ABF-3856386E5B0F}" type="presOf" srcId="{519E0EBE-7360-4DEF-953B-6CEA59CA82AA}" destId="{ABCC5830-FB8C-4D04-A259-705168AAF3CD}" srcOrd="0" destOrd="0" presId="urn:microsoft.com/office/officeart/2005/8/layout/vList6"/>
    <dgm:cxn modelId="{AB2808BF-4BD9-4730-A0D5-7033F18B4E5D}" type="presOf" srcId="{AA4A5128-D17E-4686-B071-0619CF669C50}" destId="{C472C5C7-F7CF-4DB6-A3A3-D6692B258476}" srcOrd="0" destOrd="0" presId="urn:microsoft.com/office/officeart/2005/8/layout/vList6"/>
    <dgm:cxn modelId="{AAB180BF-C317-4418-88B5-35C4871CA79E}" type="presOf" srcId="{1B98F6A2-5112-479C-910D-FB23EFB5987C}" destId="{C0D5CA95-285E-498A-B771-7CDB0B777136}" srcOrd="0" destOrd="0" presId="urn:microsoft.com/office/officeart/2005/8/layout/vList6"/>
    <dgm:cxn modelId="{042742CA-F555-4B90-A160-1FE370C80815}" srcId="{C68D8C63-12B9-4D45-A150-34B7471F1167}" destId="{C5AE0BC0-BA8E-4AD1-A155-1551935773E9}" srcOrd="0" destOrd="0" parTransId="{80ABD813-3137-48C6-B263-DFE20230F988}" sibTransId="{A51A0DFF-8390-4B8B-A897-741B8A897C7F}"/>
    <dgm:cxn modelId="{C2020DD2-0CCF-4A4D-BECC-4C672942A7F8}" type="presOf" srcId="{C68D8C63-12B9-4D45-A150-34B7471F1167}" destId="{9CA97A78-EA35-40DC-B8D8-E9ACCF8EE6FA}" srcOrd="0" destOrd="0" presId="urn:microsoft.com/office/officeart/2005/8/layout/vList6"/>
    <dgm:cxn modelId="{503CB9D4-0526-49A1-AD3B-60378C805192}" type="presOf" srcId="{F2EA4976-DF14-4DB7-A317-6D0847FED8E4}" destId="{AB6EFA0E-8FFC-4820-A512-966547988756}" srcOrd="0" destOrd="0" presId="urn:microsoft.com/office/officeart/2005/8/layout/vList6"/>
    <dgm:cxn modelId="{065100D5-9050-4CFD-8FA0-6AE2F8867959}" srcId="{519E0EBE-7360-4DEF-953B-6CEA59CA82AA}" destId="{C68D8C63-12B9-4D45-A150-34B7471F1167}" srcOrd="0" destOrd="0" parTransId="{FF741774-8502-4911-A89A-47B93EE1E722}" sibTransId="{3846A85E-4FBF-453E-A972-7223964A4119}"/>
    <dgm:cxn modelId="{66916ED5-994D-4797-B1E7-8245CA26BD2A}" srcId="{519E0EBE-7360-4DEF-953B-6CEA59CA82AA}" destId="{F2EA4976-DF14-4DB7-A317-6D0847FED8E4}" srcOrd="2" destOrd="0" parTransId="{FB9BBF30-BCB4-4E9D-9545-46A9336AF2F9}" sibTransId="{E9839882-FF79-4B8D-B47E-A58D97B90A40}"/>
    <dgm:cxn modelId="{06EF90D6-540C-4AEF-A828-51D2AA66F713}" type="presOf" srcId="{C5AE0BC0-BA8E-4AD1-A155-1551935773E9}" destId="{35FEA3BE-78FE-4FBA-B932-76AC4606B377}" srcOrd="0" destOrd="0" presId="urn:microsoft.com/office/officeart/2005/8/layout/vList6"/>
    <dgm:cxn modelId="{FDB856D9-0C49-43CF-852C-96126C91360F}" type="presOf" srcId="{A06D5C7F-6FB6-497F-A4FE-4273CDA342FC}" destId="{AB908372-9950-4724-B714-39F7C4219CC1}" srcOrd="0" destOrd="0" presId="urn:microsoft.com/office/officeart/2005/8/layout/vList6"/>
    <dgm:cxn modelId="{6AF1FCDE-3C4E-467C-8F1B-7F280D74887E}" type="presOf" srcId="{011F0D25-1883-4F5D-869D-522D5ED08CAB}" destId="{BB17C4F7-C56C-4EF8-9C4E-23ABCBBE04F0}" srcOrd="0" destOrd="0" presId="urn:microsoft.com/office/officeart/2005/8/layout/vList6"/>
    <dgm:cxn modelId="{AD97ADE7-46D6-4F0C-8C16-DC00A3783522}" type="presOf" srcId="{EA703F69-8B13-496B-9F50-B6FDD1771319}" destId="{04FBFF70-F69A-4331-9405-B65C8D5B12AF}" srcOrd="0" destOrd="0" presId="urn:microsoft.com/office/officeart/2005/8/layout/vList6"/>
    <dgm:cxn modelId="{1C2D0851-ADF0-4E6B-9720-E00B873C75A8}" type="presParOf" srcId="{ABCC5830-FB8C-4D04-A259-705168AAF3CD}" destId="{46750E87-024E-4E3D-B387-57A4235DCAB2}" srcOrd="0" destOrd="0" presId="urn:microsoft.com/office/officeart/2005/8/layout/vList6"/>
    <dgm:cxn modelId="{0E9A78F1-C53A-4017-8A68-AEF8935ED132}" type="presParOf" srcId="{46750E87-024E-4E3D-B387-57A4235DCAB2}" destId="{9CA97A78-EA35-40DC-B8D8-E9ACCF8EE6FA}" srcOrd="0" destOrd="0" presId="urn:microsoft.com/office/officeart/2005/8/layout/vList6"/>
    <dgm:cxn modelId="{EBF323E8-1A1F-4863-B4CB-70BEBF6754DF}" type="presParOf" srcId="{46750E87-024E-4E3D-B387-57A4235DCAB2}" destId="{35FEA3BE-78FE-4FBA-B932-76AC4606B377}" srcOrd="1" destOrd="0" presId="urn:microsoft.com/office/officeart/2005/8/layout/vList6"/>
    <dgm:cxn modelId="{14F33546-4474-42FC-8609-C3B6A867D2C7}" type="presParOf" srcId="{ABCC5830-FB8C-4D04-A259-705168AAF3CD}" destId="{A28C7D1F-B3F4-4951-8EDC-C2EA2717D386}" srcOrd="1" destOrd="0" presId="urn:microsoft.com/office/officeart/2005/8/layout/vList6"/>
    <dgm:cxn modelId="{287CC2A9-F3BE-4687-9A2E-15EADFC663A6}" type="presParOf" srcId="{ABCC5830-FB8C-4D04-A259-705168AAF3CD}" destId="{6D14FEAD-E48F-4893-B397-67AFF03623BA}" srcOrd="2" destOrd="0" presId="urn:microsoft.com/office/officeart/2005/8/layout/vList6"/>
    <dgm:cxn modelId="{C2DB576F-D4B2-49C8-AE5A-984F485EC9F9}" type="presParOf" srcId="{6D14FEAD-E48F-4893-B397-67AFF03623BA}" destId="{7DF58E04-B9C8-4A35-A08A-B939DC4E96DE}" srcOrd="0" destOrd="0" presId="urn:microsoft.com/office/officeart/2005/8/layout/vList6"/>
    <dgm:cxn modelId="{3317BCA7-371F-4FB1-9873-B59C624E2681}" type="presParOf" srcId="{6D14FEAD-E48F-4893-B397-67AFF03623BA}" destId="{04FBFF70-F69A-4331-9405-B65C8D5B12AF}" srcOrd="1" destOrd="0" presId="urn:microsoft.com/office/officeart/2005/8/layout/vList6"/>
    <dgm:cxn modelId="{D493CE19-5DCA-4458-A1B5-07A9484A8097}" type="presParOf" srcId="{ABCC5830-FB8C-4D04-A259-705168AAF3CD}" destId="{0A5D9B9A-EFEB-4803-910C-ACFF8D38EF60}" srcOrd="3" destOrd="0" presId="urn:microsoft.com/office/officeart/2005/8/layout/vList6"/>
    <dgm:cxn modelId="{38F6BD98-C57E-4E6B-94B4-8BD5F52AE622}" type="presParOf" srcId="{ABCC5830-FB8C-4D04-A259-705168AAF3CD}" destId="{D5664AF4-3D04-4FA7-AFF7-4D6F4821C5EF}" srcOrd="4" destOrd="0" presId="urn:microsoft.com/office/officeart/2005/8/layout/vList6"/>
    <dgm:cxn modelId="{F2D86D36-5F35-4983-B9E8-14BAAE9CFF2E}" type="presParOf" srcId="{D5664AF4-3D04-4FA7-AFF7-4D6F4821C5EF}" destId="{AB6EFA0E-8FFC-4820-A512-966547988756}" srcOrd="0" destOrd="0" presId="urn:microsoft.com/office/officeart/2005/8/layout/vList6"/>
    <dgm:cxn modelId="{614DEFE8-2C2A-4CBF-A667-67C0493E49BE}" type="presParOf" srcId="{D5664AF4-3D04-4FA7-AFF7-4D6F4821C5EF}" destId="{C0D5CA95-285E-498A-B771-7CDB0B777136}" srcOrd="1" destOrd="0" presId="urn:microsoft.com/office/officeart/2005/8/layout/vList6"/>
    <dgm:cxn modelId="{1B399719-D42D-4C48-9625-E11D4B2386A7}" type="presParOf" srcId="{ABCC5830-FB8C-4D04-A259-705168AAF3CD}" destId="{BA7331A5-CD6C-48B3-95B4-8D950ECE39CB}" srcOrd="5" destOrd="0" presId="urn:microsoft.com/office/officeart/2005/8/layout/vList6"/>
    <dgm:cxn modelId="{6BC6F2F4-49DF-43E5-8033-FE20442F1B70}" type="presParOf" srcId="{ABCC5830-FB8C-4D04-A259-705168AAF3CD}" destId="{48C123F5-71F9-4F40-9A03-4C47B2B76E20}" srcOrd="6" destOrd="0" presId="urn:microsoft.com/office/officeart/2005/8/layout/vList6"/>
    <dgm:cxn modelId="{A4EE9AE5-0D2A-47B9-94F2-ADC9A9AA2B84}" type="presParOf" srcId="{48C123F5-71F9-4F40-9A03-4C47B2B76E20}" destId="{BB17C4F7-C56C-4EF8-9C4E-23ABCBBE04F0}" srcOrd="0" destOrd="0" presId="urn:microsoft.com/office/officeart/2005/8/layout/vList6"/>
    <dgm:cxn modelId="{E50AFD00-FA61-4674-B5D7-387480D954A6}" type="presParOf" srcId="{48C123F5-71F9-4F40-9A03-4C47B2B76E20}" destId="{C472C5C7-F7CF-4DB6-A3A3-D6692B258476}" srcOrd="1" destOrd="0" presId="urn:microsoft.com/office/officeart/2005/8/layout/vList6"/>
    <dgm:cxn modelId="{9C42D6AD-B946-4E9B-8C1A-6A930D0F3471}" type="presParOf" srcId="{ABCC5830-FB8C-4D04-A259-705168AAF3CD}" destId="{3B9014CD-B7FD-4D83-84D2-F9E72AE84CB1}" srcOrd="7" destOrd="0" presId="urn:microsoft.com/office/officeart/2005/8/layout/vList6"/>
    <dgm:cxn modelId="{E811B0F5-8AE8-41A5-A355-F2A0E72C2996}" type="presParOf" srcId="{ABCC5830-FB8C-4D04-A259-705168AAF3CD}" destId="{4CD9D9C2-8DFC-4E5C-867F-CF4176E85685}" srcOrd="8" destOrd="0" presId="urn:microsoft.com/office/officeart/2005/8/layout/vList6"/>
    <dgm:cxn modelId="{B8529674-4247-4494-BAC8-25EF128B1257}" type="presParOf" srcId="{4CD9D9C2-8DFC-4E5C-867F-CF4176E85685}" destId="{5B7A1304-9744-45A7-9859-0820179D4AC2}" srcOrd="0" destOrd="0" presId="urn:microsoft.com/office/officeart/2005/8/layout/vList6"/>
    <dgm:cxn modelId="{9D83F4D7-0A8F-4C93-A3B2-0BFB56928B8F}" type="presParOf" srcId="{4CD9D9C2-8DFC-4E5C-867F-CF4176E85685}" destId="{AB908372-9950-4724-B714-39F7C4219CC1}"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FEA3BE-78FE-4FBA-B932-76AC4606B377}">
      <dsp:nvSpPr>
        <dsp:cNvPr id="0" name=""/>
        <dsp:cNvSpPr/>
      </dsp:nvSpPr>
      <dsp:spPr>
        <a:xfrm>
          <a:off x="2867339" y="1633"/>
          <a:ext cx="4301008" cy="884376"/>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t" anchorCtr="0">
          <a:noAutofit/>
        </a:bodyPr>
        <a:lstStyle/>
        <a:p>
          <a:pPr marL="171450" lvl="1" indent="-171450" algn="l" defTabSz="755650">
            <a:lnSpc>
              <a:spcPct val="90000"/>
            </a:lnSpc>
            <a:spcBef>
              <a:spcPct val="0"/>
            </a:spcBef>
            <a:spcAft>
              <a:spcPct val="15000"/>
            </a:spcAft>
            <a:buChar char="•"/>
          </a:pPr>
          <a:r>
            <a:rPr lang="en-GB" sz="1700" kern="1200" dirty="0"/>
            <a:t>Only 7% of the population could vote</a:t>
          </a:r>
        </a:p>
      </dsp:txBody>
      <dsp:txXfrm>
        <a:off x="2867339" y="112180"/>
        <a:ext cx="3969367" cy="663282"/>
      </dsp:txXfrm>
    </dsp:sp>
    <dsp:sp modelId="{9CA97A78-EA35-40DC-B8D8-E9ACCF8EE6FA}">
      <dsp:nvSpPr>
        <dsp:cNvPr id="0" name=""/>
        <dsp:cNvSpPr/>
      </dsp:nvSpPr>
      <dsp:spPr>
        <a:xfrm>
          <a:off x="0" y="1633"/>
          <a:ext cx="2867339" cy="88437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marL="0" lvl="0" indent="0" algn="ctr" defTabSz="2089150">
            <a:lnSpc>
              <a:spcPct val="90000"/>
            </a:lnSpc>
            <a:spcBef>
              <a:spcPct val="0"/>
            </a:spcBef>
            <a:spcAft>
              <a:spcPct val="35000"/>
            </a:spcAft>
            <a:buNone/>
          </a:pPr>
          <a:r>
            <a:rPr lang="en-GB" sz="4700" kern="1200" dirty="0"/>
            <a:t>1832</a:t>
          </a:r>
        </a:p>
      </dsp:txBody>
      <dsp:txXfrm>
        <a:off x="43172" y="44805"/>
        <a:ext cx="2780995" cy="798032"/>
      </dsp:txXfrm>
    </dsp:sp>
    <dsp:sp modelId="{04FBFF70-F69A-4331-9405-B65C8D5B12AF}">
      <dsp:nvSpPr>
        <dsp:cNvPr id="0" name=""/>
        <dsp:cNvSpPr/>
      </dsp:nvSpPr>
      <dsp:spPr>
        <a:xfrm>
          <a:off x="2867339" y="974447"/>
          <a:ext cx="4301008" cy="884376"/>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t" anchorCtr="0">
          <a:noAutofit/>
        </a:bodyPr>
        <a:lstStyle/>
        <a:p>
          <a:pPr marL="171450" lvl="1" indent="-171450" algn="l" defTabSz="755650">
            <a:lnSpc>
              <a:spcPct val="90000"/>
            </a:lnSpc>
            <a:spcBef>
              <a:spcPct val="0"/>
            </a:spcBef>
            <a:spcAft>
              <a:spcPct val="15000"/>
            </a:spcAft>
            <a:buChar char="•"/>
          </a:pPr>
          <a:r>
            <a:rPr lang="en-GB" sz="1700" kern="1200" dirty="0"/>
            <a:t>All men with property or who paid rent could vote</a:t>
          </a:r>
        </a:p>
      </dsp:txBody>
      <dsp:txXfrm>
        <a:off x="2867339" y="1084994"/>
        <a:ext cx="3969367" cy="663282"/>
      </dsp:txXfrm>
    </dsp:sp>
    <dsp:sp modelId="{7DF58E04-B9C8-4A35-A08A-B939DC4E96DE}">
      <dsp:nvSpPr>
        <dsp:cNvPr id="0" name=""/>
        <dsp:cNvSpPr/>
      </dsp:nvSpPr>
      <dsp:spPr>
        <a:xfrm>
          <a:off x="0" y="974447"/>
          <a:ext cx="2867339" cy="884376"/>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marL="0" lvl="0" indent="0" algn="ctr" defTabSz="2089150">
            <a:lnSpc>
              <a:spcPct val="90000"/>
            </a:lnSpc>
            <a:spcBef>
              <a:spcPct val="0"/>
            </a:spcBef>
            <a:spcAft>
              <a:spcPct val="35000"/>
            </a:spcAft>
            <a:buNone/>
          </a:pPr>
          <a:r>
            <a:rPr lang="en-GB" sz="4700" kern="1200" dirty="0"/>
            <a:t>1867</a:t>
          </a:r>
        </a:p>
      </dsp:txBody>
      <dsp:txXfrm>
        <a:off x="43172" y="1017619"/>
        <a:ext cx="2780995" cy="798032"/>
      </dsp:txXfrm>
    </dsp:sp>
    <dsp:sp modelId="{C0D5CA95-285E-498A-B771-7CDB0B777136}">
      <dsp:nvSpPr>
        <dsp:cNvPr id="0" name=""/>
        <dsp:cNvSpPr/>
      </dsp:nvSpPr>
      <dsp:spPr>
        <a:xfrm>
          <a:off x="2867339" y="1947261"/>
          <a:ext cx="4301008" cy="884376"/>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t" anchorCtr="0">
          <a:noAutofit/>
        </a:bodyPr>
        <a:lstStyle/>
        <a:p>
          <a:pPr marL="171450" lvl="1" indent="-171450" algn="l" defTabSz="755650">
            <a:lnSpc>
              <a:spcPct val="90000"/>
            </a:lnSpc>
            <a:spcBef>
              <a:spcPct val="0"/>
            </a:spcBef>
            <a:spcAft>
              <a:spcPct val="15000"/>
            </a:spcAft>
            <a:buChar char="•"/>
          </a:pPr>
          <a:r>
            <a:rPr lang="en-GB" sz="1700" kern="1200" dirty="0"/>
            <a:t>Secret ballots were introduced so votes remained private</a:t>
          </a:r>
        </a:p>
      </dsp:txBody>
      <dsp:txXfrm>
        <a:off x="2867339" y="2057808"/>
        <a:ext cx="3969367" cy="663282"/>
      </dsp:txXfrm>
    </dsp:sp>
    <dsp:sp modelId="{AB6EFA0E-8FFC-4820-A512-966547988756}">
      <dsp:nvSpPr>
        <dsp:cNvPr id="0" name=""/>
        <dsp:cNvSpPr/>
      </dsp:nvSpPr>
      <dsp:spPr>
        <a:xfrm>
          <a:off x="0" y="1947261"/>
          <a:ext cx="2867339" cy="884376"/>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marL="0" lvl="0" indent="0" algn="ctr" defTabSz="2089150">
            <a:lnSpc>
              <a:spcPct val="90000"/>
            </a:lnSpc>
            <a:spcBef>
              <a:spcPct val="0"/>
            </a:spcBef>
            <a:spcAft>
              <a:spcPct val="35000"/>
            </a:spcAft>
            <a:buNone/>
          </a:pPr>
          <a:r>
            <a:rPr lang="en-GB" sz="4700" kern="1200" dirty="0"/>
            <a:t>1872</a:t>
          </a:r>
        </a:p>
      </dsp:txBody>
      <dsp:txXfrm>
        <a:off x="43172" y="1990433"/>
        <a:ext cx="2780995" cy="798032"/>
      </dsp:txXfrm>
    </dsp:sp>
    <dsp:sp modelId="{C472C5C7-F7CF-4DB6-A3A3-D6692B258476}">
      <dsp:nvSpPr>
        <dsp:cNvPr id="0" name=""/>
        <dsp:cNvSpPr/>
      </dsp:nvSpPr>
      <dsp:spPr>
        <a:xfrm>
          <a:off x="2867339" y="2920075"/>
          <a:ext cx="4301008" cy="884376"/>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t" anchorCtr="0">
          <a:noAutofit/>
        </a:bodyPr>
        <a:lstStyle/>
        <a:p>
          <a:pPr marL="171450" lvl="1" indent="-171450" algn="l" defTabSz="755650" rtl="0">
            <a:lnSpc>
              <a:spcPct val="90000"/>
            </a:lnSpc>
            <a:spcBef>
              <a:spcPct val="0"/>
            </a:spcBef>
            <a:spcAft>
              <a:spcPct val="15000"/>
            </a:spcAft>
            <a:buChar char="•"/>
          </a:pPr>
          <a:r>
            <a:rPr lang="en-GB" sz="1700" kern="1200" dirty="0"/>
            <a:t>Bribing voters was made illegal to improve democracy</a:t>
          </a:r>
          <a:r>
            <a:rPr lang="en-GB" sz="1700" kern="1200" dirty="0">
              <a:latin typeface="Palatino"/>
            </a:rPr>
            <a:t> </a:t>
          </a:r>
          <a:endParaRPr lang="en-GB" sz="1700" kern="1200" dirty="0"/>
        </a:p>
      </dsp:txBody>
      <dsp:txXfrm>
        <a:off x="2867339" y="3030622"/>
        <a:ext cx="3969367" cy="663282"/>
      </dsp:txXfrm>
    </dsp:sp>
    <dsp:sp modelId="{BB17C4F7-C56C-4EF8-9C4E-23ABCBBE04F0}">
      <dsp:nvSpPr>
        <dsp:cNvPr id="0" name=""/>
        <dsp:cNvSpPr/>
      </dsp:nvSpPr>
      <dsp:spPr>
        <a:xfrm>
          <a:off x="0" y="2920075"/>
          <a:ext cx="2867339" cy="884376"/>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marL="0" lvl="0" indent="0" algn="ctr" defTabSz="2089150">
            <a:lnSpc>
              <a:spcPct val="90000"/>
            </a:lnSpc>
            <a:spcBef>
              <a:spcPct val="0"/>
            </a:spcBef>
            <a:spcAft>
              <a:spcPct val="35000"/>
            </a:spcAft>
            <a:buNone/>
          </a:pPr>
          <a:r>
            <a:rPr lang="en-GB" sz="4700" kern="1200" dirty="0"/>
            <a:t>1883</a:t>
          </a:r>
        </a:p>
      </dsp:txBody>
      <dsp:txXfrm>
        <a:off x="43172" y="2963247"/>
        <a:ext cx="2780995" cy="798032"/>
      </dsp:txXfrm>
    </dsp:sp>
    <dsp:sp modelId="{AB908372-9950-4724-B714-39F7C4219CC1}">
      <dsp:nvSpPr>
        <dsp:cNvPr id="0" name=""/>
        <dsp:cNvSpPr/>
      </dsp:nvSpPr>
      <dsp:spPr>
        <a:xfrm>
          <a:off x="2867339" y="3892889"/>
          <a:ext cx="4301008" cy="884376"/>
        </a:xfrm>
        <a:prstGeom prst="rightArrow">
          <a:avLst>
            <a:gd name="adj1" fmla="val 75000"/>
            <a:gd name="adj2" fmla="val 50000"/>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t" anchorCtr="0">
          <a:noAutofit/>
        </a:bodyPr>
        <a:lstStyle/>
        <a:p>
          <a:pPr marL="171450" lvl="1" indent="-171450" algn="l" defTabSz="755650">
            <a:lnSpc>
              <a:spcPct val="90000"/>
            </a:lnSpc>
            <a:spcBef>
              <a:spcPct val="0"/>
            </a:spcBef>
            <a:spcAft>
              <a:spcPct val="15000"/>
            </a:spcAft>
            <a:buChar char="•"/>
          </a:pPr>
          <a:r>
            <a:rPr lang="en-GB" sz="1700" kern="1200" dirty="0"/>
            <a:t>Voting law changed so now 2/3 of men could vote = 18% of the </a:t>
          </a:r>
          <a:r>
            <a:rPr lang="en-GB" sz="1700" kern="1200" dirty="0">
              <a:latin typeface="Palatino"/>
            </a:rPr>
            <a:t>population</a:t>
          </a:r>
          <a:endParaRPr lang="en-GB" sz="1700" kern="1200" dirty="0"/>
        </a:p>
      </dsp:txBody>
      <dsp:txXfrm>
        <a:off x="2867339" y="4003436"/>
        <a:ext cx="3969367" cy="663282"/>
      </dsp:txXfrm>
    </dsp:sp>
    <dsp:sp modelId="{5B7A1304-9744-45A7-9859-0820179D4AC2}">
      <dsp:nvSpPr>
        <dsp:cNvPr id="0" name=""/>
        <dsp:cNvSpPr/>
      </dsp:nvSpPr>
      <dsp:spPr>
        <a:xfrm>
          <a:off x="0" y="3892889"/>
          <a:ext cx="2867339" cy="884376"/>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marL="0" lvl="0" indent="0" algn="ctr" defTabSz="2089150">
            <a:lnSpc>
              <a:spcPct val="90000"/>
            </a:lnSpc>
            <a:spcBef>
              <a:spcPct val="0"/>
            </a:spcBef>
            <a:spcAft>
              <a:spcPct val="35000"/>
            </a:spcAft>
            <a:buNone/>
          </a:pPr>
          <a:r>
            <a:rPr lang="en-GB" sz="4700" kern="1200" dirty="0"/>
            <a:t>1884</a:t>
          </a:r>
        </a:p>
      </dsp:txBody>
      <dsp:txXfrm>
        <a:off x="43172" y="3936061"/>
        <a:ext cx="2780995" cy="798032"/>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02/03/2022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Pupils might be surprised to know that some key voting changes only happened in the last 100 years. </a:t>
            </a:r>
          </a:p>
          <a:p>
            <a:endParaRPr lang="en-US">
              <a:cs typeface="Calibri"/>
            </a:endParaRPr>
          </a:p>
          <a:p>
            <a:r>
              <a:rPr lang="en-US">
                <a:cs typeface="Calibri"/>
              </a:rPr>
              <a:t>The Representation of the People Act, which was extended multiple times, widened suffrage (or the right to vote) by abolishing rules about property ownership and gender. </a:t>
            </a:r>
          </a:p>
          <a:p>
            <a:endParaRPr lang="en-US">
              <a:cs typeface="Calibri"/>
            </a:endParaRPr>
          </a:p>
          <a:p>
            <a:r>
              <a:rPr lang="en-US">
                <a:cs typeface="Calibri"/>
              </a:rPr>
              <a:t>These key changes occurred whilst three different Prime Ministers were in power: David Lloyd George in 1918; Stanley Baldwin in 1928; and Harold Wilson in 1969. All three of these leaders are memorialised in Westminster Abbey. </a:t>
            </a:r>
          </a:p>
          <a:p>
            <a:endParaRPr lang="en-US">
              <a:cs typeface="Calibri"/>
            </a:endParaRPr>
          </a:p>
          <a:p>
            <a:r>
              <a:rPr lang="en-US">
                <a:cs typeface="Calibri"/>
              </a:rPr>
              <a:t>1918 – The Representation of the People Act – all men over 21 and women over 30 (but only those with property of a certain value)</a:t>
            </a:r>
          </a:p>
          <a:p>
            <a:r>
              <a:rPr lang="en-US">
                <a:cs typeface="Calibri"/>
              </a:rPr>
              <a:t>1928 – The Representation of the People (Equal Franchise) Act – all adults over the age of 21 can vote</a:t>
            </a:r>
          </a:p>
          <a:p>
            <a:r>
              <a:rPr lang="en-US">
                <a:cs typeface="Calibri"/>
              </a:rPr>
              <a:t>1969 – The Representation of the People Act – extended so that all adults over the age of 18 can vote </a:t>
            </a:r>
          </a:p>
          <a:p>
            <a:endParaRPr lang="en-US">
              <a:cs typeface="Calibri"/>
            </a:endParaRPr>
          </a:p>
          <a:p>
            <a:r>
              <a:rPr lang="en-US">
                <a:cs typeface="Calibri"/>
              </a:rPr>
              <a:t>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621246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struggle for equal enfranchisement involved many people from all levels of society. They wanted “universal suffrage”, which allowed the right to vote for people above a certain age, regardless of gender, race or how much money they had.  </a:t>
            </a:r>
          </a:p>
          <a:p>
            <a:endParaRPr lang="en-US">
              <a:cs typeface="Calibri"/>
            </a:endParaRPr>
          </a:p>
          <a:p>
            <a:r>
              <a:rPr lang="en-US">
                <a:cs typeface="Calibri"/>
              </a:rPr>
              <a:t>The most famous campaigners for Universal Suffrage were two groups of women – the Suffragists and the Suffragettes. Ask pupils if they have heard of these groups before. </a:t>
            </a:r>
          </a:p>
          <a:p>
            <a:endParaRPr lang="en-US">
              <a:cs typeface="Calibri"/>
            </a:endParaRPr>
          </a:p>
          <a:p>
            <a:r>
              <a:rPr lang="en-US">
                <a:cs typeface="Calibri"/>
              </a:rPr>
              <a:t>The Suffragists believed in peaceful campaigns. In 1897, groups of women campaigning joined together as the National Union of Women’s Suffrage Societies (NUWSS). They were led by Dame Millicent Fawcett, who is memorialised in Westminster Abbey because of her campaigning efforts. Look at the images of her memorial in Westminster Abbey, reading aloud the words. </a:t>
            </a:r>
          </a:p>
          <a:p>
            <a:endParaRPr lang="en-US">
              <a:cs typeface="Calibri"/>
            </a:endParaRPr>
          </a:p>
          <a:p>
            <a:r>
              <a:rPr lang="en-US">
                <a:cs typeface="Calibri"/>
              </a:rPr>
              <a:t>The Suffragettes, founded by Emmeline Pankhurst in 1903, believed that a more militant approach was necessary – they adopted the motto “Deeds not Words”. Their actions sometimes caused damage, such as in 1914 when a bomb attack thought to be organised by the Suffragettes knocked off a small corner of the Coronation Chair in Westminster Abbey. </a:t>
            </a:r>
          </a:p>
          <a:p>
            <a:endParaRPr lang="en-US">
              <a:cs typeface="Calibri"/>
            </a:endParaRPr>
          </a:p>
          <a:p>
            <a:r>
              <a:rPr lang="en-US">
                <a:cs typeface="Calibri"/>
              </a:rPr>
              <a:t>Emmeline Pankhurst and Dame Millicent Fawcett are honoured with statues near to Westminster Abbey. The hard work of the Suffragists and the Suffragettes meant that everyone over the age of 21 could vote in 1928. </a:t>
            </a:r>
          </a:p>
          <a:p>
            <a:endParaRPr lang="en-US">
              <a:cs typeface="Calibri"/>
            </a:endParaRPr>
          </a:p>
          <a:p>
            <a:r>
              <a:rPr lang="en-US">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Dame Millicent Fawcett memorial (x2) – </a:t>
            </a:r>
            <a:r>
              <a:rPr lang="en-US"/>
              <a:t>©2022 Dean</a:t>
            </a:r>
            <a:r>
              <a:rPr lang="en-US" baseline="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Statue of Emmeline Pankhurst – </a:t>
            </a:r>
            <a:r>
              <a:rPr lang="en-GB" baseline="0" err="1"/>
              <a:t>Prioryman</a:t>
            </a:r>
            <a:r>
              <a:rPr lang="en-GB" baseline="0"/>
              <a:t>, CC BY-SA 4.0 &lt;https://creativecommons.org/licenses/by-sa/4.0&gt;, via Wikimedia Commons</a:t>
            </a:r>
            <a:endParaRPr lang="en-US" baseline="0"/>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1845377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Talk with pupils about who can vote in Britain today. Everyone over the age of 18 can vote, which is just over 47 million people. But, that leaves 20 million people with no vote. Is that fair?  </a:t>
            </a:r>
          </a:p>
          <a:p>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1648962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Talk through the process of an election. Ask pupils if they know when an election has taken place. Perhaps their families have spoken about it or they have been to a polling station or they have seen a postal ballot or heard about an election on the news. </a:t>
            </a:r>
          </a:p>
          <a:p>
            <a:endParaRPr lang="en-GB">
              <a:cs typeface="Calibri"/>
            </a:endParaRPr>
          </a:p>
          <a:p>
            <a:r>
              <a:rPr lang="en-GB">
                <a:cs typeface="Calibri"/>
              </a:rPr>
              <a:t>You may find it helpful to explain these terms in more detail: </a:t>
            </a:r>
          </a:p>
          <a:p>
            <a:r>
              <a:rPr lang="en-GB">
                <a:cs typeface="Calibri"/>
              </a:rPr>
              <a:t>General Election – the process where people vote to select a Member of Parliament (as opposed to local elections)</a:t>
            </a:r>
          </a:p>
          <a:p>
            <a:r>
              <a:rPr lang="en-GB">
                <a:cs typeface="Calibri"/>
              </a:rPr>
              <a:t>Candidates – those who are putting themselves forward to be elected.</a:t>
            </a:r>
          </a:p>
          <a:p>
            <a:r>
              <a:rPr lang="en-GB">
                <a:cs typeface="Calibri"/>
              </a:rPr>
              <a:t>Electorate – the people who vote</a:t>
            </a:r>
          </a:p>
          <a:p>
            <a:endParaRPr lang="en-GB">
              <a:cs typeface="Calibri"/>
            </a:endParaRPr>
          </a:p>
          <a:p>
            <a:endParaRPr lang="en-GB">
              <a:cs typeface="Calibri"/>
            </a:endParaRPr>
          </a:p>
          <a:p>
            <a:r>
              <a:rPr lang="en-GB">
                <a:cs typeface="Calibri"/>
              </a:rPr>
              <a:t>Image: </a:t>
            </a:r>
          </a:p>
          <a:p>
            <a:r>
              <a:rPr lang="en-GB" err="1">
                <a:cs typeface="Calibri"/>
              </a:rPr>
              <a:t>Pixabay</a:t>
            </a:r>
            <a:r>
              <a:rPr lang="en-GB">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344788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While we are talking about British Values, we need to think about the United Kingdom of Great Britain and Northern Ireland when thinking about democracy. </a:t>
            </a:r>
            <a:endParaRPr lang="en-GB" dirty="0">
              <a:cs typeface="Calibri"/>
            </a:endParaRPr>
          </a:p>
          <a:p>
            <a:endParaRPr lang="en-GB" dirty="0"/>
          </a:p>
          <a:p>
            <a:r>
              <a:rPr lang="en-GB" dirty="0"/>
              <a:t>Discuss how voting works in the UK. When there is a general election, people vote for the person in their local area, or constituency, who will represent them in Parliament. There are 650 constituencies in the UK: 533 in England; 59 in Scotland; 49 in Wales; and 18 in Northern Ireland. </a:t>
            </a:r>
            <a:endParaRPr lang="en-GB" dirty="0">
              <a:cs typeface="Calibri"/>
            </a:endParaRPr>
          </a:p>
          <a:p>
            <a:endParaRPr lang="en-GB" dirty="0"/>
          </a:p>
          <a:p>
            <a:r>
              <a:rPr lang="en-GB" dirty="0"/>
              <a:t>Once everyone has voted, one Member of Parliament is elected as the winner for each constituency. </a:t>
            </a:r>
          </a:p>
          <a:p>
            <a:endParaRPr lang="en-GB" dirty="0"/>
          </a:p>
          <a:p>
            <a:r>
              <a:rPr lang="en-GB" dirty="0"/>
              <a:t>Image: </a:t>
            </a:r>
          </a:p>
          <a:p>
            <a:r>
              <a:rPr lang="en-GB" dirty="0" err="1"/>
              <a:t>Pixabay</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2009250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All 650 newly elected Members of Parliament work in the Houses of Parliament. They represent the electorate for at least five years, when there is another General Election. </a:t>
            </a:r>
            <a:r>
              <a:rPr lang="en-US" dirty="0">
                <a:cs typeface="Calibri"/>
              </a:rPr>
              <a:t>Members of Parliament not only speak for their constituents, they are also representatives of Political Parties – these parties represent different viewpoints. They often disagree with each other. </a:t>
            </a:r>
            <a:r>
              <a:rPr lang="en-GB" dirty="0">
                <a:cs typeface="Calibri"/>
              </a:rPr>
              <a:t>The party that has the largest number of MPs becomes the ruling party for the next five years. From that party, they will choose one MP who becomes the Prime Minister. Ask pupils if they can name the current Prime Minister.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a:p>
            <a:pPr>
              <a:defRPr/>
            </a:pPr>
            <a:r>
              <a:rPr lang="en-GB" dirty="0">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Houses of Parliament – </a:t>
            </a:r>
            <a:r>
              <a:rPr lang="en-GB" dirty="0" err="1">
                <a:cs typeface="Calibri"/>
              </a:rPr>
              <a:t>Pixabay</a:t>
            </a:r>
            <a:r>
              <a:rPr lang="en-GB" dirty="0">
                <a:cs typeface="Calibri"/>
              </a:rPr>
              <a:t> </a:t>
            </a:r>
          </a:p>
          <a:p>
            <a:pPr>
              <a:defRPr/>
            </a:pPr>
            <a:r>
              <a:rPr lang="en-GB" dirty="0">
                <a:cs typeface="Calibri"/>
              </a:rPr>
              <a:t>House of Commons – </a:t>
            </a:r>
            <a:r>
              <a:rPr lang="en-GB" dirty="0" err="1">
                <a:cs typeface="Calibri"/>
              </a:rPr>
              <a:t>Pixabay</a:t>
            </a:r>
            <a:r>
              <a:rPr lang="en-GB" dirty="0">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42640350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Click to reveal five different examples of manifesto promises, and a final box asking "What will you promise?"</a:t>
            </a:r>
          </a:p>
          <a:p>
            <a:endParaRPr lang="en-US"/>
          </a:p>
          <a:p>
            <a:r>
              <a:rPr lang="en-US"/>
              <a:t>Talk to pupils about running an election and that they will need to create a manifesto (a series of promises) in groups so other pupils can decide whether or not to vote for them. </a:t>
            </a:r>
            <a:endParaRPr lang="en-US">
              <a:cs typeface="Calibri"/>
            </a:endParaRPr>
          </a:p>
          <a:p>
            <a:endParaRPr lang="en-US"/>
          </a:p>
          <a:p>
            <a:r>
              <a:rPr lang="en-US"/>
              <a:t>For this exercise, the class will need to be divided into four (or more) groups. Once each 'party' is sitting together, they will have to come up with their manifesto, which is a commitment they will make to the electorate. </a:t>
            </a:r>
            <a:r>
              <a:rPr lang="en-US">
                <a:cs typeface="Calibri"/>
              </a:rPr>
              <a:t>Each manifesto will comprise of a maximum of 3 promises, each beginning “We promise to…” Give pupils 5 to 10 minutes to come up with their own ideas. It might be worth mentioning that if your party promises too much, an opposing party might ask how all these wonderful promises might be paid for. </a:t>
            </a:r>
          </a:p>
          <a:p>
            <a:endParaRPr lang="en-US">
              <a:cs typeface="Calibri"/>
            </a:endParaRPr>
          </a:p>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2248624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Give your pupils time to come up with the name of their political party. It's good to find a name that reflects the policies they are promoting so the electorate know who they are voting for and why. If time, pupils could also design a logo for their political party. </a:t>
            </a: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1544534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Give your pupils some time to choose their leader. Do they go for someone who can speak clearly and get their message across? Do they go for someone who is popular in class? Do they go for someone who is trusted? Do they choose someone who gets good results in tests? </a:t>
            </a:r>
          </a:p>
          <a:p>
            <a:endParaRPr lang="en-US">
              <a:cs typeface="Calibri"/>
            </a:endParaRPr>
          </a:p>
          <a:p>
            <a:r>
              <a:rPr lang="en-US">
                <a:cs typeface="Calibri"/>
              </a:rPr>
              <a:t>Once each party has their leader, give your pupils a little extra time to make sure they are clear on their messages / promises and also who is going to deliver these promises to the rest of the class (the leader could deliver all three promises, or the party could divide their messages amongst three 'spokespeople').</a:t>
            </a:r>
          </a:p>
          <a:p>
            <a:endParaRPr lang="en-US">
              <a:cs typeface="Calibri"/>
            </a:endParaRPr>
          </a:p>
          <a:p>
            <a:r>
              <a:rPr lang="en-US">
                <a:cs typeface="Calibri"/>
              </a:rPr>
              <a:t>Image: </a:t>
            </a:r>
          </a:p>
          <a:p>
            <a:r>
              <a:rPr lang="en-US" err="1">
                <a:cs typeface="Calibri"/>
              </a:rPr>
              <a:t>Pixabay</a:t>
            </a:r>
            <a:r>
              <a:rPr lang="en-US">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1103251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Read through the rules of the election. Remind pupils to listen quietly to other groups. </a:t>
            </a:r>
          </a:p>
          <a:p>
            <a:endParaRPr lang="en-US">
              <a:cs typeface="Calibri"/>
            </a:endParaRPr>
          </a:p>
          <a:p>
            <a:r>
              <a:rPr lang="en-US">
                <a:cs typeface="Calibri"/>
              </a:rPr>
              <a:t>When voting, you should encourage pupils to either vote by writing the name of the political party on a piece of paper or by closing their eyes, and voting with hands up. Explain to pupils that this is to replicate the action of a secret ballot which is a fundamental part of democracy. People are able to vote freely as no one else knows who they are voting for. </a:t>
            </a:r>
          </a:p>
          <a:p>
            <a:endParaRPr lang="en-US">
              <a:cs typeface="Calibri"/>
            </a:endParaRPr>
          </a:p>
          <a:p>
            <a:r>
              <a:rPr lang="en-US">
                <a:cs typeface="Calibri"/>
              </a:rPr>
              <a:t>Also, discuss that in reality, because of a secret ballot, politicians are able to vote for their own party – even the Prime Minister can effectively vote for themselves. </a:t>
            </a:r>
          </a:p>
          <a:p>
            <a:endParaRPr lang="en-US">
              <a:cs typeface="Calibri"/>
            </a:endParaRPr>
          </a:p>
          <a:p>
            <a:r>
              <a:rPr lang="en-US">
                <a:cs typeface="Calibri"/>
              </a:rPr>
              <a:t>Image: </a:t>
            </a:r>
          </a:p>
          <a:p>
            <a:r>
              <a:rPr lang="en-US" err="1">
                <a:cs typeface="Calibri"/>
              </a:rPr>
              <a:t>Pixabay</a:t>
            </a:r>
            <a:r>
              <a:rPr lang="en-US">
                <a:cs typeface="Calibri"/>
              </a:rPr>
              <a:t> </a:t>
            </a: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47905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Click once for balloon celebration animation. </a:t>
            </a:r>
          </a:p>
          <a:p>
            <a:endParaRPr lang="en-GB"/>
          </a:p>
          <a:p>
            <a:r>
              <a:rPr lang="en-US">
                <a:cs typeface="Calibri"/>
              </a:rPr>
              <a:t>This is a good moment for the winning party to remind the electorate exactly what they had promised. In the event of a tie between two parties, explain they will have to go into a coalition – that is, they are going to have to partner up and work together.</a:t>
            </a:r>
          </a:p>
          <a:p>
            <a:endParaRPr lang="en-US">
              <a:cs typeface="Calibri"/>
            </a:endParaRPr>
          </a:p>
          <a:p>
            <a:r>
              <a:rPr lang="en-US">
                <a:cs typeface="Calibri"/>
              </a:rPr>
              <a:t>Ask your pupils if they feel the election was fair. Was it a close-run result? If the winning party received 10 votes, and the next party received 9 votes, is that a fair result? This is called First Past the Post where the winner takes all the power even if, perhaps, they only took a small proportion of the overall votes.  </a:t>
            </a:r>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18735637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Ask pupils what they think about democracy. Questions could include: is democracy noisy?; does everyone get what they want?; and would democracy be a good system for running your school? </a:t>
            </a:r>
          </a:p>
          <a:p>
            <a:endParaRPr lang="en-GB">
              <a:cs typeface="Calibri"/>
            </a:endParaRPr>
          </a:p>
          <a:p>
            <a:r>
              <a:rPr lang="en-US">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9927809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a:cs typeface="Arial"/>
              </a:rPr>
              <a:t>Today we explored how the idea of democracy travelled through time, from Ancient Greece to Modern Britain. It did not arrive in Britain fully formed but needed moulding and changing. Ask pupils – do you think democracy will change in the future? </a:t>
            </a:r>
          </a:p>
          <a:p>
            <a:pPr algn="l"/>
            <a:endParaRPr lang="en-GB">
              <a:cs typeface="Arial"/>
            </a:endParaRPr>
          </a:p>
          <a:p>
            <a:pPr algn="l"/>
            <a:r>
              <a:rPr lang="en-GB">
                <a:cs typeface="Arial"/>
              </a:rPr>
              <a:t>Image: </a:t>
            </a:r>
          </a:p>
          <a:p>
            <a:pPr algn="l"/>
            <a:r>
              <a:rPr lang="en-GB" err="1">
                <a:cs typeface="Arial"/>
              </a:rPr>
              <a:t>Pixabay</a:t>
            </a:r>
            <a:r>
              <a:rPr lang="en-GB">
                <a:cs typeface="Arial"/>
              </a:rPr>
              <a:t> </a:t>
            </a:r>
          </a:p>
          <a:p>
            <a:endParaRPr lang="en-GB">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2658942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As a plenary task, ask pupils to draw around their hand on a piece of paper or in their books. Write the word democracy on the thumb and ask them to write one sentence about what they have learnt on the palm of their hand outline. These hands could form a classroom display about democracy (and the other British Values). </a:t>
            </a:r>
          </a:p>
        </p:txBody>
      </p:sp>
      <p:sp>
        <p:nvSpPr>
          <p:cNvPr id="4" name="Slide Number Placeholder 3"/>
          <p:cNvSpPr>
            <a:spLocks noGrp="1"/>
          </p:cNvSpPr>
          <p:nvPr>
            <p:ph type="sldNum" sz="quarter" idx="5"/>
          </p:nvPr>
        </p:nvSpPr>
        <p:spPr/>
        <p:txBody>
          <a:bodyPr/>
          <a:lstStyle/>
          <a:p>
            <a:fld id="{5C249C6D-FBAB-4560-AF80-E37FDE38022A}" type="slidenum">
              <a:rPr lang="en-GB" smtClean="0"/>
              <a:t>23</a:t>
            </a:fld>
            <a:endParaRPr lang="en-GB"/>
          </a:p>
        </p:txBody>
      </p:sp>
    </p:spTree>
    <p:extLst>
      <p:ext uri="{BB962C8B-B14F-4D97-AF65-F5344CB8AC3E}">
        <p14:creationId xmlns:p14="http://schemas.microsoft.com/office/powerpoint/2010/main" val="4011210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cs typeface="Calibri"/>
              </a:rPr>
              <a:t>Use this diagram to quickly introduce or recap the five British Values. This slide features in each Westminster Abbey British Values lesson allowing for the lessons to be taught in any order. It is important to remind pupils that many other countries share some or all of these values, but today we are examining those considered important here in Britain.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a:p>
            <a:pPr>
              <a:defRPr/>
            </a:pPr>
            <a:r>
              <a:rPr lang="en-GB">
                <a:cs typeface="Calibri"/>
              </a:rPr>
              <a:t>A reminder for teachers that Britain, or Great Britain, is a geographic and political term referring to the island known as Britain which includes England, Scotland, Wales and outlaying islands such as the Isle of Wight. It does not include Northern Ireland.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Ask pupils if they have heard of the word democracy and if they have ideas about what it means. Other questions could include: Does it mean that everyone has a voice? That everyone has a vote? That everyone has a say in who runs the country?</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1786735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Democracy began in Ancient Greece over 2,500 years ago around the 5</a:t>
            </a:r>
            <a:r>
              <a:rPr lang="en-GB" baseline="30000">
                <a:cs typeface="Calibri"/>
              </a:rPr>
              <a:t>th</a:t>
            </a:r>
            <a:r>
              <a:rPr lang="en-GB">
                <a:cs typeface="Calibri"/>
              </a:rPr>
              <a:t> century BC.</a:t>
            </a:r>
            <a:endParaRPr lang="en-US"/>
          </a:p>
          <a:p>
            <a:endParaRPr lang="en-GB">
              <a:cs typeface="Calibri"/>
            </a:endParaRPr>
          </a:p>
          <a:p>
            <a:r>
              <a:rPr lang="en-GB">
                <a:cs typeface="Calibri"/>
              </a:rPr>
              <a:t>The word democracy comes from two Greek words: demos (meaning people) and </a:t>
            </a:r>
            <a:r>
              <a:rPr lang="en-GB" err="1">
                <a:cs typeface="Calibri"/>
              </a:rPr>
              <a:t>katos</a:t>
            </a:r>
            <a:r>
              <a:rPr lang="en-GB">
                <a:cs typeface="Calibri"/>
              </a:rPr>
              <a:t> (meaning rule). </a:t>
            </a:r>
          </a:p>
          <a:p>
            <a:endParaRPr lang="en-GB">
              <a:cs typeface="Calibri"/>
            </a:endParaRPr>
          </a:p>
          <a:p>
            <a:r>
              <a:rPr lang="en-GB">
                <a:cs typeface="Calibri"/>
              </a:rPr>
              <a:t>Democracy is the idea that people who live in a country can take an active role in the government of the country by voting for elected representatives. It gives people the opportunity to replace members of the government through a peaceful transfer of power and avoid violent uprisings or revolutions.</a:t>
            </a:r>
          </a:p>
          <a:p>
            <a:endParaRPr lang="en-GB">
              <a:cs typeface="Calibri"/>
            </a:endParaRPr>
          </a:p>
          <a:p>
            <a:r>
              <a:rPr lang="en-GB">
                <a:cs typeface="Calibri"/>
              </a:rPr>
              <a:t>Democracy gives people a voice and is widely considered a fair form of government. It is adopted by many countries in the world. </a:t>
            </a:r>
          </a:p>
          <a:p>
            <a:endParaRPr lang="en-GB">
              <a:cs typeface="Calibri"/>
            </a:endParaRPr>
          </a:p>
          <a:p>
            <a:r>
              <a:rPr lang="en-GB">
                <a:cs typeface="Calibri"/>
              </a:rPr>
              <a:t>Image: </a:t>
            </a:r>
          </a:p>
          <a:p>
            <a:r>
              <a:rPr lang="en-GB" err="1">
                <a:cs typeface="Calibri"/>
              </a:rPr>
              <a:t>Pixabay</a:t>
            </a:r>
            <a:r>
              <a:rPr lang="en-GB">
                <a:cs typeface="Calibri"/>
              </a:rPr>
              <a:t> </a:t>
            </a:r>
            <a:endParaRPr lang="en-GB"/>
          </a:p>
          <a:p>
            <a:endParaRPr lang="en-GB">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619415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This quick exercise will help pupils understand that Greek democracy was not fair and although presented as giving people a voice, it didn’t happen in practice. </a:t>
            </a:r>
            <a:endParaRPr lang="en-US" dirty="0"/>
          </a:p>
          <a:p>
            <a:endParaRPr lang="en-GB">
              <a:cs typeface="Calibri"/>
            </a:endParaRPr>
          </a:p>
          <a:p>
            <a:r>
              <a:rPr lang="en-GB">
                <a:cs typeface="Calibri"/>
              </a:rPr>
              <a:t>Ask all pupils to vote on the motion about extra playtime. We recommend asking left hands to be raised for 'for' and right hands for 'against'  at the same time. By doing this, you can see the difference in votes but most importantly, pupils will see how many hands are going down and how that is affecting the vote as each restriction is added. Each animation click reveals another restriction on the voters. After each restriction, ask pupils to lower their hand if the restriction applies to them. Talk about how the vote is changing as less people are able to vote. How does having the vote taken away from you make you feel? </a:t>
            </a:r>
          </a:p>
          <a:p>
            <a:endParaRPr lang="en-GB">
              <a:cs typeface="Calibri"/>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4247793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Click to reveal new questions and changes to the image, representing how many people could vote. </a:t>
            </a:r>
          </a:p>
          <a:p>
            <a:endParaRPr lang="en-GB">
              <a:cs typeface="Calibri"/>
            </a:endParaRPr>
          </a:p>
          <a:p>
            <a:r>
              <a:rPr lang="en-GB">
                <a:cs typeface="Calibri"/>
              </a:rPr>
              <a:t>Ask pupils – Is this fair? Is this representative? If not, why not? </a:t>
            </a:r>
          </a:p>
          <a:p>
            <a:endParaRPr lang="en-GB">
              <a:cs typeface="Calibri"/>
            </a:endParaRPr>
          </a:p>
          <a:p>
            <a:r>
              <a:rPr lang="en-GB">
                <a:cs typeface="Calibri"/>
              </a:rPr>
              <a:t>Now we can think about whether it was any better when democracy came to Britain. </a:t>
            </a:r>
          </a:p>
          <a:p>
            <a:endParaRPr lang="en-GB">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476956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Though we may think our Government has always been based at the Houses of Parliament (House of Commons &amp; House of Lords), in fact, our Parliament used to be based at Westminster Abbey. You can see from this map how close Westminster Abbey and the Houses of Parliament are to each other. </a:t>
            </a:r>
          </a:p>
          <a:p>
            <a:endParaRPr lang="en-GB">
              <a:cs typeface="Calibri"/>
            </a:endParaRPr>
          </a:p>
          <a:p>
            <a:r>
              <a:rPr lang="en-GB">
                <a:cs typeface="Calibri"/>
              </a:rPr>
              <a:t>From 1352, The King's Council would meet and discuss how to run the country. It was made up of the King, his advisers, Church Leaders, and wealthy landowners. They would meet in the Chapter House at the Abbey and decide how to run the country.</a:t>
            </a:r>
          </a:p>
          <a:p>
            <a:endParaRPr lang="en-GB">
              <a:cs typeface="Calibri"/>
            </a:endParaRPr>
          </a:p>
          <a:p>
            <a:r>
              <a:rPr lang="en-GB">
                <a:cs typeface="Calibri"/>
              </a:rPr>
              <a:t>Based on the definition discussed previously, ask pupils if this would be considered democracy. Discuss how this form of government was called a monarchy, as the king or queen (or monarch) was in charge. </a:t>
            </a:r>
          </a:p>
          <a:p>
            <a:endParaRPr lang="en-GB">
              <a:cs typeface="Calibri"/>
            </a:endParaRPr>
          </a:p>
          <a:p>
            <a:r>
              <a:rPr lang="en-GB">
                <a:cs typeface="Calibri"/>
              </a:rPr>
              <a:t>When the government moved across the road to the Houses of Parliament, we still didn't have a democracy as we know it today.</a:t>
            </a:r>
          </a:p>
          <a:p>
            <a:endParaRPr lang="en-GB">
              <a:cs typeface="Calibri"/>
            </a:endParaRPr>
          </a:p>
          <a:p>
            <a:r>
              <a:rPr lang="en-US">
                <a:cs typeface="Calibri" panose="020F0502020204030204"/>
              </a:rPr>
              <a:t>Images:</a:t>
            </a:r>
          </a:p>
          <a:p>
            <a:r>
              <a:rPr lang="en-US">
                <a:cs typeface="Calibri" panose="020F0502020204030204"/>
              </a:rPr>
              <a:t>Map of Parliament Square – Public Domain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Chapter House - ©2022 Dean</a:t>
            </a:r>
            <a:r>
              <a:rPr lang="en-US" baseline="0"/>
              <a:t> &amp; Chapter of Westminster</a:t>
            </a:r>
            <a:endParaRPr lang="en-GB"/>
          </a:p>
          <a:p>
            <a:r>
              <a:rPr lang="en-GB">
                <a:cs typeface="Calibri"/>
              </a:rPr>
              <a:t>Houses of Parliament – </a:t>
            </a:r>
            <a:r>
              <a:rPr lang="en-GB" err="1">
                <a:cs typeface="Calibri"/>
              </a:rPr>
              <a:t>Pixabay</a:t>
            </a:r>
            <a:endParaRPr lang="en-GB">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544786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For hundreds of years, Kings and Queens ruled Britain without needing to listen to what the people thought. Parliament developed naturally out of the political needs of the King or Queen and their government. </a:t>
            </a:r>
            <a:endParaRPr lang="en-GB" dirty="0"/>
          </a:p>
          <a:p>
            <a:endParaRPr lang="en-GB"/>
          </a:p>
          <a:p>
            <a:r>
              <a:rPr lang="en-GB" dirty="0"/>
              <a:t>Parliament became more democratic as more and more people were able to vote. This didn’t happen overnight. During the 19</a:t>
            </a:r>
            <a:r>
              <a:rPr lang="en-GB" baseline="30000" dirty="0"/>
              <a:t>th</a:t>
            </a:r>
            <a:r>
              <a:rPr lang="en-GB" dirty="0"/>
              <a:t> century, there were lots of “Acts” (or laws) which affected who could vote and how voting changed over time. </a:t>
            </a:r>
            <a:endParaRPr lang="en-GB" dirty="0">
              <a:cs typeface="Calibri"/>
            </a:endParaRPr>
          </a:p>
          <a:p>
            <a:pPr lvl="0" rtl="0"/>
            <a:endParaRPr lang="en-GB"/>
          </a:p>
          <a:p>
            <a:r>
              <a:rPr lang="en-GB" dirty="0"/>
              <a:t>Here are details of the key reforms during this period: </a:t>
            </a:r>
            <a:endParaRPr lang="en-US"/>
          </a:p>
          <a:p>
            <a:r>
              <a:rPr lang="en-US" dirty="0">
                <a:cs typeface="Calibri"/>
              </a:rPr>
              <a:t>1832 – Reform Act – only 7% of the population could vote</a:t>
            </a:r>
          </a:p>
          <a:p>
            <a:r>
              <a:rPr lang="en-US" dirty="0">
                <a:cs typeface="Calibri"/>
              </a:rPr>
              <a:t>1867 – All men with property or who paid rent of a certain value can now vote – doubling the voting population from about 1m to 2m.</a:t>
            </a:r>
          </a:p>
          <a:p>
            <a:r>
              <a:rPr lang="en-US" dirty="0">
                <a:cs typeface="Calibri"/>
              </a:rPr>
              <a:t>1872 – The Ballot Act improved the democratic process by allowing secret ballots – for the first time your vote was your own business and no one else would know how you voted</a:t>
            </a:r>
          </a:p>
          <a:p>
            <a:r>
              <a:rPr lang="en-US" dirty="0">
                <a:cs typeface="Calibri"/>
              </a:rPr>
              <a:t>1883 – The Corrupt and Illegal Practices Act improved democracy by outlawing the bribing of voters</a:t>
            </a:r>
          </a:p>
          <a:p>
            <a:r>
              <a:rPr lang="en-US" dirty="0">
                <a:cs typeface="Calibri"/>
              </a:rPr>
              <a:t>1884 – The franchise now extended to 2/3 of the male population, which represented 18% of the population </a:t>
            </a: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10566975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9C1BB-6B79-467A-BE54-53B9C31E9516}"/>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835BA3E6-6F95-4108-B92B-78C427B96452}"/>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3503DCB-2D06-441F-8AF6-77A0E525D7BD}"/>
              </a:ext>
            </a:extLst>
          </p:cNvPr>
          <p:cNvSpPr>
            <a:spLocks noGrp="1"/>
          </p:cNvSpPr>
          <p:nvPr>
            <p:ph type="dt" sz="half" idx="10"/>
          </p:nvPr>
        </p:nvSpPr>
        <p:spPr/>
        <p:txBody>
          <a:bodyPr/>
          <a:lstStyle/>
          <a:p>
            <a:fld id="{15416789-F557-489D-8837-60D0B4391560}" type="datetimeFigureOut">
              <a:rPr lang="en-GB" smtClean="0"/>
              <a:t>02/03/2022</a:t>
            </a:fld>
            <a:endParaRPr lang="en-GB"/>
          </a:p>
        </p:txBody>
      </p:sp>
      <p:sp>
        <p:nvSpPr>
          <p:cNvPr id="5" name="Footer Placeholder 4">
            <a:extLst>
              <a:ext uri="{FF2B5EF4-FFF2-40B4-BE49-F238E27FC236}">
                <a16:creationId xmlns:a16="http://schemas.microsoft.com/office/drawing/2014/main" id="{C7AD1665-95E3-4F32-AD17-8D8A678354C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8ED6FDA-411A-4AA4-B379-FC28837537A3}"/>
              </a:ext>
            </a:extLst>
          </p:cNvPr>
          <p:cNvSpPr>
            <a:spLocks noGrp="1"/>
          </p:cNvSpPr>
          <p:nvPr>
            <p:ph type="sldNum" sz="quarter" idx="12"/>
          </p:nvPr>
        </p:nvSpPr>
        <p:spPr/>
        <p:txBody>
          <a:bodyPr/>
          <a:lstStyle/>
          <a:p>
            <a:fld id="{F3B41A40-093E-48FD-8DA0-5E69C0DB7A8F}" type="slidenum">
              <a:rPr lang="en-GB" smtClean="0"/>
              <a:t>‹#›</a:t>
            </a:fld>
            <a:endParaRPr lang="en-GB"/>
          </a:p>
        </p:txBody>
      </p:sp>
    </p:spTree>
    <p:extLst>
      <p:ext uri="{BB962C8B-B14F-4D97-AF65-F5344CB8AC3E}">
        <p14:creationId xmlns:p14="http://schemas.microsoft.com/office/powerpoint/2010/main" val="869500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 id="2147483678" r:id="rId16"/>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27.jpe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image" Target="../media/image37.png"/><Relationship Id="rId4" Type="http://schemas.openxmlformats.org/officeDocument/2006/relationships/image" Target="../media/image36.svg"/></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©2022 Dean and Chapter of Westminster</a:t>
            </a:r>
          </a:p>
        </p:txBody>
      </p:sp>
      <p:sp>
        <p:nvSpPr>
          <p:cNvPr id="9" name="TextBox 8"/>
          <p:cNvSpPr txBox="1"/>
          <p:nvPr/>
        </p:nvSpPr>
        <p:spPr>
          <a:xfrm>
            <a:off x="641708" y="1136073"/>
            <a:ext cx="4808521" cy="523220"/>
          </a:xfrm>
          <a:prstGeom prst="rect">
            <a:avLst/>
          </a:prstGeom>
          <a:solidFill>
            <a:schemeClr val="tx2"/>
          </a:solidFill>
        </p:spPr>
        <p:txBody>
          <a:bodyPr wrap="square" rtlCol="0">
            <a:spAutoFit/>
          </a:bodyPr>
          <a:lstStyle/>
          <a:p>
            <a:r>
              <a:rPr lang="en-GB" sz="2800" b="1">
                <a:solidFill>
                  <a:schemeClr val="bg1"/>
                </a:solidFill>
                <a:latin typeface="+mj-lt"/>
              </a:rPr>
              <a:t>British Values: Democracy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46F33-A45D-46F8-BC4A-275AC1397951}"/>
              </a:ext>
            </a:extLst>
          </p:cNvPr>
          <p:cNvSpPr>
            <a:spLocks noGrp="1"/>
          </p:cNvSpPr>
          <p:nvPr>
            <p:ph type="title"/>
          </p:nvPr>
        </p:nvSpPr>
        <p:spPr>
          <a:xfrm>
            <a:off x="362752" y="1080389"/>
            <a:ext cx="8139248" cy="399314"/>
          </a:xfrm>
        </p:spPr>
        <p:txBody>
          <a:bodyPr/>
          <a:lstStyle/>
          <a:p>
            <a:pPr algn="ctr"/>
            <a:r>
              <a:rPr lang="en-GB"/>
              <a:t>The Representation of the People Acts</a:t>
            </a:r>
            <a:endParaRPr lang="en-US"/>
          </a:p>
        </p:txBody>
      </p:sp>
      <p:sp>
        <p:nvSpPr>
          <p:cNvPr id="5" name="Slide Number Placeholder 4">
            <a:extLst>
              <a:ext uri="{FF2B5EF4-FFF2-40B4-BE49-F238E27FC236}">
                <a16:creationId xmlns:a16="http://schemas.microsoft.com/office/drawing/2014/main" id="{042BC8BA-1D31-4D34-995A-871EE591BBE2}"/>
              </a:ext>
            </a:extLst>
          </p:cNvPr>
          <p:cNvSpPr>
            <a:spLocks noGrp="1"/>
          </p:cNvSpPr>
          <p:nvPr>
            <p:ph type="sldNum" sz="quarter" idx="12"/>
          </p:nvPr>
        </p:nvSpPr>
        <p:spPr/>
        <p:txBody>
          <a:bodyPr/>
          <a:lstStyle/>
          <a:p>
            <a:fld id="{48F63A3B-78C7-47BE-AE5E-E10140E04643}" type="slidenum">
              <a:rPr lang="en-US" dirty="0"/>
              <a:t>10</a:t>
            </a:fld>
            <a:endParaRPr lang="en-US"/>
          </a:p>
        </p:txBody>
      </p:sp>
      <p:sp>
        <p:nvSpPr>
          <p:cNvPr id="6" name="Text Placeholder 5">
            <a:extLst>
              <a:ext uri="{FF2B5EF4-FFF2-40B4-BE49-F238E27FC236}">
                <a16:creationId xmlns:a16="http://schemas.microsoft.com/office/drawing/2014/main" id="{A1BB0D87-E384-4B7E-8A5E-B3DB45E88BE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a:extLst>
              <a:ext uri="{FF2B5EF4-FFF2-40B4-BE49-F238E27FC236}">
                <a16:creationId xmlns:a16="http://schemas.microsoft.com/office/drawing/2014/main" id="{6614903C-37F7-4745-A5A4-CB373D4F5B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19549" y="1953514"/>
            <a:ext cx="2945754" cy="2235200"/>
          </a:xfrm>
          <a:prstGeom prst="rect">
            <a:avLst/>
          </a:prstGeom>
        </p:spPr>
      </p:pic>
      <p:pic>
        <p:nvPicPr>
          <p:cNvPr id="14" name="Picture 13">
            <a:extLst>
              <a:ext uri="{FF2B5EF4-FFF2-40B4-BE49-F238E27FC236}">
                <a16:creationId xmlns:a16="http://schemas.microsoft.com/office/drawing/2014/main" id="{68A9971B-655A-4C0C-AC45-A5A6918F62C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63646" y="1953514"/>
            <a:ext cx="2377954" cy="2235200"/>
          </a:xfrm>
          <a:prstGeom prst="rect">
            <a:avLst/>
          </a:prstGeom>
        </p:spPr>
      </p:pic>
      <p:pic>
        <p:nvPicPr>
          <p:cNvPr id="18" name="Picture 17">
            <a:extLst>
              <a:ext uri="{FF2B5EF4-FFF2-40B4-BE49-F238E27FC236}">
                <a16:creationId xmlns:a16="http://schemas.microsoft.com/office/drawing/2014/main" id="{8702F0EC-4805-4574-B06D-6FBDF43B699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44146" y="1953514"/>
            <a:ext cx="2690311" cy="2235200"/>
          </a:xfrm>
          <a:prstGeom prst="rect">
            <a:avLst/>
          </a:prstGeom>
        </p:spPr>
      </p:pic>
      <p:sp>
        <p:nvSpPr>
          <p:cNvPr id="19" name="TextBox 18">
            <a:extLst>
              <a:ext uri="{FF2B5EF4-FFF2-40B4-BE49-F238E27FC236}">
                <a16:creationId xmlns:a16="http://schemas.microsoft.com/office/drawing/2014/main" id="{C1E13A40-8EE2-48C2-8A3D-53B2FA837D21}"/>
              </a:ext>
            </a:extLst>
          </p:cNvPr>
          <p:cNvSpPr txBox="1"/>
          <p:nvPr/>
        </p:nvSpPr>
        <p:spPr>
          <a:xfrm>
            <a:off x="474089" y="4432893"/>
            <a:ext cx="1911017" cy="1200329"/>
          </a:xfrm>
          <a:prstGeom prst="rect">
            <a:avLst/>
          </a:prstGeom>
          <a:noFill/>
        </p:spPr>
        <p:txBody>
          <a:bodyPr wrap="square" rtlCol="0">
            <a:spAutoFit/>
          </a:bodyPr>
          <a:lstStyle/>
          <a:p>
            <a:r>
              <a:rPr lang="en-GB" b="1"/>
              <a:t>1918</a:t>
            </a:r>
          </a:p>
          <a:p>
            <a:endParaRPr lang="en-GB" b="1"/>
          </a:p>
          <a:p>
            <a:r>
              <a:rPr lang="en-GB"/>
              <a:t>All men over 21</a:t>
            </a:r>
          </a:p>
          <a:p>
            <a:r>
              <a:rPr lang="en-GB"/>
              <a:t>Women over 30*</a:t>
            </a:r>
          </a:p>
        </p:txBody>
      </p:sp>
      <p:sp>
        <p:nvSpPr>
          <p:cNvPr id="20" name="TextBox 19">
            <a:extLst>
              <a:ext uri="{FF2B5EF4-FFF2-40B4-BE49-F238E27FC236}">
                <a16:creationId xmlns:a16="http://schemas.microsoft.com/office/drawing/2014/main" id="{7CDFAB9E-1A69-4E70-8FE6-1111FFCAB0D8}"/>
              </a:ext>
            </a:extLst>
          </p:cNvPr>
          <p:cNvSpPr txBox="1"/>
          <p:nvPr/>
        </p:nvSpPr>
        <p:spPr>
          <a:xfrm>
            <a:off x="3128389" y="4432893"/>
            <a:ext cx="1911017" cy="1200329"/>
          </a:xfrm>
          <a:prstGeom prst="rect">
            <a:avLst/>
          </a:prstGeom>
          <a:noFill/>
        </p:spPr>
        <p:txBody>
          <a:bodyPr wrap="square" rtlCol="0">
            <a:spAutoFit/>
          </a:bodyPr>
          <a:lstStyle/>
          <a:p>
            <a:r>
              <a:rPr lang="en-GB" b="1"/>
              <a:t>1928</a:t>
            </a:r>
          </a:p>
          <a:p>
            <a:endParaRPr lang="en-GB" b="1"/>
          </a:p>
          <a:p>
            <a:r>
              <a:rPr lang="en-GB"/>
              <a:t>All adults over the age of 21</a:t>
            </a:r>
          </a:p>
        </p:txBody>
      </p:sp>
      <p:sp>
        <p:nvSpPr>
          <p:cNvPr id="21" name="TextBox 20">
            <a:extLst>
              <a:ext uri="{FF2B5EF4-FFF2-40B4-BE49-F238E27FC236}">
                <a16:creationId xmlns:a16="http://schemas.microsoft.com/office/drawing/2014/main" id="{96E9D952-BA43-4D91-B841-DF74BF6C717E}"/>
              </a:ext>
            </a:extLst>
          </p:cNvPr>
          <p:cNvSpPr txBox="1"/>
          <p:nvPr/>
        </p:nvSpPr>
        <p:spPr>
          <a:xfrm>
            <a:off x="6311646" y="4432893"/>
            <a:ext cx="1911017" cy="1200329"/>
          </a:xfrm>
          <a:prstGeom prst="rect">
            <a:avLst/>
          </a:prstGeom>
          <a:noFill/>
        </p:spPr>
        <p:txBody>
          <a:bodyPr wrap="square" rtlCol="0">
            <a:spAutoFit/>
          </a:bodyPr>
          <a:lstStyle/>
          <a:p>
            <a:r>
              <a:rPr lang="en-GB" b="1"/>
              <a:t>1969</a:t>
            </a:r>
          </a:p>
          <a:p>
            <a:endParaRPr lang="en-GB" b="1"/>
          </a:p>
          <a:p>
            <a:r>
              <a:rPr lang="en-GB"/>
              <a:t>All adults over the age of 18</a:t>
            </a:r>
          </a:p>
        </p:txBody>
      </p:sp>
    </p:spTree>
    <p:extLst>
      <p:ext uri="{BB962C8B-B14F-4D97-AF65-F5344CB8AC3E}">
        <p14:creationId xmlns:p14="http://schemas.microsoft.com/office/powerpoint/2010/main" val="3422164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367C0EB-F9AB-4C1A-BE99-DEEF07EEA3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34284" y="2235324"/>
            <a:ext cx="2505456" cy="3657600"/>
          </a:xfrm>
          <a:prstGeom prst="rect">
            <a:avLst/>
          </a:prstGeom>
        </p:spPr>
      </p:pic>
      <p:sp>
        <p:nvSpPr>
          <p:cNvPr id="2" name="Title 1">
            <a:extLst>
              <a:ext uri="{FF2B5EF4-FFF2-40B4-BE49-F238E27FC236}">
                <a16:creationId xmlns:a16="http://schemas.microsoft.com/office/drawing/2014/main" id="{2C23CA21-A297-402C-921D-A7688273AF72}"/>
              </a:ext>
            </a:extLst>
          </p:cNvPr>
          <p:cNvSpPr>
            <a:spLocks noGrp="1"/>
          </p:cNvSpPr>
          <p:nvPr>
            <p:ph type="title"/>
          </p:nvPr>
        </p:nvSpPr>
        <p:spPr>
          <a:xfrm>
            <a:off x="362752" y="965076"/>
            <a:ext cx="8139248" cy="526314"/>
          </a:xfrm>
        </p:spPr>
        <p:txBody>
          <a:bodyPr/>
          <a:lstStyle/>
          <a:p>
            <a:pPr algn="ctr"/>
            <a:r>
              <a:rPr lang="en-GB"/>
              <a:t>Universal Suffrage</a:t>
            </a:r>
            <a:endParaRPr lang="en-US"/>
          </a:p>
        </p:txBody>
      </p:sp>
      <p:sp>
        <p:nvSpPr>
          <p:cNvPr id="5" name="Slide Number Placeholder 4">
            <a:extLst>
              <a:ext uri="{FF2B5EF4-FFF2-40B4-BE49-F238E27FC236}">
                <a16:creationId xmlns:a16="http://schemas.microsoft.com/office/drawing/2014/main" id="{690982ED-C75C-4B14-8BEE-AD5480AF2A47}"/>
              </a:ext>
            </a:extLst>
          </p:cNvPr>
          <p:cNvSpPr>
            <a:spLocks noGrp="1"/>
          </p:cNvSpPr>
          <p:nvPr>
            <p:ph type="sldNum" sz="quarter" idx="12"/>
          </p:nvPr>
        </p:nvSpPr>
        <p:spPr/>
        <p:txBody>
          <a:bodyPr/>
          <a:lstStyle/>
          <a:p>
            <a:fld id="{48F63A3B-78C7-47BE-AE5E-E10140E04643}" type="slidenum">
              <a:rPr lang="en-US" dirty="0"/>
              <a:t>11</a:t>
            </a:fld>
            <a:endParaRPr lang="en-US"/>
          </a:p>
        </p:txBody>
      </p:sp>
      <p:sp>
        <p:nvSpPr>
          <p:cNvPr id="6" name="Text Placeholder 5">
            <a:extLst>
              <a:ext uri="{FF2B5EF4-FFF2-40B4-BE49-F238E27FC236}">
                <a16:creationId xmlns:a16="http://schemas.microsoft.com/office/drawing/2014/main" id="{6193CAFD-CC89-410E-89D3-A33C2AE88C8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a:extLst>
              <a:ext uri="{FF2B5EF4-FFF2-40B4-BE49-F238E27FC236}">
                <a16:creationId xmlns:a16="http://schemas.microsoft.com/office/drawing/2014/main" id="{4C7ED8C8-718B-404A-8E3B-530A55A014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8828" y="2235324"/>
            <a:ext cx="2505456" cy="3657600"/>
          </a:xfrm>
          <a:prstGeom prst="rect">
            <a:avLst/>
          </a:prstGeom>
        </p:spPr>
      </p:pic>
      <p:pic>
        <p:nvPicPr>
          <p:cNvPr id="1026" name="Picture 2" descr="https://upload.wikimedia.org/wikipedia/commons/thumb/4/42/Emmeline_Pankhurst_statue_on_podium_Victoria_Tower_Gardens.jpg/1024px-Emmeline_Pankhurst_statue_on_podium_Victoria_Tower_Gardens.jpg">
            <a:extLst>
              <a:ext uri="{FF2B5EF4-FFF2-40B4-BE49-F238E27FC236}">
                <a16:creationId xmlns:a16="http://schemas.microsoft.com/office/drawing/2014/main" id="{9D3F4E13-E4DE-4F9C-B105-EEFC859280C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67399" y="2230368"/>
            <a:ext cx="2556933"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1618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extBox 2">
            <a:extLst>
              <a:ext uri="{FF2B5EF4-FFF2-40B4-BE49-F238E27FC236}">
                <a16:creationId xmlns:a16="http://schemas.microsoft.com/office/drawing/2014/main" id="{737FA79C-531E-4CB2-AACC-9602BD6EEF59}"/>
              </a:ext>
            </a:extLst>
          </p:cNvPr>
          <p:cNvSpPr txBox="1"/>
          <p:nvPr/>
        </p:nvSpPr>
        <p:spPr>
          <a:xfrm>
            <a:off x="628650" y="968632"/>
            <a:ext cx="7886700" cy="523220"/>
          </a:xfrm>
          <a:prstGeom prst="rect">
            <a:avLst/>
          </a:prstGeom>
          <a:noFill/>
        </p:spPr>
        <p:txBody>
          <a:bodyPr wrap="square" rtlCol="0">
            <a:spAutoFit/>
          </a:bodyPr>
          <a:lstStyle/>
          <a:p>
            <a:pPr algn="ctr"/>
            <a:r>
              <a:rPr lang="en-US" sz="2800" b="1">
                <a:latin typeface="+mj-lt"/>
              </a:rPr>
              <a:t>Who gets the vote today?</a:t>
            </a:r>
          </a:p>
        </p:txBody>
      </p:sp>
      <p:graphicFrame>
        <p:nvGraphicFramePr>
          <p:cNvPr id="6" name="Chart 5">
            <a:extLst>
              <a:ext uri="{FF2B5EF4-FFF2-40B4-BE49-F238E27FC236}">
                <a16:creationId xmlns:a16="http://schemas.microsoft.com/office/drawing/2014/main" id="{A25ADD1F-7E92-4205-B8CD-28836C659DF8}"/>
              </a:ext>
            </a:extLst>
          </p:cNvPr>
          <p:cNvGraphicFramePr/>
          <p:nvPr>
            <p:extLst>
              <p:ext uri="{D42A27DB-BD31-4B8C-83A1-F6EECF244321}">
                <p14:modId xmlns:p14="http://schemas.microsoft.com/office/powerpoint/2010/main" val="515930705"/>
              </p:ext>
            </p:extLst>
          </p:nvPr>
        </p:nvGraphicFramePr>
        <p:xfrm>
          <a:off x="-500479" y="1760654"/>
          <a:ext cx="6678960" cy="445264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EB4D16EE-1D8C-4A51-B189-5EFB246B42C1}"/>
              </a:ext>
            </a:extLst>
          </p:cNvPr>
          <p:cNvSpPr txBox="1"/>
          <p:nvPr/>
        </p:nvSpPr>
        <p:spPr>
          <a:xfrm>
            <a:off x="5450889" y="3218865"/>
            <a:ext cx="2622621" cy="646331"/>
          </a:xfrm>
          <a:prstGeom prst="rect">
            <a:avLst/>
          </a:prstGeom>
          <a:noFill/>
        </p:spPr>
        <p:txBody>
          <a:bodyPr wrap="square" rtlCol="0">
            <a:spAutoFit/>
          </a:bodyPr>
          <a:lstStyle/>
          <a:p>
            <a:r>
              <a:rPr lang="en-GB"/>
              <a:t>Everyone over the age of 18 can vote today</a:t>
            </a:r>
          </a:p>
        </p:txBody>
      </p:sp>
    </p:spTree>
    <p:extLst>
      <p:ext uri="{BB962C8B-B14F-4D97-AF65-F5344CB8AC3E}">
        <p14:creationId xmlns:p14="http://schemas.microsoft.com/office/powerpoint/2010/main" val="2669951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28650" y="968632"/>
            <a:ext cx="7886700" cy="523220"/>
          </a:xfrm>
          <a:prstGeom prst="rect">
            <a:avLst/>
          </a:prstGeom>
          <a:noFill/>
        </p:spPr>
        <p:txBody>
          <a:bodyPr wrap="square" lIns="91440" tIns="45720" rIns="91440" bIns="45720" rtlCol="0" anchor="t">
            <a:spAutoFit/>
          </a:bodyPr>
          <a:lstStyle/>
          <a:p>
            <a:pPr algn="ctr"/>
            <a:r>
              <a:rPr lang="en-US" sz="2800" b="1">
                <a:latin typeface="+mj-lt"/>
              </a:rPr>
              <a:t>How does democracy work in Britain today?</a:t>
            </a:r>
          </a:p>
        </p:txBody>
      </p:sp>
      <p:sp>
        <p:nvSpPr>
          <p:cNvPr id="13" name="TextBox 12">
            <a:extLst>
              <a:ext uri="{FF2B5EF4-FFF2-40B4-BE49-F238E27FC236}">
                <a16:creationId xmlns:a16="http://schemas.microsoft.com/office/drawing/2014/main" id="{F9CB4DC0-17CA-4586-ADE7-709547917ECE}"/>
              </a:ext>
            </a:extLst>
          </p:cNvPr>
          <p:cNvSpPr txBox="1"/>
          <p:nvPr/>
        </p:nvSpPr>
        <p:spPr>
          <a:xfrm>
            <a:off x="623248" y="2100877"/>
            <a:ext cx="2683418" cy="3693319"/>
          </a:xfrm>
          <a:prstGeom prst="rect">
            <a:avLst/>
          </a:prstGeom>
          <a:noFill/>
        </p:spPr>
        <p:txBody>
          <a:bodyPr wrap="square" lIns="91440" tIns="45720" rIns="91440" bIns="45720" rtlCol="0" anchor="t">
            <a:spAutoFit/>
          </a:bodyPr>
          <a:lstStyle/>
          <a:p>
            <a:pPr marL="342900" indent="-342900">
              <a:buFont typeface="+mj-lt"/>
              <a:buAutoNum type="arabicPeriod"/>
            </a:pPr>
            <a:r>
              <a:rPr lang="en-GB"/>
              <a:t>A General Election is called</a:t>
            </a:r>
          </a:p>
          <a:p>
            <a:pPr marL="342900" indent="-342900">
              <a:buFont typeface="+mj-lt"/>
              <a:buAutoNum type="arabicPeriod"/>
            </a:pPr>
            <a:r>
              <a:rPr lang="en-GB"/>
              <a:t>The candidates put themselves forward to the electorate</a:t>
            </a:r>
          </a:p>
          <a:p>
            <a:pPr marL="342900" indent="-342900">
              <a:buFont typeface="+mj-lt"/>
              <a:buAutoNum type="arabicPeriod"/>
            </a:pPr>
            <a:r>
              <a:rPr lang="en-GB"/>
              <a:t>The election is held and the electorate cast their votes</a:t>
            </a:r>
          </a:p>
          <a:p>
            <a:pPr marL="342900" indent="-342900">
              <a:buFont typeface="+mj-lt"/>
              <a:buAutoNum type="arabicPeriod"/>
            </a:pPr>
            <a:r>
              <a:rPr lang="en-GB"/>
              <a:t>The votes are counted</a:t>
            </a:r>
          </a:p>
          <a:p>
            <a:pPr marL="342900" indent="-342900">
              <a:buFont typeface="+mj-lt"/>
              <a:buAutoNum type="arabicPeriod"/>
            </a:pPr>
            <a:r>
              <a:rPr lang="en-GB"/>
              <a:t>The candidate with the most votes wins the election </a:t>
            </a:r>
          </a:p>
        </p:txBody>
      </p:sp>
      <p:pic>
        <p:nvPicPr>
          <p:cNvPr id="3" name="Picture 2">
            <a:extLst>
              <a:ext uri="{FF2B5EF4-FFF2-40B4-BE49-F238E27FC236}">
                <a16:creationId xmlns:a16="http://schemas.microsoft.com/office/drawing/2014/main" id="{57B70372-120D-4BDE-8ACC-CAC149D5B9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5284" y="1791073"/>
            <a:ext cx="4524316" cy="4524316"/>
          </a:xfrm>
          <a:prstGeom prst="rect">
            <a:avLst/>
          </a:prstGeom>
        </p:spPr>
      </p:pic>
    </p:spTree>
    <p:extLst>
      <p:ext uri="{BB962C8B-B14F-4D97-AF65-F5344CB8AC3E}">
        <p14:creationId xmlns:p14="http://schemas.microsoft.com/office/powerpoint/2010/main" val="2821971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B8B56-29FA-4C8A-A9E6-E92BB258E763}"/>
              </a:ext>
            </a:extLst>
          </p:cNvPr>
          <p:cNvSpPr>
            <a:spLocks noGrp="1"/>
          </p:cNvSpPr>
          <p:nvPr>
            <p:ph type="title"/>
          </p:nvPr>
        </p:nvSpPr>
        <p:spPr>
          <a:xfrm>
            <a:off x="366363" y="932382"/>
            <a:ext cx="8139248" cy="555957"/>
          </a:xfrm>
        </p:spPr>
        <p:txBody>
          <a:bodyPr/>
          <a:lstStyle/>
          <a:p>
            <a:pPr algn="ctr"/>
            <a:r>
              <a:rPr lang="en-GB">
                <a:ea typeface="+mj-lt"/>
                <a:cs typeface="+mj-lt"/>
              </a:rPr>
              <a:t>How does democracy work in Britain today?</a:t>
            </a:r>
          </a:p>
        </p:txBody>
      </p:sp>
      <p:sp>
        <p:nvSpPr>
          <p:cNvPr id="5" name="Slide Number Placeholder 4">
            <a:extLst>
              <a:ext uri="{FF2B5EF4-FFF2-40B4-BE49-F238E27FC236}">
                <a16:creationId xmlns:a16="http://schemas.microsoft.com/office/drawing/2014/main" id="{77309E10-8AC9-4DC8-B59C-82095A86838C}"/>
              </a:ext>
            </a:extLst>
          </p:cNvPr>
          <p:cNvSpPr>
            <a:spLocks noGrp="1"/>
          </p:cNvSpPr>
          <p:nvPr>
            <p:ph type="sldNum" sz="quarter" idx="12"/>
          </p:nvPr>
        </p:nvSpPr>
        <p:spPr/>
        <p:txBody>
          <a:bodyPr/>
          <a:lstStyle/>
          <a:p>
            <a:fld id="{48F63A3B-78C7-47BE-AE5E-E10140E04643}" type="slidenum">
              <a:rPr lang="en-US" dirty="0"/>
              <a:t>14</a:t>
            </a:fld>
            <a:endParaRPr lang="en-US"/>
          </a:p>
        </p:txBody>
      </p:sp>
      <p:sp>
        <p:nvSpPr>
          <p:cNvPr id="6" name="Text Placeholder 5">
            <a:extLst>
              <a:ext uri="{FF2B5EF4-FFF2-40B4-BE49-F238E27FC236}">
                <a16:creationId xmlns:a16="http://schemas.microsoft.com/office/drawing/2014/main" id="{CBFCAD29-2ECC-4676-B63E-744826C3AE7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a:extLst>
              <a:ext uri="{FF2B5EF4-FFF2-40B4-BE49-F238E27FC236}">
                <a16:creationId xmlns:a16="http://schemas.microsoft.com/office/drawing/2014/main" id="{56254556-6F08-44C7-8025-F50142BACB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79120" y="1887166"/>
            <a:ext cx="4232526" cy="4135174"/>
          </a:xfrm>
          <a:prstGeom prst="rect">
            <a:avLst/>
          </a:prstGeom>
        </p:spPr>
      </p:pic>
      <p:sp>
        <p:nvSpPr>
          <p:cNvPr id="10" name="TextBox 9">
            <a:extLst>
              <a:ext uri="{FF2B5EF4-FFF2-40B4-BE49-F238E27FC236}">
                <a16:creationId xmlns:a16="http://schemas.microsoft.com/office/drawing/2014/main" id="{15CC335D-A92D-4E41-AE56-95C24C7C2B28}"/>
              </a:ext>
            </a:extLst>
          </p:cNvPr>
          <p:cNvSpPr txBox="1"/>
          <p:nvPr/>
        </p:nvSpPr>
        <p:spPr>
          <a:xfrm>
            <a:off x="5955069" y="2536155"/>
            <a:ext cx="3662737" cy="369332"/>
          </a:xfrm>
          <a:prstGeom prst="rect">
            <a:avLst/>
          </a:prstGeom>
          <a:noFill/>
        </p:spPr>
        <p:txBody>
          <a:bodyPr wrap="square" rtlCol="0">
            <a:spAutoFit/>
          </a:bodyPr>
          <a:lstStyle/>
          <a:p>
            <a:r>
              <a:rPr lang="en-GB"/>
              <a:t>Scotland (59) </a:t>
            </a:r>
          </a:p>
        </p:txBody>
      </p:sp>
      <p:sp>
        <p:nvSpPr>
          <p:cNvPr id="11" name="TextBox 10">
            <a:extLst>
              <a:ext uri="{FF2B5EF4-FFF2-40B4-BE49-F238E27FC236}">
                <a16:creationId xmlns:a16="http://schemas.microsoft.com/office/drawing/2014/main" id="{15460308-C2E5-4E20-8A85-5FDAAB785ED8}"/>
              </a:ext>
            </a:extLst>
          </p:cNvPr>
          <p:cNvSpPr txBox="1"/>
          <p:nvPr/>
        </p:nvSpPr>
        <p:spPr>
          <a:xfrm>
            <a:off x="366363" y="2939738"/>
            <a:ext cx="3662737" cy="369332"/>
          </a:xfrm>
          <a:prstGeom prst="rect">
            <a:avLst/>
          </a:prstGeom>
          <a:noFill/>
        </p:spPr>
        <p:txBody>
          <a:bodyPr wrap="square" rtlCol="0">
            <a:spAutoFit/>
          </a:bodyPr>
          <a:lstStyle/>
          <a:p>
            <a:r>
              <a:rPr lang="en-GB"/>
              <a:t>Northern Ireland (18)</a:t>
            </a:r>
          </a:p>
        </p:txBody>
      </p:sp>
      <p:sp>
        <p:nvSpPr>
          <p:cNvPr id="12" name="TextBox 11">
            <a:extLst>
              <a:ext uri="{FF2B5EF4-FFF2-40B4-BE49-F238E27FC236}">
                <a16:creationId xmlns:a16="http://schemas.microsoft.com/office/drawing/2014/main" id="{3C7E19EA-9018-46EE-BBE2-143FD74BA0E7}"/>
              </a:ext>
            </a:extLst>
          </p:cNvPr>
          <p:cNvSpPr txBox="1"/>
          <p:nvPr/>
        </p:nvSpPr>
        <p:spPr>
          <a:xfrm>
            <a:off x="6624807" y="5321732"/>
            <a:ext cx="3662737" cy="369332"/>
          </a:xfrm>
          <a:prstGeom prst="rect">
            <a:avLst/>
          </a:prstGeom>
          <a:noFill/>
        </p:spPr>
        <p:txBody>
          <a:bodyPr wrap="square" rtlCol="0">
            <a:spAutoFit/>
          </a:bodyPr>
          <a:lstStyle/>
          <a:p>
            <a:r>
              <a:rPr lang="en-GB"/>
              <a:t>England (533)</a:t>
            </a:r>
          </a:p>
        </p:txBody>
      </p:sp>
      <p:sp>
        <p:nvSpPr>
          <p:cNvPr id="13" name="TextBox 12">
            <a:extLst>
              <a:ext uri="{FF2B5EF4-FFF2-40B4-BE49-F238E27FC236}">
                <a16:creationId xmlns:a16="http://schemas.microsoft.com/office/drawing/2014/main" id="{BCB74877-F44C-4767-B3B2-4FD95B0284DD}"/>
              </a:ext>
            </a:extLst>
          </p:cNvPr>
          <p:cNvSpPr txBox="1"/>
          <p:nvPr/>
        </p:nvSpPr>
        <p:spPr>
          <a:xfrm>
            <a:off x="1040279" y="4634688"/>
            <a:ext cx="3662737" cy="369332"/>
          </a:xfrm>
          <a:prstGeom prst="rect">
            <a:avLst/>
          </a:prstGeom>
          <a:noFill/>
        </p:spPr>
        <p:txBody>
          <a:bodyPr wrap="square" rtlCol="0">
            <a:spAutoFit/>
          </a:bodyPr>
          <a:lstStyle/>
          <a:p>
            <a:r>
              <a:rPr lang="en-GB"/>
              <a:t>Wales (49)</a:t>
            </a:r>
          </a:p>
        </p:txBody>
      </p:sp>
      <p:cxnSp>
        <p:nvCxnSpPr>
          <p:cNvPr id="15" name="Straight Arrow Connector 14">
            <a:extLst>
              <a:ext uri="{FF2B5EF4-FFF2-40B4-BE49-F238E27FC236}">
                <a16:creationId xmlns:a16="http://schemas.microsoft.com/office/drawing/2014/main" id="{84EA8C87-1808-466F-98C6-4EE8330611A1}"/>
              </a:ext>
            </a:extLst>
          </p:cNvPr>
          <p:cNvCxnSpPr/>
          <p:nvPr/>
        </p:nvCxnSpPr>
        <p:spPr>
          <a:xfrm>
            <a:off x="1828800" y="3309070"/>
            <a:ext cx="1042847" cy="38663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2520FC4-2FA4-41B7-ABC6-0527ED8531EE}"/>
              </a:ext>
            </a:extLst>
          </p:cNvPr>
          <p:cNvCxnSpPr>
            <a:cxnSpLocks/>
          </p:cNvCxnSpPr>
          <p:nvPr/>
        </p:nvCxnSpPr>
        <p:spPr>
          <a:xfrm>
            <a:off x="2350223" y="4810705"/>
            <a:ext cx="1248429" cy="86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EADA0A24-DCAE-4280-9B1D-E331E779FAD6}"/>
              </a:ext>
            </a:extLst>
          </p:cNvPr>
          <p:cNvCxnSpPr>
            <a:cxnSpLocks/>
          </p:cNvCxnSpPr>
          <p:nvPr/>
        </p:nvCxnSpPr>
        <p:spPr>
          <a:xfrm flipH="1">
            <a:off x="4883815" y="2720821"/>
            <a:ext cx="1054266" cy="4035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D2A72DA-E172-413A-9177-08188168CAFE}"/>
              </a:ext>
            </a:extLst>
          </p:cNvPr>
          <p:cNvCxnSpPr>
            <a:cxnSpLocks/>
          </p:cNvCxnSpPr>
          <p:nvPr/>
        </p:nvCxnSpPr>
        <p:spPr>
          <a:xfrm flipH="1" flipV="1">
            <a:off x="5536447" y="4683713"/>
            <a:ext cx="1046302" cy="64061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64936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30D0F2F-603B-4753-9C35-9649ED3E2F9D}"/>
              </a:ext>
            </a:extLst>
          </p:cNvPr>
          <p:cNvSpPr>
            <a:spLocks noGrp="1"/>
          </p:cNvSpPr>
          <p:nvPr>
            <p:ph type="sldNum" sz="quarter" idx="12"/>
          </p:nvPr>
        </p:nvSpPr>
        <p:spPr/>
        <p:txBody>
          <a:bodyPr/>
          <a:lstStyle/>
          <a:p>
            <a:fld id="{48F63A3B-78C7-47BE-AE5E-E10140E04643}" type="slidenum">
              <a:rPr lang="en-US" dirty="0"/>
              <a:t>15</a:t>
            </a:fld>
            <a:endParaRPr lang="en-US"/>
          </a:p>
        </p:txBody>
      </p:sp>
      <p:sp>
        <p:nvSpPr>
          <p:cNvPr id="6" name="Text Placeholder 5">
            <a:extLst>
              <a:ext uri="{FF2B5EF4-FFF2-40B4-BE49-F238E27FC236}">
                <a16:creationId xmlns:a16="http://schemas.microsoft.com/office/drawing/2014/main" id="{FA7E9262-FFC6-410E-A9D8-1CAAD2F2F65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7" name="Title 1">
            <a:extLst>
              <a:ext uri="{FF2B5EF4-FFF2-40B4-BE49-F238E27FC236}">
                <a16:creationId xmlns:a16="http://schemas.microsoft.com/office/drawing/2014/main" id="{093865E4-C23E-40AB-8C0A-FFCF524951A3}"/>
              </a:ext>
            </a:extLst>
          </p:cNvPr>
          <p:cNvSpPr txBox="1">
            <a:spLocks/>
          </p:cNvSpPr>
          <p:nvPr/>
        </p:nvSpPr>
        <p:spPr>
          <a:xfrm>
            <a:off x="366363" y="968101"/>
            <a:ext cx="8151154" cy="484519"/>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a:t>How does democracy work in Britain today?</a:t>
            </a:r>
          </a:p>
        </p:txBody>
      </p:sp>
      <p:pic>
        <p:nvPicPr>
          <p:cNvPr id="10" name="Picture 9">
            <a:extLst>
              <a:ext uri="{FF2B5EF4-FFF2-40B4-BE49-F238E27FC236}">
                <a16:creationId xmlns:a16="http://schemas.microsoft.com/office/drawing/2014/main" id="{7CCF0987-762E-49F0-8E9E-1651F81D65C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6363" y="1601665"/>
            <a:ext cx="4093862" cy="3350143"/>
          </a:xfrm>
          <a:prstGeom prst="rect">
            <a:avLst/>
          </a:prstGeom>
        </p:spPr>
      </p:pic>
      <p:pic>
        <p:nvPicPr>
          <p:cNvPr id="14" name="Picture 13">
            <a:extLst>
              <a:ext uri="{FF2B5EF4-FFF2-40B4-BE49-F238E27FC236}">
                <a16:creationId xmlns:a16="http://schemas.microsoft.com/office/drawing/2014/main" id="{B9BCBFB1-CC2A-4B33-ACA9-4F23737C53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0225" y="3429000"/>
            <a:ext cx="4572000" cy="3045619"/>
          </a:xfrm>
          <a:prstGeom prst="rect">
            <a:avLst/>
          </a:prstGeom>
        </p:spPr>
      </p:pic>
    </p:spTree>
    <p:extLst>
      <p:ext uri="{BB962C8B-B14F-4D97-AF65-F5344CB8AC3E}">
        <p14:creationId xmlns:p14="http://schemas.microsoft.com/office/powerpoint/2010/main" val="396926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8D404-14CD-4FC7-B699-82CA3F8DC3ED}"/>
              </a:ext>
            </a:extLst>
          </p:cNvPr>
          <p:cNvSpPr>
            <a:spLocks noGrp="1"/>
          </p:cNvSpPr>
          <p:nvPr>
            <p:ph type="title"/>
          </p:nvPr>
        </p:nvSpPr>
        <p:spPr>
          <a:xfrm>
            <a:off x="502376" y="1080389"/>
            <a:ext cx="8139248" cy="507264"/>
          </a:xfrm>
        </p:spPr>
        <p:txBody>
          <a:bodyPr/>
          <a:lstStyle/>
          <a:p>
            <a:pPr algn="ctr"/>
            <a:r>
              <a:rPr lang="en-GB"/>
              <a:t>Time for our own election</a:t>
            </a:r>
          </a:p>
        </p:txBody>
      </p:sp>
      <p:sp>
        <p:nvSpPr>
          <p:cNvPr id="5" name="Slide Number Placeholder 4">
            <a:extLst>
              <a:ext uri="{FF2B5EF4-FFF2-40B4-BE49-F238E27FC236}">
                <a16:creationId xmlns:a16="http://schemas.microsoft.com/office/drawing/2014/main" id="{308FCE94-B234-48F0-94B2-56E3C04BC0F7}"/>
              </a:ext>
            </a:extLst>
          </p:cNvPr>
          <p:cNvSpPr>
            <a:spLocks noGrp="1"/>
          </p:cNvSpPr>
          <p:nvPr>
            <p:ph type="sldNum" sz="quarter" idx="12"/>
          </p:nvPr>
        </p:nvSpPr>
        <p:spPr/>
        <p:txBody>
          <a:bodyPr/>
          <a:lstStyle/>
          <a:p>
            <a:fld id="{48F63A3B-78C7-47BE-AE5E-E10140E04643}" type="slidenum">
              <a:rPr lang="en-US" dirty="0"/>
              <a:t>16</a:t>
            </a:fld>
            <a:endParaRPr lang="en-US"/>
          </a:p>
        </p:txBody>
      </p:sp>
      <p:sp>
        <p:nvSpPr>
          <p:cNvPr id="6" name="Text Placeholder 5">
            <a:extLst>
              <a:ext uri="{FF2B5EF4-FFF2-40B4-BE49-F238E27FC236}">
                <a16:creationId xmlns:a16="http://schemas.microsoft.com/office/drawing/2014/main" id="{17B4C062-6427-4263-A95A-E00E29E74A1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8" name="Content Placeholder 2">
            <a:extLst>
              <a:ext uri="{FF2B5EF4-FFF2-40B4-BE49-F238E27FC236}">
                <a16:creationId xmlns:a16="http://schemas.microsoft.com/office/drawing/2014/main" id="{7FD35119-B492-4C3A-BF68-7129D2084552}"/>
              </a:ext>
            </a:extLst>
          </p:cNvPr>
          <p:cNvSpPr txBox="1">
            <a:spLocks/>
          </p:cNvSpPr>
          <p:nvPr/>
        </p:nvSpPr>
        <p:spPr>
          <a:xfrm>
            <a:off x="1636276" y="2034540"/>
            <a:ext cx="6819900" cy="507264"/>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cs typeface="Arial"/>
              </a:rPr>
              <a:t>Manifesto – 3 promises that your political party will make</a:t>
            </a:r>
          </a:p>
        </p:txBody>
      </p:sp>
      <p:sp>
        <p:nvSpPr>
          <p:cNvPr id="9" name="TextBox 8">
            <a:extLst>
              <a:ext uri="{FF2B5EF4-FFF2-40B4-BE49-F238E27FC236}">
                <a16:creationId xmlns:a16="http://schemas.microsoft.com/office/drawing/2014/main" id="{7B4FF1B2-36B2-4BBE-90EB-CDBB79E2D25F}"/>
              </a:ext>
            </a:extLst>
          </p:cNvPr>
          <p:cNvSpPr txBox="1"/>
          <p:nvPr/>
        </p:nvSpPr>
        <p:spPr>
          <a:xfrm>
            <a:off x="630936" y="3215599"/>
            <a:ext cx="2506890" cy="646331"/>
          </a:xfrm>
          <a:prstGeom prst="rect">
            <a:avLst/>
          </a:prstGeom>
          <a:solidFill>
            <a:schemeClr val="tx2"/>
          </a:solidFill>
        </p:spPr>
        <p:txBody>
          <a:bodyPr wrap="square" rtlCol="0">
            <a:spAutoFit/>
          </a:bodyPr>
          <a:lstStyle/>
          <a:p>
            <a:r>
              <a:rPr lang="en-GB">
                <a:solidFill>
                  <a:schemeClr val="bg1"/>
                </a:solidFill>
              </a:rPr>
              <a:t>We promise to reduce school hours</a:t>
            </a:r>
          </a:p>
        </p:txBody>
      </p:sp>
      <p:sp>
        <p:nvSpPr>
          <p:cNvPr id="10" name="TextBox 9">
            <a:extLst>
              <a:ext uri="{FF2B5EF4-FFF2-40B4-BE49-F238E27FC236}">
                <a16:creationId xmlns:a16="http://schemas.microsoft.com/office/drawing/2014/main" id="{DE5DBDCB-1925-44E3-9037-DD49D686B515}"/>
              </a:ext>
            </a:extLst>
          </p:cNvPr>
          <p:cNvSpPr txBox="1"/>
          <p:nvPr/>
        </p:nvSpPr>
        <p:spPr>
          <a:xfrm>
            <a:off x="3287646" y="4055477"/>
            <a:ext cx="2506890" cy="369332"/>
          </a:xfrm>
          <a:prstGeom prst="rect">
            <a:avLst/>
          </a:prstGeom>
          <a:solidFill>
            <a:schemeClr val="tx2"/>
          </a:solidFill>
        </p:spPr>
        <p:txBody>
          <a:bodyPr wrap="square" rtlCol="0">
            <a:spAutoFit/>
          </a:bodyPr>
          <a:lstStyle/>
          <a:p>
            <a:r>
              <a:rPr lang="en-GB">
                <a:solidFill>
                  <a:schemeClr val="bg1"/>
                </a:solidFill>
              </a:rPr>
              <a:t>We promise to recycle </a:t>
            </a:r>
          </a:p>
        </p:txBody>
      </p:sp>
      <p:sp>
        <p:nvSpPr>
          <p:cNvPr id="11" name="TextBox 10">
            <a:extLst>
              <a:ext uri="{FF2B5EF4-FFF2-40B4-BE49-F238E27FC236}">
                <a16:creationId xmlns:a16="http://schemas.microsoft.com/office/drawing/2014/main" id="{82D84E88-2565-4A62-AB36-FC3C57E57352}"/>
              </a:ext>
            </a:extLst>
          </p:cNvPr>
          <p:cNvSpPr txBox="1"/>
          <p:nvPr/>
        </p:nvSpPr>
        <p:spPr>
          <a:xfrm>
            <a:off x="630936" y="4696214"/>
            <a:ext cx="2506890" cy="923330"/>
          </a:xfrm>
          <a:prstGeom prst="rect">
            <a:avLst/>
          </a:prstGeom>
          <a:solidFill>
            <a:schemeClr val="tx2"/>
          </a:solidFill>
        </p:spPr>
        <p:txBody>
          <a:bodyPr wrap="square" rtlCol="0">
            <a:spAutoFit/>
          </a:bodyPr>
          <a:lstStyle/>
          <a:p>
            <a:r>
              <a:rPr lang="en-GB">
                <a:solidFill>
                  <a:schemeClr val="bg1"/>
                </a:solidFill>
              </a:rPr>
              <a:t>We promise to provide free bicycles for every home</a:t>
            </a:r>
          </a:p>
        </p:txBody>
      </p:sp>
      <p:sp>
        <p:nvSpPr>
          <p:cNvPr id="12" name="TextBox 11">
            <a:extLst>
              <a:ext uri="{FF2B5EF4-FFF2-40B4-BE49-F238E27FC236}">
                <a16:creationId xmlns:a16="http://schemas.microsoft.com/office/drawing/2014/main" id="{49AEC744-5966-4D1E-9F70-2A59A767DD71}"/>
              </a:ext>
            </a:extLst>
          </p:cNvPr>
          <p:cNvSpPr txBox="1"/>
          <p:nvPr/>
        </p:nvSpPr>
        <p:spPr>
          <a:xfrm>
            <a:off x="5949286" y="3117701"/>
            <a:ext cx="2506890" cy="646331"/>
          </a:xfrm>
          <a:prstGeom prst="rect">
            <a:avLst/>
          </a:prstGeom>
          <a:solidFill>
            <a:schemeClr val="tx2"/>
          </a:solidFill>
        </p:spPr>
        <p:txBody>
          <a:bodyPr wrap="square" rtlCol="0">
            <a:spAutoFit/>
          </a:bodyPr>
          <a:lstStyle/>
          <a:p>
            <a:r>
              <a:rPr lang="en-GB">
                <a:solidFill>
                  <a:schemeClr val="bg1"/>
                </a:solidFill>
              </a:rPr>
              <a:t>We promise to clean all the seas and rivers</a:t>
            </a:r>
          </a:p>
        </p:txBody>
      </p:sp>
      <p:sp>
        <p:nvSpPr>
          <p:cNvPr id="13" name="TextBox 12">
            <a:extLst>
              <a:ext uri="{FF2B5EF4-FFF2-40B4-BE49-F238E27FC236}">
                <a16:creationId xmlns:a16="http://schemas.microsoft.com/office/drawing/2014/main" id="{518EA39F-FCEC-4118-BB5A-335353C8905A}"/>
              </a:ext>
            </a:extLst>
          </p:cNvPr>
          <p:cNvSpPr txBox="1"/>
          <p:nvPr/>
        </p:nvSpPr>
        <p:spPr>
          <a:xfrm>
            <a:off x="5463156" y="4696213"/>
            <a:ext cx="2506890" cy="923330"/>
          </a:xfrm>
          <a:prstGeom prst="rect">
            <a:avLst/>
          </a:prstGeom>
          <a:solidFill>
            <a:schemeClr val="tx2"/>
          </a:solidFill>
        </p:spPr>
        <p:txBody>
          <a:bodyPr wrap="square" rtlCol="0">
            <a:spAutoFit/>
          </a:bodyPr>
          <a:lstStyle/>
          <a:p>
            <a:r>
              <a:rPr lang="en-GB">
                <a:solidFill>
                  <a:schemeClr val="bg1"/>
                </a:solidFill>
              </a:rPr>
              <a:t>We promise to promote healthy snacks at school </a:t>
            </a:r>
          </a:p>
        </p:txBody>
      </p:sp>
      <p:sp>
        <p:nvSpPr>
          <p:cNvPr id="14" name="TextBox 13">
            <a:extLst>
              <a:ext uri="{FF2B5EF4-FFF2-40B4-BE49-F238E27FC236}">
                <a16:creationId xmlns:a16="http://schemas.microsoft.com/office/drawing/2014/main" id="{8AAA2E4B-8205-4ADF-B7F0-A15143ABFC4D}"/>
              </a:ext>
            </a:extLst>
          </p:cNvPr>
          <p:cNvSpPr txBox="1"/>
          <p:nvPr/>
        </p:nvSpPr>
        <p:spPr>
          <a:xfrm>
            <a:off x="3197281" y="6090059"/>
            <a:ext cx="2687619" cy="369332"/>
          </a:xfrm>
          <a:prstGeom prst="rect">
            <a:avLst/>
          </a:prstGeom>
          <a:solidFill>
            <a:schemeClr val="tx2"/>
          </a:solidFill>
        </p:spPr>
        <p:txBody>
          <a:bodyPr wrap="square" rtlCol="0">
            <a:spAutoFit/>
          </a:bodyPr>
          <a:lstStyle/>
          <a:p>
            <a:r>
              <a:rPr lang="en-GB">
                <a:solidFill>
                  <a:schemeClr val="bg1"/>
                </a:solidFill>
              </a:rPr>
              <a:t>What will you promise? </a:t>
            </a:r>
          </a:p>
        </p:txBody>
      </p:sp>
    </p:spTree>
    <p:extLst>
      <p:ext uri="{BB962C8B-B14F-4D97-AF65-F5344CB8AC3E}">
        <p14:creationId xmlns:p14="http://schemas.microsoft.com/office/powerpoint/2010/main" val="210849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34ECA-8246-4EF9-9E60-E4427113BDE5}"/>
              </a:ext>
            </a:extLst>
          </p:cNvPr>
          <p:cNvSpPr>
            <a:spLocks noGrp="1"/>
          </p:cNvSpPr>
          <p:nvPr>
            <p:ph type="title"/>
          </p:nvPr>
        </p:nvSpPr>
        <p:spPr>
          <a:xfrm>
            <a:off x="502376" y="994410"/>
            <a:ext cx="8139248" cy="450114"/>
          </a:xfrm>
        </p:spPr>
        <p:txBody>
          <a:bodyPr/>
          <a:lstStyle/>
          <a:p>
            <a:pPr algn="ctr"/>
            <a:r>
              <a:rPr lang="en-GB"/>
              <a:t>Name your party</a:t>
            </a:r>
          </a:p>
        </p:txBody>
      </p:sp>
      <p:sp>
        <p:nvSpPr>
          <p:cNvPr id="3" name="Content Placeholder 2">
            <a:extLst>
              <a:ext uri="{FF2B5EF4-FFF2-40B4-BE49-F238E27FC236}">
                <a16:creationId xmlns:a16="http://schemas.microsoft.com/office/drawing/2014/main" id="{1628CD6F-B062-4CB0-8E5C-43B4A61265EE}"/>
              </a:ext>
            </a:extLst>
          </p:cNvPr>
          <p:cNvSpPr>
            <a:spLocks noGrp="1"/>
          </p:cNvSpPr>
          <p:nvPr>
            <p:ph idx="1"/>
          </p:nvPr>
        </p:nvSpPr>
        <p:spPr>
          <a:xfrm>
            <a:off x="648545" y="2043378"/>
            <a:ext cx="8139248" cy="943662"/>
          </a:xfrm>
        </p:spPr>
        <p:txBody>
          <a:bodyPr vert="horz" lIns="0" tIns="0" rIns="0" bIns="0" rtlCol="0" anchor="t">
            <a:normAutofit/>
          </a:bodyPr>
          <a:lstStyle/>
          <a:p>
            <a:pPr algn="ctr"/>
            <a:r>
              <a:rPr lang="en-GB" sz="1800">
                <a:cs typeface="Arial"/>
              </a:rPr>
              <a:t>Now you know what your party stands for, it is time to give your political party a name.</a:t>
            </a:r>
          </a:p>
          <a:p>
            <a:pPr algn="ctr"/>
            <a:endParaRPr lang="en-GB" sz="1800">
              <a:cs typeface="Arial"/>
            </a:endParaRPr>
          </a:p>
          <a:p>
            <a:pPr algn="ctr"/>
            <a:endParaRPr lang="en-GB" sz="1800">
              <a:cs typeface="Arial"/>
            </a:endParaRPr>
          </a:p>
          <a:p>
            <a:pPr algn="ctr"/>
            <a:endParaRPr lang="en-GB">
              <a:cs typeface="Arial"/>
            </a:endParaRPr>
          </a:p>
        </p:txBody>
      </p:sp>
      <p:sp>
        <p:nvSpPr>
          <p:cNvPr id="5" name="Slide Number Placeholder 4">
            <a:extLst>
              <a:ext uri="{FF2B5EF4-FFF2-40B4-BE49-F238E27FC236}">
                <a16:creationId xmlns:a16="http://schemas.microsoft.com/office/drawing/2014/main" id="{DBAA4B92-0EA0-43F9-91DB-751B15F0E902}"/>
              </a:ext>
            </a:extLst>
          </p:cNvPr>
          <p:cNvSpPr>
            <a:spLocks noGrp="1"/>
          </p:cNvSpPr>
          <p:nvPr>
            <p:ph type="sldNum" sz="quarter" idx="12"/>
          </p:nvPr>
        </p:nvSpPr>
        <p:spPr/>
        <p:txBody>
          <a:bodyPr/>
          <a:lstStyle/>
          <a:p>
            <a:fld id="{48F63A3B-78C7-47BE-AE5E-E10140E04643}" type="slidenum">
              <a:rPr lang="en-US" dirty="0"/>
              <a:t>17</a:t>
            </a:fld>
            <a:endParaRPr lang="en-US"/>
          </a:p>
        </p:txBody>
      </p:sp>
      <p:sp>
        <p:nvSpPr>
          <p:cNvPr id="6" name="Text Placeholder 5">
            <a:extLst>
              <a:ext uri="{FF2B5EF4-FFF2-40B4-BE49-F238E27FC236}">
                <a16:creationId xmlns:a16="http://schemas.microsoft.com/office/drawing/2014/main" id="{748A5734-5B70-450C-818E-00F5374033C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a:extLst>
              <a:ext uri="{FF2B5EF4-FFF2-40B4-BE49-F238E27FC236}">
                <a16:creationId xmlns:a16="http://schemas.microsoft.com/office/drawing/2014/main" id="{FFF68D30-DFB2-46BE-8255-D2D8040D3D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80183" y="2818713"/>
            <a:ext cx="6183630" cy="3091815"/>
          </a:xfrm>
          <a:prstGeom prst="rect">
            <a:avLst/>
          </a:prstGeom>
        </p:spPr>
      </p:pic>
      <p:sp>
        <p:nvSpPr>
          <p:cNvPr id="10" name="TextBox 9">
            <a:extLst>
              <a:ext uri="{FF2B5EF4-FFF2-40B4-BE49-F238E27FC236}">
                <a16:creationId xmlns:a16="http://schemas.microsoft.com/office/drawing/2014/main" id="{A95E9D6F-3457-4781-A87B-6CC8E5CBA2E7}"/>
              </a:ext>
            </a:extLst>
          </p:cNvPr>
          <p:cNvSpPr txBox="1"/>
          <p:nvPr/>
        </p:nvSpPr>
        <p:spPr>
          <a:xfrm>
            <a:off x="4359114" y="3546452"/>
            <a:ext cx="425767" cy="534650"/>
          </a:xfrm>
          <a:prstGeom prst="rect">
            <a:avLst/>
          </a:prstGeom>
          <a:noFill/>
        </p:spPr>
        <p:txBody>
          <a:bodyPr wrap="square" rtlCol="0">
            <a:spAutoFit/>
          </a:bodyPr>
          <a:lstStyle/>
          <a:p>
            <a:r>
              <a:rPr lang="en-GB" sz="2800"/>
              <a:t>?</a:t>
            </a:r>
          </a:p>
        </p:txBody>
      </p:sp>
    </p:spTree>
    <p:extLst>
      <p:ext uri="{BB962C8B-B14F-4D97-AF65-F5344CB8AC3E}">
        <p14:creationId xmlns:p14="http://schemas.microsoft.com/office/powerpoint/2010/main" val="605999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FB313-980C-46CD-98C0-21C88C0374BD}"/>
              </a:ext>
            </a:extLst>
          </p:cNvPr>
          <p:cNvSpPr>
            <a:spLocks noGrp="1"/>
          </p:cNvSpPr>
          <p:nvPr>
            <p:ph type="title"/>
          </p:nvPr>
        </p:nvSpPr>
        <p:spPr>
          <a:xfrm>
            <a:off x="366363" y="1024551"/>
            <a:ext cx="8139248" cy="541554"/>
          </a:xfrm>
        </p:spPr>
        <p:txBody>
          <a:bodyPr/>
          <a:lstStyle/>
          <a:p>
            <a:pPr algn="ctr"/>
            <a:r>
              <a:rPr lang="en-GB"/>
              <a:t>Choose Your Party Leader</a:t>
            </a:r>
          </a:p>
        </p:txBody>
      </p:sp>
      <p:sp>
        <p:nvSpPr>
          <p:cNvPr id="3" name="Content Placeholder 2">
            <a:extLst>
              <a:ext uri="{FF2B5EF4-FFF2-40B4-BE49-F238E27FC236}">
                <a16:creationId xmlns:a16="http://schemas.microsoft.com/office/drawing/2014/main" id="{EAE7C354-6973-485D-A38B-290EE43AAAC8}"/>
              </a:ext>
            </a:extLst>
          </p:cNvPr>
          <p:cNvSpPr>
            <a:spLocks noGrp="1"/>
          </p:cNvSpPr>
          <p:nvPr>
            <p:ph idx="1"/>
          </p:nvPr>
        </p:nvSpPr>
        <p:spPr>
          <a:xfrm>
            <a:off x="5833489" y="2075221"/>
            <a:ext cx="2954304" cy="2222459"/>
          </a:xfrm>
        </p:spPr>
        <p:txBody>
          <a:bodyPr vert="horz" lIns="0" tIns="0" rIns="0" bIns="0" rtlCol="0" anchor="t">
            <a:normAutofit/>
          </a:bodyPr>
          <a:lstStyle/>
          <a:p>
            <a:r>
              <a:rPr lang="en-GB" sz="1800">
                <a:cs typeface="Arial"/>
              </a:rPr>
              <a:t>Now you have your Political Party and you know what you stand for, it’s time to choose your Party Leader. </a:t>
            </a:r>
          </a:p>
          <a:p>
            <a:r>
              <a:rPr lang="en-GB" sz="1800">
                <a:cs typeface="Arial"/>
              </a:rPr>
              <a:t>This person will be Prime Minister if you win the election. </a:t>
            </a:r>
          </a:p>
          <a:p>
            <a:pPr algn="ctr"/>
            <a:endParaRPr lang="en-GB">
              <a:cs typeface="Arial"/>
            </a:endParaRPr>
          </a:p>
        </p:txBody>
      </p:sp>
      <p:sp>
        <p:nvSpPr>
          <p:cNvPr id="5" name="Slide Number Placeholder 4">
            <a:extLst>
              <a:ext uri="{FF2B5EF4-FFF2-40B4-BE49-F238E27FC236}">
                <a16:creationId xmlns:a16="http://schemas.microsoft.com/office/drawing/2014/main" id="{87D18E4B-6072-4465-A09F-03DF2797202B}"/>
              </a:ext>
            </a:extLst>
          </p:cNvPr>
          <p:cNvSpPr>
            <a:spLocks noGrp="1"/>
          </p:cNvSpPr>
          <p:nvPr>
            <p:ph type="sldNum" sz="quarter" idx="12"/>
          </p:nvPr>
        </p:nvSpPr>
        <p:spPr/>
        <p:txBody>
          <a:bodyPr/>
          <a:lstStyle/>
          <a:p>
            <a:fld id="{48F63A3B-78C7-47BE-AE5E-E10140E04643}" type="slidenum">
              <a:rPr lang="en-US" dirty="0"/>
              <a:t>18</a:t>
            </a:fld>
            <a:endParaRPr lang="en-US"/>
          </a:p>
        </p:txBody>
      </p:sp>
      <p:sp>
        <p:nvSpPr>
          <p:cNvPr id="6" name="Text Placeholder 5">
            <a:extLst>
              <a:ext uri="{FF2B5EF4-FFF2-40B4-BE49-F238E27FC236}">
                <a16:creationId xmlns:a16="http://schemas.microsoft.com/office/drawing/2014/main" id="{E6F55C0F-6C15-4953-9434-AFD02DFE026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7" name="Picture 6">
            <a:extLst>
              <a:ext uri="{FF2B5EF4-FFF2-40B4-BE49-F238E27FC236}">
                <a16:creationId xmlns:a16="http://schemas.microsoft.com/office/drawing/2014/main" id="{84692B1B-9ACC-4629-858F-DD4D0FCFDD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646" y="3015276"/>
            <a:ext cx="5917698" cy="3566030"/>
          </a:xfrm>
          <a:prstGeom prst="rect">
            <a:avLst/>
          </a:prstGeom>
        </p:spPr>
      </p:pic>
    </p:spTree>
    <p:extLst>
      <p:ext uri="{BB962C8B-B14F-4D97-AF65-F5344CB8AC3E}">
        <p14:creationId xmlns:p14="http://schemas.microsoft.com/office/powerpoint/2010/main" val="10109252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00356-0B56-42AB-A848-6991FA8BC58A}"/>
              </a:ext>
            </a:extLst>
          </p:cNvPr>
          <p:cNvSpPr>
            <a:spLocks noGrp="1"/>
          </p:cNvSpPr>
          <p:nvPr>
            <p:ph type="title"/>
          </p:nvPr>
        </p:nvSpPr>
        <p:spPr>
          <a:xfrm>
            <a:off x="390914" y="1061372"/>
            <a:ext cx="8139248" cy="428872"/>
          </a:xfrm>
        </p:spPr>
        <p:txBody>
          <a:bodyPr/>
          <a:lstStyle/>
          <a:p>
            <a:pPr algn="ctr"/>
            <a:r>
              <a:rPr lang="en-GB"/>
              <a:t>Election time</a:t>
            </a:r>
          </a:p>
        </p:txBody>
      </p:sp>
      <p:sp>
        <p:nvSpPr>
          <p:cNvPr id="3" name="Content Placeholder 2">
            <a:extLst>
              <a:ext uri="{FF2B5EF4-FFF2-40B4-BE49-F238E27FC236}">
                <a16:creationId xmlns:a16="http://schemas.microsoft.com/office/drawing/2014/main" id="{E535367C-68F5-4F64-B478-DF895170ECC2}"/>
              </a:ext>
            </a:extLst>
          </p:cNvPr>
          <p:cNvSpPr>
            <a:spLocks noGrp="1"/>
          </p:cNvSpPr>
          <p:nvPr>
            <p:ph idx="1"/>
          </p:nvPr>
        </p:nvSpPr>
        <p:spPr>
          <a:xfrm>
            <a:off x="507287" y="2205990"/>
            <a:ext cx="5310583" cy="2000250"/>
          </a:xfrm>
        </p:spPr>
        <p:txBody>
          <a:bodyPr vert="horz" lIns="0" tIns="0" rIns="0" bIns="0" rtlCol="0" anchor="t">
            <a:normAutofit/>
          </a:bodyPr>
          <a:lstStyle/>
          <a:p>
            <a:r>
              <a:rPr lang="en-GB" b="1" u="sng">
                <a:cs typeface="Arial"/>
              </a:rPr>
              <a:t>Rules of the Election</a:t>
            </a:r>
          </a:p>
          <a:p>
            <a:pPr marL="285750" indent="-285750">
              <a:buChar char="•"/>
            </a:pPr>
            <a:r>
              <a:rPr lang="en-GB">
                <a:cs typeface="Arial"/>
              </a:rPr>
              <a:t>Each Party will get a turn to present their policies</a:t>
            </a:r>
          </a:p>
          <a:p>
            <a:pPr marL="285750" indent="-285750">
              <a:buChar char="•"/>
            </a:pPr>
            <a:r>
              <a:rPr lang="en-GB">
                <a:cs typeface="Arial"/>
              </a:rPr>
              <a:t>Everyone else must listen quietly as the policies are delivered</a:t>
            </a:r>
          </a:p>
          <a:p>
            <a:pPr marL="285750" indent="-285750">
              <a:buChar char="•"/>
            </a:pPr>
            <a:r>
              <a:rPr lang="en-GB">
                <a:cs typeface="Arial"/>
              </a:rPr>
              <a:t>Once all parties have announced their policies, it's time to vote</a:t>
            </a:r>
          </a:p>
          <a:p>
            <a:pPr marL="285750" indent="-285750">
              <a:buChar char="•"/>
            </a:pPr>
            <a:r>
              <a:rPr lang="en-GB">
                <a:cs typeface="Arial"/>
              </a:rPr>
              <a:t>You can vote for anyone except your own party</a:t>
            </a:r>
          </a:p>
          <a:p>
            <a:pPr marL="285750" indent="-285750">
              <a:buChar char="•"/>
            </a:pPr>
            <a:r>
              <a:rPr lang="en-GB">
                <a:cs typeface="Arial"/>
              </a:rPr>
              <a:t>The Political Party with the most votes wins the election</a:t>
            </a:r>
          </a:p>
        </p:txBody>
      </p:sp>
      <p:sp>
        <p:nvSpPr>
          <p:cNvPr id="5" name="Slide Number Placeholder 4">
            <a:extLst>
              <a:ext uri="{FF2B5EF4-FFF2-40B4-BE49-F238E27FC236}">
                <a16:creationId xmlns:a16="http://schemas.microsoft.com/office/drawing/2014/main" id="{DA3B47AC-F91C-47AA-86F8-2F3ACAC2B190}"/>
              </a:ext>
            </a:extLst>
          </p:cNvPr>
          <p:cNvSpPr>
            <a:spLocks noGrp="1"/>
          </p:cNvSpPr>
          <p:nvPr>
            <p:ph type="sldNum" sz="quarter" idx="12"/>
          </p:nvPr>
        </p:nvSpPr>
        <p:spPr/>
        <p:txBody>
          <a:bodyPr/>
          <a:lstStyle/>
          <a:p>
            <a:fld id="{48F63A3B-78C7-47BE-AE5E-E10140E04643}" type="slidenum">
              <a:rPr lang="en-US" dirty="0"/>
              <a:t>19</a:t>
            </a:fld>
            <a:endParaRPr lang="en-US"/>
          </a:p>
        </p:txBody>
      </p:sp>
      <p:sp>
        <p:nvSpPr>
          <p:cNvPr id="6" name="Text Placeholder 5">
            <a:extLst>
              <a:ext uri="{FF2B5EF4-FFF2-40B4-BE49-F238E27FC236}">
                <a16:creationId xmlns:a16="http://schemas.microsoft.com/office/drawing/2014/main" id="{EA65F130-184E-4A5C-8108-14E17ED640A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7" name="TextBox 6">
            <a:extLst>
              <a:ext uri="{FF2B5EF4-FFF2-40B4-BE49-F238E27FC236}">
                <a16:creationId xmlns:a16="http://schemas.microsoft.com/office/drawing/2014/main" id="{57A18B4D-DB25-43C3-8D88-9F0A006A3E1B}"/>
              </a:ext>
            </a:extLst>
          </p:cNvPr>
          <p:cNvSpPr txBox="1"/>
          <p:nvPr/>
        </p:nvSpPr>
        <p:spPr>
          <a:xfrm>
            <a:off x="766551" y="1739212"/>
            <a:ext cx="7387973" cy="369332"/>
          </a:xfrm>
          <a:prstGeom prst="rect">
            <a:avLst/>
          </a:prstGeom>
          <a:noFill/>
        </p:spPr>
        <p:txBody>
          <a:bodyPr wrap="square" rtlCol="0">
            <a:spAutoFit/>
          </a:bodyPr>
          <a:lstStyle/>
          <a:p>
            <a:pPr algn="ctr"/>
            <a:r>
              <a:rPr lang="en-GB">
                <a:cs typeface="Arial"/>
              </a:rPr>
              <a:t>It's time to deliver your message to the electorate</a:t>
            </a:r>
            <a:endParaRPr lang="en-GB"/>
          </a:p>
        </p:txBody>
      </p:sp>
      <p:pic>
        <p:nvPicPr>
          <p:cNvPr id="9" name="Picture 8">
            <a:extLst>
              <a:ext uri="{FF2B5EF4-FFF2-40B4-BE49-F238E27FC236}">
                <a16:creationId xmlns:a16="http://schemas.microsoft.com/office/drawing/2014/main" id="{0539F3D7-87D7-4EC4-A891-950C557284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23243" y="4274335"/>
            <a:ext cx="6220757" cy="2583665"/>
          </a:xfrm>
          <a:prstGeom prst="rect">
            <a:avLst/>
          </a:prstGeom>
        </p:spPr>
      </p:pic>
    </p:spTree>
    <p:extLst>
      <p:ext uri="{BB962C8B-B14F-4D97-AF65-F5344CB8AC3E}">
        <p14:creationId xmlns:p14="http://schemas.microsoft.com/office/powerpoint/2010/main" val="2011691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endParaRPr lang="en-GB">
              <a:solidFill>
                <a:schemeClr val="bg1"/>
              </a:solidFill>
              <a:cs typeface="Arial"/>
            </a:endParaRP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AA4D0D9-0537-4B2C-B11B-CA0CEEB1C05D}"/>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15109" y="-3657138"/>
            <a:ext cx="1402772" cy="2571749"/>
          </a:xfrm>
          <a:prstGeom prst="rect">
            <a:avLst/>
          </a:prstGeom>
        </p:spPr>
      </p:pic>
      <p:pic>
        <p:nvPicPr>
          <p:cNvPr id="11" name="Picture 10">
            <a:extLst>
              <a:ext uri="{FF2B5EF4-FFF2-40B4-BE49-F238E27FC236}">
                <a16:creationId xmlns:a16="http://schemas.microsoft.com/office/drawing/2014/main" id="{4AFD950B-4FEB-45AF-B842-93D998B6D33D}"/>
              </a:ext>
            </a:extLst>
          </p:cNvPr>
          <p:cNvPicPr>
            <a:picLocks noChangeAspect="1"/>
          </p:cNvPicPr>
          <p:nvPr/>
        </p:nvPicPr>
        <p:blipFill>
          <a:blip r:embed="rId5" cstate="screen">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6162205" y="-5036852"/>
            <a:ext cx="2260319" cy="3858951"/>
          </a:xfrm>
          <a:prstGeom prst="rect">
            <a:avLst/>
          </a:prstGeom>
        </p:spPr>
      </p:pic>
      <p:pic>
        <p:nvPicPr>
          <p:cNvPr id="12" name="Picture 11">
            <a:extLst>
              <a:ext uri="{FF2B5EF4-FFF2-40B4-BE49-F238E27FC236}">
                <a16:creationId xmlns:a16="http://schemas.microsoft.com/office/drawing/2014/main" id="{2CC5072F-66B2-4D4B-9005-10825D031DE5}"/>
              </a:ext>
            </a:extLst>
          </p:cNvPr>
          <p:cNvPicPr>
            <a:picLocks noChangeAspect="1"/>
          </p:cNvPicPr>
          <p:nvPr/>
        </p:nvPicPr>
        <p:blipFill>
          <a:blip r:embed="rId5" cstate="screen">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4114710" y="-4720531"/>
            <a:ext cx="2260318" cy="3858950"/>
          </a:xfrm>
          <a:prstGeom prst="rect">
            <a:avLst/>
          </a:prstGeom>
        </p:spPr>
      </p:pic>
      <p:pic>
        <p:nvPicPr>
          <p:cNvPr id="13" name="Picture 12">
            <a:extLst>
              <a:ext uri="{FF2B5EF4-FFF2-40B4-BE49-F238E27FC236}">
                <a16:creationId xmlns:a16="http://schemas.microsoft.com/office/drawing/2014/main" id="{5848EAAF-427B-4D95-BC9C-02E09F5628D1}"/>
              </a:ext>
            </a:extLst>
          </p:cNvPr>
          <p:cNvPicPr>
            <a:picLocks noChangeAspect="1"/>
          </p:cNvPicPr>
          <p:nvPr/>
        </p:nvPicPr>
        <p:blipFill>
          <a:blip r:embed="rId5" cstate="screen">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1121" y="-4287146"/>
            <a:ext cx="2510855" cy="4286681"/>
          </a:xfrm>
          <a:prstGeom prst="rect">
            <a:avLst/>
          </a:prstGeom>
        </p:spPr>
      </p:pic>
      <p:pic>
        <p:nvPicPr>
          <p:cNvPr id="14" name="Picture 13">
            <a:extLst>
              <a:ext uri="{FF2B5EF4-FFF2-40B4-BE49-F238E27FC236}">
                <a16:creationId xmlns:a16="http://schemas.microsoft.com/office/drawing/2014/main" id="{CA3D6A87-17CF-4202-BA7B-1F288CA2CBF9}"/>
              </a:ext>
            </a:extLst>
          </p:cNvPr>
          <p:cNvPicPr>
            <a:picLocks noChangeAspect="1"/>
          </p:cNvPicPr>
          <p:nvPr/>
        </p:nvPicPr>
        <p:blipFill>
          <a:blip r:embed="rId5" cstate="screen">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2424484" y="-6170681"/>
            <a:ext cx="2586822" cy="4416378"/>
          </a:xfrm>
          <a:prstGeom prst="rect">
            <a:avLst/>
          </a:prstGeom>
        </p:spPr>
      </p:pic>
      <p:pic>
        <p:nvPicPr>
          <p:cNvPr id="15" name="Picture 14">
            <a:extLst>
              <a:ext uri="{FF2B5EF4-FFF2-40B4-BE49-F238E27FC236}">
                <a16:creationId xmlns:a16="http://schemas.microsoft.com/office/drawing/2014/main" id="{F341CF81-6130-4374-BFEB-849226A86356}"/>
              </a:ext>
            </a:extLst>
          </p:cNvPr>
          <p:cNvPicPr>
            <a:picLocks noChangeAspect="1"/>
          </p:cNvPicPr>
          <p:nvPr/>
        </p:nvPicPr>
        <p:blipFill>
          <a:blip r:embed="rId5">
            <a:clrChange>
              <a:clrFrom>
                <a:srgbClr val="FFFFFF"/>
              </a:clrFrom>
              <a:clrTo>
                <a:srgbClr val="FFFFFF">
                  <a:alpha val="0"/>
                </a:srgbClr>
              </a:clrTo>
            </a:clrChange>
            <a:duotone>
              <a:schemeClr val="accent1">
                <a:shade val="45000"/>
                <a:satMod val="135000"/>
              </a:schemeClr>
              <a:prstClr val="white"/>
            </a:duotone>
          </a:blip>
          <a:stretch>
            <a:fillRect/>
          </a:stretch>
        </p:blipFill>
        <p:spPr>
          <a:xfrm>
            <a:off x="7005742" y="-7134889"/>
            <a:ext cx="3725813" cy="6360932"/>
          </a:xfrm>
          <a:prstGeom prst="rect">
            <a:avLst/>
          </a:prstGeom>
        </p:spPr>
      </p:pic>
      <p:pic>
        <p:nvPicPr>
          <p:cNvPr id="16" name="Graphic 15">
            <a:extLst>
              <a:ext uri="{FF2B5EF4-FFF2-40B4-BE49-F238E27FC236}">
                <a16:creationId xmlns:a16="http://schemas.microsoft.com/office/drawing/2014/main" id="{DA2790F5-3BB1-4DDF-82F9-97AC990A360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flipH="1">
            <a:off x="4289772" y="-3153542"/>
            <a:ext cx="1402772" cy="2571749"/>
          </a:xfrm>
          <a:prstGeom prst="rect">
            <a:avLst/>
          </a:prstGeom>
        </p:spPr>
      </p:pic>
      <p:pic>
        <p:nvPicPr>
          <p:cNvPr id="17" name="Picture 16">
            <a:extLst>
              <a:ext uri="{FF2B5EF4-FFF2-40B4-BE49-F238E27FC236}">
                <a16:creationId xmlns:a16="http://schemas.microsoft.com/office/drawing/2014/main" id="{579CC128-B704-43A4-9CB7-1C1DE3826201}"/>
              </a:ext>
            </a:extLst>
          </p:cNvPr>
          <p:cNvPicPr>
            <a:picLocks noChangeAspect="1"/>
          </p:cNvPicPr>
          <p:nvPr/>
        </p:nvPicPr>
        <p:blipFill>
          <a:blip r:embed="rId5"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a:off x="2871272" y="-4091677"/>
            <a:ext cx="2020127" cy="3448883"/>
          </a:xfrm>
          <a:prstGeom prst="rect">
            <a:avLst/>
          </a:prstGeom>
        </p:spPr>
      </p:pic>
      <p:pic>
        <p:nvPicPr>
          <p:cNvPr id="18" name="Picture 17">
            <a:extLst>
              <a:ext uri="{FF2B5EF4-FFF2-40B4-BE49-F238E27FC236}">
                <a16:creationId xmlns:a16="http://schemas.microsoft.com/office/drawing/2014/main" id="{31D0696D-7267-4BE8-BD94-E4E45466F6FD}"/>
              </a:ext>
            </a:extLst>
          </p:cNvPr>
          <p:cNvPicPr>
            <a:picLocks noChangeAspect="1"/>
          </p:cNvPicPr>
          <p:nvPr/>
        </p:nvPicPr>
        <p:blipFill>
          <a:blip r:embed="rId5" cstate="screen">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flipH="1">
            <a:off x="6941532" y="-7601780"/>
            <a:ext cx="2586822" cy="4416378"/>
          </a:xfrm>
          <a:prstGeom prst="rect">
            <a:avLst/>
          </a:prstGeom>
        </p:spPr>
      </p:pic>
      <p:pic>
        <p:nvPicPr>
          <p:cNvPr id="19" name="Picture 18">
            <a:extLst>
              <a:ext uri="{FF2B5EF4-FFF2-40B4-BE49-F238E27FC236}">
                <a16:creationId xmlns:a16="http://schemas.microsoft.com/office/drawing/2014/main" id="{63AC5044-D987-481C-86B4-1E1CA90D6492}"/>
              </a:ext>
            </a:extLst>
          </p:cNvPr>
          <p:cNvPicPr>
            <a:picLocks noChangeAspect="1"/>
          </p:cNvPicPr>
          <p:nvPr/>
        </p:nvPicPr>
        <p:blipFill>
          <a:blip r:embed="rId5">
            <a:clrChange>
              <a:clrFrom>
                <a:srgbClr val="FFFFFF"/>
              </a:clrFrom>
              <a:clrTo>
                <a:srgbClr val="FFFFFF">
                  <a:alpha val="0"/>
                </a:srgbClr>
              </a:clrTo>
            </a:clrChange>
            <a:duotone>
              <a:schemeClr val="bg2">
                <a:shade val="45000"/>
                <a:satMod val="135000"/>
              </a:schemeClr>
              <a:prstClr val="white"/>
            </a:duotone>
          </a:blip>
          <a:stretch>
            <a:fillRect/>
          </a:stretch>
        </p:blipFill>
        <p:spPr>
          <a:xfrm flipH="1">
            <a:off x="441737" y="-6343040"/>
            <a:ext cx="3106469" cy="5015971"/>
          </a:xfrm>
          <a:prstGeom prst="rect">
            <a:avLst/>
          </a:prstGeom>
        </p:spPr>
      </p:pic>
      <p:pic>
        <p:nvPicPr>
          <p:cNvPr id="20" name="Picture 19">
            <a:extLst>
              <a:ext uri="{FF2B5EF4-FFF2-40B4-BE49-F238E27FC236}">
                <a16:creationId xmlns:a16="http://schemas.microsoft.com/office/drawing/2014/main" id="{4293704F-784B-46F8-8BA2-2858274B644A}"/>
              </a:ext>
            </a:extLst>
          </p:cNvPr>
          <p:cNvPicPr>
            <a:picLocks noChangeAspect="1"/>
          </p:cNvPicPr>
          <p:nvPr/>
        </p:nvPicPr>
        <p:blipFill>
          <a:blip r:embed="rId5" cstate="screen">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5011306" y="-9922317"/>
            <a:ext cx="2510855" cy="4286681"/>
          </a:xfrm>
          <a:prstGeom prst="rect">
            <a:avLst/>
          </a:prstGeom>
        </p:spPr>
      </p:pic>
      <p:pic>
        <p:nvPicPr>
          <p:cNvPr id="21" name="Picture 20">
            <a:extLst>
              <a:ext uri="{FF2B5EF4-FFF2-40B4-BE49-F238E27FC236}">
                <a16:creationId xmlns:a16="http://schemas.microsoft.com/office/drawing/2014/main" id="{91FEC1C1-AB55-4175-AD49-DE5E40664C19}"/>
              </a:ext>
            </a:extLst>
          </p:cNvPr>
          <p:cNvPicPr>
            <a:picLocks noChangeAspect="1"/>
          </p:cNvPicPr>
          <p:nvPr/>
        </p:nvPicPr>
        <p:blipFill>
          <a:blip r:embed="rId5" cstate="screen">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flipH="1">
            <a:off x="1727341" y="-4179022"/>
            <a:ext cx="2260319" cy="3858951"/>
          </a:xfrm>
          <a:prstGeom prst="rect">
            <a:avLst/>
          </a:prstGeom>
        </p:spPr>
      </p:pic>
      <p:sp>
        <p:nvSpPr>
          <p:cNvPr id="22" name="Title 1">
            <a:extLst>
              <a:ext uri="{FF2B5EF4-FFF2-40B4-BE49-F238E27FC236}">
                <a16:creationId xmlns:a16="http://schemas.microsoft.com/office/drawing/2014/main" id="{1C001755-0EA7-4438-8F0D-79C42C956380}"/>
              </a:ext>
            </a:extLst>
          </p:cNvPr>
          <p:cNvSpPr txBox="1">
            <a:spLocks/>
          </p:cNvSpPr>
          <p:nvPr/>
        </p:nvSpPr>
        <p:spPr>
          <a:xfrm>
            <a:off x="441737" y="3599137"/>
            <a:ext cx="8139248" cy="495834"/>
          </a:xfrm>
          <a:prstGeom prst="rect">
            <a:avLst/>
          </a:prstGeom>
        </p:spPr>
        <p:txBody>
          <a:bodyPr vert="horz" lIns="0" tIns="0" rIns="0" bIns="0" rtlCol="0" anchor="b">
            <a:noAutofit/>
          </a:bodyPr>
          <a:lstStyle>
            <a:lvl1pPr algn="ctr" defTabSz="914400" rtl="0" eaLnBrk="1" latinLnBrk="0" hangingPunct="1">
              <a:lnSpc>
                <a:spcPct val="100000"/>
              </a:lnSpc>
              <a:spcBef>
                <a:spcPct val="0"/>
              </a:spcBef>
              <a:buNone/>
              <a:defRPr sz="4500" b="1" kern="1200">
                <a:solidFill>
                  <a:schemeClr val="tx1"/>
                </a:solidFill>
                <a:latin typeface="+mj-lt"/>
                <a:ea typeface="+mj-ea"/>
                <a:cs typeface="+mj-cs"/>
              </a:defRPr>
            </a:lvl1pPr>
          </a:lstStyle>
          <a:p>
            <a:r>
              <a:rPr lang="en-GB"/>
              <a:t>Congratulations to the winning party</a:t>
            </a:r>
            <a:endParaRPr lang="en-US"/>
          </a:p>
        </p:txBody>
      </p:sp>
      <p:sp>
        <p:nvSpPr>
          <p:cNvPr id="23" name="Text Placeholder 5">
            <a:extLst>
              <a:ext uri="{FF2B5EF4-FFF2-40B4-BE49-F238E27FC236}">
                <a16:creationId xmlns:a16="http://schemas.microsoft.com/office/drawing/2014/main" id="{AF63FB44-2386-45F3-BB5A-717B17AC5C1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5318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5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ppt_x"/>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ppt_x"/>
                                          </p:val>
                                        </p:tav>
                                        <p:tav tm="100000">
                                          <p:val>
                                            <p:strVal val="#ppt_x"/>
                                          </p:val>
                                        </p:tav>
                                      </p:tavLst>
                                    </p:anim>
                                    <p:anim calcmode="lin" valueType="num">
                                      <p:cBhvr additive="base">
                                        <p:cTn id="16" dur="75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3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750" fill="hold"/>
                                        <p:tgtEl>
                                          <p:spTgt spid="21"/>
                                        </p:tgtEl>
                                        <p:attrNameLst>
                                          <p:attrName>ppt_x</p:attrName>
                                        </p:attrNameLst>
                                      </p:cBhvr>
                                      <p:tavLst>
                                        <p:tav tm="0">
                                          <p:val>
                                            <p:strVal val="#ppt_x"/>
                                          </p:val>
                                        </p:tav>
                                        <p:tav tm="100000">
                                          <p:val>
                                            <p:strVal val="#ppt_x"/>
                                          </p:val>
                                        </p:tav>
                                      </p:tavLst>
                                    </p:anim>
                                    <p:anim calcmode="lin" valueType="num">
                                      <p:cBhvr additive="base">
                                        <p:cTn id="24" dur="75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fill="hold"/>
                                        <p:tgtEl>
                                          <p:spTgt spid="10"/>
                                        </p:tgtEl>
                                        <p:attrNameLst>
                                          <p:attrName>ppt_x</p:attrName>
                                        </p:attrNameLst>
                                      </p:cBhvr>
                                      <p:tavLst>
                                        <p:tav tm="0">
                                          <p:val>
                                            <p:strVal val="#ppt_x"/>
                                          </p:val>
                                        </p:tav>
                                        <p:tav tm="100000">
                                          <p:val>
                                            <p:strVal val="#ppt_x"/>
                                          </p:val>
                                        </p:tav>
                                      </p:tavLst>
                                    </p:anim>
                                    <p:anim calcmode="lin" valueType="num">
                                      <p:cBhvr additive="base">
                                        <p:cTn id="32" dur="75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3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55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750" fill="hold"/>
                                        <p:tgtEl>
                                          <p:spTgt spid="16"/>
                                        </p:tgtEl>
                                        <p:attrNameLst>
                                          <p:attrName>ppt_x</p:attrName>
                                        </p:attrNameLst>
                                      </p:cBhvr>
                                      <p:tavLst>
                                        <p:tav tm="0">
                                          <p:val>
                                            <p:strVal val="#ppt_x"/>
                                          </p:val>
                                        </p:tav>
                                        <p:tav tm="100000">
                                          <p:val>
                                            <p:strVal val="#ppt_x"/>
                                          </p:val>
                                        </p:tav>
                                      </p:tavLst>
                                    </p:anim>
                                    <p:anim calcmode="lin" valueType="num">
                                      <p:cBhvr additive="base">
                                        <p:cTn id="44" dur="75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20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65ED0-0272-4932-AF45-28F9A2E65CCD}"/>
              </a:ext>
            </a:extLst>
          </p:cNvPr>
          <p:cNvSpPr>
            <a:spLocks noGrp="1"/>
          </p:cNvSpPr>
          <p:nvPr>
            <p:ph type="title"/>
          </p:nvPr>
        </p:nvSpPr>
        <p:spPr>
          <a:xfrm>
            <a:off x="482736" y="1059884"/>
            <a:ext cx="8139248" cy="610134"/>
          </a:xfrm>
        </p:spPr>
        <p:txBody>
          <a:bodyPr/>
          <a:lstStyle/>
          <a:p>
            <a:pPr algn="ctr"/>
            <a:r>
              <a:rPr lang="en-GB"/>
              <a:t>What do you think about democracy?</a:t>
            </a:r>
          </a:p>
        </p:txBody>
      </p:sp>
      <p:sp>
        <p:nvSpPr>
          <p:cNvPr id="5" name="Slide Number Placeholder 4">
            <a:extLst>
              <a:ext uri="{FF2B5EF4-FFF2-40B4-BE49-F238E27FC236}">
                <a16:creationId xmlns:a16="http://schemas.microsoft.com/office/drawing/2014/main" id="{EB445DE7-67BA-4642-9AB8-964AB861B18A}"/>
              </a:ext>
            </a:extLst>
          </p:cNvPr>
          <p:cNvSpPr>
            <a:spLocks noGrp="1"/>
          </p:cNvSpPr>
          <p:nvPr>
            <p:ph type="sldNum" sz="quarter" idx="12"/>
          </p:nvPr>
        </p:nvSpPr>
        <p:spPr/>
        <p:txBody>
          <a:bodyPr/>
          <a:lstStyle/>
          <a:p>
            <a:fld id="{48F63A3B-78C7-47BE-AE5E-E10140E04643}" type="slidenum">
              <a:rPr lang="en-US" dirty="0"/>
              <a:t>21</a:t>
            </a:fld>
            <a:endParaRPr lang="en-US"/>
          </a:p>
        </p:txBody>
      </p:sp>
      <p:sp>
        <p:nvSpPr>
          <p:cNvPr id="6" name="Text Placeholder 5">
            <a:extLst>
              <a:ext uri="{FF2B5EF4-FFF2-40B4-BE49-F238E27FC236}">
                <a16:creationId xmlns:a16="http://schemas.microsoft.com/office/drawing/2014/main" id="{7F191185-9B38-45F0-AE65-456A471093B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1" name="Picture 10">
            <a:extLst>
              <a:ext uri="{FF2B5EF4-FFF2-40B4-BE49-F238E27FC236}">
                <a16:creationId xmlns:a16="http://schemas.microsoft.com/office/drawing/2014/main" id="{68A9A198-484B-48BB-AE48-DE85D57AE4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40204" y="2023475"/>
            <a:ext cx="5863591" cy="4397693"/>
          </a:xfrm>
          <a:prstGeom prst="rect">
            <a:avLst/>
          </a:prstGeom>
        </p:spPr>
      </p:pic>
    </p:spTree>
    <p:extLst>
      <p:ext uri="{BB962C8B-B14F-4D97-AF65-F5344CB8AC3E}">
        <p14:creationId xmlns:p14="http://schemas.microsoft.com/office/powerpoint/2010/main" val="15198208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rtlCol="0">
            <a:spAutoFit/>
          </a:bodyPr>
          <a:lstStyle/>
          <a:p>
            <a:pPr algn="ctr"/>
            <a:r>
              <a:rPr lang="en-US" sz="2800" b="1">
                <a:latin typeface="+mj-lt"/>
              </a:rPr>
              <a:t>From Ancient Greece to modern Britain</a:t>
            </a:r>
          </a:p>
        </p:txBody>
      </p:sp>
      <p:pic>
        <p:nvPicPr>
          <p:cNvPr id="3" name="Picture 2">
            <a:extLst>
              <a:ext uri="{FF2B5EF4-FFF2-40B4-BE49-F238E27FC236}">
                <a16:creationId xmlns:a16="http://schemas.microsoft.com/office/drawing/2014/main" id="{D0C26216-750F-4A7B-957C-06B25690D0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43815" y="1669321"/>
            <a:ext cx="5250322" cy="3519357"/>
          </a:xfrm>
          <a:prstGeom prst="rect">
            <a:avLst/>
          </a:prstGeom>
        </p:spPr>
      </p:pic>
      <p:sp>
        <p:nvSpPr>
          <p:cNvPr id="6" name="Oval 5">
            <a:extLst>
              <a:ext uri="{FF2B5EF4-FFF2-40B4-BE49-F238E27FC236}">
                <a16:creationId xmlns:a16="http://schemas.microsoft.com/office/drawing/2014/main" id="{380760C6-CCFA-405F-BAD7-89106F1BFD63}"/>
              </a:ext>
            </a:extLst>
          </p:cNvPr>
          <p:cNvSpPr/>
          <p:nvPr/>
        </p:nvSpPr>
        <p:spPr>
          <a:xfrm>
            <a:off x="3225520" y="3429000"/>
            <a:ext cx="167633" cy="16579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1BEB0FE8-831F-49FF-A5BC-43088E78C551}"/>
              </a:ext>
            </a:extLst>
          </p:cNvPr>
          <p:cNvSpPr/>
          <p:nvPr/>
        </p:nvSpPr>
        <p:spPr>
          <a:xfrm>
            <a:off x="4694254" y="4676670"/>
            <a:ext cx="167633" cy="16579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19B33BD-224B-46F9-B2D1-05AE1F72B0EC}"/>
              </a:ext>
            </a:extLst>
          </p:cNvPr>
          <p:cNvSpPr txBox="1"/>
          <p:nvPr/>
        </p:nvSpPr>
        <p:spPr>
          <a:xfrm>
            <a:off x="7273330" y="4447083"/>
            <a:ext cx="926124" cy="307777"/>
          </a:xfrm>
          <a:prstGeom prst="rect">
            <a:avLst/>
          </a:prstGeom>
          <a:noFill/>
        </p:spPr>
        <p:txBody>
          <a:bodyPr wrap="square" rtlCol="0">
            <a:spAutoFit/>
          </a:bodyPr>
          <a:lstStyle/>
          <a:p>
            <a:r>
              <a:rPr lang="en-GB" sz="1400"/>
              <a:t>Greece </a:t>
            </a:r>
          </a:p>
        </p:txBody>
      </p:sp>
      <p:sp>
        <p:nvSpPr>
          <p:cNvPr id="13" name="TextBox 12">
            <a:extLst>
              <a:ext uri="{FF2B5EF4-FFF2-40B4-BE49-F238E27FC236}">
                <a16:creationId xmlns:a16="http://schemas.microsoft.com/office/drawing/2014/main" id="{F9CB4DC0-17CA-4586-ADE7-709547917ECE}"/>
              </a:ext>
            </a:extLst>
          </p:cNvPr>
          <p:cNvSpPr txBox="1"/>
          <p:nvPr/>
        </p:nvSpPr>
        <p:spPr>
          <a:xfrm>
            <a:off x="974689" y="3358009"/>
            <a:ext cx="919367" cy="307777"/>
          </a:xfrm>
          <a:prstGeom prst="rect">
            <a:avLst/>
          </a:prstGeom>
          <a:noFill/>
        </p:spPr>
        <p:txBody>
          <a:bodyPr wrap="square" rtlCol="0">
            <a:spAutoFit/>
          </a:bodyPr>
          <a:lstStyle/>
          <a:p>
            <a:r>
              <a:rPr lang="en-GB" sz="1400"/>
              <a:t>Britain</a:t>
            </a:r>
          </a:p>
        </p:txBody>
      </p:sp>
      <p:cxnSp>
        <p:nvCxnSpPr>
          <p:cNvPr id="14" name="Straight Arrow Connector 13">
            <a:extLst>
              <a:ext uri="{FF2B5EF4-FFF2-40B4-BE49-F238E27FC236}">
                <a16:creationId xmlns:a16="http://schemas.microsoft.com/office/drawing/2014/main" id="{EA95121F-9BB0-435E-AE47-46A2744B4653}"/>
              </a:ext>
            </a:extLst>
          </p:cNvPr>
          <p:cNvCxnSpPr>
            <a:cxnSpLocks/>
            <a:stCxn id="11" idx="1"/>
          </p:cNvCxnSpPr>
          <p:nvPr/>
        </p:nvCxnSpPr>
        <p:spPr>
          <a:xfrm flipH="1">
            <a:off x="4963886" y="4600972"/>
            <a:ext cx="2309444" cy="1538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A96F0CB-23B6-4C36-B296-6C0109823BB9}"/>
              </a:ext>
            </a:extLst>
          </p:cNvPr>
          <p:cNvCxnSpPr>
            <a:cxnSpLocks/>
          </p:cNvCxnSpPr>
          <p:nvPr/>
        </p:nvCxnSpPr>
        <p:spPr>
          <a:xfrm>
            <a:off x="1678075" y="3511898"/>
            <a:ext cx="147710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8834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lIns="91440" tIns="45720" rIns="91440" bIns="45720" rtlCol="0" anchor="t">
            <a:spAutoFit/>
          </a:bodyPr>
          <a:lstStyle/>
          <a:p>
            <a:pPr algn="ctr"/>
            <a:r>
              <a:rPr lang="en-US" sz="2800" b="1">
                <a:latin typeface="+mj-lt"/>
              </a:rPr>
              <a:t>What have you learnt today? </a:t>
            </a:r>
            <a:endParaRPr lang="en-US"/>
          </a:p>
        </p:txBody>
      </p:sp>
      <p:pic>
        <p:nvPicPr>
          <p:cNvPr id="7" name="Picture 6">
            <a:extLst>
              <a:ext uri="{FF2B5EF4-FFF2-40B4-BE49-F238E27FC236}">
                <a16:creationId xmlns:a16="http://schemas.microsoft.com/office/drawing/2014/main" id="{75E873AF-5864-453C-AE1F-E9362D5048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25551" y="2188889"/>
            <a:ext cx="4243195" cy="4024405"/>
          </a:xfrm>
          <a:prstGeom prst="rect">
            <a:avLst/>
          </a:prstGeom>
        </p:spPr>
      </p:pic>
    </p:spTree>
    <p:extLst>
      <p:ext uri="{BB962C8B-B14F-4D97-AF65-F5344CB8AC3E}">
        <p14:creationId xmlns:p14="http://schemas.microsoft.com/office/powerpoint/2010/main" val="3015828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rtlCol="0">
            <a:spAutoFit/>
          </a:bodyPr>
          <a:lstStyle/>
          <a:p>
            <a:pPr algn="ctr"/>
            <a:r>
              <a:rPr lang="en-US" sz="2800" b="1">
                <a:latin typeface="+mj-lt"/>
              </a:rPr>
              <a:t>What are British Values? </a:t>
            </a:r>
          </a:p>
        </p:txBody>
      </p:sp>
      <p:pic>
        <p:nvPicPr>
          <p:cNvPr id="6" name="Picture 5">
            <a:extLst>
              <a:ext uri="{FF2B5EF4-FFF2-40B4-BE49-F238E27FC236}">
                <a16:creationId xmlns:a16="http://schemas.microsoft.com/office/drawing/2014/main" id="{BC848395-8044-45C3-9E5E-B0DC68F9FA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55563" y="2584402"/>
            <a:ext cx="4227689" cy="4009699"/>
          </a:xfrm>
          <a:prstGeom prst="rect">
            <a:avLst/>
          </a:prstGeom>
          <a:solidFill>
            <a:schemeClr val="bg1"/>
          </a:solidFill>
        </p:spPr>
      </p:pic>
      <p:sp>
        <p:nvSpPr>
          <p:cNvPr id="8" name="TextBox 7">
            <a:extLst>
              <a:ext uri="{FF2B5EF4-FFF2-40B4-BE49-F238E27FC236}">
                <a16:creationId xmlns:a16="http://schemas.microsoft.com/office/drawing/2014/main" id="{3108B26F-CA7B-4152-B592-79E0033B179D}"/>
              </a:ext>
            </a:extLst>
          </p:cNvPr>
          <p:cNvSpPr txBox="1"/>
          <p:nvPr/>
        </p:nvSpPr>
        <p:spPr>
          <a:xfrm>
            <a:off x="621963" y="2641690"/>
            <a:ext cx="2133600" cy="584775"/>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Mutual Respect</a:t>
            </a:r>
          </a:p>
          <a:p>
            <a:r>
              <a:rPr lang="en-GB" sz="1400">
                <a:latin typeface="Arial" panose="020B0604020202020204" pitchFamily="34" charset="0"/>
                <a:cs typeface="Arial" panose="020B0604020202020204" pitchFamily="34" charset="0"/>
              </a:rPr>
              <a:t>Wedding finger</a:t>
            </a:r>
          </a:p>
        </p:txBody>
      </p:sp>
      <p:sp>
        <p:nvSpPr>
          <p:cNvPr id="9" name="TextBox 8">
            <a:extLst>
              <a:ext uri="{FF2B5EF4-FFF2-40B4-BE49-F238E27FC236}">
                <a16:creationId xmlns:a16="http://schemas.microsoft.com/office/drawing/2014/main" id="{BE5D2731-33D0-498F-A52B-E5002CF72246}"/>
              </a:ext>
            </a:extLst>
          </p:cNvPr>
          <p:cNvSpPr txBox="1"/>
          <p:nvPr/>
        </p:nvSpPr>
        <p:spPr>
          <a:xfrm>
            <a:off x="621963" y="4384140"/>
            <a:ext cx="2133600" cy="584775"/>
          </a:xfrm>
          <a:prstGeom prst="rect">
            <a:avLst/>
          </a:prstGeom>
          <a:noFill/>
        </p:spPr>
        <p:txBody>
          <a:bodyPr wrap="square" rtlCol="0">
            <a:spAutoFit/>
          </a:bodyPr>
          <a:lstStyle/>
          <a:p>
            <a:r>
              <a:rPr lang="en-GB" b="1"/>
              <a:t>Individual Liberty</a:t>
            </a:r>
          </a:p>
          <a:p>
            <a:r>
              <a:rPr lang="en-GB" sz="1400"/>
              <a:t>Little one = me</a:t>
            </a:r>
          </a:p>
        </p:txBody>
      </p:sp>
      <p:sp>
        <p:nvSpPr>
          <p:cNvPr id="10" name="TextBox 9">
            <a:extLst>
              <a:ext uri="{FF2B5EF4-FFF2-40B4-BE49-F238E27FC236}">
                <a16:creationId xmlns:a16="http://schemas.microsoft.com/office/drawing/2014/main" id="{1F765997-8D7D-4D42-A6CC-96FED4BC4AD0}"/>
              </a:ext>
            </a:extLst>
          </p:cNvPr>
          <p:cNvSpPr txBox="1"/>
          <p:nvPr/>
        </p:nvSpPr>
        <p:spPr>
          <a:xfrm>
            <a:off x="1990593" y="1678596"/>
            <a:ext cx="5132101" cy="584775"/>
          </a:xfrm>
          <a:prstGeom prst="rect">
            <a:avLst/>
          </a:prstGeom>
          <a:noFill/>
        </p:spPr>
        <p:txBody>
          <a:bodyPr wrap="square" rtlCol="0">
            <a:spAutoFit/>
          </a:bodyPr>
          <a:lstStyle/>
          <a:p>
            <a:r>
              <a:rPr lang="en-GB" b="1"/>
              <a:t>Tolerance of different faiths and beliefs</a:t>
            </a:r>
          </a:p>
          <a:p>
            <a:r>
              <a:rPr lang="en-GB" sz="1400"/>
              <a:t>Tallest pointing to God</a:t>
            </a:r>
          </a:p>
        </p:txBody>
      </p:sp>
      <p:sp>
        <p:nvSpPr>
          <p:cNvPr id="11" name="TextBox 10">
            <a:extLst>
              <a:ext uri="{FF2B5EF4-FFF2-40B4-BE49-F238E27FC236}">
                <a16:creationId xmlns:a16="http://schemas.microsoft.com/office/drawing/2014/main" id="{E4FD05D5-ED86-4AFB-9BB8-198D3C0839AD}"/>
              </a:ext>
            </a:extLst>
          </p:cNvPr>
          <p:cNvSpPr txBox="1"/>
          <p:nvPr/>
        </p:nvSpPr>
        <p:spPr>
          <a:xfrm>
            <a:off x="6605982" y="2641689"/>
            <a:ext cx="2133600" cy="584775"/>
          </a:xfrm>
          <a:prstGeom prst="rect">
            <a:avLst/>
          </a:prstGeom>
          <a:noFill/>
        </p:spPr>
        <p:txBody>
          <a:bodyPr wrap="square" rtlCol="0">
            <a:spAutoFit/>
          </a:bodyPr>
          <a:lstStyle/>
          <a:p>
            <a:r>
              <a:rPr lang="en-GB" b="1"/>
              <a:t>Rule of Law</a:t>
            </a:r>
          </a:p>
          <a:p>
            <a:r>
              <a:rPr lang="en-GB" sz="1400"/>
              <a:t>Pointing</a:t>
            </a:r>
          </a:p>
        </p:txBody>
      </p:sp>
      <p:sp>
        <p:nvSpPr>
          <p:cNvPr id="12" name="TextBox 11">
            <a:extLst>
              <a:ext uri="{FF2B5EF4-FFF2-40B4-BE49-F238E27FC236}">
                <a16:creationId xmlns:a16="http://schemas.microsoft.com/office/drawing/2014/main" id="{5BDA9407-62CE-4AD7-A5ED-EADFCD25C94C}"/>
              </a:ext>
            </a:extLst>
          </p:cNvPr>
          <p:cNvSpPr txBox="1"/>
          <p:nvPr/>
        </p:nvSpPr>
        <p:spPr>
          <a:xfrm>
            <a:off x="7106537" y="3611334"/>
            <a:ext cx="2133600" cy="584775"/>
          </a:xfrm>
          <a:prstGeom prst="rect">
            <a:avLst/>
          </a:prstGeom>
          <a:noFill/>
        </p:spPr>
        <p:txBody>
          <a:bodyPr wrap="square" rtlCol="0">
            <a:spAutoFit/>
          </a:bodyPr>
          <a:lstStyle/>
          <a:p>
            <a:r>
              <a:rPr lang="en-GB" b="1"/>
              <a:t>Democracy </a:t>
            </a:r>
          </a:p>
          <a:p>
            <a:r>
              <a:rPr lang="en-GB" sz="1400"/>
              <a:t>Thumbs up or down</a:t>
            </a:r>
          </a:p>
        </p:txBody>
      </p:sp>
      <p:cxnSp>
        <p:nvCxnSpPr>
          <p:cNvPr id="3" name="Straight Arrow Connector 2">
            <a:extLst>
              <a:ext uri="{FF2B5EF4-FFF2-40B4-BE49-F238E27FC236}">
                <a16:creationId xmlns:a16="http://schemas.microsoft.com/office/drawing/2014/main" id="{4A423E53-507C-42A2-BF37-1B568279159A}"/>
              </a:ext>
            </a:extLst>
          </p:cNvPr>
          <p:cNvCxnSpPr/>
          <p:nvPr/>
        </p:nvCxnSpPr>
        <p:spPr>
          <a:xfrm flipV="1">
            <a:off x="1990593" y="4033120"/>
            <a:ext cx="764970" cy="2923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614D293-9816-4145-99D1-65F20E97108E}"/>
              </a:ext>
            </a:extLst>
          </p:cNvPr>
          <p:cNvCxnSpPr/>
          <p:nvPr/>
        </p:nvCxnSpPr>
        <p:spPr>
          <a:xfrm flipV="1">
            <a:off x="2373078" y="2934076"/>
            <a:ext cx="914568" cy="1620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6AF8C3D-FC5E-4C12-9FFB-DA9629C0ED4D}"/>
              </a:ext>
            </a:extLst>
          </p:cNvPr>
          <p:cNvCxnSpPr/>
          <p:nvPr/>
        </p:nvCxnSpPr>
        <p:spPr>
          <a:xfrm>
            <a:off x="4209992" y="2024968"/>
            <a:ext cx="121920" cy="4519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03AFCAB-4E13-4FC9-9EF4-677A1487D574}"/>
              </a:ext>
            </a:extLst>
          </p:cNvPr>
          <p:cNvCxnSpPr/>
          <p:nvPr/>
        </p:nvCxnSpPr>
        <p:spPr>
          <a:xfrm flipH="1">
            <a:off x="5710989" y="2807368"/>
            <a:ext cx="894993" cy="2077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787C311-D50F-433C-AD5A-18D95314FECE}"/>
              </a:ext>
            </a:extLst>
          </p:cNvPr>
          <p:cNvCxnSpPr/>
          <p:nvPr/>
        </p:nvCxnSpPr>
        <p:spPr>
          <a:xfrm flipH="1">
            <a:off x="6833937" y="4179313"/>
            <a:ext cx="288757" cy="4099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lIns="91440" tIns="45720" rIns="91440" bIns="45720" rtlCol="0" anchor="t">
            <a:spAutoFit/>
          </a:bodyPr>
          <a:lstStyle/>
          <a:p>
            <a:pPr algn="ctr"/>
            <a:r>
              <a:rPr lang="en-US" sz="2800" b="1">
                <a:latin typeface="+mj-lt"/>
              </a:rPr>
              <a:t>Let’s investigate: Democracy</a:t>
            </a:r>
          </a:p>
        </p:txBody>
      </p:sp>
      <p:pic>
        <p:nvPicPr>
          <p:cNvPr id="7" name="Picture 6">
            <a:extLst>
              <a:ext uri="{FF2B5EF4-FFF2-40B4-BE49-F238E27FC236}">
                <a16:creationId xmlns:a16="http://schemas.microsoft.com/office/drawing/2014/main" id="{75E873AF-5864-453C-AE1F-E9362D5048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25551" y="2188889"/>
            <a:ext cx="4243195" cy="4024405"/>
          </a:xfrm>
          <a:prstGeom prst="rect">
            <a:avLst/>
          </a:prstGeom>
        </p:spPr>
      </p:pic>
    </p:spTree>
    <p:extLst>
      <p:ext uri="{BB962C8B-B14F-4D97-AF65-F5344CB8AC3E}">
        <p14:creationId xmlns:p14="http://schemas.microsoft.com/office/powerpoint/2010/main" val="721404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rtlCol="0">
            <a:spAutoFit/>
          </a:bodyPr>
          <a:lstStyle/>
          <a:p>
            <a:pPr algn="ctr"/>
            <a:r>
              <a:rPr lang="en-US" sz="2800" b="1">
                <a:latin typeface="+mj-lt"/>
              </a:rPr>
              <a:t>How and where did democracy begin?</a:t>
            </a:r>
          </a:p>
        </p:txBody>
      </p:sp>
      <p:sp>
        <p:nvSpPr>
          <p:cNvPr id="12" name="TextBox 11">
            <a:extLst>
              <a:ext uri="{FF2B5EF4-FFF2-40B4-BE49-F238E27FC236}">
                <a16:creationId xmlns:a16="http://schemas.microsoft.com/office/drawing/2014/main" id="{5BDA9407-62CE-4AD7-A5ED-EADFCD25C94C}"/>
              </a:ext>
            </a:extLst>
          </p:cNvPr>
          <p:cNvSpPr txBox="1"/>
          <p:nvPr/>
        </p:nvSpPr>
        <p:spPr>
          <a:xfrm>
            <a:off x="2020062" y="5557196"/>
            <a:ext cx="5074076" cy="369332"/>
          </a:xfrm>
          <a:prstGeom prst="rect">
            <a:avLst/>
          </a:prstGeom>
          <a:noFill/>
        </p:spPr>
        <p:txBody>
          <a:bodyPr wrap="square" rtlCol="0">
            <a:spAutoFit/>
          </a:bodyPr>
          <a:lstStyle/>
          <a:p>
            <a:r>
              <a:rPr lang="en-GB" b="1"/>
              <a:t>Demos (People) + Katos (Rule) = Democracy </a:t>
            </a:r>
            <a:endParaRPr lang="en-GB"/>
          </a:p>
        </p:txBody>
      </p:sp>
      <p:pic>
        <p:nvPicPr>
          <p:cNvPr id="3" name="Picture 2">
            <a:extLst>
              <a:ext uri="{FF2B5EF4-FFF2-40B4-BE49-F238E27FC236}">
                <a16:creationId xmlns:a16="http://schemas.microsoft.com/office/drawing/2014/main" id="{D0C26216-750F-4A7B-957C-06B25690D0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0670" y="1656760"/>
            <a:ext cx="5250322" cy="3519357"/>
          </a:xfrm>
          <a:prstGeom prst="rect">
            <a:avLst/>
          </a:prstGeom>
        </p:spPr>
      </p:pic>
      <p:sp>
        <p:nvSpPr>
          <p:cNvPr id="6" name="Oval 5">
            <a:extLst>
              <a:ext uri="{FF2B5EF4-FFF2-40B4-BE49-F238E27FC236}">
                <a16:creationId xmlns:a16="http://schemas.microsoft.com/office/drawing/2014/main" id="{380760C6-CCFA-405F-BAD7-89106F1BFD63}"/>
              </a:ext>
            </a:extLst>
          </p:cNvPr>
          <p:cNvSpPr/>
          <p:nvPr/>
        </p:nvSpPr>
        <p:spPr>
          <a:xfrm>
            <a:off x="3225520" y="3429000"/>
            <a:ext cx="167633" cy="16579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1BEB0FE8-831F-49FF-A5BC-43088E78C551}"/>
              </a:ext>
            </a:extLst>
          </p:cNvPr>
          <p:cNvSpPr/>
          <p:nvPr/>
        </p:nvSpPr>
        <p:spPr>
          <a:xfrm>
            <a:off x="4694254" y="4676670"/>
            <a:ext cx="167633" cy="16579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19B33BD-224B-46F9-B2D1-05AE1F72B0EC}"/>
              </a:ext>
            </a:extLst>
          </p:cNvPr>
          <p:cNvSpPr txBox="1"/>
          <p:nvPr/>
        </p:nvSpPr>
        <p:spPr>
          <a:xfrm>
            <a:off x="7273330" y="4447083"/>
            <a:ext cx="926124" cy="307777"/>
          </a:xfrm>
          <a:prstGeom prst="rect">
            <a:avLst/>
          </a:prstGeom>
          <a:noFill/>
        </p:spPr>
        <p:txBody>
          <a:bodyPr wrap="square" rtlCol="0">
            <a:spAutoFit/>
          </a:bodyPr>
          <a:lstStyle/>
          <a:p>
            <a:r>
              <a:rPr lang="en-GB" sz="1400"/>
              <a:t>Greece </a:t>
            </a:r>
          </a:p>
        </p:txBody>
      </p:sp>
      <p:sp>
        <p:nvSpPr>
          <p:cNvPr id="13" name="TextBox 12">
            <a:extLst>
              <a:ext uri="{FF2B5EF4-FFF2-40B4-BE49-F238E27FC236}">
                <a16:creationId xmlns:a16="http://schemas.microsoft.com/office/drawing/2014/main" id="{F9CB4DC0-17CA-4586-ADE7-709547917ECE}"/>
              </a:ext>
            </a:extLst>
          </p:cNvPr>
          <p:cNvSpPr txBox="1"/>
          <p:nvPr/>
        </p:nvSpPr>
        <p:spPr>
          <a:xfrm>
            <a:off x="974689" y="3358009"/>
            <a:ext cx="919367" cy="307777"/>
          </a:xfrm>
          <a:prstGeom prst="rect">
            <a:avLst/>
          </a:prstGeom>
          <a:noFill/>
        </p:spPr>
        <p:txBody>
          <a:bodyPr wrap="square" rtlCol="0">
            <a:spAutoFit/>
          </a:bodyPr>
          <a:lstStyle/>
          <a:p>
            <a:r>
              <a:rPr lang="en-GB" sz="1400"/>
              <a:t>Britain</a:t>
            </a:r>
          </a:p>
        </p:txBody>
      </p:sp>
      <p:cxnSp>
        <p:nvCxnSpPr>
          <p:cNvPr id="14" name="Straight Arrow Connector 13">
            <a:extLst>
              <a:ext uri="{FF2B5EF4-FFF2-40B4-BE49-F238E27FC236}">
                <a16:creationId xmlns:a16="http://schemas.microsoft.com/office/drawing/2014/main" id="{EA95121F-9BB0-435E-AE47-46A2744B4653}"/>
              </a:ext>
            </a:extLst>
          </p:cNvPr>
          <p:cNvCxnSpPr>
            <a:cxnSpLocks/>
            <a:stCxn id="11" idx="1"/>
          </p:cNvCxnSpPr>
          <p:nvPr/>
        </p:nvCxnSpPr>
        <p:spPr>
          <a:xfrm flipH="1">
            <a:off x="4963886" y="4600972"/>
            <a:ext cx="2309444" cy="1538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A96F0CB-23B6-4C36-B296-6C0109823BB9}"/>
              </a:ext>
            </a:extLst>
          </p:cNvPr>
          <p:cNvCxnSpPr>
            <a:cxnSpLocks/>
          </p:cNvCxnSpPr>
          <p:nvPr/>
        </p:nvCxnSpPr>
        <p:spPr>
          <a:xfrm>
            <a:off x="1678075" y="3511898"/>
            <a:ext cx="147710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50877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lIns="91440" tIns="45720" rIns="91440" bIns="45720" rtlCol="0" anchor="t">
            <a:spAutoFit/>
          </a:bodyPr>
          <a:lstStyle/>
          <a:p>
            <a:pPr algn="ctr"/>
            <a:r>
              <a:rPr lang="en-US" sz="2800" b="1">
                <a:latin typeface="+mj-lt"/>
              </a:rPr>
              <a:t>Greek democracy in action</a:t>
            </a:r>
          </a:p>
        </p:txBody>
      </p:sp>
      <p:sp>
        <p:nvSpPr>
          <p:cNvPr id="12" name="TextBox 11">
            <a:extLst>
              <a:ext uri="{FF2B5EF4-FFF2-40B4-BE49-F238E27FC236}">
                <a16:creationId xmlns:a16="http://schemas.microsoft.com/office/drawing/2014/main" id="{5BDA9407-62CE-4AD7-A5ED-EADFCD25C94C}"/>
              </a:ext>
            </a:extLst>
          </p:cNvPr>
          <p:cNvSpPr txBox="1"/>
          <p:nvPr/>
        </p:nvSpPr>
        <p:spPr>
          <a:xfrm>
            <a:off x="609407" y="1391519"/>
            <a:ext cx="7998144" cy="646331"/>
          </a:xfrm>
          <a:prstGeom prst="rect">
            <a:avLst/>
          </a:prstGeom>
          <a:noFill/>
        </p:spPr>
        <p:txBody>
          <a:bodyPr wrap="square" lIns="91440" tIns="45720" rIns="91440" bIns="45720" rtlCol="0" anchor="t">
            <a:spAutoFit/>
          </a:bodyPr>
          <a:lstStyle/>
          <a:p>
            <a:r>
              <a:rPr lang="en-GB"/>
              <a:t>Let’s vote: All pupils with brown eyes can have 20 minutes extra playtime whilst everyone else has extra 20 minutes of work.</a:t>
            </a:r>
            <a:endParaRPr lang="en-GB">
              <a:cs typeface="Arial"/>
            </a:endParaRPr>
          </a:p>
        </p:txBody>
      </p:sp>
      <p:pic>
        <p:nvPicPr>
          <p:cNvPr id="7" name="Picture 6">
            <a:extLst>
              <a:ext uri="{FF2B5EF4-FFF2-40B4-BE49-F238E27FC236}">
                <a16:creationId xmlns:a16="http://schemas.microsoft.com/office/drawing/2014/main" id="{5B260303-E6E5-489D-966A-BC08A8998E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6614" y="2530365"/>
            <a:ext cx="4350937" cy="3263203"/>
          </a:xfrm>
          <a:prstGeom prst="rect">
            <a:avLst/>
          </a:prstGeom>
        </p:spPr>
      </p:pic>
      <p:sp>
        <p:nvSpPr>
          <p:cNvPr id="17" name="TextBox 16">
            <a:extLst>
              <a:ext uri="{FF2B5EF4-FFF2-40B4-BE49-F238E27FC236}">
                <a16:creationId xmlns:a16="http://schemas.microsoft.com/office/drawing/2014/main" id="{9804E489-3316-43DD-A68D-731D7B9870DC}"/>
              </a:ext>
            </a:extLst>
          </p:cNvPr>
          <p:cNvSpPr txBox="1"/>
          <p:nvPr/>
        </p:nvSpPr>
        <p:spPr>
          <a:xfrm>
            <a:off x="546311" y="2479837"/>
            <a:ext cx="3662737" cy="646331"/>
          </a:xfrm>
          <a:prstGeom prst="rect">
            <a:avLst/>
          </a:prstGeom>
          <a:noFill/>
        </p:spPr>
        <p:txBody>
          <a:bodyPr wrap="square" lIns="91440" tIns="45720" rIns="91440" bIns="45720" rtlCol="0" anchor="t">
            <a:spAutoFit/>
          </a:bodyPr>
          <a:lstStyle/>
          <a:p>
            <a:r>
              <a:rPr lang="en-GB"/>
              <a:t>You now cannot vote if your birthday is in March.</a:t>
            </a:r>
            <a:endParaRPr lang="en-US"/>
          </a:p>
        </p:txBody>
      </p:sp>
      <p:sp>
        <p:nvSpPr>
          <p:cNvPr id="18" name="TextBox 17">
            <a:extLst>
              <a:ext uri="{FF2B5EF4-FFF2-40B4-BE49-F238E27FC236}">
                <a16:creationId xmlns:a16="http://schemas.microsoft.com/office/drawing/2014/main" id="{63BD7AF1-DC9F-4B3B-9FEB-D22ABEC1ED79}"/>
              </a:ext>
            </a:extLst>
          </p:cNvPr>
          <p:cNvSpPr txBox="1"/>
          <p:nvPr/>
        </p:nvSpPr>
        <p:spPr>
          <a:xfrm>
            <a:off x="546311" y="4316240"/>
            <a:ext cx="3530657" cy="1477328"/>
          </a:xfrm>
          <a:prstGeom prst="rect">
            <a:avLst/>
          </a:prstGeom>
          <a:noFill/>
        </p:spPr>
        <p:txBody>
          <a:bodyPr wrap="square" lIns="91440" tIns="45720" rIns="91440" bIns="45720" rtlCol="0" anchor="t">
            <a:spAutoFit/>
          </a:bodyPr>
          <a:lstStyle/>
          <a:p>
            <a:r>
              <a:rPr lang="en-GB"/>
              <a:t>You now cannot vote if your birthday is in </a:t>
            </a:r>
            <a:r>
              <a:rPr lang="en-GB">
                <a:ea typeface="+mn-lt"/>
                <a:cs typeface="+mn-lt"/>
              </a:rPr>
              <a:t>March, April, May, June, July, August, September, October or November</a:t>
            </a:r>
            <a:endParaRPr lang="en-GB"/>
          </a:p>
        </p:txBody>
      </p:sp>
      <p:sp>
        <p:nvSpPr>
          <p:cNvPr id="19" name="TextBox 18">
            <a:extLst>
              <a:ext uri="{FF2B5EF4-FFF2-40B4-BE49-F238E27FC236}">
                <a16:creationId xmlns:a16="http://schemas.microsoft.com/office/drawing/2014/main" id="{222F2EF1-316C-434C-837B-9B4A1607CF89}"/>
              </a:ext>
            </a:extLst>
          </p:cNvPr>
          <p:cNvSpPr txBox="1"/>
          <p:nvPr/>
        </p:nvSpPr>
        <p:spPr>
          <a:xfrm>
            <a:off x="451330" y="5612574"/>
            <a:ext cx="3662737" cy="369332"/>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endParaRPr lang="en-GB">
              <a:cs typeface="Arial"/>
            </a:endParaRPr>
          </a:p>
        </p:txBody>
      </p:sp>
      <p:sp>
        <p:nvSpPr>
          <p:cNvPr id="2" name="TextBox 1">
            <a:extLst>
              <a:ext uri="{FF2B5EF4-FFF2-40B4-BE49-F238E27FC236}">
                <a16:creationId xmlns:a16="http://schemas.microsoft.com/office/drawing/2014/main" id="{212454F2-4A1F-456C-A4A3-B0B29558B8DD}"/>
              </a:ext>
            </a:extLst>
          </p:cNvPr>
          <p:cNvSpPr txBox="1"/>
          <p:nvPr/>
        </p:nvSpPr>
        <p:spPr>
          <a:xfrm>
            <a:off x="546311" y="3247084"/>
            <a:ext cx="347277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t>You now cannot vote if your birthday is in March, April, May, June, or July. </a:t>
            </a:r>
          </a:p>
        </p:txBody>
      </p:sp>
    </p:spTree>
    <p:extLst>
      <p:ext uri="{BB962C8B-B14F-4D97-AF65-F5344CB8AC3E}">
        <p14:creationId xmlns:p14="http://schemas.microsoft.com/office/powerpoint/2010/main" val="305979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rtlCol="0">
            <a:spAutoFit/>
          </a:bodyPr>
          <a:lstStyle/>
          <a:p>
            <a:pPr algn="ctr"/>
            <a:r>
              <a:rPr lang="en-US" sz="2800" b="1">
                <a:latin typeface="+mj-lt"/>
              </a:rPr>
              <a:t>Was that democratic? </a:t>
            </a:r>
          </a:p>
        </p:txBody>
      </p:sp>
      <p:sp>
        <p:nvSpPr>
          <p:cNvPr id="12" name="TextBox 11">
            <a:extLst>
              <a:ext uri="{FF2B5EF4-FFF2-40B4-BE49-F238E27FC236}">
                <a16:creationId xmlns:a16="http://schemas.microsoft.com/office/drawing/2014/main" id="{5BDA9407-62CE-4AD7-A5ED-EADFCD25C94C}"/>
              </a:ext>
            </a:extLst>
          </p:cNvPr>
          <p:cNvSpPr txBox="1"/>
          <p:nvPr/>
        </p:nvSpPr>
        <p:spPr>
          <a:xfrm>
            <a:off x="557571" y="1805582"/>
            <a:ext cx="7998144" cy="369332"/>
          </a:xfrm>
          <a:prstGeom prst="rect">
            <a:avLst/>
          </a:prstGeom>
          <a:noFill/>
        </p:spPr>
        <p:txBody>
          <a:bodyPr wrap="square" lIns="91440" tIns="45720" rIns="91440" bIns="45720" rtlCol="0" anchor="t">
            <a:spAutoFit/>
          </a:bodyPr>
          <a:lstStyle/>
          <a:p>
            <a:r>
              <a:rPr lang="en-GB"/>
              <a:t>Who could vote in Ancient Greece? </a:t>
            </a:r>
            <a:endParaRPr lang="en-GB">
              <a:cs typeface="Arial"/>
            </a:endParaRPr>
          </a:p>
        </p:txBody>
      </p:sp>
      <p:sp>
        <p:nvSpPr>
          <p:cNvPr id="15" name="TextBox 14">
            <a:extLst>
              <a:ext uri="{FF2B5EF4-FFF2-40B4-BE49-F238E27FC236}">
                <a16:creationId xmlns:a16="http://schemas.microsoft.com/office/drawing/2014/main" id="{7A20C359-A360-4BAA-BEB8-09693ABF7357}"/>
              </a:ext>
            </a:extLst>
          </p:cNvPr>
          <p:cNvSpPr txBox="1"/>
          <p:nvPr/>
        </p:nvSpPr>
        <p:spPr>
          <a:xfrm>
            <a:off x="557571" y="2611625"/>
            <a:ext cx="3662737" cy="369332"/>
          </a:xfrm>
          <a:prstGeom prst="rect">
            <a:avLst/>
          </a:prstGeom>
          <a:noFill/>
        </p:spPr>
        <p:txBody>
          <a:bodyPr wrap="square" rtlCol="0">
            <a:spAutoFit/>
          </a:bodyPr>
          <a:lstStyle/>
          <a:p>
            <a:r>
              <a:rPr lang="en-GB"/>
              <a:t>Women?</a:t>
            </a:r>
          </a:p>
        </p:txBody>
      </p:sp>
      <p:sp>
        <p:nvSpPr>
          <p:cNvPr id="17" name="TextBox 16">
            <a:extLst>
              <a:ext uri="{FF2B5EF4-FFF2-40B4-BE49-F238E27FC236}">
                <a16:creationId xmlns:a16="http://schemas.microsoft.com/office/drawing/2014/main" id="{9804E489-3316-43DD-A68D-731D7B9870DC}"/>
              </a:ext>
            </a:extLst>
          </p:cNvPr>
          <p:cNvSpPr txBox="1"/>
          <p:nvPr/>
        </p:nvSpPr>
        <p:spPr>
          <a:xfrm>
            <a:off x="557570" y="3107830"/>
            <a:ext cx="3662737" cy="369332"/>
          </a:xfrm>
          <a:prstGeom prst="rect">
            <a:avLst/>
          </a:prstGeom>
          <a:noFill/>
        </p:spPr>
        <p:txBody>
          <a:bodyPr wrap="square" rtlCol="0">
            <a:spAutoFit/>
          </a:bodyPr>
          <a:lstStyle/>
          <a:p>
            <a:r>
              <a:rPr lang="en-GB"/>
              <a:t>Slaves?</a:t>
            </a:r>
          </a:p>
        </p:txBody>
      </p:sp>
      <p:sp>
        <p:nvSpPr>
          <p:cNvPr id="18" name="TextBox 17">
            <a:extLst>
              <a:ext uri="{FF2B5EF4-FFF2-40B4-BE49-F238E27FC236}">
                <a16:creationId xmlns:a16="http://schemas.microsoft.com/office/drawing/2014/main" id="{63BD7AF1-DC9F-4B3B-9FEB-D22ABEC1ED79}"/>
              </a:ext>
            </a:extLst>
          </p:cNvPr>
          <p:cNvSpPr txBox="1"/>
          <p:nvPr/>
        </p:nvSpPr>
        <p:spPr>
          <a:xfrm>
            <a:off x="557569" y="3628355"/>
            <a:ext cx="3662737" cy="369332"/>
          </a:xfrm>
          <a:prstGeom prst="rect">
            <a:avLst/>
          </a:prstGeom>
          <a:noFill/>
        </p:spPr>
        <p:txBody>
          <a:bodyPr wrap="square" rtlCol="0">
            <a:spAutoFit/>
          </a:bodyPr>
          <a:lstStyle/>
          <a:p>
            <a:r>
              <a:rPr lang="en-GB"/>
              <a:t>People under 18?</a:t>
            </a:r>
          </a:p>
        </p:txBody>
      </p:sp>
      <p:sp>
        <p:nvSpPr>
          <p:cNvPr id="13" name="TextBox 12">
            <a:extLst>
              <a:ext uri="{FF2B5EF4-FFF2-40B4-BE49-F238E27FC236}">
                <a16:creationId xmlns:a16="http://schemas.microsoft.com/office/drawing/2014/main" id="{DCB62CC8-CDE8-42D2-89A2-2DA0CEAC8CA0}"/>
              </a:ext>
            </a:extLst>
          </p:cNvPr>
          <p:cNvSpPr txBox="1"/>
          <p:nvPr/>
        </p:nvSpPr>
        <p:spPr>
          <a:xfrm>
            <a:off x="557569" y="4835355"/>
            <a:ext cx="2748419" cy="1477328"/>
          </a:xfrm>
          <a:prstGeom prst="rect">
            <a:avLst/>
          </a:prstGeom>
          <a:noFill/>
        </p:spPr>
        <p:txBody>
          <a:bodyPr wrap="square" rtlCol="0">
            <a:spAutoFit/>
          </a:bodyPr>
          <a:lstStyle/>
          <a:p>
            <a:r>
              <a:rPr lang="en-GB"/>
              <a:t>Only males over the age of 18 who had completed military training could vote. That was about 1 in 10 people. </a:t>
            </a:r>
          </a:p>
        </p:txBody>
      </p:sp>
      <p:pic>
        <p:nvPicPr>
          <p:cNvPr id="23" name="Picture 22">
            <a:extLst>
              <a:ext uri="{FF2B5EF4-FFF2-40B4-BE49-F238E27FC236}">
                <a16:creationId xmlns:a16="http://schemas.microsoft.com/office/drawing/2014/main" id="{270B0E4B-C8D9-4E72-9EA1-689A837C70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64513" y="2297679"/>
            <a:ext cx="5427308" cy="2823896"/>
          </a:xfrm>
          <a:prstGeom prst="rect">
            <a:avLst/>
          </a:prstGeom>
        </p:spPr>
      </p:pic>
      <p:pic>
        <p:nvPicPr>
          <p:cNvPr id="25" name="Picture 24">
            <a:extLst>
              <a:ext uri="{FF2B5EF4-FFF2-40B4-BE49-F238E27FC236}">
                <a16:creationId xmlns:a16="http://schemas.microsoft.com/office/drawing/2014/main" id="{B779C675-B522-4B73-BAA6-3AC89BD9EE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05988" y="2297680"/>
            <a:ext cx="5427307" cy="2823895"/>
          </a:xfrm>
          <a:prstGeom prst="rect">
            <a:avLst/>
          </a:prstGeom>
        </p:spPr>
      </p:pic>
      <p:pic>
        <p:nvPicPr>
          <p:cNvPr id="21" name="Picture 20">
            <a:extLst>
              <a:ext uri="{FF2B5EF4-FFF2-40B4-BE49-F238E27FC236}">
                <a16:creationId xmlns:a16="http://schemas.microsoft.com/office/drawing/2014/main" id="{A6FE2715-E9E8-4BBC-998D-BC9C981B7F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87646" y="2278336"/>
            <a:ext cx="5427305" cy="2823894"/>
          </a:xfrm>
          <a:prstGeom prst="rect">
            <a:avLst/>
          </a:prstGeom>
        </p:spPr>
      </p:pic>
      <p:pic>
        <p:nvPicPr>
          <p:cNvPr id="3" name="Picture 2">
            <a:extLst>
              <a:ext uri="{FF2B5EF4-FFF2-40B4-BE49-F238E27FC236}">
                <a16:creationId xmlns:a16="http://schemas.microsoft.com/office/drawing/2014/main" id="{88829486-2A1B-432F-BBBD-1EB82A69CD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73685" y="2278336"/>
            <a:ext cx="5491912" cy="2857510"/>
          </a:xfrm>
          <a:prstGeom prst="rect">
            <a:avLst/>
          </a:prstGeom>
        </p:spPr>
      </p:pic>
    </p:spTree>
    <p:extLst>
      <p:ext uri="{BB962C8B-B14F-4D97-AF65-F5344CB8AC3E}">
        <p14:creationId xmlns:p14="http://schemas.microsoft.com/office/powerpoint/2010/main" val="3609555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21"/>
                                        </p:tgtEl>
                                      </p:cBhvr>
                                    </p:animEffect>
                                    <p:set>
                                      <p:cBhvr>
                                        <p:cTn id="20" dur="1" fill="hold">
                                          <p:stCondLst>
                                            <p:cond delay="499"/>
                                          </p:stCondLst>
                                        </p:cTn>
                                        <p:tgtEl>
                                          <p:spTgt spid="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25"/>
                                        </p:tgtEl>
                                      </p:cBhvr>
                                    </p:animEffect>
                                    <p:set>
                                      <p:cBhvr>
                                        <p:cTn id="29" dur="1" fill="hold">
                                          <p:stCondLst>
                                            <p:cond delay="499"/>
                                          </p:stCondLst>
                                        </p:cTn>
                                        <p:tgtEl>
                                          <p:spTgt spid="2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rtlCol="0">
            <a:spAutoFit/>
          </a:bodyPr>
          <a:lstStyle/>
          <a:p>
            <a:pPr algn="ctr"/>
            <a:r>
              <a:rPr lang="en-US" sz="2800" b="1">
                <a:latin typeface="+mj-lt"/>
              </a:rPr>
              <a:t>Democracy in Britain</a:t>
            </a:r>
          </a:p>
        </p:txBody>
      </p:sp>
      <p:sp>
        <p:nvSpPr>
          <p:cNvPr id="13" name="TextBox 12">
            <a:extLst>
              <a:ext uri="{FF2B5EF4-FFF2-40B4-BE49-F238E27FC236}">
                <a16:creationId xmlns:a16="http://schemas.microsoft.com/office/drawing/2014/main" id="{F9CB4DC0-17CA-4586-ADE7-709547917ECE}"/>
              </a:ext>
            </a:extLst>
          </p:cNvPr>
          <p:cNvSpPr txBox="1"/>
          <p:nvPr/>
        </p:nvSpPr>
        <p:spPr>
          <a:xfrm>
            <a:off x="263646" y="1365545"/>
            <a:ext cx="8538711" cy="861774"/>
          </a:xfrm>
          <a:prstGeom prst="rect">
            <a:avLst/>
          </a:prstGeom>
          <a:noFill/>
        </p:spPr>
        <p:txBody>
          <a:bodyPr wrap="square" rtlCol="0">
            <a:spAutoFit/>
          </a:bodyPr>
          <a:lstStyle/>
          <a:p>
            <a:r>
              <a:rPr lang="en-GB"/>
              <a:t>Democracy in Britain started in the Chapter House at Westminster Abbey in 1352. Today, democracy happens in the Houses of Parliament, just across the road. </a:t>
            </a:r>
          </a:p>
          <a:p>
            <a:endParaRPr lang="en-GB" sz="1400"/>
          </a:p>
        </p:txBody>
      </p:sp>
      <p:pic>
        <p:nvPicPr>
          <p:cNvPr id="1026" name="Picture 2" descr="https://upload.wikimedia.org/wikipedia/commons/d/d0/DISTRICT%281888%29_p118_-_Westminster_%28map%29.jpg">
            <a:extLst>
              <a:ext uri="{FF2B5EF4-FFF2-40B4-BE49-F238E27FC236}">
                <a16:creationId xmlns:a16="http://schemas.microsoft.com/office/drawing/2014/main" id="{F329CEF5-BB78-45D1-89A7-F42B897D82C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124075" y="2087509"/>
            <a:ext cx="4895850" cy="301038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4ED6818-AE48-41EB-B1D4-8FE4A02023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0267" y="4642921"/>
            <a:ext cx="2559232" cy="2094305"/>
          </a:xfrm>
          <a:prstGeom prst="rect">
            <a:avLst/>
          </a:prstGeom>
        </p:spPr>
      </p:pic>
      <p:pic>
        <p:nvPicPr>
          <p:cNvPr id="9" name="Picture 8">
            <a:extLst>
              <a:ext uri="{FF2B5EF4-FFF2-40B4-BE49-F238E27FC236}">
                <a16:creationId xmlns:a16="http://schemas.microsoft.com/office/drawing/2014/main" id="{41067764-2830-4069-87A6-78B79C2A35E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895608" y="4541543"/>
            <a:ext cx="2683116" cy="2195683"/>
          </a:xfrm>
          <a:prstGeom prst="rect">
            <a:avLst/>
          </a:prstGeom>
        </p:spPr>
      </p:pic>
      <p:cxnSp>
        <p:nvCxnSpPr>
          <p:cNvPr id="10" name="Straight Arrow Connector 9">
            <a:extLst>
              <a:ext uri="{FF2B5EF4-FFF2-40B4-BE49-F238E27FC236}">
                <a16:creationId xmlns:a16="http://schemas.microsoft.com/office/drawing/2014/main" id="{53FC7174-C6EA-43B5-8D76-7DF4412A314F}"/>
              </a:ext>
            </a:extLst>
          </p:cNvPr>
          <p:cNvCxnSpPr>
            <a:cxnSpLocks/>
            <a:stCxn id="7" idx="3"/>
          </p:cNvCxnSpPr>
          <p:nvPr/>
        </p:nvCxnSpPr>
        <p:spPr>
          <a:xfrm flipV="1">
            <a:off x="2839499" y="5097896"/>
            <a:ext cx="466409" cy="5921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7A866BF-6495-4DB0-A55F-1B391271D49D}"/>
              </a:ext>
            </a:extLst>
          </p:cNvPr>
          <p:cNvCxnSpPr>
            <a:cxnSpLocks/>
          </p:cNvCxnSpPr>
          <p:nvPr/>
        </p:nvCxnSpPr>
        <p:spPr>
          <a:xfrm flipH="1" flipV="1">
            <a:off x="5586884" y="4541543"/>
            <a:ext cx="308725" cy="8524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476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46F33-A45D-46F8-BC4A-275AC1397951}"/>
              </a:ext>
            </a:extLst>
          </p:cNvPr>
          <p:cNvSpPr>
            <a:spLocks noGrp="1"/>
          </p:cNvSpPr>
          <p:nvPr>
            <p:ph type="title"/>
          </p:nvPr>
        </p:nvSpPr>
        <p:spPr>
          <a:xfrm>
            <a:off x="362752" y="1080389"/>
            <a:ext cx="8139248" cy="399314"/>
          </a:xfrm>
        </p:spPr>
        <p:txBody>
          <a:bodyPr/>
          <a:lstStyle/>
          <a:p>
            <a:pPr algn="ctr"/>
            <a:r>
              <a:rPr lang="en-GB"/>
              <a:t>Who could vote in the past?</a:t>
            </a:r>
            <a:endParaRPr lang="en-US"/>
          </a:p>
        </p:txBody>
      </p:sp>
      <p:sp>
        <p:nvSpPr>
          <p:cNvPr id="5" name="Slide Number Placeholder 4">
            <a:extLst>
              <a:ext uri="{FF2B5EF4-FFF2-40B4-BE49-F238E27FC236}">
                <a16:creationId xmlns:a16="http://schemas.microsoft.com/office/drawing/2014/main" id="{042BC8BA-1D31-4D34-995A-871EE591BBE2}"/>
              </a:ext>
            </a:extLst>
          </p:cNvPr>
          <p:cNvSpPr>
            <a:spLocks noGrp="1"/>
          </p:cNvSpPr>
          <p:nvPr>
            <p:ph type="sldNum" sz="quarter" idx="12"/>
          </p:nvPr>
        </p:nvSpPr>
        <p:spPr/>
        <p:txBody>
          <a:bodyPr/>
          <a:lstStyle/>
          <a:p>
            <a:fld id="{48F63A3B-78C7-47BE-AE5E-E10140E04643}" type="slidenum">
              <a:rPr lang="en-US" dirty="0"/>
              <a:t>9</a:t>
            </a:fld>
            <a:endParaRPr lang="en-US"/>
          </a:p>
        </p:txBody>
      </p:sp>
      <p:sp>
        <p:nvSpPr>
          <p:cNvPr id="6" name="Text Placeholder 5">
            <a:extLst>
              <a:ext uri="{FF2B5EF4-FFF2-40B4-BE49-F238E27FC236}">
                <a16:creationId xmlns:a16="http://schemas.microsoft.com/office/drawing/2014/main" id="{A1BB0D87-E384-4B7E-8A5E-B3DB45E88BE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graphicFrame>
        <p:nvGraphicFramePr>
          <p:cNvPr id="15" name="Diagram 14">
            <a:extLst>
              <a:ext uri="{FF2B5EF4-FFF2-40B4-BE49-F238E27FC236}">
                <a16:creationId xmlns:a16="http://schemas.microsoft.com/office/drawing/2014/main" id="{0C5E248C-7ADD-4476-AD2B-CC398D3D8F0A}"/>
              </a:ext>
            </a:extLst>
          </p:cNvPr>
          <p:cNvGraphicFramePr/>
          <p:nvPr>
            <p:extLst>
              <p:ext uri="{D42A27DB-BD31-4B8C-83A1-F6EECF244321}">
                <p14:modId xmlns:p14="http://schemas.microsoft.com/office/powerpoint/2010/main" val="2135363060"/>
              </p:ext>
            </p:extLst>
          </p:nvPr>
        </p:nvGraphicFramePr>
        <p:xfrm>
          <a:off x="987826" y="1594174"/>
          <a:ext cx="7168348" cy="47788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59980964"/>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3" ma:contentTypeDescription="Create a new document." ma:contentTypeScope="" ma:versionID="52a203b619d7d54568ab834c4689d72a">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d45607d68b515cb89128d2b85c944e7f"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D3736B9-988C-451A-B8A0-04E40832F1FD}">
  <ds:schemaRefs>
    <ds:schemaRef ds:uri="http://schemas.microsoft.com/sharepoint/v3/contenttype/forms"/>
  </ds:schemaRefs>
</ds:datastoreItem>
</file>

<file path=customXml/itemProps2.xml><?xml version="1.0" encoding="utf-8"?>
<ds:datastoreItem xmlns:ds="http://schemas.openxmlformats.org/officeDocument/2006/customXml" ds:itemID="{A025904A-105D-4795-86C4-11D7D71B1A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F7079DF-1D04-4B81-BBC3-5F9C92BA2912}">
  <ds:schemaRefs>
    <ds:schemaRef ds:uri="cf8bedca-0699-49e1-97e1-14424d7eca52"/>
    <ds:schemaRef ds:uri="http://schemas.microsoft.com/office/2006/documentManagement/types"/>
    <ds:schemaRef ds:uri="http://schemas.microsoft.com/office/2006/metadata/properties"/>
    <ds:schemaRef ds:uri="40e3bd4d-ad2a-475f-b877-b0398ba3b99b"/>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3287</Words>
  <Application>Microsoft Office PowerPoint</Application>
  <PresentationFormat>On-screen Show (4:3)</PresentationFormat>
  <Paragraphs>297</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Who could vote in the past?</vt:lpstr>
      <vt:lpstr>The Representation of the People Acts</vt:lpstr>
      <vt:lpstr>Universal Suffrage</vt:lpstr>
      <vt:lpstr>PowerPoint Presentation</vt:lpstr>
      <vt:lpstr>PowerPoint Presentation</vt:lpstr>
      <vt:lpstr>How does democracy work in Britain today?</vt:lpstr>
      <vt:lpstr>PowerPoint Presentation</vt:lpstr>
      <vt:lpstr>Time for our own election</vt:lpstr>
      <vt:lpstr>Name your party</vt:lpstr>
      <vt:lpstr>Choose Your Party Leader</vt:lpstr>
      <vt:lpstr>Election time</vt:lpstr>
      <vt:lpstr>PowerPoint Presentation</vt:lpstr>
      <vt:lpstr>What do you think about democracy?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39</cp:revision>
  <dcterms:created xsi:type="dcterms:W3CDTF">2019-02-11T11:01:41Z</dcterms:created>
  <dcterms:modified xsi:type="dcterms:W3CDTF">2022-03-02T14:31:37Z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ies>
</file>