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367" r:id="rId5"/>
    <p:sldId id="366" r:id="rId6"/>
    <p:sldId id="376" r:id="rId7"/>
    <p:sldId id="377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9" r:id="rId18"/>
    <p:sldId id="388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5" r:id="rId33"/>
    <p:sldId id="403" r:id="rId34"/>
    <p:sldId id="404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9D9D"/>
    <a:srgbClr val="006E73"/>
    <a:srgbClr val="000000"/>
    <a:srgbClr val="E03540"/>
    <a:srgbClr val="F98228"/>
    <a:srgbClr val="74C8E6"/>
    <a:srgbClr val="6A86E2"/>
    <a:srgbClr val="96C88E"/>
    <a:srgbClr val="51B6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8" autoAdjust="0"/>
    <p:restoredTop sz="75542" autoAdjust="0"/>
  </p:normalViewPr>
  <p:slideViewPr>
    <p:cSldViewPr snapToGrid="0">
      <p:cViewPr varScale="1">
        <p:scale>
          <a:sx n="85" d="100"/>
          <a:sy n="85" d="100"/>
        </p:scale>
        <p:origin x="23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 Cash" userId="S::lou.cash@westminster-abbey.org::86be4a58-c22e-4e67-b9c9-cb87f0968146" providerId="AD" clId="Web-{8222B0C2-3279-A7BF-FD4B-41E42328CA05}"/>
    <pc:docChg chg="modSld sldOrd">
      <pc:chgData name="Lou Cash" userId="S::lou.cash@westminster-abbey.org::86be4a58-c22e-4e67-b9c9-cb87f0968146" providerId="AD" clId="Web-{8222B0C2-3279-A7BF-FD4B-41E42328CA05}" dt="2021-12-02T14:58:17.959" v="57" actId="20577"/>
      <pc:docMkLst>
        <pc:docMk/>
      </pc:docMkLst>
      <pc:sldChg chg="modSp ord">
        <pc:chgData name="Lou Cash" userId="S::lou.cash@westminster-abbey.org::86be4a58-c22e-4e67-b9c9-cb87f0968146" providerId="AD" clId="Web-{8222B0C2-3279-A7BF-FD4B-41E42328CA05}" dt="2021-12-02T14:58:17.959" v="57" actId="20577"/>
        <pc:sldMkLst>
          <pc:docMk/>
          <pc:sldMk cId="1631031865" sldId="366"/>
        </pc:sldMkLst>
        <pc:spChg chg="mod">
          <ac:chgData name="Lou Cash" userId="S::lou.cash@westminster-abbey.org::86be4a58-c22e-4e67-b9c9-cb87f0968146" providerId="AD" clId="Web-{8222B0C2-3279-A7BF-FD4B-41E42328CA05}" dt="2021-12-02T14:58:17.959" v="57" actId="20577"/>
          <ac:spMkLst>
            <pc:docMk/>
            <pc:sldMk cId="1631031865" sldId="366"/>
            <ac:spMk id="11" creationId="{9DC6E8CD-F385-1742-8A3A-93E1A6C062FE}"/>
          </ac:spMkLst>
        </pc:spChg>
      </pc:sldChg>
    </pc:docChg>
  </pc:docChgLst>
  <pc:docChgLst>
    <pc:chgData name="Lou Cash" userId="S::lou.cash@westminster-abbey.org::86be4a58-c22e-4e67-b9c9-cb87f0968146" providerId="AD" clId="Web-{2CBF7AB6-D362-4E7A-B9E4-69CFAC102393}"/>
    <pc:docChg chg="modSld">
      <pc:chgData name="Lou Cash" userId="S::lou.cash@westminster-abbey.org::86be4a58-c22e-4e67-b9c9-cb87f0968146" providerId="AD" clId="Web-{2CBF7AB6-D362-4E7A-B9E4-69CFAC102393}" dt="2022-10-11T20:53:42.040" v="140"/>
      <pc:docMkLst>
        <pc:docMk/>
      </pc:docMkLst>
      <pc:sldChg chg="modNotes">
        <pc:chgData name="Lou Cash" userId="S::lou.cash@westminster-abbey.org::86be4a58-c22e-4e67-b9c9-cb87f0968146" providerId="AD" clId="Web-{2CBF7AB6-D362-4E7A-B9E4-69CFAC102393}" dt="2022-10-11T20:47:31.312" v="7"/>
        <pc:sldMkLst>
          <pc:docMk/>
          <pc:sldMk cId="1631031865" sldId="366"/>
        </pc:sldMkLst>
      </pc:sldChg>
      <pc:sldChg chg="modSp modNotes">
        <pc:chgData name="Lou Cash" userId="S::lou.cash@westminster-abbey.org::86be4a58-c22e-4e67-b9c9-cb87f0968146" providerId="AD" clId="Web-{2CBF7AB6-D362-4E7A-B9E4-69CFAC102393}" dt="2022-10-11T20:47:24.108" v="4"/>
        <pc:sldMkLst>
          <pc:docMk/>
          <pc:sldMk cId="2946119146" sldId="367"/>
        </pc:sldMkLst>
        <pc:spChg chg="mod">
          <ac:chgData name="Lou Cash" userId="S::lou.cash@westminster-abbey.org::86be4a58-c22e-4e67-b9c9-cb87f0968146" providerId="AD" clId="Web-{2CBF7AB6-D362-4E7A-B9E4-69CFAC102393}" dt="2022-10-11T20:47:08.155" v="1" actId="20577"/>
          <ac:spMkLst>
            <pc:docMk/>
            <pc:sldMk cId="2946119146" sldId="367"/>
            <ac:spMk id="11" creationId="{9DF1C1B0-F1BD-47BC-A23E-BFC4BDF8B584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7:57.172" v="13" actId="20577"/>
        <pc:sldMkLst>
          <pc:docMk/>
          <pc:sldMk cId="3024625765" sldId="376"/>
        </pc:sldMkLst>
        <pc:spChg chg="mod">
          <ac:chgData name="Lou Cash" userId="S::lou.cash@westminster-abbey.org::86be4a58-c22e-4e67-b9c9-cb87f0968146" providerId="AD" clId="Web-{2CBF7AB6-D362-4E7A-B9E4-69CFAC102393}" dt="2022-10-11T20:47:57.172" v="13" actId="20577"/>
          <ac:spMkLst>
            <pc:docMk/>
            <pc:sldMk cId="3024625765" sldId="376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8:21.344" v="19"/>
        <pc:sldMkLst>
          <pc:docMk/>
          <pc:sldMk cId="2957495536" sldId="377"/>
        </pc:sldMkLst>
        <pc:spChg chg="mod">
          <ac:chgData name="Lou Cash" userId="S::lou.cash@westminster-abbey.org::86be4a58-c22e-4e67-b9c9-cb87f0968146" providerId="AD" clId="Web-{2CBF7AB6-D362-4E7A-B9E4-69CFAC102393}" dt="2022-10-11T20:48:11.609" v="17" actId="20577"/>
          <ac:spMkLst>
            <pc:docMk/>
            <pc:sldMk cId="2957495536" sldId="377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8:35.563" v="26" actId="20577"/>
        <pc:sldMkLst>
          <pc:docMk/>
          <pc:sldMk cId="3060590833" sldId="379"/>
        </pc:sldMkLst>
        <pc:spChg chg="mod">
          <ac:chgData name="Lou Cash" userId="S::lou.cash@westminster-abbey.org::86be4a58-c22e-4e67-b9c9-cb87f0968146" providerId="AD" clId="Web-{2CBF7AB6-D362-4E7A-B9E4-69CFAC102393}" dt="2022-10-11T20:48:35.563" v="26" actId="20577"/>
          <ac:spMkLst>
            <pc:docMk/>
            <pc:sldMk cId="3060590833" sldId="379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8:53.736" v="33"/>
        <pc:sldMkLst>
          <pc:docMk/>
          <pc:sldMk cId="3497716602" sldId="380"/>
        </pc:sldMkLst>
        <pc:spChg chg="mod">
          <ac:chgData name="Lou Cash" userId="S::lou.cash@westminster-abbey.org::86be4a58-c22e-4e67-b9c9-cb87f0968146" providerId="AD" clId="Web-{2CBF7AB6-D362-4E7A-B9E4-69CFAC102393}" dt="2022-10-11T20:48:45.017" v="30" actId="20577"/>
          <ac:spMkLst>
            <pc:docMk/>
            <pc:sldMk cId="3497716602" sldId="380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9:08.330" v="39"/>
        <pc:sldMkLst>
          <pc:docMk/>
          <pc:sldMk cId="3673911162" sldId="381"/>
        </pc:sldMkLst>
        <pc:spChg chg="mod">
          <ac:chgData name="Lou Cash" userId="S::lou.cash@westminster-abbey.org::86be4a58-c22e-4e67-b9c9-cb87f0968146" providerId="AD" clId="Web-{2CBF7AB6-D362-4E7A-B9E4-69CFAC102393}" dt="2022-10-11T20:49:02.017" v="36" actId="20577"/>
          <ac:spMkLst>
            <pc:docMk/>
            <pc:sldMk cId="3673911162" sldId="381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9:20.814" v="48" actId="20577"/>
        <pc:sldMkLst>
          <pc:docMk/>
          <pc:sldMk cId="1435138450" sldId="382"/>
        </pc:sldMkLst>
        <pc:spChg chg="mod">
          <ac:chgData name="Lou Cash" userId="S::lou.cash@westminster-abbey.org::86be4a58-c22e-4e67-b9c9-cb87f0968146" providerId="AD" clId="Web-{2CBF7AB6-D362-4E7A-B9E4-69CFAC102393}" dt="2022-10-11T20:49:20.814" v="48" actId="20577"/>
          <ac:spMkLst>
            <pc:docMk/>
            <pc:sldMk cId="1435138450" sldId="382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9:44.018" v="54" actId="20577"/>
        <pc:sldMkLst>
          <pc:docMk/>
          <pc:sldMk cId="747236648" sldId="383"/>
        </pc:sldMkLst>
        <pc:spChg chg="mod">
          <ac:chgData name="Lou Cash" userId="S::lou.cash@westminster-abbey.org::86be4a58-c22e-4e67-b9c9-cb87f0968146" providerId="AD" clId="Web-{2CBF7AB6-D362-4E7A-B9E4-69CFAC102393}" dt="2022-10-11T20:49:44.018" v="54" actId="20577"/>
          <ac:spMkLst>
            <pc:docMk/>
            <pc:sldMk cId="747236648" sldId="383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49:56.315" v="58" actId="20577"/>
        <pc:sldMkLst>
          <pc:docMk/>
          <pc:sldMk cId="1255604637" sldId="384"/>
        </pc:sldMkLst>
        <pc:spChg chg="mod">
          <ac:chgData name="Lou Cash" userId="S::lou.cash@westminster-abbey.org::86be4a58-c22e-4e67-b9c9-cb87f0968146" providerId="AD" clId="Web-{2CBF7AB6-D362-4E7A-B9E4-69CFAC102393}" dt="2022-10-11T20:49:56.315" v="58" actId="20577"/>
          <ac:spMkLst>
            <pc:docMk/>
            <pc:sldMk cId="1255604637" sldId="384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0:08.206" v="63" actId="20577"/>
        <pc:sldMkLst>
          <pc:docMk/>
          <pc:sldMk cId="3294852927" sldId="385"/>
        </pc:sldMkLst>
        <pc:spChg chg="mod">
          <ac:chgData name="Lou Cash" userId="S::lou.cash@westminster-abbey.org::86be4a58-c22e-4e67-b9c9-cb87f0968146" providerId="AD" clId="Web-{2CBF7AB6-D362-4E7A-B9E4-69CFAC102393}" dt="2022-10-11T20:50:08.206" v="63" actId="20577"/>
          <ac:spMkLst>
            <pc:docMk/>
            <pc:sldMk cId="3294852927" sldId="385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0:22.394" v="66" actId="20577"/>
        <pc:sldMkLst>
          <pc:docMk/>
          <pc:sldMk cId="409676152" sldId="386"/>
        </pc:sldMkLst>
        <pc:spChg chg="mod">
          <ac:chgData name="Lou Cash" userId="S::lou.cash@westminster-abbey.org::86be4a58-c22e-4e67-b9c9-cb87f0968146" providerId="AD" clId="Web-{2CBF7AB6-D362-4E7A-B9E4-69CFAC102393}" dt="2022-10-11T20:50:22.394" v="66" actId="20577"/>
          <ac:spMkLst>
            <pc:docMk/>
            <pc:sldMk cId="409676152" sldId="386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0:35.660" v="69"/>
        <pc:sldMkLst>
          <pc:docMk/>
          <pc:sldMk cId="172120342" sldId="387"/>
        </pc:sldMkLst>
        <pc:spChg chg="mod">
          <ac:chgData name="Lou Cash" userId="S::lou.cash@westminster-abbey.org::86be4a58-c22e-4e67-b9c9-cb87f0968146" providerId="AD" clId="Web-{2CBF7AB6-D362-4E7A-B9E4-69CFAC102393}" dt="2022-10-11T20:50:30.207" v="68" actId="20577"/>
          <ac:spMkLst>
            <pc:docMk/>
            <pc:sldMk cId="172120342" sldId="387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0:53.582" v="77"/>
        <pc:sldMkLst>
          <pc:docMk/>
          <pc:sldMk cId="3584779902" sldId="388"/>
        </pc:sldMkLst>
        <pc:spChg chg="mod">
          <ac:chgData name="Lou Cash" userId="S::lou.cash@westminster-abbey.org::86be4a58-c22e-4e67-b9c9-cb87f0968146" providerId="AD" clId="Web-{2CBF7AB6-D362-4E7A-B9E4-69CFAC102393}" dt="2022-10-11T20:50:49.910" v="76" actId="20577"/>
          <ac:spMkLst>
            <pc:docMk/>
            <pc:sldMk cId="3584779902" sldId="388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0:43.395" v="75" actId="20577"/>
        <pc:sldMkLst>
          <pc:docMk/>
          <pc:sldMk cId="1806352113" sldId="389"/>
        </pc:sldMkLst>
        <pc:spChg chg="mod">
          <ac:chgData name="Lou Cash" userId="S::lou.cash@westminster-abbey.org::86be4a58-c22e-4e67-b9c9-cb87f0968146" providerId="AD" clId="Web-{2CBF7AB6-D362-4E7A-B9E4-69CFAC102393}" dt="2022-10-11T20:50:43.395" v="75" actId="20577"/>
          <ac:spMkLst>
            <pc:docMk/>
            <pc:sldMk cId="1806352113" sldId="389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03.364" v="80"/>
        <pc:sldMkLst>
          <pc:docMk/>
          <pc:sldMk cId="1624026566" sldId="390"/>
        </pc:sldMkLst>
        <pc:spChg chg="mod">
          <ac:chgData name="Lou Cash" userId="S::lou.cash@westminster-abbey.org::86be4a58-c22e-4e67-b9c9-cb87f0968146" providerId="AD" clId="Web-{2CBF7AB6-D362-4E7A-B9E4-69CFAC102393}" dt="2022-10-11T20:51:00.629" v="79" actId="20577"/>
          <ac:spMkLst>
            <pc:docMk/>
            <pc:sldMk cId="1624026566" sldId="390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14.020" v="85"/>
        <pc:sldMkLst>
          <pc:docMk/>
          <pc:sldMk cId="1433246433" sldId="391"/>
        </pc:sldMkLst>
        <pc:spChg chg="mod">
          <ac:chgData name="Lou Cash" userId="S::lou.cash@westminster-abbey.org::86be4a58-c22e-4e67-b9c9-cb87f0968146" providerId="AD" clId="Web-{2CBF7AB6-D362-4E7A-B9E4-69CFAC102393}" dt="2022-10-11T20:51:11.130" v="84" actId="20577"/>
          <ac:spMkLst>
            <pc:docMk/>
            <pc:sldMk cId="1433246433" sldId="391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24.193" v="88"/>
        <pc:sldMkLst>
          <pc:docMk/>
          <pc:sldMk cId="2653874707" sldId="392"/>
        </pc:sldMkLst>
        <pc:spChg chg="mod">
          <ac:chgData name="Lou Cash" userId="S::lou.cash@westminster-abbey.org::86be4a58-c22e-4e67-b9c9-cb87f0968146" providerId="AD" clId="Web-{2CBF7AB6-D362-4E7A-B9E4-69CFAC102393}" dt="2022-10-11T20:51:21.911" v="87" actId="20577"/>
          <ac:spMkLst>
            <pc:docMk/>
            <pc:sldMk cId="2653874707" sldId="392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35.615" v="92"/>
        <pc:sldMkLst>
          <pc:docMk/>
          <pc:sldMk cId="3565495132" sldId="393"/>
        </pc:sldMkLst>
        <pc:spChg chg="mod">
          <ac:chgData name="Lou Cash" userId="S::lou.cash@westminster-abbey.org::86be4a58-c22e-4e67-b9c9-cb87f0968146" providerId="AD" clId="Web-{2CBF7AB6-D362-4E7A-B9E4-69CFAC102393}" dt="2022-10-11T20:51:31.849" v="91" actId="20577"/>
          <ac:spMkLst>
            <pc:docMk/>
            <pc:sldMk cId="3565495132" sldId="393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50.240" v="96"/>
        <pc:sldMkLst>
          <pc:docMk/>
          <pc:sldMk cId="843666385" sldId="394"/>
        </pc:sldMkLst>
        <pc:spChg chg="mod">
          <ac:chgData name="Lou Cash" userId="S::lou.cash@westminster-abbey.org::86be4a58-c22e-4e67-b9c9-cb87f0968146" providerId="AD" clId="Web-{2CBF7AB6-D362-4E7A-B9E4-69CFAC102393}" dt="2022-10-11T20:51:46.974" v="95" actId="20577"/>
          <ac:spMkLst>
            <pc:docMk/>
            <pc:sldMk cId="843666385" sldId="394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1:59.240" v="100" actId="20577"/>
        <pc:sldMkLst>
          <pc:docMk/>
          <pc:sldMk cId="2475092611" sldId="395"/>
        </pc:sldMkLst>
        <pc:spChg chg="mod">
          <ac:chgData name="Lou Cash" userId="S::lou.cash@westminster-abbey.org::86be4a58-c22e-4e67-b9c9-cb87f0968146" providerId="AD" clId="Web-{2CBF7AB6-D362-4E7A-B9E4-69CFAC102393}" dt="2022-10-11T20:51:59.240" v="100" actId="20577"/>
          <ac:spMkLst>
            <pc:docMk/>
            <pc:sldMk cId="2475092611" sldId="395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2:09.725" v="104"/>
        <pc:sldMkLst>
          <pc:docMk/>
          <pc:sldMk cId="3642496133" sldId="396"/>
        </pc:sldMkLst>
        <pc:spChg chg="mod">
          <ac:chgData name="Lou Cash" userId="S::lou.cash@westminster-abbey.org::86be4a58-c22e-4e67-b9c9-cb87f0968146" providerId="AD" clId="Web-{2CBF7AB6-D362-4E7A-B9E4-69CFAC102393}" dt="2022-10-11T20:52:04.990" v="103" actId="20577"/>
          <ac:spMkLst>
            <pc:docMk/>
            <pc:sldMk cId="3642496133" sldId="396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2:25.554" v="110" actId="20577"/>
        <pc:sldMkLst>
          <pc:docMk/>
          <pc:sldMk cId="114007425" sldId="397"/>
        </pc:sldMkLst>
        <pc:spChg chg="mod">
          <ac:chgData name="Lou Cash" userId="S::lou.cash@westminster-abbey.org::86be4a58-c22e-4e67-b9c9-cb87f0968146" providerId="AD" clId="Web-{2CBF7AB6-D362-4E7A-B9E4-69CFAC102393}" dt="2022-10-11T20:52:25.554" v="110" actId="20577"/>
          <ac:spMkLst>
            <pc:docMk/>
            <pc:sldMk cId="114007425" sldId="397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2:35.710" v="114"/>
        <pc:sldMkLst>
          <pc:docMk/>
          <pc:sldMk cId="430981472" sldId="398"/>
        </pc:sldMkLst>
        <pc:spChg chg="mod">
          <ac:chgData name="Lou Cash" userId="S::lou.cash@westminster-abbey.org::86be4a58-c22e-4e67-b9c9-cb87f0968146" providerId="AD" clId="Web-{2CBF7AB6-D362-4E7A-B9E4-69CFAC102393}" dt="2022-10-11T20:52:31.382" v="113" actId="20577"/>
          <ac:spMkLst>
            <pc:docMk/>
            <pc:sldMk cId="430981472" sldId="398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2:45.257" v="116"/>
        <pc:sldMkLst>
          <pc:docMk/>
          <pc:sldMk cId="1218342570" sldId="399"/>
        </pc:sldMkLst>
        <pc:spChg chg="mod">
          <ac:chgData name="Lou Cash" userId="S::lou.cash@westminster-abbey.org::86be4a58-c22e-4e67-b9c9-cb87f0968146" providerId="AD" clId="Web-{2CBF7AB6-D362-4E7A-B9E4-69CFAC102393}" dt="2022-10-11T20:52:42.148" v="115" actId="20577"/>
          <ac:spMkLst>
            <pc:docMk/>
            <pc:sldMk cId="1218342570" sldId="399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2:58.883" v="119"/>
        <pc:sldMkLst>
          <pc:docMk/>
          <pc:sldMk cId="2086084449" sldId="400"/>
        </pc:sldMkLst>
        <pc:spChg chg="mod">
          <ac:chgData name="Lou Cash" userId="S::lou.cash@westminster-abbey.org::86be4a58-c22e-4e67-b9c9-cb87f0968146" providerId="AD" clId="Web-{2CBF7AB6-D362-4E7A-B9E4-69CFAC102393}" dt="2022-10-11T20:52:56.586" v="118" actId="20577"/>
          <ac:spMkLst>
            <pc:docMk/>
            <pc:sldMk cId="2086084449" sldId="400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3:07.289" v="126"/>
        <pc:sldMkLst>
          <pc:docMk/>
          <pc:sldMk cId="1940182686" sldId="401"/>
        </pc:sldMkLst>
        <pc:spChg chg="mod">
          <ac:chgData name="Lou Cash" userId="S::lou.cash@westminster-abbey.org::86be4a58-c22e-4e67-b9c9-cb87f0968146" providerId="AD" clId="Web-{2CBF7AB6-D362-4E7A-B9E4-69CFAC102393}" dt="2022-10-11T20:53:02.336" v="123" actId="20577"/>
          <ac:spMkLst>
            <pc:docMk/>
            <pc:sldMk cId="1940182686" sldId="401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3:16.852" v="131"/>
        <pc:sldMkLst>
          <pc:docMk/>
          <pc:sldMk cId="962951660" sldId="402"/>
        </pc:sldMkLst>
        <pc:spChg chg="mod">
          <ac:chgData name="Lou Cash" userId="S::lou.cash@westminster-abbey.org::86be4a58-c22e-4e67-b9c9-cb87f0968146" providerId="AD" clId="Web-{2CBF7AB6-D362-4E7A-B9E4-69CFAC102393}" dt="2022-10-11T20:53:11.711" v="130" actId="20577"/>
          <ac:spMkLst>
            <pc:docMk/>
            <pc:sldMk cId="962951660" sldId="402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3:34.133" v="137"/>
        <pc:sldMkLst>
          <pc:docMk/>
          <pc:sldMk cId="1711774008" sldId="403"/>
        </pc:sldMkLst>
        <pc:spChg chg="mod">
          <ac:chgData name="Lou Cash" userId="S::lou.cash@westminster-abbey.org::86be4a58-c22e-4e67-b9c9-cb87f0968146" providerId="AD" clId="Web-{2CBF7AB6-D362-4E7A-B9E4-69CFAC102393}" dt="2022-10-11T20:53:31.696" v="136" actId="20577"/>
          <ac:spMkLst>
            <pc:docMk/>
            <pc:sldMk cId="1711774008" sldId="403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3:42.040" v="140"/>
        <pc:sldMkLst>
          <pc:docMk/>
          <pc:sldMk cId="3664808210" sldId="404"/>
        </pc:sldMkLst>
        <pc:spChg chg="mod">
          <ac:chgData name="Lou Cash" userId="S::lou.cash@westminster-abbey.org::86be4a58-c22e-4e67-b9c9-cb87f0968146" providerId="AD" clId="Web-{2CBF7AB6-D362-4E7A-B9E4-69CFAC102393}" dt="2022-10-11T20:53:40.024" v="138" actId="20577"/>
          <ac:spMkLst>
            <pc:docMk/>
            <pc:sldMk cId="3664808210" sldId="404"/>
            <ac:spMk id="4" creationId="{00000000-0000-0000-0000-000000000000}"/>
          </ac:spMkLst>
        </pc:spChg>
      </pc:sldChg>
      <pc:sldChg chg="modSp modNotes">
        <pc:chgData name="Lou Cash" userId="S::lou.cash@westminster-abbey.org::86be4a58-c22e-4e67-b9c9-cb87f0968146" providerId="AD" clId="Web-{2CBF7AB6-D362-4E7A-B9E4-69CFAC102393}" dt="2022-10-11T20:53:26.649" v="133"/>
        <pc:sldMkLst>
          <pc:docMk/>
          <pc:sldMk cId="933113830" sldId="405"/>
        </pc:sldMkLst>
        <pc:spChg chg="mod">
          <ac:chgData name="Lou Cash" userId="S::lou.cash@westminster-abbey.org::86be4a58-c22e-4e67-b9c9-cb87f0968146" providerId="AD" clId="Web-{2CBF7AB6-D362-4E7A-B9E4-69CFAC102393}" dt="2022-10-11T20:53:22.914" v="132" actId="20577"/>
          <ac:spMkLst>
            <pc:docMk/>
            <pc:sldMk cId="933113830" sldId="405"/>
            <ac:spMk id="4" creationId="{00000000-0000-0000-0000-000000000000}"/>
          </ac:spMkLst>
        </pc:spChg>
      </pc:sldChg>
    </pc:docChg>
  </pc:docChgLst>
  <pc:docChgLst>
    <pc:chgData name="Sian Shaw" userId="cf930bf7-ba7f-4ec0-9225-526cb0af2be3" providerId="ADAL" clId="{30E30062-6877-492C-9B43-459953FDDD40}"/>
    <pc:docChg chg="custSel modSld">
      <pc:chgData name="Sian Shaw" userId="cf930bf7-ba7f-4ec0-9225-526cb0af2be3" providerId="ADAL" clId="{30E30062-6877-492C-9B43-459953FDDD40}" dt="2023-06-15T14:23:22.736" v="21"/>
      <pc:docMkLst>
        <pc:docMk/>
      </pc:docMkLst>
      <pc:sldChg chg="modNotesTx">
        <pc:chgData name="Sian Shaw" userId="cf930bf7-ba7f-4ec0-9225-526cb0af2be3" providerId="ADAL" clId="{30E30062-6877-492C-9B43-459953FDDD40}" dt="2023-06-15T14:23:01.685" v="3" actId="313"/>
        <pc:sldMkLst>
          <pc:docMk/>
          <pc:sldMk cId="1631031865" sldId="366"/>
        </pc:sldMkLst>
      </pc:sldChg>
      <pc:sldChg chg="modSp mod modNotesTx">
        <pc:chgData name="Sian Shaw" userId="cf930bf7-ba7f-4ec0-9225-526cb0af2be3" providerId="ADAL" clId="{30E30062-6877-492C-9B43-459953FDDD40}" dt="2023-06-15T14:22:47.334" v="2" actId="20577"/>
        <pc:sldMkLst>
          <pc:docMk/>
          <pc:sldMk cId="2946119146" sldId="367"/>
        </pc:sldMkLst>
        <pc:spChg chg="mod">
          <ac:chgData name="Sian Shaw" userId="cf930bf7-ba7f-4ec0-9225-526cb0af2be3" providerId="ADAL" clId="{30E30062-6877-492C-9B43-459953FDDD40}" dt="2023-06-15T14:22:47.334" v="2" actId="20577"/>
          <ac:spMkLst>
            <pc:docMk/>
            <pc:sldMk cId="2946119146" sldId="367"/>
            <ac:spMk id="11" creationId="{9DF1C1B0-F1BD-47BC-A23E-BFC4BDF8B584}"/>
          </ac:spMkLst>
        </pc:spChg>
      </pc:sldChg>
      <pc:sldChg chg="modNotesTx">
        <pc:chgData name="Sian Shaw" userId="cf930bf7-ba7f-4ec0-9225-526cb0af2be3" providerId="ADAL" clId="{30E30062-6877-492C-9B43-459953FDDD40}" dt="2023-06-15T14:23:03.189" v="4" actId="313"/>
        <pc:sldMkLst>
          <pc:docMk/>
          <pc:sldMk cId="3024625765" sldId="376"/>
        </pc:sldMkLst>
      </pc:sldChg>
      <pc:sldChg chg="modSp mod modNotesTx">
        <pc:chgData name="Sian Shaw" userId="cf930bf7-ba7f-4ec0-9225-526cb0af2be3" providerId="ADAL" clId="{30E30062-6877-492C-9B43-459953FDDD40}" dt="2023-06-15T14:23:05.910" v="6" actId="313"/>
        <pc:sldMkLst>
          <pc:docMk/>
          <pc:sldMk cId="2957495536" sldId="377"/>
        </pc:sldMkLst>
        <pc:spChg chg="mod">
          <ac:chgData name="Sian Shaw" userId="cf930bf7-ba7f-4ec0-9225-526cb0af2be3" providerId="ADAL" clId="{30E30062-6877-492C-9B43-459953FDDD40}" dt="2023-06-15T14:23:04.713" v="5" actId="313"/>
          <ac:spMkLst>
            <pc:docMk/>
            <pc:sldMk cId="2957495536" sldId="377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08.219" v="8" actId="313"/>
        <pc:sldMkLst>
          <pc:docMk/>
          <pc:sldMk cId="3060590833" sldId="379"/>
        </pc:sldMkLst>
        <pc:spChg chg="mod">
          <ac:chgData name="Sian Shaw" userId="cf930bf7-ba7f-4ec0-9225-526cb0af2be3" providerId="ADAL" clId="{30E30062-6877-492C-9B43-459953FDDD40}" dt="2023-06-15T14:23:07.068" v="7" actId="313"/>
          <ac:spMkLst>
            <pc:docMk/>
            <pc:sldMk cId="3060590833" sldId="379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0.162" v="10" actId="313"/>
        <pc:sldMkLst>
          <pc:docMk/>
          <pc:sldMk cId="3497716602" sldId="380"/>
        </pc:sldMkLst>
        <pc:spChg chg="mod">
          <ac:chgData name="Sian Shaw" userId="cf930bf7-ba7f-4ec0-9225-526cb0af2be3" providerId="ADAL" clId="{30E30062-6877-492C-9B43-459953FDDD40}" dt="2023-06-15T14:23:09.293" v="9" actId="313"/>
          <ac:spMkLst>
            <pc:docMk/>
            <pc:sldMk cId="3497716602" sldId="380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2.490" v="12" actId="313"/>
        <pc:sldMkLst>
          <pc:docMk/>
          <pc:sldMk cId="3673911162" sldId="381"/>
        </pc:sldMkLst>
        <pc:spChg chg="mod">
          <ac:chgData name="Sian Shaw" userId="cf930bf7-ba7f-4ec0-9225-526cb0af2be3" providerId="ADAL" clId="{30E30062-6877-492C-9B43-459953FDDD40}" dt="2023-06-15T14:23:11.139" v="11" actId="313"/>
          <ac:spMkLst>
            <pc:docMk/>
            <pc:sldMk cId="3673911162" sldId="381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3.996" v="14" actId="313"/>
        <pc:sldMkLst>
          <pc:docMk/>
          <pc:sldMk cId="1435138450" sldId="382"/>
        </pc:sldMkLst>
        <pc:spChg chg="mod">
          <ac:chgData name="Sian Shaw" userId="cf930bf7-ba7f-4ec0-9225-526cb0af2be3" providerId="ADAL" clId="{30E30062-6877-492C-9B43-459953FDDD40}" dt="2023-06-15T14:23:13.434" v="13" actId="313"/>
          <ac:spMkLst>
            <pc:docMk/>
            <pc:sldMk cId="1435138450" sldId="382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5.643" v="16" actId="313"/>
        <pc:sldMkLst>
          <pc:docMk/>
          <pc:sldMk cId="747236648" sldId="383"/>
        </pc:sldMkLst>
        <pc:spChg chg="mod">
          <ac:chgData name="Sian Shaw" userId="cf930bf7-ba7f-4ec0-9225-526cb0af2be3" providerId="ADAL" clId="{30E30062-6877-492C-9B43-459953FDDD40}" dt="2023-06-15T14:23:14.920" v="15" actId="313"/>
          <ac:spMkLst>
            <pc:docMk/>
            <pc:sldMk cId="747236648" sldId="383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7.989" v="18" actId="313"/>
        <pc:sldMkLst>
          <pc:docMk/>
          <pc:sldMk cId="1255604637" sldId="384"/>
        </pc:sldMkLst>
        <pc:spChg chg="mod">
          <ac:chgData name="Sian Shaw" userId="cf930bf7-ba7f-4ec0-9225-526cb0af2be3" providerId="ADAL" clId="{30E30062-6877-492C-9B43-459953FDDD40}" dt="2023-06-15T14:23:17.153" v="17" actId="313"/>
          <ac:spMkLst>
            <pc:docMk/>
            <pc:sldMk cId="1255604637" sldId="384"/>
            <ac:spMk id="4" creationId="{00000000-0000-0000-0000-000000000000}"/>
          </ac:spMkLst>
        </pc:spChg>
      </pc:sldChg>
      <pc:sldChg chg="modSp mod modNotesTx">
        <pc:chgData name="Sian Shaw" userId="cf930bf7-ba7f-4ec0-9225-526cb0af2be3" providerId="ADAL" clId="{30E30062-6877-492C-9B43-459953FDDD40}" dt="2023-06-15T14:23:19.960" v="20" actId="313"/>
        <pc:sldMkLst>
          <pc:docMk/>
          <pc:sldMk cId="3294852927" sldId="385"/>
        </pc:sldMkLst>
        <pc:spChg chg="mod">
          <ac:chgData name="Sian Shaw" userId="cf930bf7-ba7f-4ec0-9225-526cb0af2be3" providerId="ADAL" clId="{30E30062-6877-492C-9B43-459953FDDD40}" dt="2023-06-15T14:23:19.419" v="19" actId="313"/>
          <ac:spMkLst>
            <pc:docMk/>
            <pc:sldMk cId="3294852927" sldId="385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409676152" sldId="386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409676152" sldId="386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72120342" sldId="387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72120342" sldId="387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3584779902" sldId="388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3584779902" sldId="388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806352113" sldId="389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806352113" sldId="389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624026566" sldId="390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624026566" sldId="390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433246433" sldId="391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433246433" sldId="391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2653874707" sldId="392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2653874707" sldId="392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3565495132" sldId="393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3565495132" sldId="393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843666385" sldId="394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843666385" sldId="394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2475092611" sldId="395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2475092611" sldId="395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3642496133" sldId="396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3642496133" sldId="396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14007425" sldId="397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14007425" sldId="397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430981472" sldId="398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430981472" sldId="398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218342570" sldId="399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218342570" sldId="399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2086084449" sldId="400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2086084449" sldId="400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940182686" sldId="401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940182686" sldId="401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962951660" sldId="402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962951660" sldId="402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1711774008" sldId="403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1711774008" sldId="403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3664808210" sldId="404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3664808210" sldId="404"/>
            <ac:spMk id="4" creationId="{00000000-0000-0000-0000-000000000000}"/>
          </ac:spMkLst>
        </pc:spChg>
      </pc:sldChg>
      <pc:sldChg chg="modSp modNotes">
        <pc:chgData name="Sian Shaw" userId="cf930bf7-ba7f-4ec0-9225-526cb0af2be3" providerId="ADAL" clId="{30E30062-6877-492C-9B43-459953FDDD40}" dt="2023-06-15T14:23:22.736" v="21"/>
        <pc:sldMkLst>
          <pc:docMk/>
          <pc:sldMk cId="933113830" sldId="405"/>
        </pc:sldMkLst>
        <pc:spChg chg="mod">
          <ac:chgData name="Sian Shaw" userId="cf930bf7-ba7f-4ec0-9225-526cb0af2be3" providerId="ADAL" clId="{30E30062-6877-492C-9B43-459953FDDD40}" dt="2023-06-15T14:23:22.736" v="21"/>
          <ac:spMkLst>
            <pc:docMk/>
            <pc:sldMk cId="933113830" sldId="405"/>
            <ac:spMk id="4" creationId="{00000000-0000-0000-0000-000000000000}"/>
          </ac:spMkLst>
        </pc:spChg>
      </pc:sldChg>
    </pc:docChg>
  </pc:docChgLst>
  <pc:docChgLst>
    <pc:chgData clId="Web-{2CBF7AB6-D362-4E7A-B9E4-69CFAC102393}"/>
    <pc:docChg chg="modSld">
      <pc:chgData name="" userId="" providerId="" clId="Web-{2CBF7AB6-D362-4E7A-B9E4-69CFAC102393}" dt="2022-10-11T20:47:06.217" v="1" actId="20577"/>
      <pc:docMkLst>
        <pc:docMk/>
      </pc:docMkLst>
      <pc:sldChg chg="modSp">
        <pc:chgData name="" userId="" providerId="" clId="Web-{2CBF7AB6-D362-4E7A-B9E4-69CFAC102393}" dt="2022-10-11T20:47:06.217" v="1" actId="20577"/>
        <pc:sldMkLst>
          <pc:docMk/>
          <pc:sldMk cId="2946119146" sldId="367"/>
        </pc:sldMkLst>
        <pc:spChg chg="mod">
          <ac:chgData name="" userId="" providerId="" clId="Web-{2CBF7AB6-D362-4E7A-B9E4-69CFAC102393}" dt="2022-10-11T20:47:06.217" v="1" actId="20577"/>
          <ac:spMkLst>
            <pc:docMk/>
            <pc:sldMk cId="2946119146" sldId="367"/>
            <ac:spMk id="11" creationId="{9DF1C1B0-F1BD-47BC-A23E-BFC4BDF8B58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15/06/2023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498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Quire, facing west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026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Quire, facing east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781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Choir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306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</a:t>
            </a:r>
            <a:r>
              <a:rPr lang="en-US" baseline="0" dirty="0"/>
              <a:t> up for a regular service with a second altar in front of the high altar </a:t>
            </a:r>
            <a:endParaRPr lang="en-US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75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Close up of High Altar mosaic</a:t>
            </a:r>
            <a:r>
              <a:rPr lang="en-US" baseline="0" dirty="0"/>
              <a:t> of Last Supper </a:t>
            </a:r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846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</a:t>
            </a:r>
            <a:r>
              <a:rPr lang="en-US" baseline="0" dirty="0"/>
              <a:t> altar, close up</a:t>
            </a:r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68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Lectern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267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243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Kneeler</a:t>
            </a:r>
            <a:r>
              <a:rPr lang="en-US" baseline="0" dirty="0"/>
              <a:t> from Henry VII Lady Chapel </a:t>
            </a:r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6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 Faith’s Chapel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76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©2023 Dean</a:t>
            </a:r>
            <a:r>
              <a:rPr lang="en-US" baseline="0" dirty="0"/>
              <a:t> &amp; Chapter of Westminster</a:t>
            </a:r>
            <a:endParaRPr lang="en-GB" dirty="0"/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</a:t>
            </a:r>
            <a:r>
              <a:rPr lang="en-US" dirty="0"/>
              <a:t>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3224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Person lighting candle during visiting hours</a:t>
            </a:r>
            <a:endParaRPr lang="en-US" baseline="0" dirty="0"/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274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Candles, close up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468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Candles and crosses in service on Palm Sunday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984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Eucharist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990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Eucharist,</a:t>
            </a:r>
            <a:r>
              <a:rPr lang="en-US" baseline="0" dirty="0"/>
              <a:t> close up</a:t>
            </a:r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50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Congregation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258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Congregation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049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Service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85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Christmas service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2733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Special order of</a:t>
            </a:r>
            <a:r>
              <a:rPr lang="en-US" baseline="0" dirty="0"/>
              <a:t> service</a:t>
            </a:r>
          </a:p>
          <a:p>
            <a:endParaRPr lang="en-US" baseline="0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024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North</a:t>
            </a:r>
            <a:r>
              <a:rPr lang="en-US" baseline="0" dirty="0"/>
              <a:t> transept door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8374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The Book of Common Prayer</a:t>
            </a:r>
          </a:p>
          <a:p>
            <a:endParaRPr lang="en-US" i="1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7343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Benedictine monks pictured in the </a:t>
            </a:r>
            <a:r>
              <a:rPr lang="en-US" i="1" dirty="0" err="1"/>
              <a:t>Litlyngton</a:t>
            </a:r>
            <a:r>
              <a:rPr lang="en-US" i="1" dirty="0"/>
              <a:t> Missal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843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View of the Abbey floor from triforium 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566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Nave,</a:t>
            </a:r>
            <a:r>
              <a:rPr lang="en-US" baseline="0" dirty="0"/>
              <a:t> featuring the Grave of the Unknown Warrior</a:t>
            </a:r>
            <a:endParaRPr lang="en-US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311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Nave, looking west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205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Pulpit in the nave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5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Icon of Christ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117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Nave altar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52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title goes here</a:t>
            </a:r>
          </a:p>
          <a:p>
            <a:r>
              <a:rPr lang="en-US" dirty="0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 dirty="0"/>
              <a:t>Click to add subheading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 dirty="0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 dirty="0"/>
              <a:t>Facebook</a:t>
            </a:r>
          </a:p>
          <a:p>
            <a:pPr lvl="0"/>
            <a:r>
              <a:rPr lang="en-US" dirty="0"/>
              <a:t>Twitter</a:t>
            </a:r>
          </a:p>
          <a:p>
            <a:pPr lvl="0"/>
            <a:r>
              <a:rPr lang="en-US" dirty="0"/>
              <a:t>Insta</a:t>
            </a:r>
          </a:p>
          <a:p>
            <a:pPr lvl="0"/>
            <a:r>
              <a:rPr lang="en-US" dirty="0"/>
              <a:t>YouTube</a:t>
            </a:r>
          </a:p>
          <a:p>
            <a:pPr lvl="0"/>
            <a:r>
              <a:rPr lang="en-US" dirty="0"/>
              <a:t>Tumbler</a:t>
            </a:r>
          </a:p>
          <a:p>
            <a:pPr lvl="0"/>
            <a:r>
              <a:rPr lang="en-US" dirty="0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 dirty="0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291C8C-ED9E-4751-A1A9-74DAE54EFDCA}"/>
              </a:ext>
            </a:extLst>
          </p:cNvPr>
          <p:cNvSpPr txBox="1">
            <a:spLocks/>
          </p:cNvSpPr>
          <p:nvPr/>
        </p:nvSpPr>
        <p:spPr>
          <a:xfrm>
            <a:off x="654356" y="1675143"/>
            <a:ext cx="5569386" cy="6714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Calibri Light"/>
              </a:rPr>
              <a:t>Prayer and worship</a:t>
            </a:r>
          </a:p>
          <a:p>
            <a:r>
              <a:rPr lang="en-GB" dirty="0">
                <a:solidFill>
                  <a:schemeClr val="bg1"/>
                </a:solidFill>
                <a:cs typeface="Calibri Light"/>
              </a:rPr>
              <a:t>image bank</a:t>
            </a:r>
          </a:p>
          <a:p>
            <a:r>
              <a:rPr lang="en-GB" dirty="0">
                <a:solidFill>
                  <a:schemeClr val="bg1"/>
                </a:solidFill>
                <a:cs typeface="Calibri Light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352949" y="6502955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 dirty="0">
                <a:solidFill>
                  <a:schemeClr val="bg1"/>
                </a:solidFill>
              </a:rPr>
              <a:t>©2023 Dean and Chapter of Westminster</a:t>
            </a:r>
          </a:p>
        </p:txBody>
      </p:sp>
    </p:spTree>
    <p:extLst>
      <p:ext uri="{BB962C8B-B14F-4D97-AF65-F5344CB8AC3E}">
        <p14:creationId xmlns:p14="http://schemas.microsoft.com/office/powerpoint/2010/main" val="2946119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10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06" y="811676"/>
            <a:ext cx="4306025" cy="552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0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11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248" y="837194"/>
            <a:ext cx="4367022" cy="557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52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12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0" y="817531"/>
            <a:ext cx="3688080" cy="55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6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13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2" y="1043939"/>
            <a:ext cx="7825274" cy="525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0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14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94" y="1890521"/>
            <a:ext cx="8281109" cy="29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352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15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44" y="1024089"/>
            <a:ext cx="6684706" cy="520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79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16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994" y="923814"/>
            <a:ext cx="3096335" cy="540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2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17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234" y="817531"/>
            <a:ext cx="3008376" cy="53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46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18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64" y="1058227"/>
            <a:ext cx="6857426" cy="51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74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19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882" y="908523"/>
            <a:ext cx="3626358" cy="54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95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23237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 dirty="0">
              <a:solidFill>
                <a:schemeClr val="bg1"/>
              </a:solidFill>
            </a:endParaRP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Thank you for downloading this resource. We hope that it will be a useful teaching tool in your classroom. </a:t>
            </a: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As we continue to grow our free catalogue of teaching resources, we’d really appreciate a few minutes of your time to let us know what you liked and what could be improved. Please complete this </a:t>
            </a:r>
            <a:r>
              <a:rPr lang="en-GB" u="sng" dirty="0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. </a:t>
            </a:r>
          </a:p>
          <a:p>
            <a:endParaRPr lang="en-GB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03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20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" y="1111017"/>
            <a:ext cx="7680960" cy="511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66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21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072895"/>
            <a:ext cx="7808476" cy="519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92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22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020" y="817531"/>
            <a:ext cx="3653790" cy="548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96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23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1057655"/>
            <a:ext cx="7861816" cy="498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7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24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15" y="958660"/>
            <a:ext cx="7675961" cy="530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814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25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46" y="1009649"/>
            <a:ext cx="7923730" cy="527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42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26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28" y="1002791"/>
            <a:ext cx="7982012" cy="532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84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27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74" y="1028595"/>
            <a:ext cx="7787702" cy="519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82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28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" y="1082801"/>
            <a:ext cx="7684770" cy="512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516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29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22" y="988316"/>
            <a:ext cx="7908454" cy="527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1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©2229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768" y="861821"/>
            <a:ext cx="4340352" cy="5596523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30246257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30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216" y="1008045"/>
            <a:ext cx="3113973" cy="506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740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31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18" y="1062227"/>
            <a:ext cx="7227632" cy="519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0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4</a:t>
            </a:fld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187" y="769131"/>
            <a:ext cx="3330702" cy="5714439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2957495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5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90" y="817531"/>
            <a:ext cx="3581400" cy="56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90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6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17" y="910985"/>
            <a:ext cx="3733471" cy="547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16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7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821" y="817531"/>
            <a:ext cx="3592068" cy="538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1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 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8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36" y="875572"/>
            <a:ext cx="4189043" cy="55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3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©2023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9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91" y="1028687"/>
            <a:ext cx="7993795" cy="526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36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412A2BCB8F724392C8D81FB2E38975" ma:contentTypeVersion="13" ma:contentTypeDescription="Create a new document." ma:contentTypeScope="" ma:versionID="6db0559c1048424bbe60e54756300127">
  <xsd:schema xmlns:xsd="http://www.w3.org/2001/XMLSchema" xmlns:xs="http://www.w3.org/2001/XMLSchema" xmlns:p="http://schemas.microsoft.com/office/2006/metadata/properties" xmlns:ns2="2bde14ae-7622-460c-a38b-b0381bac6d2e" xmlns:ns3="b9f7f328-d3ff-4819-955b-35535df07bba" targetNamespace="http://schemas.microsoft.com/office/2006/metadata/properties" ma:root="true" ma:fieldsID="4443467301247e5301624e2525140cca" ns2:_="" ns3:_="">
    <xsd:import namespace="2bde14ae-7622-460c-a38b-b0381bac6d2e"/>
    <xsd:import namespace="b9f7f328-d3ff-4819-955b-35535df07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de14ae-7622-460c-a38b-b0381bac6d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7f328-d3ff-4819-955b-35535df07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1d096dd-5d78-4ea2-951e-110ec88d6a8f}" ma:internalName="TaxCatchAll" ma:showField="CatchAllData" ma:web="b9f7f328-d3ff-4819-955b-35535df07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f7f328-d3ff-4819-955b-35535df07bba" xsi:nil="true"/>
    <lcf76f155ced4ddcb4097134ff3c332f xmlns="2bde14ae-7622-460c-a38b-b0381bac6d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72D7C2F-D6A9-4F8B-B221-E69B3FAA1C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de14ae-7622-460c-a38b-b0381bac6d2e"/>
    <ds:schemaRef ds:uri="b9f7f328-d3ff-4819-955b-35535df07b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793C71-E088-47EE-AD77-32ECA23F2D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3D20A1-5893-46D7-850B-8718676A0983}">
  <ds:schemaRefs>
    <ds:schemaRef ds:uri="http://schemas.microsoft.com/office/2006/metadata/properties"/>
    <ds:schemaRef ds:uri="http://schemas.microsoft.com/office/infopath/2007/PartnerControls"/>
    <ds:schemaRef ds:uri="cf8bedca-0699-49e1-97e1-14424d7eca52"/>
    <ds:schemaRef ds:uri="40e3bd4d-ad2a-475f-b877-b0398ba3b99b"/>
    <ds:schemaRef ds:uri="b9f7f328-d3ff-4819-955b-35535df07bba"/>
    <ds:schemaRef ds:uri="2bde14ae-7622-460c-a38b-b0381bac6d2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1603</TotalTime>
  <Words>1433</Words>
  <Application>Microsoft Office PowerPoint</Application>
  <PresentationFormat>On-screen Show (4:3)</PresentationFormat>
  <Paragraphs>313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Palatino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lastModifiedBy>Sian Shaw</cp:lastModifiedBy>
  <cp:revision>209</cp:revision>
  <dcterms:created xsi:type="dcterms:W3CDTF">2019-02-11T11:01:41Z</dcterms:created>
  <dcterms:modified xsi:type="dcterms:W3CDTF">2023-06-15T14:23:36Z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0x010100899B12D7A456C14398158806C91B7301</vt:lpwstr>
  </property>
  <property fmtid="{D5CDD505-2E9C-101B-9397-08002B2CF9AE}" pid="3" name="Order">
    <vt:r8>2487200</vt:r8>
  </property>
  <property fmtid="{D5CDD505-2E9C-101B-9397-08002B2CF9AE}" pid="4" name="MediaServiceImageTags">
    <vt:lpwstr/>
  </property>
</Properties>
</file>