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367" r:id="rId5"/>
    <p:sldId id="366" r:id="rId6"/>
    <p:sldId id="376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anor Lovegrove" initials="EL" lastIdx="2" clrIdx="0">
    <p:extLst>
      <p:ext uri="{19B8F6BF-5375-455C-9EA6-DF929625EA0E}">
        <p15:presenceInfo xmlns:p15="http://schemas.microsoft.com/office/powerpoint/2012/main" userId="Eleanor Lovegro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006E73"/>
    <a:srgbClr val="000000"/>
    <a:srgbClr val="E03540"/>
    <a:srgbClr val="F98228"/>
    <a:srgbClr val="74C8E6"/>
    <a:srgbClr val="6A86E2"/>
    <a:srgbClr val="96C88E"/>
    <a:srgbClr val="51B68E"/>
    <a:srgbClr val="292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DDB52-A1C8-6031-2ED9-8A7D3AA2F933}" v="5" dt="2023-01-30T14:48:45.941"/>
    <p1510:client id="{EA43D5DF-AE67-273D-3FF6-8C334A3493AA}" v="4" dt="2023-01-04T10:11:01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3253" autoAdjust="0"/>
  </p:normalViewPr>
  <p:slideViewPr>
    <p:cSldViewPr snapToGrid="0">
      <p:cViewPr varScale="1">
        <p:scale>
          <a:sx n="95" d="100"/>
          <a:sy n="95" d="100"/>
        </p:scale>
        <p:origin x="20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zyna Richmond" userId="S::grazyna.richmond@westminster-abbey.org::3ecb8d30-f6f6-4e88-81ee-c3c6ffcbefb2" providerId="AD" clId="Web-{3DDDDB52-A1C8-6031-2ED9-8A7D3AA2F933}"/>
    <pc:docChg chg="modSld">
      <pc:chgData name="Grazyna Richmond" userId="S::grazyna.richmond@westminster-abbey.org::3ecb8d30-f6f6-4e88-81ee-c3c6ffcbefb2" providerId="AD" clId="Web-{3DDDDB52-A1C8-6031-2ED9-8A7D3AA2F933}" dt="2023-01-30T14:48:45.941" v="4" actId="14100"/>
      <pc:docMkLst>
        <pc:docMk/>
      </pc:docMkLst>
      <pc:sldChg chg="addSp delSp modSp">
        <pc:chgData name="Grazyna Richmond" userId="S::grazyna.richmond@westminster-abbey.org::3ecb8d30-f6f6-4e88-81ee-c3c6ffcbefb2" providerId="AD" clId="Web-{3DDDDB52-A1C8-6031-2ED9-8A7D3AA2F933}" dt="2023-01-30T14:48:45.941" v="4" actId="14100"/>
        <pc:sldMkLst>
          <pc:docMk/>
          <pc:sldMk cId="4098487354" sldId="378"/>
        </pc:sldMkLst>
        <pc:picChg chg="del">
          <ac:chgData name="Grazyna Richmond" userId="S::grazyna.richmond@westminster-abbey.org::3ecb8d30-f6f6-4e88-81ee-c3c6ffcbefb2" providerId="AD" clId="Web-{3DDDDB52-A1C8-6031-2ED9-8A7D3AA2F933}" dt="2023-01-30T14:48:39.691" v="2"/>
          <ac:picMkLst>
            <pc:docMk/>
            <pc:sldMk cId="4098487354" sldId="378"/>
            <ac:picMk id="2" creationId="{00000000-0000-0000-0000-000000000000}"/>
          </ac:picMkLst>
        </pc:picChg>
        <pc:picChg chg="add mod">
          <ac:chgData name="Grazyna Richmond" userId="S::grazyna.richmond@westminster-abbey.org::3ecb8d30-f6f6-4e88-81ee-c3c6ffcbefb2" providerId="AD" clId="Web-{3DDDDB52-A1C8-6031-2ED9-8A7D3AA2F933}" dt="2023-01-30T14:48:45.941" v="4" actId="14100"/>
          <ac:picMkLst>
            <pc:docMk/>
            <pc:sldMk cId="4098487354" sldId="378"/>
            <ac:picMk id="3" creationId="{192394EC-E7EA-E8A0-795F-782955193818}"/>
          </ac:picMkLst>
        </pc:picChg>
      </pc:sldChg>
    </pc:docChg>
  </pc:docChgLst>
  <pc:docChgLst>
    <pc:chgData name="William Ewart" userId="S::william.ewart@westminster-abbey.org::acfb01ca-8539-4e85-964e-c2b1dd366cb4" providerId="AD" clId="Web-{EA43D5DF-AE67-273D-3FF6-8C334A3493AA}"/>
    <pc:docChg chg="modSld">
      <pc:chgData name="William Ewart" userId="S::william.ewart@westminster-abbey.org::acfb01ca-8539-4e85-964e-c2b1dd366cb4" providerId="AD" clId="Web-{EA43D5DF-AE67-273D-3FF6-8C334A3493AA}" dt="2023-01-04T10:11:01.494" v="2"/>
      <pc:docMkLst>
        <pc:docMk/>
      </pc:docMkLst>
      <pc:sldChg chg="modNotes">
        <pc:chgData name="William Ewart" userId="S::william.ewart@westminster-abbey.org::acfb01ca-8539-4e85-964e-c2b1dd366cb4" providerId="AD" clId="Web-{EA43D5DF-AE67-273D-3FF6-8C334A3493AA}" dt="2023-01-04T10:10:22.444" v="1"/>
        <pc:sldMkLst>
          <pc:docMk/>
          <pc:sldMk cId="1631031865" sldId="366"/>
        </pc:sldMkLst>
      </pc:sldChg>
      <pc:sldChg chg="modSp modNotes">
        <pc:chgData name="William Ewart" userId="S::william.ewart@westminster-abbey.org::acfb01ca-8539-4e85-964e-c2b1dd366cb4" providerId="AD" clId="Web-{EA43D5DF-AE67-273D-3FF6-8C334A3493AA}" dt="2023-01-04T10:10:22.444" v="1"/>
        <pc:sldMkLst>
          <pc:docMk/>
          <pc:sldMk cId="2946119146" sldId="367"/>
        </pc:sldMkLst>
        <pc:spChg chg="mod">
          <ac:chgData name="William Ewart" userId="S::william.ewart@westminster-abbey.org::acfb01ca-8539-4e85-964e-c2b1dd366cb4" providerId="AD" clId="Web-{EA43D5DF-AE67-273D-3FF6-8C334A3493AA}" dt="2023-01-04T10:10:11.381" v="0" actId="20577"/>
          <ac:spMkLst>
            <pc:docMk/>
            <pc:sldMk cId="2946119146" sldId="367"/>
            <ac:spMk id="11" creationId="{9DF1C1B0-F1BD-47BC-A23E-BFC4BDF8B584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024625765" sldId="376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024625765" sldId="376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4098487354" sldId="378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4098487354" sldId="378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2923264951" sldId="379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2923264951" sldId="379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229413345" sldId="380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229413345" sldId="380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1033957654" sldId="381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1033957654" sldId="381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2608148553" sldId="382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2608148553" sldId="382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1477068328" sldId="383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1477068328" sldId="383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803239102" sldId="384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803239102" sldId="384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1890177072" sldId="385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1890177072" sldId="385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4163102119" sldId="386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4163102119" sldId="386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1133540842" sldId="387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1133540842" sldId="387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015763010" sldId="388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015763010" sldId="388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53393306" sldId="389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53393306" sldId="389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1924411751" sldId="390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1924411751" sldId="390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428019448" sldId="391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428019448" sldId="391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2393680126" sldId="392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2393680126" sldId="392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2770235085" sldId="393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2770235085" sldId="393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693870657" sldId="394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693870657" sldId="394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01360284" sldId="395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01360284" sldId="395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063995754" sldId="396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063995754" sldId="396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284601099" sldId="397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284601099" sldId="397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2359010727" sldId="398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2359010727" sldId="398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1515334974" sldId="399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1515334974" sldId="399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562053553" sldId="400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562053553" sldId="400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13783969" sldId="401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13783969" sldId="401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4092477429" sldId="402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4092477429" sldId="402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2618698909" sldId="403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2618698909" sldId="403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526595541" sldId="404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526595541" sldId="404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349784958" sldId="405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349784958" sldId="405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2230066762" sldId="406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2230066762" sldId="406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3960144663" sldId="407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3960144663" sldId="407"/>
            <ac:spMk id="4" creationId="{00000000-0000-0000-0000-000000000000}"/>
          </ac:spMkLst>
        </pc:spChg>
      </pc:sldChg>
      <pc:sldChg chg="modSp modNotes">
        <pc:chgData name="William Ewart" userId="S::william.ewart@westminster-abbey.org::acfb01ca-8539-4e85-964e-c2b1dd366cb4" providerId="AD" clId="Web-{EA43D5DF-AE67-273D-3FF6-8C334A3493AA}" dt="2023-01-04T10:11:01.494" v="2"/>
        <pc:sldMkLst>
          <pc:docMk/>
          <pc:sldMk cId="16467209" sldId="408"/>
        </pc:sldMkLst>
        <pc:spChg chg="mod">
          <ac:chgData name="William Ewart" userId="S::william.ewart@westminster-abbey.org::acfb01ca-8539-4e85-964e-c2b1dd366cb4" providerId="AD" clId="Web-{EA43D5DF-AE67-273D-3FF6-8C334A3493AA}" dt="2023-01-04T10:11:01.494" v="2"/>
          <ac:spMkLst>
            <pc:docMk/>
            <pc:sldMk cId="16467209" sldId="408"/>
            <ac:spMk id="4" creationId="{00000000-0000-0000-0000-000000000000}"/>
          </ac:spMkLst>
        </pc:spChg>
      </pc:sldChg>
    </pc:docChg>
  </pc:docChgLst>
  <pc:docChgLst>
    <pc:chgData name="Lou Cash" userId="S::lou.cash@westminster-abbey.org::86be4a58-c22e-4e67-b9c9-cb87f0968146" providerId="AD" clId="Web-{65E0EB3D-21D2-EA4C-958A-1922EBBFE0BB}"/>
    <pc:docChg chg="modSld sldOrd">
      <pc:chgData name="Lou Cash" userId="S::lou.cash@westminster-abbey.org::86be4a58-c22e-4e67-b9c9-cb87f0968146" providerId="AD" clId="Web-{65E0EB3D-21D2-EA4C-958A-1922EBBFE0BB}" dt="2021-11-26T13:45:42.961" v="6" actId="20577"/>
      <pc:docMkLst>
        <pc:docMk/>
      </pc:docMkLst>
      <pc:sldChg chg="modSp ord">
        <pc:chgData name="Lou Cash" userId="S::lou.cash@westminster-abbey.org::86be4a58-c22e-4e67-b9c9-cb87f0968146" providerId="AD" clId="Web-{65E0EB3D-21D2-EA4C-958A-1922EBBFE0BB}" dt="2021-11-26T13:45:42.961" v="6" actId="20577"/>
        <pc:sldMkLst>
          <pc:docMk/>
          <pc:sldMk cId="1631031865" sldId="366"/>
        </pc:sldMkLst>
        <pc:spChg chg="mod">
          <ac:chgData name="Lou Cash" userId="S::lou.cash@westminster-abbey.org::86be4a58-c22e-4e67-b9c9-cb87f0968146" providerId="AD" clId="Web-{65E0EB3D-21D2-EA4C-958A-1922EBBFE0BB}" dt="2021-11-26T13:45:42.961" v="6" actId="20577"/>
          <ac:spMkLst>
            <pc:docMk/>
            <pc:sldMk cId="1631031865" sldId="366"/>
            <ac:spMk id="11" creationId="{9DC6E8CD-F385-1742-8A3A-93E1A6C062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776E-292F-437A-9B41-6AA1A066AFB1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49C6D-FBAB-4560-AF80-E37FDE380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03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98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Missal</a:t>
            </a:r>
            <a:r>
              <a:rPr lang="en-US" baseline="0" dirty="0"/>
              <a:t> coronation initial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I coronation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44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</a:t>
            </a:r>
            <a:r>
              <a:rPr lang="en-US" baseline="0" dirty="0"/>
              <a:t> II portrait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65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Charles II coronation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87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George</a:t>
            </a:r>
            <a:r>
              <a:rPr lang="en-US" baseline="0" dirty="0"/>
              <a:t> IV coronation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3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Queen Victoria’s coronation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44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Queen Victoria’s coronation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44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Queen Victoria’s coronation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0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Edward VII’s coronation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82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George VI’s coronation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3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 panose="020F0502020204030204"/>
              </a:rPr>
              <a:t>Image: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©2023 Dean &amp; Chapter of Westminster</a:t>
            </a:r>
            <a:endParaRPr lang="en-GB" dirty="0"/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22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Elizabeth II’s coronation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19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Elizabeth II’s coronation, exterior </a:t>
            </a:r>
            <a:r>
              <a:rPr lang="en-US" baseline="0" dirty="0" err="1"/>
              <a:t>annexe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36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Elizabeth II’s coronation, exterior</a:t>
            </a:r>
            <a:r>
              <a:rPr lang="en-US" baseline="0" dirty="0"/>
              <a:t> of Abbey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90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Elizabeth II’s coronation, construction at altar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18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Elizabeth II’s coronation, nave tiers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96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Elizabeth II’s coronation, north</a:t>
            </a:r>
            <a:r>
              <a:rPr lang="en-US" baseline="0" dirty="0"/>
              <a:t> transept building work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32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Elizabeth II’s coronation, setting in lantern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047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Regalia replica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6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 Edward’s Crown replica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01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Imperial State</a:t>
            </a:r>
            <a:r>
              <a:rPr lang="en-US" baseline="0" dirty="0"/>
              <a:t> Crown replica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6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side of Westminster Abbey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37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Orb replica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07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Ring replica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35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Ampulla and spoo</a:t>
            </a:r>
            <a:r>
              <a:rPr lang="en-US" baseline="0" dirty="0"/>
              <a:t>n replica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9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Sceptre with dove replica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75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Sceptre with cross replica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1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West Front</a:t>
            </a:r>
            <a:r>
              <a:rPr lang="en-US" baseline="0" dirty="0"/>
              <a:t>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Coronation chair</a:t>
            </a:r>
            <a:r>
              <a:rPr lang="en-US" baseline="0" dirty="0"/>
              <a:t> 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3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Coronation chair, side on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4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Stone of Scone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1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Liber</a:t>
            </a:r>
            <a:r>
              <a:rPr lang="en-US" baseline="0" dirty="0"/>
              <a:t> </a:t>
            </a:r>
            <a:r>
              <a:rPr lang="en-US" dirty="0" err="1"/>
              <a:t>Regalis</a:t>
            </a:r>
            <a:r>
              <a:rPr lang="en-US" baseline="0" dirty="0"/>
              <a:t> </a:t>
            </a:r>
            <a:r>
              <a:rPr lang="en-US" dirty="0"/>
              <a:t>f.28v_29r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7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Liber</a:t>
            </a:r>
            <a:r>
              <a:rPr lang="en-US" baseline="0" dirty="0"/>
              <a:t> </a:t>
            </a:r>
            <a:r>
              <a:rPr lang="en-US" baseline="0" dirty="0" err="1"/>
              <a:t>Regalis</a:t>
            </a:r>
            <a:r>
              <a:rPr lang="en-US" baseline="0" dirty="0"/>
              <a:t>, close up</a:t>
            </a:r>
          </a:p>
          <a:p>
            <a:endParaRPr lang="en-US" dirty="0"/>
          </a:p>
          <a:p>
            <a:r>
              <a:rPr lang="en-US" dirty="0"/>
              <a:t>Image:</a:t>
            </a:r>
          </a:p>
          <a:p>
            <a:r>
              <a:rPr lang="en-US" baseline="0" dirty="0">
                <a:cs typeface="Calibri"/>
              </a:rPr>
              <a:t>©2023 Dean &amp; Chapter of Westminster</a:t>
            </a:r>
            <a:r>
              <a:rPr lang="en-US" baseline="0" dirty="0"/>
              <a:t> </a:t>
            </a:r>
            <a:r>
              <a:rPr lang="en-US" baseline="0" dirty="0">
                <a:cs typeface="Calibri"/>
              </a:rPr>
              <a:t> </a:t>
            </a:r>
          </a:p>
          <a:p>
            <a:endParaRPr lang="en-US" baseline="0" dirty="0">
              <a:cs typeface="Calibri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be aware that these images are for educational use only in the classroom and should not be reproduced online.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9C6D-FBAB-4560-AF80-E37FDE3802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0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5FFEEBB-A3E9-4F20-A8F3-3B8F525845C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5FA415-B899-4E92-A0F3-839EBA3E45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3994" y="2303463"/>
            <a:ext cx="8420489" cy="40354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794" y="558799"/>
            <a:ext cx="7772400" cy="407688"/>
          </a:xfrm>
        </p:spPr>
        <p:txBody>
          <a:bodyPr anchor="t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94" y="1751988"/>
            <a:ext cx="7812000" cy="45084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 goes here</a:t>
            </a:r>
          </a:p>
          <a:p>
            <a:r>
              <a:rPr lang="en-US" dirty="0"/>
              <a:t>Date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©2019 Dean and Chapter of Westminster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9F3F2F-7DFD-4326-BA2B-74CBC054479B}"/>
              </a:ext>
            </a:extLst>
          </p:cNvPr>
          <p:cNvSpPr txBox="1"/>
          <p:nvPr userDrawn="1"/>
        </p:nvSpPr>
        <p:spPr>
          <a:xfrm>
            <a:off x="7787861" y="6407535"/>
            <a:ext cx="10935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westminster-abbey.org</a:t>
            </a:r>
          </a:p>
        </p:txBody>
      </p:sp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D13AA051-B7D8-4141-9564-A1906A2C9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611" y="495270"/>
            <a:ext cx="258872" cy="34091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954CA3-E9A8-45D3-B60E-297497EAC6BB}"/>
              </a:ext>
            </a:extLst>
          </p:cNvPr>
          <p:cNvCxnSpPr/>
          <p:nvPr userDrawn="1"/>
        </p:nvCxnSpPr>
        <p:spPr>
          <a:xfrm>
            <a:off x="358775" y="331290"/>
            <a:ext cx="8426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2E202A-5D29-714D-A7C8-A140BB2F36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794" y="966487"/>
            <a:ext cx="7772400" cy="530367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pPr lvl="0"/>
            <a:r>
              <a:rPr lang="en-US" dirty="0"/>
              <a:t>Click to add 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03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-image-WHI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E86334-23EC-43C1-B38B-9861E98188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423F53-F859-8148-97A5-CE00D54416F2}"/>
              </a:ext>
            </a:extLst>
          </p:cNvPr>
          <p:cNvCxnSpPr/>
          <p:nvPr userDrawn="1"/>
        </p:nvCxnSpPr>
        <p:spPr>
          <a:xfrm>
            <a:off x="358775" y="331290"/>
            <a:ext cx="84264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0A8BEB-DBFB-3C42-A8BC-B5FF36CD393F}"/>
              </a:ext>
            </a:extLst>
          </p:cNvPr>
          <p:cNvSpPr txBox="1"/>
          <p:nvPr userDrawn="1"/>
        </p:nvSpPr>
        <p:spPr>
          <a:xfrm>
            <a:off x="358775" y="485914"/>
            <a:ext cx="11990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+mj-lt"/>
              </a:rPr>
              <a:t>Westminster Abbey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C8AF60-888C-E44C-872A-4552EDEC6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05493" y="495270"/>
            <a:ext cx="258990" cy="3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63" y="884758"/>
            <a:ext cx="8133625" cy="936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C5747-193E-4B1E-9F03-8BE08684C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9420A07-0187-46B8-9A5E-7668A200A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2425" y="2312148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D9DE60E-A78E-4F47-937F-D5FD1A1F5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76722" y="2312148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CFA19E0-3C59-4D52-9989-7BFAE15CAF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90859" y="2312148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D6537C6-4BF9-4707-B2A8-02F30C2838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5477" y="2312148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8B55AC80-7F93-483A-8E78-ABD3670BDD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3794" y="4398463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8A588AC-1148-44F6-8E07-0F21DDFF07C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88091" y="4398463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18802BA-1955-4EDF-864C-4F824B3D96F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92068" y="4398463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3056E3-1307-4609-BAE1-C4CA58904B2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36686" y="4398463"/>
            <a:ext cx="798513" cy="7905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31577E-E241-4267-BD57-270FE4BBDD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2425" y="3200101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861D768-0E5D-43E6-83FB-C3588A4718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6722" y="3200101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086F851-1126-4C7D-A171-A407F2D3E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0" y="3200101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2C6655A-61E8-46D7-A2D2-3AE812FDAA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6686" y="3200101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AA695C67-6A22-4997-9750-1ADD48461F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2425" y="5281228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84A6E6F-D943-4C9F-812E-7144E546AF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76722" y="5281228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475A0531-1F14-43E0-846E-B650D1FA22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5281228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2A7A7BF5-04FD-4F89-B28A-2F864AB0A6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36686" y="5281228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400" b="1">
                <a:latin typeface="+mj-lt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90358B03-16A9-4AB3-8646-74FAF10DF37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794" y="3426313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5E0DBFB-25B1-450D-8B7B-AFBE702123D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76722" y="3426313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A0F2A3FB-0776-4F72-B4F8-0B01CDC481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0" y="3426313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F8A71FA7-099E-41A8-8552-4E10DB0B54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36686" y="3426313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2FD52A82-BE12-4BEF-B39D-B47F89B443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2425" y="5519936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DFEAE6F-2F70-4897-BB06-483F836B5A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76722" y="5519936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A6778DC-A5F4-47F6-A3D0-69D82C3F3B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72000" y="5519936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B9ACC99-832B-4C38-BCA8-0D114C6EC6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36686" y="5519936"/>
            <a:ext cx="1872000" cy="267288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50C19947-A35F-4406-95DA-1350513EE96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794" y="3764034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0425F1DE-96E1-4B0D-8D9F-8C910A13D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794" y="3946925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A6617240-A156-4D67-B54E-93B3A1A792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76722" y="3762631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A54187E4-5209-4ED2-9863-30C55E934BF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76722" y="3945522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FE18FDD8-3A24-43F6-AD4B-A81A8E0092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72000" y="3763333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FC3C9E8D-900E-4F7C-84EE-DA5066E158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72000" y="3946224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51" name="Text Placeholder 18">
            <a:extLst>
              <a:ext uri="{FF2B5EF4-FFF2-40B4-BE49-F238E27FC236}">
                <a16:creationId xmlns:a16="http://schemas.microsoft.com/office/drawing/2014/main" id="{67B321F0-D779-4837-8E1B-A949DAD503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36686" y="3762631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EB5A0A17-A322-442A-9F5E-B9B43F9D05E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36686" y="3945522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53" name="Text Placeholder 18">
            <a:extLst>
              <a:ext uri="{FF2B5EF4-FFF2-40B4-BE49-F238E27FC236}">
                <a16:creationId xmlns:a16="http://schemas.microsoft.com/office/drawing/2014/main" id="{DA9F100C-7BA2-45EC-B83D-53CEA0F5B91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2425" y="5854174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0C0416F7-991B-4D29-96C8-C51254159FC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2425" y="6037065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439AA3A3-03D7-4344-A6CB-AEB2A0D0376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76722" y="5852771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56" name="Text Placeholder 18">
            <a:extLst>
              <a:ext uri="{FF2B5EF4-FFF2-40B4-BE49-F238E27FC236}">
                <a16:creationId xmlns:a16="http://schemas.microsoft.com/office/drawing/2014/main" id="{7C92F8F7-D6E4-4002-AA4F-782EC5EF4B0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76722" y="6035662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57" name="Text Placeholder 18">
            <a:extLst>
              <a:ext uri="{FF2B5EF4-FFF2-40B4-BE49-F238E27FC236}">
                <a16:creationId xmlns:a16="http://schemas.microsoft.com/office/drawing/2014/main" id="{C8BEFEC5-045F-473C-B383-40D024F8D86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72000" y="5853473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DDACFD36-2DB3-4828-911B-02FC63D77D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72000" y="6036364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  <p:sp>
        <p:nvSpPr>
          <p:cNvPr id="59" name="Text Placeholder 18">
            <a:extLst>
              <a:ext uri="{FF2B5EF4-FFF2-40B4-BE49-F238E27FC236}">
                <a16:creationId xmlns:a16="http://schemas.microsoft.com/office/drawing/2014/main" id="{5A599F55-8D9A-4407-B2EF-B9E65D594B7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36686" y="5852771"/>
            <a:ext cx="187200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T. +44(0) 00 000 000</a:t>
            </a:r>
          </a:p>
        </p:txBody>
      </p:sp>
      <p:sp>
        <p:nvSpPr>
          <p:cNvPr id="60" name="Text Placeholder 18">
            <a:extLst>
              <a:ext uri="{FF2B5EF4-FFF2-40B4-BE49-F238E27FC236}">
                <a16:creationId xmlns:a16="http://schemas.microsoft.com/office/drawing/2014/main" id="{CB32E303-88DD-490E-9D91-305BD698CE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736686" y="6035662"/>
            <a:ext cx="1889650" cy="176664"/>
          </a:xfrm>
        </p:spPr>
        <p:txBody>
          <a:bodyPr wrap="none" anchor="ctr">
            <a:normAutofit/>
          </a:bodyPr>
          <a:lstStyle>
            <a:lvl1pPr>
              <a:defRPr sz="1000" b="0"/>
            </a:lvl1pPr>
          </a:lstStyle>
          <a:p>
            <a:pPr lvl="0"/>
            <a:r>
              <a:rPr lang="en-US" dirty="0"/>
              <a:t>E. email@westminster-abbey.org</a:t>
            </a:r>
          </a:p>
        </p:txBody>
      </p:sp>
    </p:spTree>
    <p:extLst>
      <p:ext uri="{BB962C8B-B14F-4D97-AF65-F5344CB8AC3E}">
        <p14:creationId xmlns:p14="http://schemas.microsoft.com/office/powerpoint/2010/main" val="43177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-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794" y="1868878"/>
            <a:ext cx="8139248" cy="698826"/>
          </a:xfrm>
        </p:spPr>
        <p:txBody>
          <a:bodyPr/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AAE61D-927D-4B65-9780-71BB9601EB5F}"/>
              </a:ext>
            </a:extLst>
          </p:cNvPr>
          <p:cNvCxnSpPr/>
          <p:nvPr userDrawn="1"/>
        </p:nvCxnSpPr>
        <p:spPr>
          <a:xfrm>
            <a:off x="358775" y="1827582"/>
            <a:ext cx="8426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7C2DC7-BD2E-40A4-A00A-E5CA7FA69F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49" y="3429001"/>
            <a:ext cx="1908175" cy="2350910"/>
          </a:xfrm>
        </p:spPr>
        <p:txBody>
          <a:bodyPr>
            <a:normAutofit/>
          </a:bodyPr>
          <a:lstStyle>
            <a:lvl1pPr>
              <a:spcAft>
                <a:spcPts val="200"/>
              </a:spcAft>
              <a:defRPr sz="1000" b="0"/>
            </a:lvl1pPr>
          </a:lstStyle>
          <a:p>
            <a:pPr lvl="0"/>
            <a:r>
              <a:rPr lang="en-US" dirty="0"/>
              <a:t>Address etc.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64054F9-6A19-4BC5-90AC-D24B07AC5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5075" y="3410147"/>
            <a:ext cx="1705134" cy="235091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spcAft>
                <a:spcPts val="0"/>
              </a:spcAft>
              <a:defRPr sz="1000" b="0"/>
            </a:lvl1pPr>
          </a:lstStyle>
          <a:p>
            <a:pPr lvl="0"/>
            <a:r>
              <a:rPr lang="en-US" dirty="0"/>
              <a:t>Facebook</a:t>
            </a:r>
          </a:p>
          <a:p>
            <a:pPr lvl="0"/>
            <a:r>
              <a:rPr lang="en-US" dirty="0"/>
              <a:t>Twitter</a:t>
            </a:r>
          </a:p>
          <a:p>
            <a:pPr lvl="0"/>
            <a:r>
              <a:rPr lang="en-US" dirty="0"/>
              <a:t>Insta</a:t>
            </a:r>
          </a:p>
          <a:p>
            <a:pPr lvl="0"/>
            <a:r>
              <a:rPr lang="en-US" dirty="0"/>
              <a:t>YouTube</a:t>
            </a:r>
          </a:p>
          <a:p>
            <a:pPr lvl="0"/>
            <a:r>
              <a:rPr lang="en-US" dirty="0"/>
              <a:t>Tumbler</a:t>
            </a:r>
          </a:p>
          <a:p>
            <a:pPr lvl="0"/>
            <a:r>
              <a:rPr lang="en-US" dirty="0"/>
              <a:t>LinkedIn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C3D3EB-C72B-4258-879B-70056FCC6A3A}"/>
              </a:ext>
            </a:extLst>
          </p:cNvPr>
          <p:cNvGrpSpPr/>
          <p:nvPr userDrawn="1"/>
        </p:nvGrpSpPr>
        <p:grpSpPr>
          <a:xfrm>
            <a:off x="2492033" y="3473374"/>
            <a:ext cx="113466" cy="1175704"/>
            <a:chOff x="2492033" y="3674994"/>
            <a:chExt cx="113466" cy="1175704"/>
          </a:xfrm>
        </p:grpSpPr>
        <p:pic>
          <p:nvPicPr>
            <p:cNvPr id="13" name="Picture 12" descr="A picture containing cross&#10;&#10;Description automatically generated">
              <a:extLst>
                <a:ext uri="{FF2B5EF4-FFF2-40B4-BE49-F238E27FC236}">
                  <a16:creationId xmlns:a16="http://schemas.microsoft.com/office/drawing/2014/main" id="{E376EF90-A0FC-41AF-89FE-E4EF7283D6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5806" y="3674994"/>
              <a:ext cx="108258" cy="107743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8D52E73-9DB6-4E6B-97EF-C0BAC9F4E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5807" y="4102870"/>
              <a:ext cx="108258" cy="108258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C771B777-F196-48F9-85AB-475FD0EDB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033" y="4742956"/>
              <a:ext cx="108258" cy="107742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8377C3C0-C3A9-412A-82B7-B1525C334B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033" y="4534893"/>
              <a:ext cx="108258" cy="10825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66C5485-A1A2-4C7D-82E6-73068E67F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5806" y="3889250"/>
              <a:ext cx="109693" cy="109693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553D5E8F-EF88-4B96-98FD-B0BE556CCD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2033" y="4321776"/>
              <a:ext cx="108258" cy="108258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E535C-DCC8-4E2D-BB08-CD11E6C93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794" y="2952634"/>
            <a:ext cx="1908175" cy="323379"/>
          </a:xfrm>
        </p:spPr>
        <p:txBody>
          <a:bodyPr/>
          <a:lstStyle>
            <a:lvl1pPr>
              <a:spcAft>
                <a:spcPts val="0"/>
              </a:spcAft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Contact us.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AD5C08F-57F7-480C-AEEA-D6E5448D7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2033" y="2952633"/>
            <a:ext cx="1908175" cy="323379"/>
          </a:xfrm>
        </p:spPr>
        <p:txBody>
          <a:bodyPr/>
          <a:lstStyle>
            <a:lvl1pPr>
              <a:spcAft>
                <a:spcPts val="0"/>
              </a:spcAft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Follow us.</a:t>
            </a:r>
          </a:p>
        </p:txBody>
      </p:sp>
    </p:spTree>
    <p:extLst>
      <p:ext uri="{BB962C8B-B14F-4D97-AF65-F5344CB8AC3E}">
        <p14:creationId xmlns:p14="http://schemas.microsoft.com/office/powerpoint/2010/main" val="343651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2970899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7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4" y="2396701"/>
            <a:ext cx="8139248" cy="3744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183457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63" y="884758"/>
            <a:ext cx="8133625" cy="936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794" y="2396701"/>
            <a:ext cx="3886200" cy="37691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788" y="2396702"/>
            <a:ext cx="3886200" cy="37691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C5747-193E-4B1E-9F03-8BE08684C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32562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004413"/>
            <a:ext cx="8139248" cy="3744829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Main divider heading.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AAE61D-927D-4B65-9780-71BB9601EB5F}"/>
              </a:ext>
            </a:extLst>
          </p:cNvPr>
          <p:cNvCxnSpPr/>
          <p:nvPr userDrawn="1"/>
        </p:nvCxnSpPr>
        <p:spPr>
          <a:xfrm>
            <a:off x="358775" y="1827582"/>
            <a:ext cx="8426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49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63" y="884758"/>
            <a:ext cx="8133625" cy="936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794" y="2396701"/>
            <a:ext cx="3886200" cy="37691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C5747-193E-4B1E-9F03-8BE08684C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140809-DC3A-474C-A830-00E2A0073C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4007" y="2292350"/>
            <a:ext cx="3861055" cy="40259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6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5F47E6A-C99D-480D-945D-DC585A0B5FD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60363" y="2395538"/>
            <a:ext cx="8427430" cy="3744912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306686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-image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ACE230-9260-46B6-AE41-B8DE843ADB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363" y="2395538"/>
            <a:ext cx="8427430" cy="392918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157465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ACE230-9260-46B6-AE41-B8DE843ADB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363" y="1365662"/>
            <a:ext cx="4032000" cy="495905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21F90D-9B24-42D2-9BF4-79C35BD24F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3896" y="1365250"/>
            <a:ext cx="4179742" cy="2376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724DA0D-2A5D-4999-AD74-F5F04EB456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03895" y="3948720"/>
            <a:ext cx="4179742" cy="2376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7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ACE230-9260-46B6-AE41-B8DE843ADB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363" y="1365662"/>
            <a:ext cx="8427430" cy="495905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414D10-78A2-4E62-B139-A8E40C224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949" y="649833"/>
            <a:ext cx="6048000" cy="167698"/>
          </a:xfrm>
        </p:spPr>
        <p:txBody>
          <a:bodyPr anchor="ctr"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dirty="0"/>
              <a:t>Document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140663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363" y="884758"/>
            <a:ext cx="8139248" cy="93695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52" y="2394955"/>
            <a:ext cx="8139248" cy="3758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794" y="6435170"/>
            <a:ext cx="3086100" cy="1676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©2019 Dean and Chapter of Westminster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76" y="6421168"/>
            <a:ext cx="331617" cy="1959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5DE86334-23EC-43C1-B38B-9861E98188F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129EDF4B-FFC4-43E6-8821-09264BA8C5F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611" y="495270"/>
            <a:ext cx="258872" cy="34091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D71232-FF16-4157-B83A-AE1C34146FB1}"/>
              </a:ext>
            </a:extLst>
          </p:cNvPr>
          <p:cNvCxnSpPr/>
          <p:nvPr userDrawn="1"/>
        </p:nvCxnSpPr>
        <p:spPr>
          <a:xfrm>
            <a:off x="358775" y="331290"/>
            <a:ext cx="8426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75BC7F-8C75-4235-8490-9108DB8F64DC}"/>
              </a:ext>
            </a:extLst>
          </p:cNvPr>
          <p:cNvSpPr txBox="1"/>
          <p:nvPr userDrawn="1"/>
        </p:nvSpPr>
        <p:spPr>
          <a:xfrm>
            <a:off x="358775" y="485914"/>
            <a:ext cx="11990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latin typeface="+mj-lt"/>
              </a:rPr>
              <a:t>Westminster Abbey</a:t>
            </a:r>
          </a:p>
        </p:txBody>
      </p:sp>
    </p:spTree>
    <p:extLst>
      <p:ext uri="{BB962C8B-B14F-4D97-AF65-F5344CB8AC3E}">
        <p14:creationId xmlns:p14="http://schemas.microsoft.com/office/powerpoint/2010/main" val="19455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  <p:sldLayoutId id="2147483674" r:id="rId10"/>
    <p:sldLayoutId id="2147483672" r:id="rId11"/>
    <p:sldLayoutId id="2147483671" r:id="rId12"/>
    <p:sldLayoutId id="2147483673" r:id="rId13"/>
    <p:sldLayoutId id="2147483676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pos="5352" userDrawn="1">
          <p15:clr>
            <a:srgbClr val="F26B43"/>
          </p15:clr>
        </p15:guide>
        <p15:guide id="9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forms.office.com/r/yVUPQS6zG7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9EDA66E-A828-594F-9455-0616D047460B}"/>
              </a:ext>
            </a:extLst>
          </p:cNvPr>
          <p:cNvSpPr txBox="1">
            <a:spLocks/>
          </p:cNvSpPr>
          <p:nvPr/>
        </p:nvSpPr>
        <p:spPr>
          <a:xfrm>
            <a:off x="352949" y="649833"/>
            <a:ext cx="6048000" cy="16769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Learning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E29C6B-A7B9-854F-BC95-15D8F5B2F261}"/>
              </a:ext>
            </a:extLst>
          </p:cNvPr>
          <p:cNvCxnSpPr/>
          <p:nvPr/>
        </p:nvCxnSpPr>
        <p:spPr>
          <a:xfrm>
            <a:off x="358775" y="331290"/>
            <a:ext cx="84264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7B8111-372F-8844-95F6-013D93C3AF52}"/>
              </a:ext>
            </a:extLst>
          </p:cNvPr>
          <p:cNvSpPr txBox="1"/>
          <p:nvPr/>
        </p:nvSpPr>
        <p:spPr>
          <a:xfrm>
            <a:off x="358775" y="485914"/>
            <a:ext cx="11990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+mj-lt"/>
              </a:rPr>
              <a:t>Westminster Abbey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894A06-709C-2B4B-986E-49B9FB3B60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05493" y="495270"/>
            <a:ext cx="258990" cy="340899"/>
          </a:xfrm>
          <a:prstGeom prst="rect">
            <a:avLst/>
          </a:prstGeom>
        </p:spPr>
      </p:pic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A67C821-1F59-B141-8BB8-51D4ED6F6169}"/>
              </a:ext>
            </a:extLst>
          </p:cNvPr>
          <p:cNvSpPr txBox="1">
            <a:spLocks/>
          </p:cNvSpPr>
          <p:nvPr/>
        </p:nvSpPr>
        <p:spPr>
          <a:xfrm>
            <a:off x="8456176" y="6421168"/>
            <a:ext cx="331617" cy="19599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E86334-23EC-43C1-B38B-9861E98188F3}" type="slidenum">
              <a:rPr lang="en-GB" sz="700" smtClean="0">
                <a:solidFill>
                  <a:schemeClr val="bg1"/>
                </a:solidFill>
              </a:rPr>
              <a:pPr algn="r"/>
              <a:t>1</a:t>
            </a:fld>
            <a:endParaRPr lang="en-GB" sz="70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291C8C-ED9E-4751-A1A9-74DAE54EFDCA}"/>
              </a:ext>
            </a:extLst>
          </p:cNvPr>
          <p:cNvSpPr txBox="1">
            <a:spLocks/>
          </p:cNvSpPr>
          <p:nvPr/>
        </p:nvSpPr>
        <p:spPr>
          <a:xfrm>
            <a:off x="471476" y="1252233"/>
            <a:ext cx="5569386" cy="671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cs typeface="Calibri Light"/>
              </a:rPr>
              <a:t>Coronations image bank</a:t>
            </a:r>
          </a:p>
          <a:p>
            <a:r>
              <a:rPr lang="en-GB" dirty="0">
                <a:solidFill>
                  <a:schemeClr val="bg1"/>
                </a:solidFill>
                <a:cs typeface="Calibri Light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DF1C1B0-F1BD-47BC-A23E-BFC4BDF8B584}"/>
              </a:ext>
            </a:extLst>
          </p:cNvPr>
          <p:cNvSpPr txBox="1">
            <a:spLocks/>
          </p:cNvSpPr>
          <p:nvPr/>
        </p:nvSpPr>
        <p:spPr>
          <a:xfrm>
            <a:off x="352949" y="6502955"/>
            <a:ext cx="3086100" cy="16769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>
                <a:solidFill>
                  <a:schemeClr val="bg1"/>
                </a:solidFill>
              </a:rPr>
              <a:t>©2023 Dean and Chapter of Westminster</a:t>
            </a:r>
          </a:p>
        </p:txBody>
      </p:sp>
    </p:spTree>
    <p:extLst>
      <p:ext uri="{BB962C8B-B14F-4D97-AF65-F5344CB8AC3E}">
        <p14:creationId xmlns:p14="http://schemas.microsoft.com/office/powerpoint/2010/main" val="294611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10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064" y="1165097"/>
            <a:ext cx="6452616" cy="50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11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94" y="1140714"/>
            <a:ext cx="7570382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7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12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496" y="885115"/>
            <a:ext cx="4253484" cy="54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0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13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373" y="1093843"/>
            <a:ext cx="5257800" cy="50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14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16" y="1095289"/>
            <a:ext cx="6143244" cy="50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6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15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828" y="733682"/>
            <a:ext cx="4355592" cy="55904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339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16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70" y="1167495"/>
            <a:ext cx="6983730" cy="49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1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17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838" y="1084355"/>
            <a:ext cx="6458712" cy="50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18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605" y="953249"/>
            <a:ext cx="3683284" cy="53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8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19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228" y="960881"/>
            <a:ext cx="4374642" cy="53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3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9EDA66E-A828-594F-9455-0616D047460B}"/>
              </a:ext>
            </a:extLst>
          </p:cNvPr>
          <p:cNvSpPr txBox="1">
            <a:spLocks/>
          </p:cNvSpPr>
          <p:nvPr/>
        </p:nvSpPr>
        <p:spPr>
          <a:xfrm>
            <a:off x="352949" y="649833"/>
            <a:ext cx="6048000" cy="16769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Learning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E29C6B-A7B9-854F-BC95-15D8F5B2F261}"/>
              </a:ext>
            </a:extLst>
          </p:cNvPr>
          <p:cNvCxnSpPr/>
          <p:nvPr/>
        </p:nvCxnSpPr>
        <p:spPr>
          <a:xfrm>
            <a:off x="358775" y="331290"/>
            <a:ext cx="84264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7B8111-372F-8844-95F6-013D93C3AF52}"/>
              </a:ext>
            </a:extLst>
          </p:cNvPr>
          <p:cNvSpPr txBox="1"/>
          <p:nvPr/>
        </p:nvSpPr>
        <p:spPr>
          <a:xfrm>
            <a:off x="358775" y="485914"/>
            <a:ext cx="11990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+mj-lt"/>
              </a:rPr>
              <a:t>Westminster Abbey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894A06-709C-2B4B-986E-49B9FB3B60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05493" y="495270"/>
            <a:ext cx="258990" cy="340899"/>
          </a:xfrm>
          <a:prstGeom prst="rect">
            <a:avLst/>
          </a:prstGeom>
        </p:spPr>
      </p:pic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A67C821-1F59-B141-8BB8-51D4ED6F6169}"/>
              </a:ext>
            </a:extLst>
          </p:cNvPr>
          <p:cNvSpPr txBox="1">
            <a:spLocks/>
          </p:cNvSpPr>
          <p:nvPr/>
        </p:nvSpPr>
        <p:spPr>
          <a:xfrm>
            <a:off x="8456176" y="6421168"/>
            <a:ext cx="331617" cy="19599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E86334-23EC-43C1-B38B-9861E98188F3}" type="slidenum">
              <a:rPr lang="en-GB" sz="700" smtClean="0">
                <a:solidFill>
                  <a:schemeClr val="bg1"/>
                </a:solidFill>
              </a:rPr>
              <a:pPr algn="r"/>
              <a:t>2</a:t>
            </a:fld>
            <a:endParaRPr lang="en-GB" sz="70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C6E8CD-F385-1742-8A3A-93E1A6C062FE}"/>
              </a:ext>
            </a:extLst>
          </p:cNvPr>
          <p:cNvSpPr txBox="1">
            <a:spLocks/>
          </p:cNvSpPr>
          <p:nvPr/>
        </p:nvSpPr>
        <p:spPr>
          <a:xfrm>
            <a:off x="584791" y="1311518"/>
            <a:ext cx="4912241" cy="232371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Information for teachers </a:t>
            </a:r>
            <a:endParaRPr lang="en-GB" dirty="0">
              <a:solidFill>
                <a:schemeClr val="bg1"/>
              </a:solidFill>
            </a:endParaRPr>
          </a:p>
          <a:p>
            <a:pPr algn="just"/>
            <a:r>
              <a:rPr lang="en-GB" dirty="0">
                <a:solidFill>
                  <a:schemeClr val="bg1"/>
                </a:solidFill>
              </a:rPr>
              <a:t>Thank you </a:t>
            </a:r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for downloading this resource. We hope that it will be a useful teaching tool in your classroom. </a:t>
            </a:r>
          </a:p>
          <a:p>
            <a:pPr algn="just"/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As we continue to grow our free catalogue of teaching resources, we’d really appreciate a few minutes of your time to let us know what you liked and what could be improved. Please complete this </a:t>
            </a:r>
            <a:r>
              <a:rPr lang="en-GB" u="sng" dirty="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five-question survey</a:t>
            </a:r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</a:p>
          <a:p>
            <a:endParaRPr lang="en-GB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03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20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194" y="1022684"/>
            <a:ext cx="4775288" cy="51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21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14" y="1235041"/>
            <a:ext cx="7295558" cy="44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0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22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90" y="1267579"/>
            <a:ext cx="7276414" cy="47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9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23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49" y="1199387"/>
            <a:ext cx="6537961" cy="48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24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1170432"/>
            <a:ext cx="6960870" cy="47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10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25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048" y="991937"/>
            <a:ext cx="4096512" cy="52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34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26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77" y="1364742"/>
            <a:ext cx="7392318" cy="46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53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27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" y="1203959"/>
            <a:ext cx="699516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28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363" y="1244346"/>
            <a:ext cx="5345550" cy="45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77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29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688" y="1019965"/>
            <a:ext cx="5021503" cy="507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3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00" y="1513234"/>
            <a:ext cx="8447293" cy="43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25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30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742" y="1017269"/>
            <a:ext cx="4395978" cy="51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95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31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102" y="1312594"/>
            <a:ext cx="4532327" cy="46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84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32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046" y="1025276"/>
            <a:ext cx="3472434" cy="52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66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33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" y="1417320"/>
            <a:ext cx="7680961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4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34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25880"/>
            <a:ext cx="7985760" cy="44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4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92394EC-E7EA-E8A0-795F-782955193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105" y="898326"/>
            <a:ext cx="3586595" cy="54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8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5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809" y="1017270"/>
            <a:ext cx="3275812" cy="51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6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302" y="960119"/>
            <a:ext cx="2799588" cy="52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7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441" y="1443239"/>
            <a:ext cx="6371588" cy="41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5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8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" y="1134617"/>
            <a:ext cx="7018020" cy="49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4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©2023 Dean and Chapter of Westminster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6334-23EC-43C1-B38B-9861E98188F3}" type="slidenum">
              <a:rPr lang="en-GB" smtClean="0"/>
              <a:t>9</a:t>
            </a:fld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6295CF-EE55-4B35-84B9-1932A89C1C55}"/>
              </a:ext>
            </a:extLst>
          </p:cNvPr>
          <p:cNvSpPr txBox="1">
            <a:spLocks/>
          </p:cNvSpPr>
          <p:nvPr/>
        </p:nvSpPr>
        <p:spPr>
          <a:xfrm>
            <a:off x="267889" y="649833"/>
            <a:ext cx="6048000" cy="1676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38" y="1294590"/>
            <a:ext cx="3528730" cy="4663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294" y="1294590"/>
            <a:ext cx="3027426" cy="46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stminster Abbey">
      <a:dk1>
        <a:srgbClr val="292C63"/>
      </a:dk1>
      <a:lt1>
        <a:sysClr val="window" lastClr="FFFFFF"/>
      </a:lt1>
      <a:dk2>
        <a:srgbClr val="006E73"/>
      </a:dk2>
      <a:lt2>
        <a:srgbClr val="96C88E"/>
      </a:lt2>
      <a:accent1>
        <a:srgbClr val="9D9D9D"/>
      </a:accent1>
      <a:accent2>
        <a:srgbClr val="51B68E"/>
      </a:accent2>
      <a:accent3>
        <a:srgbClr val="74C8E6"/>
      </a:accent3>
      <a:accent4>
        <a:srgbClr val="F43540"/>
      </a:accent4>
      <a:accent5>
        <a:srgbClr val="5A4FE7"/>
      </a:accent5>
      <a:accent6>
        <a:srgbClr val="F98228"/>
      </a:accent6>
      <a:hlink>
        <a:srgbClr val="292C63"/>
      </a:hlink>
      <a:folHlink>
        <a:srgbClr val="006E73"/>
      </a:folHlink>
    </a:clrScheme>
    <a:fontScheme name="Westminster Abbey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12A2BCB8F724392C8D81FB2E38975" ma:contentTypeVersion="13" ma:contentTypeDescription="Create a new document." ma:contentTypeScope="" ma:versionID="6db0559c1048424bbe60e54756300127">
  <xsd:schema xmlns:xsd="http://www.w3.org/2001/XMLSchema" xmlns:xs="http://www.w3.org/2001/XMLSchema" xmlns:p="http://schemas.microsoft.com/office/2006/metadata/properties" xmlns:ns2="2bde14ae-7622-460c-a38b-b0381bac6d2e" xmlns:ns3="b9f7f328-d3ff-4819-955b-35535df07bba" targetNamespace="http://schemas.microsoft.com/office/2006/metadata/properties" ma:root="true" ma:fieldsID="4443467301247e5301624e2525140cca" ns2:_="" ns3:_="">
    <xsd:import namespace="2bde14ae-7622-460c-a38b-b0381bac6d2e"/>
    <xsd:import namespace="b9f7f328-d3ff-4819-955b-35535df07b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e14ae-7622-460c-a38b-b0381bac6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e4e769-92f6-4c7b-a54a-0c1998c931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7f328-d3ff-4819-955b-35535df07b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1d096dd-5d78-4ea2-951e-110ec88d6a8f}" ma:internalName="TaxCatchAll" ma:showField="CatchAllData" ma:web="b9f7f328-d3ff-4819-955b-35535df07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f7f328-d3ff-4819-955b-35535df07bba" xsi:nil="true"/>
    <lcf76f155ced4ddcb4097134ff3c332f xmlns="2bde14ae-7622-460c-a38b-b0381bac6d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D9C9BA-ACF7-4713-8727-CEFD99DC85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de14ae-7622-460c-a38b-b0381bac6d2e"/>
    <ds:schemaRef ds:uri="b9f7f328-d3ff-4819-955b-35535df07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8EF34D-4B42-4D9C-8AA9-E1CD82E333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C4EAB-613C-415A-AB4F-2A7194315A4F}">
  <ds:schemaRefs>
    <ds:schemaRef ds:uri="http://schemas.microsoft.com/office/infopath/2007/PartnerControls"/>
    <ds:schemaRef ds:uri="cf8bedca-0699-49e1-97e1-14424d7eca52"/>
    <ds:schemaRef ds:uri="http://purl.org/dc/elements/1.1/"/>
    <ds:schemaRef ds:uri="http://schemas.microsoft.com/office/2006/metadata/properties"/>
    <ds:schemaRef ds:uri="40e3bd4d-ad2a-475f-b877-b0398ba3b99b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b9f7f328-d3ff-4819-955b-35535df07bba"/>
    <ds:schemaRef ds:uri="2bde14ae-7622-460c-a38b-b0381bac6d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1632</TotalTime>
  <Words>1558</Words>
  <Application>Microsoft Office PowerPoint</Application>
  <PresentationFormat>On-screen Show (4:3)</PresentationFormat>
  <Paragraphs>342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Casale</dc:creator>
  <cp:lastModifiedBy>Sian Shaw</cp:lastModifiedBy>
  <cp:revision>166</cp:revision>
  <dcterms:created xsi:type="dcterms:W3CDTF">2019-02-11T11:01:41Z</dcterms:created>
  <dcterms:modified xsi:type="dcterms:W3CDTF">2023-01-30T14:48:49Z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0x010100899B12D7A456C14398158806C91B7301</vt:lpwstr>
  </property>
  <property fmtid="{D5CDD505-2E9C-101B-9397-08002B2CF9AE}" pid="3" name="Order">
    <vt:r8>2472200</vt:r8>
  </property>
  <property fmtid="{D5CDD505-2E9C-101B-9397-08002B2CF9AE}" pid="4" name="MediaServiceImageTags">
    <vt:lpwstr/>
  </property>
</Properties>
</file>