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4"/>
  </p:sldMasterIdLst>
  <p:notesMasterIdLst>
    <p:notesMasterId r:id="rId21"/>
  </p:notesMasterIdLst>
  <p:sldIdLst>
    <p:sldId id="274" r:id="rId5"/>
    <p:sldId id="273" r:id="rId6"/>
    <p:sldId id="277" r:id="rId7"/>
    <p:sldId id="278" r:id="rId8"/>
    <p:sldId id="279" r:id="rId9"/>
    <p:sldId id="280" r:id="rId10"/>
    <p:sldId id="281" r:id="rId11"/>
    <p:sldId id="282" r:id="rId12"/>
    <p:sldId id="284" r:id="rId13"/>
    <p:sldId id="285" r:id="rId14"/>
    <p:sldId id="286" r:id="rId15"/>
    <p:sldId id="287" r:id="rId16"/>
    <p:sldId id="288" r:id="rId17"/>
    <p:sldId id="289" r:id="rId18"/>
    <p:sldId id="290" r:id="rId19"/>
    <p:sldId id="292" r:id="rId20"/>
  </p:sldIdLst>
  <p:sldSz cx="9144000" cy="6858000" type="screen4x3"/>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EF83BC-3276-C3CB-5349-D3611DA3E24D}" name="Sian Shaw" initials="SS" userId="S::sian.shaw@westminster-abbey.org::cf930bf7-ba7f-4ec0-9225-526cb0af2b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1BB7A8-F0C8-7013-5423-31D5582AA670}" v="24" dt="2023-10-19T09:10:45.992"/>
    <p1510:client id="{251DE1C8-3A2B-7ED7-9B00-7A763F3C6AC3}" v="1" dt="2023-10-19T09:08:09.537"/>
    <p1510:client id="{4EB4D798-0264-3931-ACF6-43C8B3A54D1D}" v="111" dt="2023-10-19T13:26:45.703"/>
    <p1510:client id="{7E9D8BC1-C860-5144-B193-B1C183EE921A}" v="910" dt="2023-10-19T14:13:53.076"/>
    <p1510:client id="{81ACEA6F-278C-5786-D37B-FB95738EA27F}" v="155" dt="2023-10-19T15:29:24.211"/>
    <p1510:client id="{88190722-64C3-F133-1103-7116F11F77F3}" v="9" dt="2023-10-19T11:26:27.774"/>
    <p1510:client id="{C6046B74-D0F8-CD66-D01C-A22C13D969BF}" v="11" dt="2023-10-19T16:02:29.029"/>
    <p1510:client id="{CB8FAA2C-39FB-E426-F977-F321AB6F6E1F}" v="80" dt="2023-10-19T13:58:01.687"/>
    <p1510:client id="{E390D0A7-34DB-ADCE-AE1A-C906883E4E56}" v="10" dt="2023-10-19T11:22:27.687"/>
    <p1510:client id="{F9B3FBC6-B094-B564-6D9C-A28C0333519E}" v="148" dt="2023-10-19T09:06:19.964"/>
    <p1510:client id="{FE878764-6F74-43A7-A27D-03DC9CC59ED2}" v="612" dt="2023-10-26T14:20:09.3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4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1A712AC3-0DBC-2AEA-A665-B927A4805238}"/>
    <pc:docChg chg="mod addSld delSld modSld sldOrd addMainMaster delMainMaster modMainMaster setSldSz">
      <pc:chgData name="Sian Shaw" userId="S::sian.shaw@westminster-abbey.org::cf930bf7-ba7f-4ec0-9225-526cb0af2be3" providerId="AD" clId="Web-{1A712AC3-0DBC-2AEA-A665-B927A4805238}" dt="2023-10-17T15:11:20.064" v="63"/>
      <pc:docMkLst>
        <pc:docMk/>
      </pc:docMkLst>
      <pc:sldChg chg="modSp mod modClrScheme chgLayout">
        <pc:chgData name="Sian Shaw" userId="S::sian.shaw@westminster-abbey.org::cf930bf7-ba7f-4ec0-9225-526cb0af2be3" providerId="AD" clId="Web-{1A712AC3-0DBC-2AEA-A665-B927A4805238}" dt="2023-10-17T15:02:49.828" v="48" actId="20577"/>
        <pc:sldMkLst>
          <pc:docMk/>
          <pc:sldMk cId="109857222" sldId="256"/>
        </pc:sldMkLst>
        <pc:spChg chg="mod ord">
          <ac:chgData name="Sian Shaw" userId="S::sian.shaw@westminster-abbey.org::cf930bf7-ba7f-4ec0-9225-526cb0af2be3" providerId="AD" clId="Web-{1A712AC3-0DBC-2AEA-A665-B927A4805238}" dt="2023-10-17T15:02:49.828" v="48" actId="20577"/>
          <ac:spMkLst>
            <pc:docMk/>
            <pc:sldMk cId="109857222" sldId="256"/>
            <ac:spMk id="3" creationId="{00000000-0000-0000-0000-000000000000}"/>
          </ac:spMkLst>
        </pc:spChg>
      </pc:sldChg>
      <pc:sldChg chg="modSp del mod modClrScheme chgLayout">
        <pc:chgData name="Sian Shaw" userId="S::sian.shaw@westminster-abbey.org::cf930bf7-ba7f-4ec0-9225-526cb0af2be3" providerId="AD" clId="Web-{1A712AC3-0DBC-2AEA-A665-B927A4805238}" dt="2023-10-17T15:10:13.765" v="62"/>
        <pc:sldMkLst>
          <pc:docMk/>
          <pc:sldMk cId="1462223266" sldId="257"/>
        </pc:sldMkLst>
        <pc:spChg chg="mod ord">
          <ac:chgData name="Sian Shaw" userId="S::sian.shaw@westminster-abbey.org::cf930bf7-ba7f-4ec0-9225-526cb0af2be3" providerId="AD" clId="Web-{1A712AC3-0DBC-2AEA-A665-B927A4805238}" dt="2023-10-17T14:58:42.679" v="3"/>
          <ac:spMkLst>
            <pc:docMk/>
            <pc:sldMk cId="1462223266" sldId="257"/>
            <ac:spMk id="2" creationId="{AE183D0A-444C-E2D6-8F16-3E67723B5094}"/>
          </ac:spMkLst>
        </pc:spChg>
        <pc:spChg chg="mod ord">
          <ac:chgData name="Sian Shaw" userId="S::sian.shaw@westminster-abbey.org::cf930bf7-ba7f-4ec0-9225-526cb0af2be3" providerId="AD" clId="Web-{1A712AC3-0DBC-2AEA-A665-B927A4805238}" dt="2023-10-17T15:09:36.342" v="52" actId="20577"/>
          <ac:spMkLst>
            <pc:docMk/>
            <pc:sldMk cId="1462223266" sldId="257"/>
            <ac:spMk id="3" creationId="{C9A4A225-8F8C-B150-7A2F-0E49568B7132}"/>
          </ac:spMkLst>
        </pc:spChg>
      </pc:sldChg>
      <pc:sldChg chg="modSp mod modClrScheme chgLayout">
        <pc:chgData name="Sian Shaw" userId="S::sian.shaw@westminster-abbey.org::cf930bf7-ba7f-4ec0-9225-526cb0af2be3" providerId="AD" clId="Web-{1A712AC3-0DBC-2AEA-A665-B927A4805238}" dt="2023-10-17T14:58:42.679" v="3"/>
        <pc:sldMkLst>
          <pc:docMk/>
          <pc:sldMk cId="3754676818" sldId="258"/>
        </pc:sldMkLst>
        <pc:spChg chg="mod ord">
          <ac:chgData name="Sian Shaw" userId="S::sian.shaw@westminster-abbey.org::cf930bf7-ba7f-4ec0-9225-526cb0af2be3" providerId="AD" clId="Web-{1A712AC3-0DBC-2AEA-A665-B927A4805238}" dt="2023-10-17T14:58:42.679" v="3"/>
          <ac:spMkLst>
            <pc:docMk/>
            <pc:sldMk cId="3754676818" sldId="258"/>
            <ac:spMk id="2" creationId="{E63FED23-3CAC-BFDF-87D8-0020924F35D5}"/>
          </ac:spMkLst>
        </pc:spChg>
        <pc:spChg chg="mod ord">
          <ac:chgData name="Sian Shaw" userId="S::sian.shaw@westminster-abbey.org::cf930bf7-ba7f-4ec0-9225-526cb0af2be3" providerId="AD" clId="Web-{1A712AC3-0DBC-2AEA-A665-B927A4805238}" dt="2023-10-17T14:58:42.679" v="3"/>
          <ac:spMkLst>
            <pc:docMk/>
            <pc:sldMk cId="3754676818" sldId="258"/>
            <ac:spMk id="3" creationId="{D05D0EA3-31DB-112E-8CB1-50CE0D5223A2}"/>
          </ac:spMkLst>
        </pc:spChg>
      </pc:sldChg>
      <pc:sldChg chg="modSp mod modClrScheme chgLayout">
        <pc:chgData name="Sian Shaw" userId="S::sian.shaw@westminster-abbey.org::cf930bf7-ba7f-4ec0-9225-526cb0af2be3" providerId="AD" clId="Web-{1A712AC3-0DBC-2AEA-A665-B927A4805238}" dt="2023-10-17T14:58:42.679" v="3"/>
        <pc:sldMkLst>
          <pc:docMk/>
          <pc:sldMk cId="3811288195" sldId="259"/>
        </pc:sldMkLst>
        <pc:spChg chg="mod ord">
          <ac:chgData name="Sian Shaw" userId="S::sian.shaw@westminster-abbey.org::cf930bf7-ba7f-4ec0-9225-526cb0af2be3" providerId="AD" clId="Web-{1A712AC3-0DBC-2AEA-A665-B927A4805238}" dt="2023-10-17T14:58:42.679" v="3"/>
          <ac:spMkLst>
            <pc:docMk/>
            <pc:sldMk cId="3811288195" sldId="259"/>
            <ac:spMk id="2" creationId="{F9FC5ED5-F1D8-EE41-2F8E-1DB4CD9F42F4}"/>
          </ac:spMkLst>
        </pc:spChg>
        <pc:spChg chg="mod ord">
          <ac:chgData name="Sian Shaw" userId="S::sian.shaw@westminster-abbey.org::cf930bf7-ba7f-4ec0-9225-526cb0af2be3" providerId="AD" clId="Web-{1A712AC3-0DBC-2AEA-A665-B927A4805238}" dt="2023-10-17T14:58:42.679" v="3"/>
          <ac:spMkLst>
            <pc:docMk/>
            <pc:sldMk cId="3811288195" sldId="259"/>
            <ac:spMk id="3" creationId="{7B6CEC83-A4EC-D701-C2D4-56474B85FBA1}"/>
          </ac:spMkLst>
        </pc:spChg>
      </pc:sldChg>
      <pc:sldChg chg="modSp mod modClrScheme chgLayout">
        <pc:chgData name="Sian Shaw" userId="S::sian.shaw@westminster-abbey.org::cf930bf7-ba7f-4ec0-9225-526cb0af2be3" providerId="AD" clId="Web-{1A712AC3-0DBC-2AEA-A665-B927A4805238}" dt="2023-10-17T14:58:42.679" v="3"/>
        <pc:sldMkLst>
          <pc:docMk/>
          <pc:sldMk cId="209480101" sldId="261"/>
        </pc:sldMkLst>
        <pc:spChg chg="mod ord">
          <ac:chgData name="Sian Shaw" userId="S::sian.shaw@westminster-abbey.org::cf930bf7-ba7f-4ec0-9225-526cb0af2be3" providerId="AD" clId="Web-{1A712AC3-0DBC-2AEA-A665-B927A4805238}" dt="2023-10-17T14:58:42.679" v="3"/>
          <ac:spMkLst>
            <pc:docMk/>
            <pc:sldMk cId="209480101" sldId="261"/>
            <ac:spMk id="5" creationId="{B602BC1D-D2FB-42D6-B0A2-16B49E4D364A}"/>
          </ac:spMkLst>
        </pc:spChg>
        <pc:spChg chg="mod ord">
          <ac:chgData name="Sian Shaw" userId="S::sian.shaw@westminster-abbey.org::cf930bf7-ba7f-4ec0-9225-526cb0af2be3" providerId="AD" clId="Web-{1A712AC3-0DBC-2AEA-A665-B927A4805238}" dt="2023-10-17T14:58:42.679" v="3"/>
          <ac:spMkLst>
            <pc:docMk/>
            <pc:sldMk cId="209480101" sldId="261"/>
            <ac:spMk id="7" creationId="{14487D78-D03E-7A6C-9A7D-F50F16A1C161}"/>
          </ac:spMkLst>
        </pc:spChg>
      </pc:sldChg>
      <pc:sldChg chg="modSp mod modClrScheme chgLayout">
        <pc:chgData name="Sian Shaw" userId="S::sian.shaw@westminster-abbey.org::cf930bf7-ba7f-4ec0-9225-526cb0af2be3" providerId="AD" clId="Web-{1A712AC3-0DBC-2AEA-A665-B927A4805238}" dt="2023-10-17T14:58:42.679" v="3"/>
        <pc:sldMkLst>
          <pc:docMk/>
          <pc:sldMk cId="2318224402" sldId="262"/>
        </pc:sldMkLst>
        <pc:spChg chg="mod ord">
          <ac:chgData name="Sian Shaw" userId="S::sian.shaw@westminster-abbey.org::cf930bf7-ba7f-4ec0-9225-526cb0af2be3" providerId="AD" clId="Web-{1A712AC3-0DBC-2AEA-A665-B927A4805238}" dt="2023-10-17T14:58:42.679" v="3"/>
          <ac:spMkLst>
            <pc:docMk/>
            <pc:sldMk cId="2318224402" sldId="262"/>
            <ac:spMk id="2" creationId="{A4A43DFF-75D2-4D78-E47F-041C8DB1B95C}"/>
          </ac:spMkLst>
        </pc:spChg>
        <pc:spChg chg="mod ord">
          <ac:chgData name="Sian Shaw" userId="S::sian.shaw@westminster-abbey.org::cf930bf7-ba7f-4ec0-9225-526cb0af2be3" providerId="AD" clId="Web-{1A712AC3-0DBC-2AEA-A665-B927A4805238}" dt="2023-10-17T14:58:42.679" v="3"/>
          <ac:spMkLst>
            <pc:docMk/>
            <pc:sldMk cId="2318224402" sldId="262"/>
            <ac:spMk id="3" creationId="{543D0AC1-75EE-2516-1238-180581892795}"/>
          </ac:spMkLst>
        </pc:spChg>
      </pc:sldChg>
      <pc:sldChg chg="modSp mod modClrScheme chgLayout">
        <pc:chgData name="Sian Shaw" userId="S::sian.shaw@westminster-abbey.org::cf930bf7-ba7f-4ec0-9225-526cb0af2be3" providerId="AD" clId="Web-{1A712AC3-0DBC-2AEA-A665-B927A4805238}" dt="2023-10-17T14:58:42.679" v="3"/>
        <pc:sldMkLst>
          <pc:docMk/>
          <pc:sldMk cId="471383959" sldId="263"/>
        </pc:sldMkLst>
        <pc:spChg chg="mod ord">
          <ac:chgData name="Sian Shaw" userId="S::sian.shaw@westminster-abbey.org::cf930bf7-ba7f-4ec0-9225-526cb0af2be3" providerId="AD" clId="Web-{1A712AC3-0DBC-2AEA-A665-B927A4805238}" dt="2023-10-17T14:58:42.679" v="3"/>
          <ac:spMkLst>
            <pc:docMk/>
            <pc:sldMk cId="471383959" sldId="263"/>
            <ac:spMk id="2" creationId="{C7AE4F80-89D1-C85D-311C-CB5C865FE92D}"/>
          </ac:spMkLst>
        </pc:spChg>
        <pc:spChg chg="mod ord">
          <ac:chgData name="Sian Shaw" userId="S::sian.shaw@westminster-abbey.org::cf930bf7-ba7f-4ec0-9225-526cb0af2be3" providerId="AD" clId="Web-{1A712AC3-0DBC-2AEA-A665-B927A4805238}" dt="2023-10-17T14:58:42.679" v="3"/>
          <ac:spMkLst>
            <pc:docMk/>
            <pc:sldMk cId="471383959" sldId="263"/>
            <ac:spMk id="3" creationId="{A84FC56E-35F4-3D33-EFB8-D1469DB1FD96}"/>
          </ac:spMkLst>
        </pc:spChg>
      </pc:sldChg>
      <pc:sldChg chg="modSp mod modClrScheme chgLayout">
        <pc:chgData name="Sian Shaw" userId="S::sian.shaw@westminster-abbey.org::cf930bf7-ba7f-4ec0-9225-526cb0af2be3" providerId="AD" clId="Web-{1A712AC3-0DBC-2AEA-A665-B927A4805238}" dt="2023-10-17T14:58:42.679" v="3"/>
        <pc:sldMkLst>
          <pc:docMk/>
          <pc:sldMk cId="4209842597" sldId="264"/>
        </pc:sldMkLst>
        <pc:spChg chg="mod ord">
          <ac:chgData name="Sian Shaw" userId="S::sian.shaw@westminster-abbey.org::cf930bf7-ba7f-4ec0-9225-526cb0af2be3" providerId="AD" clId="Web-{1A712AC3-0DBC-2AEA-A665-B927A4805238}" dt="2023-10-17T14:58:42.679" v="3"/>
          <ac:spMkLst>
            <pc:docMk/>
            <pc:sldMk cId="4209842597" sldId="264"/>
            <ac:spMk id="2" creationId="{2BC35823-F5F8-4EBB-B167-6611E47B7797}"/>
          </ac:spMkLst>
        </pc:spChg>
        <pc:spChg chg="mod ord">
          <ac:chgData name="Sian Shaw" userId="S::sian.shaw@westminster-abbey.org::cf930bf7-ba7f-4ec0-9225-526cb0af2be3" providerId="AD" clId="Web-{1A712AC3-0DBC-2AEA-A665-B927A4805238}" dt="2023-10-17T14:58:42.679" v="3"/>
          <ac:spMkLst>
            <pc:docMk/>
            <pc:sldMk cId="4209842597" sldId="264"/>
            <ac:spMk id="3" creationId="{97A27478-B241-45BD-D9C6-63BE6F805C3B}"/>
          </ac:spMkLst>
        </pc:spChg>
      </pc:sldChg>
      <pc:sldChg chg="modSp mod modClrScheme addCm chgLayout">
        <pc:chgData name="Sian Shaw" userId="S::sian.shaw@westminster-abbey.org::cf930bf7-ba7f-4ec0-9225-526cb0af2be3" providerId="AD" clId="Web-{1A712AC3-0DBC-2AEA-A665-B927A4805238}" dt="2023-10-17T15:11:20.064" v="63"/>
        <pc:sldMkLst>
          <pc:docMk/>
          <pc:sldMk cId="2245887851" sldId="265"/>
        </pc:sldMkLst>
        <pc:spChg chg="mod ord">
          <ac:chgData name="Sian Shaw" userId="S::sian.shaw@westminster-abbey.org::cf930bf7-ba7f-4ec0-9225-526cb0af2be3" providerId="AD" clId="Web-{1A712AC3-0DBC-2AEA-A665-B927A4805238}" dt="2023-10-17T14:58:42.679" v="3"/>
          <ac:spMkLst>
            <pc:docMk/>
            <pc:sldMk cId="2245887851" sldId="265"/>
            <ac:spMk id="2" creationId="{15D524DA-EB76-C3A2-CAED-FAE84828D9F1}"/>
          </ac:spMkLst>
        </pc:spChg>
        <pc:spChg chg="mod ord">
          <ac:chgData name="Sian Shaw" userId="S::sian.shaw@westminster-abbey.org::cf930bf7-ba7f-4ec0-9225-526cb0af2be3" providerId="AD" clId="Web-{1A712AC3-0DBC-2AEA-A665-B927A4805238}" dt="2023-10-17T14:58:42.679" v="3"/>
          <ac:spMkLst>
            <pc:docMk/>
            <pc:sldMk cId="2245887851" sldId="265"/>
            <ac:spMk id="3" creationId="{0102B9AB-F54A-F229-272E-65C2B8E0C31E}"/>
          </ac:spMkLst>
        </pc:spChg>
        <pc:spChg chg="mod">
          <ac:chgData name="Sian Shaw" userId="S::sian.shaw@westminster-abbey.org::cf930bf7-ba7f-4ec0-9225-526cb0af2be3" providerId="AD" clId="Web-{1A712AC3-0DBC-2AEA-A665-B927A4805238}" dt="2023-10-17T14:58:42.273" v="2"/>
          <ac:spMkLst>
            <pc:docMk/>
            <pc:sldMk cId="2245887851" sldId="265"/>
            <ac:spMk id="5" creationId="{0324B5B3-0743-4CF3-E6D0-7B6586969F11}"/>
          </ac:spMkLst>
        </pc:spChg>
        <pc:spChg chg="mod">
          <ac:chgData name="Sian Shaw" userId="S::sian.shaw@westminster-abbey.org::cf930bf7-ba7f-4ec0-9225-526cb0af2be3" providerId="AD" clId="Web-{1A712AC3-0DBC-2AEA-A665-B927A4805238}" dt="2023-10-17T14:58:42.273" v="2"/>
          <ac:spMkLst>
            <pc:docMk/>
            <pc:sldMk cId="2245887851" sldId="265"/>
            <ac:spMk id="6" creationId="{3608B0C8-CA54-C6BE-63B1-52AF1EB220B6}"/>
          </ac:spMkLst>
        </pc:spChg>
        <pc:spChg chg="mod">
          <ac:chgData name="Sian Shaw" userId="S::sian.shaw@westminster-abbey.org::cf930bf7-ba7f-4ec0-9225-526cb0af2be3" providerId="AD" clId="Web-{1A712AC3-0DBC-2AEA-A665-B927A4805238}" dt="2023-10-17T14:58:42.273" v="2"/>
          <ac:spMkLst>
            <pc:docMk/>
            <pc:sldMk cId="2245887851" sldId="265"/>
            <ac:spMk id="7" creationId="{97EDE875-B27D-A7A7-624C-016AD4011BD6}"/>
          </ac:spMkLst>
        </pc:spChg>
        <pc:spChg chg="mod">
          <ac:chgData name="Sian Shaw" userId="S::sian.shaw@westminster-abbey.org::cf930bf7-ba7f-4ec0-9225-526cb0af2be3" providerId="AD" clId="Web-{1A712AC3-0DBC-2AEA-A665-B927A4805238}" dt="2023-10-17T14:58:42.273" v="2"/>
          <ac:spMkLst>
            <pc:docMk/>
            <pc:sldMk cId="2245887851" sldId="265"/>
            <ac:spMk id="8" creationId="{ED33AAD4-2190-8EAF-7B73-0CAB01E0F6D5}"/>
          </ac:spMkLst>
        </pc:spChg>
        <pc:spChg chg="mod">
          <ac:chgData name="Sian Shaw" userId="S::sian.shaw@westminster-abbey.org::cf930bf7-ba7f-4ec0-9225-526cb0af2be3" providerId="AD" clId="Web-{1A712AC3-0DBC-2AEA-A665-B927A4805238}" dt="2023-10-17T14:58:42.273" v="2"/>
          <ac:spMkLst>
            <pc:docMk/>
            <pc:sldMk cId="2245887851" sldId="265"/>
            <ac:spMk id="9" creationId="{80F13A22-34CE-E7C7-7240-1ECEA77EB8F4}"/>
          </ac:spMkLst>
        </pc:spChg>
        <pc:spChg chg="mod">
          <ac:chgData name="Sian Shaw" userId="S::sian.shaw@westminster-abbey.org::cf930bf7-ba7f-4ec0-9225-526cb0af2be3" providerId="AD" clId="Web-{1A712AC3-0DBC-2AEA-A665-B927A4805238}" dt="2023-10-17T14:58:42.273" v="2"/>
          <ac:spMkLst>
            <pc:docMk/>
            <pc:sldMk cId="2245887851" sldId="265"/>
            <ac:spMk id="11" creationId="{50BFD6C3-EEAE-60EB-BD84-4870C3A00BEA}"/>
          </ac:spMkLst>
        </pc:spChg>
        <pc:spChg chg="mod">
          <ac:chgData name="Sian Shaw" userId="S::sian.shaw@westminster-abbey.org::cf930bf7-ba7f-4ec0-9225-526cb0af2be3" providerId="AD" clId="Web-{1A712AC3-0DBC-2AEA-A665-B927A4805238}" dt="2023-10-17T14:58:42.273" v="2"/>
          <ac:spMkLst>
            <pc:docMk/>
            <pc:sldMk cId="2245887851" sldId="265"/>
            <ac:spMk id="12" creationId="{3849E980-60E5-8004-1277-AD34B6554638}"/>
          </ac:spMkLst>
        </pc:spChg>
      </pc:sldChg>
      <pc:sldChg chg="modSp mod modClrScheme chgLayout">
        <pc:chgData name="Sian Shaw" userId="S::sian.shaw@westminster-abbey.org::cf930bf7-ba7f-4ec0-9225-526cb0af2be3" providerId="AD" clId="Web-{1A712AC3-0DBC-2AEA-A665-B927A4805238}" dt="2023-10-17T14:58:42.679" v="3"/>
        <pc:sldMkLst>
          <pc:docMk/>
          <pc:sldMk cId="299743095" sldId="266"/>
        </pc:sldMkLst>
        <pc:spChg chg="mod ord">
          <ac:chgData name="Sian Shaw" userId="S::sian.shaw@westminster-abbey.org::cf930bf7-ba7f-4ec0-9225-526cb0af2be3" providerId="AD" clId="Web-{1A712AC3-0DBC-2AEA-A665-B927A4805238}" dt="2023-10-17T14:58:42.679" v="3"/>
          <ac:spMkLst>
            <pc:docMk/>
            <pc:sldMk cId="299743095" sldId="266"/>
            <ac:spMk id="2" creationId="{FD1FFE32-A6B2-E04F-DAAC-DD9AEE3C0C98}"/>
          </ac:spMkLst>
        </pc:spChg>
        <pc:spChg chg="mod ord">
          <ac:chgData name="Sian Shaw" userId="S::sian.shaw@westminster-abbey.org::cf930bf7-ba7f-4ec0-9225-526cb0af2be3" providerId="AD" clId="Web-{1A712AC3-0DBC-2AEA-A665-B927A4805238}" dt="2023-10-17T14:58:42.679" v="3"/>
          <ac:spMkLst>
            <pc:docMk/>
            <pc:sldMk cId="299743095" sldId="266"/>
            <ac:spMk id="3" creationId="{4FF085A8-5972-60C4-F659-7166C5636F8C}"/>
          </ac:spMkLst>
        </pc:spChg>
        <pc:spChg chg="mod">
          <ac:chgData name="Sian Shaw" userId="S::sian.shaw@westminster-abbey.org::cf930bf7-ba7f-4ec0-9225-526cb0af2be3" providerId="AD" clId="Web-{1A712AC3-0DBC-2AEA-A665-B927A4805238}" dt="2023-10-17T14:58:42.273" v="2"/>
          <ac:spMkLst>
            <pc:docMk/>
            <pc:sldMk cId="299743095" sldId="266"/>
            <ac:spMk id="4" creationId="{9A227A7C-9159-D0FA-FD2B-24322D31C099}"/>
          </ac:spMkLst>
        </pc:spChg>
        <pc:spChg chg="mod">
          <ac:chgData name="Sian Shaw" userId="S::sian.shaw@westminster-abbey.org::cf930bf7-ba7f-4ec0-9225-526cb0af2be3" providerId="AD" clId="Web-{1A712AC3-0DBC-2AEA-A665-B927A4805238}" dt="2023-10-17T14:58:42.273" v="2"/>
          <ac:spMkLst>
            <pc:docMk/>
            <pc:sldMk cId="299743095" sldId="266"/>
            <ac:spMk id="5" creationId="{FD26B983-1203-7692-28AF-05511252B12D}"/>
          </ac:spMkLst>
        </pc:spChg>
        <pc:spChg chg="mod">
          <ac:chgData name="Sian Shaw" userId="S::sian.shaw@westminster-abbey.org::cf930bf7-ba7f-4ec0-9225-526cb0af2be3" providerId="AD" clId="Web-{1A712AC3-0DBC-2AEA-A665-B927A4805238}" dt="2023-10-17T14:58:42.273" v="2"/>
          <ac:spMkLst>
            <pc:docMk/>
            <pc:sldMk cId="299743095" sldId="266"/>
            <ac:spMk id="6" creationId="{798B1A92-93E7-2605-3883-B5564B88E822}"/>
          </ac:spMkLst>
        </pc:spChg>
      </pc:sldChg>
      <pc:sldChg chg="modSp mod modClrScheme chgLayout">
        <pc:chgData name="Sian Shaw" userId="S::sian.shaw@westminster-abbey.org::cf930bf7-ba7f-4ec0-9225-526cb0af2be3" providerId="AD" clId="Web-{1A712AC3-0DBC-2AEA-A665-B927A4805238}" dt="2023-10-17T14:58:42.679" v="3"/>
        <pc:sldMkLst>
          <pc:docMk/>
          <pc:sldMk cId="2186190855" sldId="267"/>
        </pc:sldMkLst>
        <pc:spChg chg="mod ord">
          <ac:chgData name="Sian Shaw" userId="S::sian.shaw@westminster-abbey.org::cf930bf7-ba7f-4ec0-9225-526cb0af2be3" providerId="AD" clId="Web-{1A712AC3-0DBC-2AEA-A665-B927A4805238}" dt="2023-10-17T14:58:42.679" v="3"/>
          <ac:spMkLst>
            <pc:docMk/>
            <pc:sldMk cId="2186190855" sldId="267"/>
            <ac:spMk id="2" creationId="{513EE588-C2A9-9A94-D958-E7172CEBB75C}"/>
          </ac:spMkLst>
        </pc:spChg>
        <pc:spChg chg="mod ord">
          <ac:chgData name="Sian Shaw" userId="S::sian.shaw@westminster-abbey.org::cf930bf7-ba7f-4ec0-9225-526cb0af2be3" providerId="AD" clId="Web-{1A712AC3-0DBC-2AEA-A665-B927A4805238}" dt="2023-10-17T14:58:42.679" v="3"/>
          <ac:spMkLst>
            <pc:docMk/>
            <pc:sldMk cId="2186190855" sldId="267"/>
            <ac:spMk id="3" creationId="{DAF090D2-491E-11C8-823D-70EC9AB9B5F6}"/>
          </ac:spMkLst>
        </pc:spChg>
      </pc:sldChg>
      <pc:sldChg chg="modSp mod modClrScheme chgLayout">
        <pc:chgData name="Sian Shaw" userId="S::sian.shaw@westminster-abbey.org::cf930bf7-ba7f-4ec0-9225-526cb0af2be3" providerId="AD" clId="Web-{1A712AC3-0DBC-2AEA-A665-B927A4805238}" dt="2023-10-17T14:58:42.679" v="3"/>
        <pc:sldMkLst>
          <pc:docMk/>
          <pc:sldMk cId="927364701" sldId="268"/>
        </pc:sldMkLst>
        <pc:spChg chg="mod ord">
          <ac:chgData name="Sian Shaw" userId="S::sian.shaw@westminster-abbey.org::cf930bf7-ba7f-4ec0-9225-526cb0af2be3" providerId="AD" clId="Web-{1A712AC3-0DBC-2AEA-A665-B927A4805238}" dt="2023-10-17T14:58:42.679" v="3"/>
          <ac:spMkLst>
            <pc:docMk/>
            <pc:sldMk cId="927364701" sldId="268"/>
            <ac:spMk id="2" creationId="{E8FBEAD0-4663-4757-365B-37B38BD980C5}"/>
          </ac:spMkLst>
        </pc:spChg>
        <pc:spChg chg="mod ord">
          <ac:chgData name="Sian Shaw" userId="S::sian.shaw@westminster-abbey.org::cf930bf7-ba7f-4ec0-9225-526cb0af2be3" providerId="AD" clId="Web-{1A712AC3-0DBC-2AEA-A665-B927A4805238}" dt="2023-10-17T14:58:42.679" v="3"/>
          <ac:spMkLst>
            <pc:docMk/>
            <pc:sldMk cId="927364701" sldId="268"/>
            <ac:spMk id="3" creationId="{CEFEB7C8-AA7B-E4E7-DF6C-C1B05F42EAF7}"/>
          </ac:spMkLst>
        </pc:spChg>
      </pc:sldChg>
      <pc:sldChg chg="modSp mod modClrScheme chgLayout">
        <pc:chgData name="Sian Shaw" userId="S::sian.shaw@westminster-abbey.org::cf930bf7-ba7f-4ec0-9225-526cb0af2be3" providerId="AD" clId="Web-{1A712AC3-0DBC-2AEA-A665-B927A4805238}" dt="2023-10-17T14:58:42.679" v="3"/>
        <pc:sldMkLst>
          <pc:docMk/>
          <pc:sldMk cId="3269295306" sldId="269"/>
        </pc:sldMkLst>
        <pc:spChg chg="mod ord">
          <ac:chgData name="Sian Shaw" userId="S::sian.shaw@westminster-abbey.org::cf930bf7-ba7f-4ec0-9225-526cb0af2be3" providerId="AD" clId="Web-{1A712AC3-0DBC-2AEA-A665-B927A4805238}" dt="2023-10-17T14:58:42.679" v="3"/>
          <ac:spMkLst>
            <pc:docMk/>
            <pc:sldMk cId="3269295306" sldId="269"/>
            <ac:spMk id="2" creationId="{3F9CB276-9CE2-44D9-0436-03C4FE920623}"/>
          </ac:spMkLst>
        </pc:spChg>
        <pc:spChg chg="mod ord">
          <ac:chgData name="Sian Shaw" userId="S::sian.shaw@westminster-abbey.org::cf930bf7-ba7f-4ec0-9225-526cb0af2be3" providerId="AD" clId="Web-{1A712AC3-0DBC-2AEA-A665-B927A4805238}" dt="2023-10-17T14:58:42.679" v="3"/>
          <ac:spMkLst>
            <pc:docMk/>
            <pc:sldMk cId="3269295306" sldId="269"/>
            <ac:spMk id="3" creationId="{1654CACB-8535-0E61-EC63-14574861CCEA}"/>
          </ac:spMkLst>
        </pc:spChg>
      </pc:sldChg>
      <pc:sldChg chg="modSp mod modClrScheme chgLayout">
        <pc:chgData name="Sian Shaw" userId="S::sian.shaw@westminster-abbey.org::cf930bf7-ba7f-4ec0-9225-526cb0af2be3" providerId="AD" clId="Web-{1A712AC3-0DBC-2AEA-A665-B927A4805238}" dt="2023-10-17T14:58:42.679" v="3"/>
        <pc:sldMkLst>
          <pc:docMk/>
          <pc:sldMk cId="2658588343" sldId="270"/>
        </pc:sldMkLst>
        <pc:spChg chg="mod ord">
          <ac:chgData name="Sian Shaw" userId="S::sian.shaw@westminster-abbey.org::cf930bf7-ba7f-4ec0-9225-526cb0af2be3" providerId="AD" clId="Web-{1A712AC3-0DBC-2AEA-A665-B927A4805238}" dt="2023-10-17T14:58:42.679" v="3"/>
          <ac:spMkLst>
            <pc:docMk/>
            <pc:sldMk cId="2658588343" sldId="270"/>
            <ac:spMk id="2" creationId="{D904E66D-C8BA-A82A-10F4-D1DE0EA957C2}"/>
          </ac:spMkLst>
        </pc:spChg>
        <pc:spChg chg="mod ord">
          <ac:chgData name="Sian Shaw" userId="S::sian.shaw@westminster-abbey.org::cf930bf7-ba7f-4ec0-9225-526cb0af2be3" providerId="AD" clId="Web-{1A712AC3-0DBC-2AEA-A665-B927A4805238}" dt="2023-10-17T14:58:42.679" v="3"/>
          <ac:spMkLst>
            <pc:docMk/>
            <pc:sldMk cId="2658588343" sldId="270"/>
            <ac:spMk id="3" creationId="{3E08D083-9A72-BF39-BBED-C3CD4BE4374A}"/>
          </ac:spMkLst>
        </pc:spChg>
      </pc:sldChg>
      <pc:sldChg chg="modSp mod modClrScheme chgLayout">
        <pc:chgData name="Sian Shaw" userId="S::sian.shaw@westminster-abbey.org::cf930bf7-ba7f-4ec0-9225-526cb0af2be3" providerId="AD" clId="Web-{1A712AC3-0DBC-2AEA-A665-B927A4805238}" dt="2023-10-17T14:58:42.679" v="3"/>
        <pc:sldMkLst>
          <pc:docMk/>
          <pc:sldMk cId="2587916332" sldId="271"/>
        </pc:sldMkLst>
        <pc:spChg chg="mod ord">
          <ac:chgData name="Sian Shaw" userId="S::sian.shaw@westminster-abbey.org::cf930bf7-ba7f-4ec0-9225-526cb0af2be3" providerId="AD" clId="Web-{1A712AC3-0DBC-2AEA-A665-B927A4805238}" dt="2023-10-17T14:58:42.679" v="3"/>
          <ac:spMkLst>
            <pc:docMk/>
            <pc:sldMk cId="2587916332" sldId="271"/>
            <ac:spMk id="2" creationId="{6219B6AB-6103-8E78-1107-DF3F53F45AD4}"/>
          </ac:spMkLst>
        </pc:spChg>
        <pc:spChg chg="mod">
          <ac:chgData name="Sian Shaw" userId="S::sian.shaw@westminster-abbey.org::cf930bf7-ba7f-4ec0-9225-526cb0af2be3" providerId="AD" clId="Web-{1A712AC3-0DBC-2AEA-A665-B927A4805238}" dt="2023-10-17T14:58:42.273" v="2"/>
          <ac:spMkLst>
            <pc:docMk/>
            <pc:sldMk cId="2587916332" sldId="271"/>
            <ac:spMk id="5" creationId="{D7AF87D6-4B2A-1278-E4FF-2EE4CABAED41}"/>
          </ac:spMkLst>
        </pc:spChg>
        <pc:picChg chg="mod ord">
          <ac:chgData name="Sian Shaw" userId="S::sian.shaw@westminster-abbey.org::cf930bf7-ba7f-4ec0-9225-526cb0af2be3" providerId="AD" clId="Web-{1A712AC3-0DBC-2AEA-A665-B927A4805238}" dt="2023-10-17T14:58:42.679" v="3"/>
          <ac:picMkLst>
            <pc:docMk/>
            <pc:sldMk cId="2587916332" sldId="271"/>
            <ac:picMk id="4" creationId="{0809542D-D756-B8AD-71E5-F4919F63B7D3}"/>
          </ac:picMkLst>
        </pc:picChg>
      </pc:sldChg>
      <pc:sldChg chg="del">
        <pc:chgData name="Sian Shaw" userId="S::sian.shaw@westminster-abbey.org::cf930bf7-ba7f-4ec0-9225-526cb0af2be3" providerId="AD" clId="Web-{1A712AC3-0DBC-2AEA-A665-B927A4805238}" dt="2023-10-17T14:58:14.178" v="0"/>
        <pc:sldMkLst>
          <pc:docMk/>
          <pc:sldMk cId="31296170" sldId="272"/>
        </pc:sldMkLst>
      </pc:sldChg>
      <pc:sldChg chg="new del ord">
        <pc:chgData name="Sian Shaw" userId="S::sian.shaw@westminster-abbey.org::cf930bf7-ba7f-4ec0-9225-526cb0af2be3" providerId="AD" clId="Web-{1A712AC3-0DBC-2AEA-A665-B927A4805238}" dt="2023-10-17T14:59:14.742" v="8"/>
        <pc:sldMkLst>
          <pc:docMk/>
          <pc:sldMk cId="449390899" sldId="272"/>
        </pc:sldMkLst>
      </pc:sldChg>
      <pc:sldChg chg="add">
        <pc:chgData name="Sian Shaw" userId="S::sian.shaw@westminster-abbey.org::cf930bf7-ba7f-4ec0-9225-526cb0af2be3" providerId="AD" clId="Web-{1A712AC3-0DBC-2AEA-A665-B927A4805238}" dt="2023-10-17T14:59:10.539" v="6"/>
        <pc:sldMkLst>
          <pc:docMk/>
          <pc:sldMk cId="815690377" sldId="273"/>
        </pc:sldMkLst>
      </pc:sldChg>
      <pc:sldChg chg="modSp add">
        <pc:chgData name="Sian Shaw" userId="S::sian.shaw@westminster-abbey.org::cf930bf7-ba7f-4ec0-9225-526cb0af2be3" providerId="AD" clId="Web-{1A712AC3-0DBC-2AEA-A665-B927A4805238}" dt="2023-10-17T14:59:39.775" v="27" actId="20577"/>
        <pc:sldMkLst>
          <pc:docMk/>
          <pc:sldMk cId="1281338436" sldId="274"/>
        </pc:sldMkLst>
        <pc:spChg chg="mod">
          <ac:chgData name="Sian Shaw" userId="S::sian.shaw@westminster-abbey.org::cf930bf7-ba7f-4ec0-9225-526cb0af2be3" providerId="AD" clId="Web-{1A712AC3-0DBC-2AEA-A665-B927A4805238}" dt="2023-10-17T14:59:39.775" v="27" actId="20577"/>
          <ac:spMkLst>
            <pc:docMk/>
            <pc:sldMk cId="1281338436" sldId="274"/>
            <ac:spMk id="11" creationId="{E7338971-C83C-4DFC-BE32-A41360E92CC3}"/>
          </ac:spMkLst>
        </pc:spChg>
        <pc:spChg chg="mod">
          <ac:chgData name="Sian Shaw" userId="S::sian.shaw@westminster-abbey.org::cf930bf7-ba7f-4ec0-9225-526cb0af2be3" providerId="AD" clId="Web-{1A712AC3-0DBC-2AEA-A665-B927A4805238}" dt="2023-10-17T14:59:20.664" v="10" actId="20577"/>
          <ac:spMkLst>
            <pc:docMk/>
            <pc:sldMk cId="1281338436" sldId="274"/>
            <ac:spMk id="23" creationId="{B25194A0-41A0-BE0E-AA8E-2204ACE4979C}"/>
          </ac:spMkLst>
        </pc:spChg>
      </pc:sldChg>
      <pc:sldChg chg="addSp delSp modSp add ord">
        <pc:chgData name="Sian Shaw" userId="S::sian.shaw@westminster-abbey.org::cf930bf7-ba7f-4ec0-9225-526cb0af2be3" providerId="AD" clId="Web-{1A712AC3-0DBC-2AEA-A665-B927A4805238}" dt="2023-10-17T15:10:09.218" v="61"/>
        <pc:sldMkLst>
          <pc:docMk/>
          <pc:sldMk cId="1317668276" sldId="275"/>
        </pc:sldMkLst>
        <pc:spChg chg="del mod">
          <ac:chgData name="Sian Shaw" userId="S::sian.shaw@westminster-abbey.org::cf930bf7-ba7f-4ec0-9225-526cb0af2be3" providerId="AD" clId="Web-{1A712AC3-0DBC-2AEA-A665-B927A4805238}" dt="2023-10-17T15:09:55.546" v="57"/>
          <ac:spMkLst>
            <pc:docMk/>
            <pc:sldMk cId="1317668276" sldId="275"/>
            <ac:spMk id="2" creationId="{B95EB7AF-11EA-40A2-9305-394567C264D5}"/>
          </ac:spMkLst>
        </pc:spChg>
        <pc:spChg chg="add del mod">
          <ac:chgData name="Sian Shaw" userId="S::sian.shaw@westminster-abbey.org::cf930bf7-ba7f-4ec0-9225-526cb0af2be3" providerId="AD" clId="Web-{1A712AC3-0DBC-2AEA-A665-B927A4805238}" dt="2023-10-17T15:10:09.218" v="61"/>
          <ac:spMkLst>
            <pc:docMk/>
            <pc:sldMk cId="1317668276" sldId="275"/>
            <ac:spMk id="6" creationId="{55A85E67-5109-3061-378B-BD6EB5E31671}"/>
          </ac:spMkLst>
        </pc:spChg>
        <pc:spChg chg="mod">
          <ac:chgData name="Sian Shaw" userId="S::sian.shaw@westminster-abbey.org::cf930bf7-ba7f-4ec0-9225-526cb0af2be3" providerId="AD" clId="Web-{1A712AC3-0DBC-2AEA-A665-B927A4805238}" dt="2023-10-17T15:10:06.218" v="60" actId="14100"/>
          <ac:spMkLst>
            <pc:docMk/>
            <pc:sldMk cId="1317668276" sldId="275"/>
            <ac:spMk id="10" creationId="{E66182BD-EC27-B753-E4C5-4357504BFC6E}"/>
          </ac:spMkLst>
        </pc:spChg>
        <pc:picChg chg="del">
          <ac:chgData name="Sian Shaw" userId="S::sian.shaw@westminster-abbey.org::cf930bf7-ba7f-4ec0-9225-526cb0af2be3" providerId="AD" clId="Web-{1A712AC3-0DBC-2AEA-A665-B927A4805238}" dt="2023-10-17T15:00:12.854" v="29"/>
          <ac:picMkLst>
            <pc:docMk/>
            <pc:sldMk cId="1317668276" sldId="275"/>
            <ac:picMk id="7" creationId="{9EFC2AA4-1C2D-4209-96B6-0E6D95A5F961}"/>
          </ac:picMkLst>
        </pc:picChg>
        <pc:picChg chg="del">
          <ac:chgData name="Sian Shaw" userId="S::sian.shaw@westminster-abbey.org::cf930bf7-ba7f-4ec0-9225-526cb0af2be3" providerId="AD" clId="Web-{1A712AC3-0DBC-2AEA-A665-B927A4805238}" dt="2023-10-17T15:00:13.291" v="30"/>
          <ac:picMkLst>
            <pc:docMk/>
            <pc:sldMk cId="1317668276" sldId="275"/>
            <ac:picMk id="11" creationId="{44C37584-AC46-4CF6-94BB-6521261FF173}"/>
          </ac:picMkLst>
        </pc:picChg>
      </pc:sldChg>
      <pc:sldChg chg="add del replId">
        <pc:chgData name="Sian Shaw" userId="S::sian.shaw@westminster-abbey.org::cf930bf7-ba7f-4ec0-9225-526cb0af2be3" providerId="AD" clId="Web-{1A712AC3-0DBC-2AEA-A665-B927A4805238}" dt="2023-10-17T15:02:55.844" v="49"/>
        <pc:sldMkLst>
          <pc:docMk/>
          <pc:sldMk cId="477560215" sldId="276"/>
        </pc:sldMkLst>
      </pc:sldChg>
      <pc:sldChg chg="add replId">
        <pc:chgData name="Sian Shaw" userId="S::sian.shaw@westminster-abbey.org::cf930bf7-ba7f-4ec0-9225-526cb0af2be3" providerId="AD" clId="Web-{1A712AC3-0DBC-2AEA-A665-B927A4805238}" dt="2023-10-17T15:09:31.998" v="51"/>
        <pc:sldMkLst>
          <pc:docMk/>
          <pc:sldMk cId="1661539835" sldId="276"/>
        </pc:sldMkLst>
      </pc:sldChg>
      <pc:sldMasterChg chg="modSp modSldLayout">
        <pc:chgData name="Sian Shaw" userId="S::sian.shaw@westminster-abbey.org::cf930bf7-ba7f-4ec0-9225-526cb0af2be3" providerId="AD" clId="Web-{1A712AC3-0DBC-2AEA-A665-B927A4805238}" dt="2023-10-17T14:58:42.273" v="2"/>
        <pc:sldMasterMkLst>
          <pc:docMk/>
          <pc:sldMasterMk cId="2460954070" sldId="2147483660"/>
        </pc:sldMasterMkLst>
        <pc:spChg chg="mod">
          <ac:chgData name="Sian Shaw" userId="S::sian.shaw@westminster-abbey.org::cf930bf7-ba7f-4ec0-9225-526cb0af2be3" providerId="AD" clId="Web-{1A712AC3-0DBC-2AEA-A665-B927A4805238}" dt="2023-10-17T14:58:42.273" v="2"/>
          <ac:spMkLst>
            <pc:docMk/>
            <pc:sldMasterMk cId="2460954070" sldId="2147483660"/>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ac:spMk id="4"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ac:spMk id="5"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ac:spMk id="6" creationId="{00000000-0000-0000-0000-000000000000}"/>
          </ac:spMkLst>
        </pc:sp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2385387890" sldId="2147483661"/>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2385387890" sldId="2147483661"/>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2385387890" sldId="2147483661"/>
              <ac:spMk id="3" creationId="{00000000-0000-0000-0000-000000000000}"/>
            </ac:spMkLst>
          </pc:spChg>
        </pc:sldLayout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2591524520" sldId="2147483663"/>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2591524520" sldId="2147483663"/>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2591524520" sldId="2147483663"/>
              <ac:spMk id="3" creationId="{00000000-0000-0000-0000-000000000000}"/>
            </ac:spMkLst>
          </pc:spChg>
        </pc:sldLayout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1203092039" sldId="2147483664"/>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1203092039" sldId="2147483664"/>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1203092039" sldId="2147483664"/>
              <ac:spMk id="4" creationId="{00000000-0000-0000-0000-000000000000}"/>
            </ac:spMkLst>
          </pc:spChg>
        </pc:sldLayout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3733172339" sldId="2147483665"/>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3733172339" sldId="2147483665"/>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733172339" sldId="2147483665"/>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733172339" sldId="2147483665"/>
              <ac:spMk id="4"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733172339" sldId="2147483665"/>
              <ac:spMk id="5"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733172339" sldId="2147483665"/>
              <ac:spMk id="6" creationId="{00000000-0000-0000-0000-000000000000}"/>
            </ac:spMkLst>
          </pc:spChg>
        </pc:sldLayout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3171841454" sldId="2147483668"/>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3171841454" sldId="2147483668"/>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171841454" sldId="2147483668"/>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171841454" sldId="2147483668"/>
              <ac:spMk id="4" creationId="{00000000-0000-0000-0000-000000000000}"/>
            </ac:spMkLst>
          </pc:spChg>
        </pc:sldLayout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1718958274" sldId="2147483669"/>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1718958274" sldId="2147483669"/>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1718958274" sldId="2147483669"/>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1718958274" sldId="2147483669"/>
              <ac:spMk id="4" creationId="{00000000-0000-0000-0000-000000000000}"/>
            </ac:spMkLst>
          </pc:spChg>
        </pc:sldLayoutChg>
        <pc:sldLayoutChg chg="modSp">
          <pc:chgData name="Sian Shaw" userId="S::sian.shaw@westminster-abbey.org::cf930bf7-ba7f-4ec0-9225-526cb0af2be3" providerId="AD" clId="Web-{1A712AC3-0DBC-2AEA-A665-B927A4805238}" dt="2023-10-17T14:58:42.273" v="2"/>
          <pc:sldLayoutMkLst>
            <pc:docMk/>
            <pc:sldMasterMk cId="2460954070" sldId="2147483660"/>
            <pc:sldLayoutMk cId="3479445657" sldId="2147483671"/>
          </pc:sldLayoutMkLst>
          <pc:spChg chg="mod">
            <ac:chgData name="Sian Shaw" userId="S::sian.shaw@westminster-abbey.org::cf930bf7-ba7f-4ec0-9225-526cb0af2be3" providerId="AD" clId="Web-{1A712AC3-0DBC-2AEA-A665-B927A4805238}" dt="2023-10-17T14:58:42.273" v="2"/>
            <ac:spMkLst>
              <pc:docMk/>
              <pc:sldMasterMk cId="2460954070" sldId="2147483660"/>
              <pc:sldLayoutMk cId="3479445657" sldId="2147483671"/>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2460954070" sldId="2147483660"/>
              <pc:sldLayoutMk cId="3479445657" sldId="2147483671"/>
              <ac:spMk id="3" creationId="{00000000-0000-0000-0000-000000000000}"/>
            </ac:spMkLst>
          </pc:spChg>
        </pc:sldLayoutChg>
      </pc:sldMasterChg>
      <pc:sldMasterChg chg="add addSldLayout">
        <pc:chgData name="Sian Shaw" userId="S::sian.shaw@westminster-abbey.org::cf930bf7-ba7f-4ec0-9225-526cb0af2be3" providerId="AD" clId="Web-{1A712AC3-0DBC-2AEA-A665-B927A4805238}" dt="2023-10-17T14:59:10.539" v="6"/>
        <pc:sldMasterMkLst>
          <pc:docMk/>
          <pc:sldMasterMk cId="1945524690" sldId="2147483678"/>
        </pc:sldMasterMkLst>
        <pc:sldLayoutChg chg="add">
          <pc:chgData name="Sian Shaw" userId="S::sian.shaw@westminster-abbey.org::cf930bf7-ba7f-4ec0-9225-526cb0af2be3" providerId="AD" clId="Web-{1A712AC3-0DBC-2AEA-A665-B927A4805238}" dt="2023-10-17T14:59:10.539" v="6"/>
          <pc:sldLayoutMkLst>
            <pc:docMk/>
            <pc:sldMasterMk cId="1945524690" sldId="2147483678"/>
            <pc:sldLayoutMk cId="2142036581" sldId="2147483679"/>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1834571092" sldId="2147483680"/>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3256247653" sldId="2147483681"/>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3457749315" sldId="2147483682"/>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1870469456" sldId="2147483683"/>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3066869176" sldId="2147483684"/>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1574658343" sldId="2147483685"/>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637377977" sldId="2147483686"/>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1406635317" sldId="2147483687"/>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4025541676" sldId="2147483688"/>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431773850" sldId="2147483689"/>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3436511976" sldId="2147483690"/>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2970899877" sldId="2147483691"/>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238175841" sldId="2147483692"/>
          </pc:sldLayoutMkLst>
        </pc:sldLayoutChg>
        <pc:sldLayoutChg chg="add">
          <pc:chgData name="Sian Shaw" userId="S::sian.shaw@westminster-abbey.org::cf930bf7-ba7f-4ec0-9225-526cb0af2be3" providerId="AD" clId="Web-{1A712AC3-0DBC-2AEA-A665-B927A4805238}" dt="2023-10-17T14:59:10.539" v="6"/>
          <pc:sldLayoutMkLst>
            <pc:docMk/>
            <pc:sldMasterMk cId="1945524690" sldId="2147483678"/>
            <pc:sldLayoutMk cId="311706977" sldId="2147483693"/>
          </pc:sldLayoutMkLst>
        </pc:sldLayoutChg>
      </pc:sldMasterChg>
      <pc:sldMasterChg chg="modSp del delSldLayout modSldLayout">
        <pc:chgData name="Sian Shaw" userId="S::sian.shaw@westminster-abbey.org::cf930bf7-ba7f-4ec0-9225-526cb0af2be3" providerId="AD" clId="Web-{1A712AC3-0DBC-2AEA-A665-B927A4805238}" dt="2023-10-17T14:58:42.679" v="3"/>
        <pc:sldMasterMkLst>
          <pc:docMk/>
          <pc:sldMasterMk cId="3004120372" sldId="2147483694"/>
        </pc:sldMasterMkLst>
        <pc:spChg chg="mod">
          <ac:chgData name="Sian Shaw" userId="S::sian.shaw@westminster-abbey.org::cf930bf7-ba7f-4ec0-9225-526cb0af2be3" providerId="AD" clId="Web-{1A712AC3-0DBC-2AEA-A665-B927A4805238}" dt="2023-10-17T14:58:42.273" v="2"/>
          <ac:spMkLst>
            <pc:docMk/>
            <pc:sldMasterMk cId="3004120372" sldId="2147483694"/>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ac:spMk id="4"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ac:spMk id="5"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ac:spMk id="6" creationId="{00000000-0000-0000-0000-000000000000}"/>
          </ac:spMkLst>
        </pc:sp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739069007" sldId="2147483695"/>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739069007" sldId="2147483695"/>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739069007" sldId="2147483695"/>
              <ac:spMk id="3" creationId="{00000000-0000-0000-0000-000000000000}"/>
            </ac:spMkLst>
          </pc:spChg>
        </pc:sldLayoutChg>
        <pc:sldLayoutChg chg="del">
          <pc:chgData name="Sian Shaw" userId="S::sian.shaw@westminster-abbey.org::cf930bf7-ba7f-4ec0-9225-526cb0af2be3" providerId="AD" clId="Web-{1A712AC3-0DBC-2AEA-A665-B927A4805238}" dt="2023-10-17T14:58:42.679" v="3"/>
          <pc:sldLayoutMkLst>
            <pc:docMk/>
            <pc:sldMasterMk cId="3004120372" sldId="2147483694"/>
            <pc:sldLayoutMk cId="289506081" sldId="2147483696"/>
          </pc:sldLayoutMkLst>
        </pc:sldLayout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730955054" sldId="2147483697"/>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730955054" sldId="2147483697"/>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730955054" sldId="2147483697"/>
              <ac:spMk id="3" creationId="{00000000-0000-0000-0000-000000000000}"/>
            </ac:spMkLst>
          </pc:spChg>
        </pc:sldLayout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1828695608" sldId="2147483698"/>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1828695608" sldId="2147483698"/>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828695608" sldId="2147483698"/>
              <ac:spMk id="4" creationId="{00000000-0000-0000-0000-000000000000}"/>
            </ac:spMkLst>
          </pc:spChg>
        </pc:sldLayout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1948801994" sldId="2147483699"/>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1948801994" sldId="2147483699"/>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948801994" sldId="2147483699"/>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948801994" sldId="2147483699"/>
              <ac:spMk id="4"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948801994" sldId="2147483699"/>
              <ac:spMk id="5"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948801994" sldId="2147483699"/>
              <ac:spMk id="6" creationId="{00000000-0000-0000-0000-000000000000}"/>
            </ac:spMkLst>
          </pc:spChg>
        </pc:sldLayoutChg>
        <pc:sldLayoutChg chg="del">
          <pc:chgData name="Sian Shaw" userId="S::sian.shaw@westminster-abbey.org::cf930bf7-ba7f-4ec0-9225-526cb0af2be3" providerId="AD" clId="Web-{1A712AC3-0DBC-2AEA-A665-B927A4805238}" dt="2023-10-17T14:58:42.679" v="3"/>
          <pc:sldLayoutMkLst>
            <pc:docMk/>
            <pc:sldMasterMk cId="3004120372" sldId="2147483694"/>
            <pc:sldLayoutMk cId="1396722401" sldId="2147483700"/>
          </pc:sldLayoutMkLst>
        </pc:sldLayoutChg>
        <pc:sldLayoutChg chg="del">
          <pc:chgData name="Sian Shaw" userId="S::sian.shaw@westminster-abbey.org::cf930bf7-ba7f-4ec0-9225-526cb0af2be3" providerId="AD" clId="Web-{1A712AC3-0DBC-2AEA-A665-B927A4805238}" dt="2023-10-17T14:58:42.679" v="3"/>
          <pc:sldLayoutMkLst>
            <pc:docMk/>
            <pc:sldMasterMk cId="3004120372" sldId="2147483694"/>
            <pc:sldLayoutMk cId="1267008530" sldId="2147483701"/>
          </pc:sldLayoutMkLst>
        </pc:sldLayout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2886475606" sldId="2147483702"/>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2886475606" sldId="2147483702"/>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2886475606" sldId="2147483702"/>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2886475606" sldId="2147483702"/>
              <ac:spMk id="4" creationId="{00000000-0000-0000-0000-000000000000}"/>
            </ac:spMkLst>
          </pc:spChg>
        </pc:sldLayout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1027101677" sldId="2147483703"/>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1027101677" sldId="2147483703"/>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027101677" sldId="2147483703"/>
              <ac:spMk id="3"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1027101677" sldId="2147483703"/>
              <ac:spMk id="4" creationId="{00000000-0000-0000-0000-000000000000}"/>
            </ac:spMkLst>
          </pc:spChg>
        </pc:sldLayoutChg>
        <pc:sldLayoutChg chg="del">
          <pc:chgData name="Sian Shaw" userId="S::sian.shaw@westminster-abbey.org::cf930bf7-ba7f-4ec0-9225-526cb0af2be3" providerId="AD" clId="Web-{1A712AC3-0DBC-2AEA-A665-B927A4805238}" dt="2023-10-17T14:58:42.679" v="3"/>
          <pc:sldLayoutMkLst>
            <pc:docMk/>
            <pc:sldMasterMk cId="3004120372" sldId="2147483694"/>
            <pc:sldLayoutMk cId="2007596593" sldId="2147483704"/>
          </pc:sldLayoutMkLst>
        </pc:sldLayoutChg>
        <pc:sldLayoutChg chg="modSp del">
          <pc:chgData name="Sian Shaw" userId="S::sian.shaw@westminster-abbey.org::cf930bf7-ba7f-4ec0-9225-526cb0af2be3" providerId="AD" clId="Web-{1A712AC3-0DBC-2AEA-A665-B927A4805238}" dt="2023-10-17T14:58:42.679" v="3"/>
          <pc:sldLayoutMkLst>
            <pc:docMk/>
            <pc:sldMasterMk cId="3004120372" sldId="2147483694"/>
            <pc:sldLayoutMk cId="4229854018" sldId="2147483705"/>
          </pc:sldLayoutMkLst>
          <pc:spChg chg="mod">
            <ac:chgData name="Sian Shaw" userId="S::sian.shaw@westminster-abbey.org::cf930bf7-ba7f-4ec0-9225-526cb0af2be3" providerId="AD" clId="Web-{1A712AC3-0DBC-2AEA-A665-B927A4805238}" dt="2023-10-17T14:58:42.273" v="2"/>
            <ac:spMkLst>
              <pc:docMk/>
              <pc:sldMasterMk cId="3004120372" sldId="2147483694"/>
              <pc:sldLayoutMk cId="4229854018" sldId="2147483705"/>
              <ac:spMk id="2" creationId="{00000000-0000-0000-0000-000000000000}"/>
            </ac:spMkLst>
          </pc:spChg>
          <pc:spChg chg="mod">
            <ac:chgData name="Sian Shaw" userId="S::sian.shaw@westminster-abbey.org::cf930bf7-ba7f-4ec0-9225-526cb0af2be3" providerId="AD" clId="Web-{1A712AC3-0DBC-2AEA-A665-B927A4805238}" dt="2023-10-17T14:58:42.273" v="2"/>
            <ac:spMkLst>
              <pc:docMk/>
              <pc:sldMasterMk cId="3004120372" sldId="2147483694"/>
              <pc:sldLayoutMk cId="4229854018" sldId="2147483705"/>
              <ac:spMk id="3" creationId="{00000000-0000-0000-0000-000000000000}"/>
            </ac:spMkLst>
          </pc:spChg>
        </pc:sldLayoutChg>
        <pc:sldLayoutChg chg="del">
          <pc:chgData name="Sian Shaw" userId="S::sian.shaw@westminster-abbey.org::cf930bf7-ba7f-4ec0-9225-526cb0af2be3" providerId="AD" clId="Web-{1A712AC3-0DBC-2AEA-A665-B927A4805238}" dt="2023-10-17T14:58:42.679" v="3"/>
          <pc:sldLayoutMkLst>
            <pc:docMk/>
            <pc:sldMasterMk cId="3004120372" sldId="2147483694"/>
            <pc:sldLayoutMk cId="4132176332" sldId="2147483706"/>
          </pc:sldLayoutMkLst>
        </pc:sldLayoutChg>
      </pc:sldMasterChg>
      <pc:sldMasterChg chg="add addSldLayout modSldLayout">
        <pc:chgData name="Sian Shaw" userId="S::sian.shaw@westminster-abbey.org::cf930bf7-ba7f-4ec0-9225-526cb0af2be3" providerId="AD" clId="Web-{1A712AC3-0DBC-2AEA-A665-B927A4805238}" dt="2023-10-17T14:58:42.679" v="3"/>
        <pc:sldMasterMkLst>
          <pc:docMk/>
          <pc:sldMasterMk cId="3170214688" sldId="2147483707"/>
        </pc:sldMasterMkLst>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453762826" sldId="2147483708"/>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716393801" sldId="2147483709"/>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1394141339" sldId="2147483710"/>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3347235007" sldId="2147483711"/>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13886818" sldId="2147483712"/>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3672614293" sldId="2147483713"/>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385049463" sldId="2147483714"/>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4146852153" sldId="2147483715"/>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389698153" sldId="2147483716"/>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1741075754" sldId="2147483717"/>
          </pc:sldLayoutMkLst>
        </pc:sldLayoutChg>
        <pc:sldLayoutChg chg="add mod replId">
          <pc:chgData name="Sian Shaw" userId="S::sian.shaw@westminster-abbey.org::cf930bf7-ba7f-4ec0-9225-526cb0af2be3" providerId="AD" clId="Web-{1A712AC3-0DBC-2AEA-A665-B927A4805238}" dt="2023-10-17T14:58:42.679" v="3"/>
          <pc:sldLayoutMkLst>
            <pc:docMk/>
            <pc:sldMasterMk cId="3170214688" sldId="2147483707"/>
            <pc:sldLayoutMk cId="3786373522" sldId="2147483718"/>
          </pc:sldLayoutMkLst>
        </pc:sldLayoutChg>
      </pc:sldMasterChg>
    </pc:docChg>
  </pc:docChgLst>
  <pc:docChgLst>
    <pc:chgData name="Lou Cash" userId="S::lou.cash@westminster-abbey.org::86be4a58-c22e-4e67-b9c9-cb87f0968146" providerId="AD" clId="Web-{E390D0A7-34DB-ADCE-AE1A-C906883E4E56}"/>
    <pc:docChg chg="modSld">
      <pc:chgData name="Lou Cash" userId="S::lou.cash@westminster-abbey.org::86be4a58-c22e-4e67-b9c9-cb87f0968146" providerId="AD" clId="Web-{E390D0A7-34DB-ADCE-AE1A-C906883E4E56}" dt="2023-10-19T11:22:27.687" v="8" actId="20577"/>
      <pc:docMkLst>
        <pc:docMk/>
      </pc:docMkLst>
      <pc:sldChg chg="modSp">
        <pc:chgData name="Lou Cash" userId="S::lou.cash@westminster-abbey.org::86be4a58-c22e-4e67-b9c9-cb87f0968146" providerId="AD" clId="Web-{E390D0A7-34DB-ADCE-AE1A-C906883E4E56}" dt="2023-10-19T11:19:00.462" v="3" actId="1076"/>
        <pc:sldMkLst>
          <pc:docMk/>
          <pc:sldMk cId="1281338436" sldId="274"/>
        </pc:sldMkLst>
        <pc:spChg chg="mod">
          <ac:chgData name="Lou Cash" userId="S::lou.cash@westminster-abbey.org::86be4a58-c22e-4e67-b9c9-cb87f0968146" providerId="AD" clId="Web-{E390D0A7-34DB-ADCE-AE1A-C906883E4E56}" dt="2023-10-19T11:19:00.462" v="3" actId="1076"/>
          <ac:spMkLst>
            <pc:docMk/>
            <pc:sldMk cId="1281338436" sldId="274"/>
            <ac:spMk id="11" creationId="{E7338971-C83C-4DFC-BE32-A41360E92CC3}"/>
          </ac:spMkLst>
        </pc:spChg>
        <pc:picChg chg="mod">
          <ac:chgData name="Lou Cash" userId="S::lou.cash@westminster-abbey.org::86be4a58-c22e-4e67-b9c9-cb87f0968146" providerId="AD" clId="Web-{E390D0A7-34DB-ADCE-AE1A-C906883E4E56}" dt="2023-10-19T11:18:44.321" v="0"/>
          <ac:picMkLst>
            <pc:docMk/>
            <pc:sldMk cId="1281338436" sldId="274"/>
            <ac:picMk id="2" creationId="{EB78A38E-A4C4-DA28-1DBC-3EE32C91B413}"/>
          </ac:picMkLst>
        </pc:picChg>
      </pc:sldChg>
      <pc:sldChg chg="modSp">
        <pc:chgData name="Lou Cash" userId="S::lou.cash@westminster-abbey.org::86be4a58-c22e-4e67-b9c9-cb87f0968146" providerId="AD" clId="Web-{E390D0A7-34DB-ADCE-AE1A-C906883E4E56}" dt="2023-10-19T11:22:27.687" v="8" actId="20577"/>
        <pc:sldMkLst>
          <pc:docMk/>
          <pc:sldMk cId="1349920647" sldId="280"/>
        </pc:sldMkLst>
        <pc:spChg chg="mod">
          <ac:chgData name="Lou Cash" userId="S::lou.cash@westminster-abbey.org::86be4a58-c22e-4e67-b9c9-cb87f0968146" providerId="AD" clId="Web-{E390D0A7-34DB-ADCE-AE1A-C906883E4E56}" dt="2023-10-19T11:22:27.687" v="8" actId="20577"/>
          <ac:spMkLst>
            <pc:docMk/>
            <pc:sldMk cId="1349920647" sldId="280"/>
            <ac:spMk id="2" creationId="{B95EB7AF-11EA-40A2-9305-394567C264D5}"/>
          </ac:spMkLst>
        </pc:spChg>
      </pc:sldChg>
      <pc:sldChg chg="modSp">
        <pc:chgData name="Lou Cash" userId="S::lou.cash@westminster-abbey.org::86be4a58-c22e-4e67-b9c9-cb87f0968146" providerId="AD" clId="Web-{E390D0A7-34DB-ADCE-AE1A-C906883E4E56}" dt="2023-10-19T11:22:00.139" v="6" actId="1076"/>
        <pc:sldMkLst>
          <pc:docMk/>
          <pc:sldMk cId="1276958268" sldId="288"/>
        </pc:sldMkLst>
        <pc:spChg chg="mod">
          <ac:chgData name="Lou Cash" userId="S::lou.cash@westminster-abbey.org::86be4a58-c22e-4e67-b9c9-cb87f0968146" providerId="AD" clId="Web-{E390D0A7-34DB-ADCE-AE1A-C906883E4E56}" dt="2023-10-19T11:21:57.733" v="5" actId="1076"/>
          <ac:spMkLst>
            <pc:docMk/>
            <pc:sldMk cId="1276958268" sldId="288"/>
            <ac:spMk id="2" creationId="{B95EB7AF-11EA-40A2-9305-394567C264D5}"/>
          </ac:spMkLst>
        </pc:spChg>
        <pc:spChg chg="mod">
          <ac:chgData name="Lou Cash" userId="S::lou.cash@westminster-abbey.org::86be4a58-c22e-4e67-b9c9-cb87f0968146" providerId="AD" clId="Web-{E390D0A7-34DB-ADCE-AE1A-C906883E4E56}" dt="2023-10-19T11:22:00.139" v="6" actId="1076"/>
          <ac:spMkLst>
            <pc:docMk/>
            <pc:sldMk cId="1276958268" sldId="288"/>
            <ac:spMk id="12" creationId="{06494275-67AE-CA0D-1B9B-5DE8BFCD86B0}"/>
          </ac:spMkLst>
        </pc:spChg>
      </pc:sldChg>
      <pc:sldChg chg="modSp">
        <pc:chgData name="Lou Cash" userId="S::lou.cash@westminster-abbey.org::86be4a58-c22e-4e67-b9c9-cb87f0968146" providerId="AD" clId="Web-{E390D0A7-34DB-ADCE-AE1A-C906883E4E56}" dt="2023-10-19T11:21:38.357" v="4" actId="1076"/>
        <pc:sldMkLst>
          <pc:docMk/>
          <pc:sldMk cId="3290031624" sldId="292"/>
        </pc:sldMkLst>
        <pc:spChg chg="mod">
          <ac:chgData name="Lou Cash" userId="S::lou.cash@westminster-abbey.org::86be4a58-c22e-4e67-b9c9-cb87f0968146" providerId="AD" clId="Web-{E390D0A7-34DB-ADCE-AE1A-C906883E4E56}" dt="2023-10-19T11:21:38.357" v="4" actId="1076"/>
          <ac:spMkLst>
            <pc:docMk/>
            <pc:sldMk cId="3290031624" sldId="292"/>
            <ac:spMk id="2" creationId="{B95EB7AF-11EA-40A2-9305-394567C264D5}"/>
          </ac:spMkLst>
        </pc:spChg>
      </pc:sldChg>
    </pc:docChg>
  </pc:docChgLst>
  <pc:docChgLst>
    <pc:chgData name="Lou Cash" userId="86be4a58-c22e-4e67-b9c9-cb87f0968146" providerId="ADAL" clId="{D5158126-3E57-49AE-AA31-FFF76105C36C}"/>
    <pc:docChg chg="custSel addSld delSld modSld sldOrd delMainMaster">
      <pc:chgData name="Lou Cash" userId="86be4a58-c22e-4e67-b9c9-cb87f0968146" providerId="ADAL" clId="{D5158126-3E57-49AE-AA31-FFF76105C36C}" dt="2023-10-19T10:48:49.480" v="1993" actId="20577"/>
      <pc:docMkLst>
        <pc:docMk/>
      </pc:docMkLst>
      <pc:sldChg chg="del">
        <pc:chgData name="Lou Cash" userId="86be4a58-c22e-4e67-b9c9-cb87f0968146" providerId="ADAL" clId="{D5158126-3E57-49AE-AA31-FFF76105C36C}" dt="2023-10-19T09:08:46.330" v="0" actId="47"/>
        <pc:sldMkLst>
          <pc:docMk/>
          <pc:sldMk cId="3754676818" sldId="258"/>
        </pc:sldMkLst>
      </pc:sldChg>
      <pc:sldChg chg="modSp del mod">
        <pc:chgData name="Lou Cash" userId="86be4a58-c22e-4e67-b9c9-cb87f0968146" providerId="ADAL" clId="{D5158126-3E57-49AE-AA31-FFF76105C36C}" dt="2023-10-19T09:12:28.726" v="220" actId="2696"/>
        <pc:sldMkLst>
          <pc:docMk/>
          <pc:sldMk cId="3811288195" sldId="259"/>
        </pc:sldMkLst>
        <pc:spChg chg="mod">
          <ac:chgData name="Lou Cash" userId="86be4a58-c22e-4e67-b9c9-cb87f0968146" providerId="ADAL" clId="{D5158126-3E57-49AE-AA31-FFF76105C36C}" dt="2023-10-19T09:08:56.159" v="1" actId="255"/>
          <ac:spMkLst>
            <pc:docMk/>
            <pc:sldMk cId="3811288195" sldId="259"/>
            <ac:spMk id="2" creationId="{F9FC5ED5-F1D8-EE41-2F8E-1DB4CD9F42F4}"/>
          </ac:spMkLst>
        </pc:spChg>
      </pc:sldChg>
      <pc:sldChg chg="modSp del mod">
        <pc:chgData name="Lou Cash" userId="86be4a58-c22e-4e67-b9c9-cb87f0968146" providerId="ADAL" clId="{D5158126-3E57-49AE-AA31-FFF76105C36C}" dt="2023-10-19T09:33:35.573" v="1049" actId="47"/>
        <pc:sldMkLst>
          <pc:docMk/>
          <pc:sldMk cId="209480101" sldId="261"/>
        </pc:sldMkLst>
        <pc:spChg chg="mod">
          <ac:chgData name="Lou Cash" userId="86be4a58-c22e-4e67-b9c9-cb87f0968146" providerId="ADAL" clId="{D5158126-3E57-49AE-AA31-FFF76105C36C}" dt="2023-10-19T09:12:01.186" v="28" actId="27636"/>
          <ac:spMkLst>
            <pc:docMk/>
            <pc:sldMk cId="209480101" sldId="261"/>
            <ac:spMk id="7" creationId="{14487D78-D03E-7A6C-9A7D-F50F16A1C161}"/>
          </ac:spMkLst>
        </pc:spChg>
      </pc:sldChg>
      <pc:sldChg chg="modSp del mod">
        <pc:chgData name="Lou Cash" userId="86be4a58-c22e-4e67-b9c9-cb87f0968146" providerId="ADAL" clId="{D5158126-3E57-49AE-AA31-FFF76105C36C}" dt="2023-10-19T09:42:34.449" v="1100" actId="47"/>
        <pc:sldMkLst>
          <pc:docMk/>
          <pc:sldMk cId="2318224402" sldId="262"/>
        </pc:sldMkLst>
        <pc:spChg chg="mod">
          <ac:chgData name="Lou Cash" userId="86be4a58-c22e-4e67-b9c9-cb87f0968146" providerId="ADAL" clId="{D5158126-3E57-49AE-AA31-FFF76105C36C}" dt="2023-10-19T09:12:01.211" v="29" actId="27636"/>
          <ac:spMkLst>
            <pc:docMk/>
            <pc:sldMk cId="2318224402" sldId="262"/>
            <ac:spMk id="3" creationId="{543D0AC1-75EE-2516-1238-180581892795}"/>
          </ac:spMkLst>
        </pc:spChg>
      </pc:sldChg>
      <pc:sldChg chg="modSp del mod ord">
        <pc:chgData name="Lou Cash" userId="86be4a58-c22e-4e67-b9c9-cb87f0968146" providerId="ADAL" clId="{D5158126-3E57-49AE-AA31-FFF76105C36C}" dt="2023-10-19T10:23:25.173" v="1379" actId="47"/>
        <pc:sldMkLst>
          <pc:docMk/>
          <pc:sldMk cId="471383959" sldId="263"/>
        </pc:sldMkLst>
        <pc:spChg chg="mod">
          <ac:chgData name="Lou Cash" userId="86be4a58-c22e-4e67-b9c9-cb87f0968146" providerId="ADAL" clId="{D5158126-3E57-49AE-AA31-FFF76105C36C}" dt="2023-10-19T09:12:01.253" v="32" actId="27636"/>
          <ac:spMkLst>
            <pc:docMk/>
            <pc:sldMk cId="471383959" sldId="263"/>
            <ac:spMk id="3" creationId="{A84FC56E-35F4-3D33-EFB8-D1469DB1FD96}"/>
          </ac:spMkLst>
        </pc:spChg>
      </pc:sldChg>
      <pc:sldChg chg="modSp del mod">
        <pc:chgData name="Lou Cash" userId="86be4a58-c22e-4e67-b9c9-cb87f0968146" providerId="ADAL" clId="{D5158126-3E57-49AE-AA31-FFF76105C36C}" dt="2023-10-19T10:24:54.225" v="1448" actId="47"/>
        <pc:sldMkLst>
          <pc:docMk/>
          <pc:sldMk cId="4209842597" sldId="264"/>
        </pc:sldMkLst>
        <pc:spChg chg="mod">
          <ac:chgData name="Lou Cash" userId="86be4a58-c22e-4e67-b9c9-cb87f0968146" providerId="ADAL" clId="{D5158126-3E57-49AE-AA31-FFF76105C36C}" dt="2023-10-19T09:12:01.238" v="31" actId="27636"/>
          <ac:spMkLst>
            <pc:docMk/>
            <pc:sldMk cId="4209842597" sldId="264"/>
            <ac:spMk id="3" creationId="{97A27478-B241-45BD-D9C6-63BE6F805C3B}"/>
          </ac:spMkLst>
        </pc:spChg>
      </pc:sldChg>
      <pc:sldChg chg="modSp del mod">
        <pc:chgData name="Lou Cash" userId="86be4a58-c22e-4e67-b9c9-cb87f0968146" providerId="ADAL" clId="{D5158126-3E57-49AE-AA31-FFF76105C36C}" dt="2023-10-19T09:32:07.573" v="1000" actId="47"/>
        <pc:sldMkLst>
          <pc:docMk/>
          <pc:sldMk cId="2245887851" sldId="265"/>
        </pc:sldMkLst>
        <pc:spChg chg="mod">
          <ac:chgData name="Lou Cash" userId="86be4a58-c22e-4e67-b9c9-cb87f0968146" providerId="ADAL" clId="{D5158126-3E57-49AE-AA31-FFF76105C36C}" dt="2023-10-19T09:12:01.181" v="27" actId="27636"/>
          <ac:spMkLst>
            <pc:docMk/>
            <pc:sldMk cId="2245887851" sldId="265"/>
            <ac:spMk id="2" creationId="{15D524DA-EB76-C3A2-CAED-FAE84828D9F1}"/>
          </ac:spMkLst>
        </pc:spChg>
      </pc:sldChg>
      <pc:sldChg chg="del">
        <pc:chgData name="Lou Cash" userId="86be4a58-c22e-4e67-b9c9-cb87f0968146" providerId="ADAL" clId="{D5158126-3E57-49AE-AA31-FFF76105C36C}" dt="2023-10-19T09:46:38.883" v="1168" actId="47"/>
        <pc:sldMkLst>
          <pc:docMk/>
          <pc:sldMk cId="299743095" sldId="266"/>
        </pc:sldMkLst>
      </pc:sldChg>
      <pc:sldChg chg="modSp del mod">
        <pc:chgData name="Lou Cash" userId="86be4a58-c22e-4e67-b9c9-cb87f0968146" providerId="ADAL" clId="{D5158126-3E57-49AE-AA31-FFF76105C36C}" dt="2023-10-19T10:20:36.194" v="1269" actId="47"/>
        <pc:sldMkLst>
          <pc:docMk/>
          <pc:sldMk cId="2186190855" sldId="267"/>
        </pc:sldMkLst>
        <pc:spChg chg="mod">
          <ac:chgData name="Lou Cash" userId="86be4a58-c22e-4e67-b9c9-cb87f0968146" providerId="ADAL" clId="{D5158126-3E57-49AE-AA31-FFF76105C36C}" dt="2023-10-19T09:12:01.229" v="30" actId="27636"/>
          <ac:spMkLst>
            <pc:docMk/>
            <pc:sldMk cId="2186190855" sldId="267"/>
            <ac:spMk id="3" creationId="{DAF090D2-491E-11C8-823D-70EC9AB9B5F6}"/>
          </ac:spMkLst>
        </pc:spChg>
      </pc:sldChg>
      <pc:sldChg chg="modSp del mod">
        <pc:chgData name="Lou Cash" userId="86be4a58-c22e-4e67-b9c9-cb87f0968146" providerId="ADAL" clId="{D5158126-3E57-49AE-AA31-FFF76105C36C}" dt="2023-10-19T10:27:45.202" v="1497" actId="47"/>
        <pc:sldMkLst>
          <pc:docMk/>
          <pc:sldMk cId="927364701" sldId="268"/>
        </pc:sldMkLst>
        <pc:spChg chg="mod">
          <ac:chgData name="Lou Cash" userId="86be4a58-c22e-4e67-b9c9-cb87f0968146" providerId="ADAL" clId="{D5158126-3E57-49AE-AA31-FFF76105C36C}" dt="2023-10-19T09:12:01.260" v="33" actId="27636"/>
          <ac:spMkLst>
            <pc:docMk/>
            <pc:sldMk cId="927364701" sldId="268"/>
            <ac:spMk id="3" creationId="{CEFEB7C8-AA7B-E4E7-DF6C-C1B05F42EAF7}"/>
          </ac:spMkLst>
        </pc:spChg>
      </pc:sldChg>
      <pc:sldChg chg="modSp del mod">
        <pc:chgData name="Lou Cash" userId="86be4a58-c22e-4e67-b9c9-cb87f0968146" providerId="ADAL" clId="{D5158126-3E57-49AE-AA31-FFF76105C36C}" dt="2023-10-19T10:30:41.416" v="1614" actId="47"/>
        <pc:sldMkLst>
          <pc:docMk/>
          <pc:sldMk cId="3269295306" sldId="269"/>
        </pc:sldMkLst>
        <pc:spChg chg="mod">
          <ac:chgData name="Lou Cash" userId="86be4a58-c22e-4e67-b9c9-cb87f0968146" providerId="ADAL" clId="{D5158126-3E57-49AE-AA31-FFF76105C36C}" dt="2023-10-19T09:12:01.301" v="34" actId="27636"/>
          <ac:spMkLst>
            <pc:docMk/>
            <pc:sldMk cId="3269295306" sldId="269"/>
            <ac:spMk id="3" creationId="{1654CACB-8535-0E61-EC63-14574861CCEA}"/>
          </ac:spMkLst>
        </pc:spChg>
      </pc:sldChg>
      <pc:sldChg chg="modSp del mod">
        <pc:chgData name="Lou Cash" userId="86be4a58-c22e-4e67-b9c9-cb87f0968146" providerId="ADAL" clId="{D5158126-3E57-49AE-AA31-FFF76105C36C}" dt="2023-10-19T10:42:24.492" v="1893" actId="47"/>
        <pc:sldMkLst>
          <pc:docMk/>
          <pc:sldMk cId="2658588343" sldId="270"/>
        </pc:sldMkLst>
        <pc:spChg chg="mod">
          <ac:chgData name="Lou Cash" userId="86be4a58-c22e-4e67-b9c9-cb87f0968146" providerId="ADAL" clId="{D5158126-3E57-49AE-AA31-FFF76105C36C}" dt="2023-10-19T09:12:01.309" v="35" actId="27636"/>
          <ac:spMkLst>
            <pc:docMk/>
            <pc:sldMk cId="2658588343" sldId="270"/>
            <ac:spMk id="3" creationId="{3E08D083-9A72-BF39-BBED-C3CD4BE4374A}"/>
          </ac:spMkLst>
        </pc:spChg>
      </pc:sldChg>
      <pc:sldChg chg="del">
        <pc:chgData name="Lou Cash" userId="86be4a58-c22e-4e67-b9c9-cb87f0968146" providerId="ADAL" clId="{D5158126-3E57-49AE-AA31-FFF76105C36C}" dt="2023-10-19T09:17:01.229" v="537" actId="2696"/>
        <pc:sldMkLst>
          <pc:docMk/>
          <pc:sldMk cId="2587916332" sldId="271"/>
        </pc:sldMkLst>
      </pc:sldChg>
      <pc:sldChg chg="modSp mod modNotesTx">
        <pc:chgData name="Lou Cash" userId="86be4a58-c22e-4e67-b9c9-cb87f0968146" providerId="ADAL" clId="{D5158126-3E57-49AE-AA31-FFF76105C36C}" dt="2023-10-19T10:43:08.201" v="1902" actId="14100"/>
        <pc:sldMkLst>
          <pc:docMk/>
          <pc:sldMk cId="1281338436" sldId="274"/>
        </pc:sldMkLst>
        <pc:spChg chg="mod">
          <ac:chgData name="Lou Cash" userId="86be4a58-c22e-4e67-b9c9-cb87f0968146" providerId="ADAL" clId="{D5158126-3E57-49AE-AA31-FFF76105C36C}" dt="2023-10-19T10:43:08.201" v="1902" actId="14100"/>
          <ac:spMkLst>
            <pc:docMk/>
            <pc:sldMk cId="1281338436" sldId="274"/>
            <ac:spMk id="11" creationId="{E7338971-C83C-4DFC-BE32-A41360E92CC3}"/>
          </ac:spMkLst>
        </pc:spChg>
      </pc:sldChg>
      <pc:sldChg chg="modSp mod">
        <pc:chgData name="Lou Cash" userId="86be4a58-c22e-4e67-b9c9-cb87f0968146" providerId="ADAL" clId="{D5158126-3E57-49AE-AA31-FFF76105C36C}" dt="2023-10-19T10:44:47.058" v="1935" actId="20577"/>
        <pc:sldMkLst>
          <pc:docMk/>
          <pc:sldMk cId="2159457908" sldId="278"/>
        </pc:sldMkLst>
        <pc:spChg chg="mod">
          <ac:chgData name="Lou Cash" userId="86be4a58-c22e-4e67-b9c9-cb87f0968146" providerId="ADAL" clId="{D5158126-3E57-49AE-AA31-FFF76105C36C}" dt="2023-10-19T10:44:47.058" v="1935" actId="20577"/>
          <ac:spMkLst>
            <pc:docMk/>
            <pc:sldMk cId="2159457908" sldId="278"/>
            <ac:spMk id="12" creationId="{06494275-67AE-CA0D-1B9B-5DE8BFCD86B0}"/>
          </ac:spMkLst>
        </pc:spChg>
      </pc:sldChg>
      <pc:sldChg chg="addSp modSp add del mod ord">
        <pc:chgData name="Lou Cash" userId="86be4a58-c22e-4e67-b9c9-cb87f0968146" providerId="ADAL" clId="{D5158126-3E57-49AE-AA31-FFF76105C36C}" dt="2023-10-19T09:10:52.005" v="26" actId="47"/>
        <pc:sldMkLst>
          <pc:docMk/>
          <pc:sldMk cId="3007947547" sldId="279"/>
        </pc:sldMkLst>
        <pc:spChg chg="add mod">
          <ac:chgData name="Lou Cash" userId="86be4a58-c22e-4e67-b9c9-cb87f0968146" providerId="ADAL" clId="{D5158126-3E57-49AE-AA31-FFF76105C36C}" dt="2023-10-19T09:10:12.589" v="25" actId="14100"/>
          <ac:spMkLst>
            <pc:docMk/>
            <pc:sldMk cId="3007947547" sldId="279"/>
            <ac:spMk id="8" creationId="{7DE487DC-8DCB-46B4-8E7B-631D2C43444A}"/>
          </ac:spMkLst>
        </pc:spChg>
        <pc:spChg chg="mod">
          <ac:chgData name="Lou Cash" userId="86be4a58-c22e-4e67-b9c9-cb87f0968146" providerId="ADAL" clId="{D5158126-3E57-49AE-AA31-FFF76105C36C}" dt="2023-10-19T09:09:20.534" v="18" actId="20577"/>
          <ac:spMkLst>
            <pc:docMk/>
            <pc:sldMk cId="3007947547" sldId="279"/>
            <ac:spMk id="10" creationId="{E66182BD-EC27-B753-E4C5-4357504BFC6E}"/>
          </ac:spMkLst>
        </pc:spChg>
      </pc:sldChg>
      <pc:sldChg chg="modNotesTx">
        <pc:chgData name="Lou Cash" userId="86be4a58-c22e-4e67-b9c9-cb87f0968146" providerId="ADAL" clId="{D5158126-3E57-49AE-AA31-FFF76105C36C}" dt="2023-10-19T09:12:20.047" v="219" actId="20577"/>
        <pc:sldMkLst>
          <pc:docMk/>
          <pc:sldMk cId="4076894190" sldId="279"/>
        </pc:sldMkLst>
      </pc:sldChg>
      <pc:sldChg chg="addSp modSp add mod modNotesTx">
        <pc:chgData name="Lou Cash" userId="86be4a58-c22e-4e67-b9c9-cb87f0968146" providerId="ADAL" clId="{D5158126-3E57-49AE-AA31-FFF76105C36C}" dt="2023-10-19T09:16:39.989" v="536"/>
        <pc:sldMkLst>
          <pc:docMk/>
          <pc:sldMk cId="1349920647" sldId="280"/>
        </pc:sldMkLst>
        <pc:spChg chg="mod">
          <ac:chgData name="Lou Cash" userId="86be4a58-c22e-4e67-b9c9-cb87f0968146" providerId="ADAL" clId="{D5158126-3E57-49AE-AA31-FFF76105C36C}" dt="2023-10-19T09:16:08.469" v="533" actId="1076"/>
          <ac:spMkLst>
            <pc:docMk/>
            <pc:sldMk cId="1349920647" sldId="280"/>
            <ac:spMk id="2" creationId="{B95EB7AF-11EA-40A2-9305-394567C264D5}"/>
          </ac:spMkLst>
        </pc:spChg>
        <pc:spChg chg="mod">
          <ac:chgData name="Lou Cash" userId="86be4a58-c22e-4e67-b9c9-cb87f0968146" providerId="ADAL" clId="{D5158126-3E57-49AE-AA31-FFF76105C36C}" dt="2023-10-19T09:16:17.870" v="535" actId="114"/>
          <ac:spMkLst>
            <pc:docMk/>
            <pc:sldMk cId="1349920647" sldId="280"/>
            <ac:spMk id="12" creationId="{06494275-67AE-CA0D-1B9B-5DE8BFCD86B0}"/>
          </ac:spMkLst>
        </pc:spChg>
        <pc:picChg chg="add mod">
          <ac:chgData name="Lou Cash" userId="86be4a58-c22e-4e67-b9c9-cb87f0968146" providerId="ADAL" clId="{D5158126-3E57-49AE-AA31-FFF76105C36C}" dt="2023-10-19T09:16:12.725" v="534" actId="1076"/>
          <ac:picMkLst>
            <pc:docMk/>
            <pc:sldMk cId="1349920647" sldId="280"/>
            <ac:picMk id="11" creationId="{89A0C08E-929A-4B04-AD9D-CC12B063851C}"/>
          </ac:picMkLst>
        </pc:picChg>
      </pc:sldChg>
      <pc:sldChg chg="addSp delSp modSp add mod ord modNotesTx">
        <pc:chgData name="Lou Cash" userId="86be4a58-c22e-4e67-b9c9-cb87f0968146" providerId="ADAL" clId="{D5158126-3E57-49AE-AA31-FFF76105C36C}" dt="2023-10-19T09:31:43.528" v="999" actId="14100"/>
        <pc:sldMkLst>
          <pc:docMk/>
          <pc:sldMk cId="3482819299" sldId="281"/>
        </pc:sldMkLst>
        <pc:spChg chg="mod">
          <ac:chgData name="Lou Cash" userId="86be4a58-c22e-4e67-b9c9-cb87f0968146" providerId="ADAL" clId="{D5158126-3E57-49AE-AA31-FFF76105C36C}" dt="2023-10-19T09:19:20.661" v="575"/>
          <ac:spMkLst>
            <pc:docMk/>
            <pc:sldMk cId="3482819299" sldId="281"/>
            <ac:spMk id="2" creationId="{B95EB7AF-11EA-40A2-9305-394567C264D5}"/>
          </ac:spMkLst>
        </pc:spChg>
        <pc:spChg chg="add mod">
          <ac:chgData name="Lou Cash" userId="86be4a58-c22e-4e67-b9c9-cb87f0968146" providerId="ADAL" clId="{D5158126-3E57-49AE-AA31-FFF76105C36C}" dt="2023-10-19T09:31:43.528" v="999" actId="14100"/>
          <ac:spMkLst>
            <pc:docMk/>
            <pc:sldMk cId="3482819299" sldId="281"/>
            <ac:spMk id="3" creationId="{4F84EC6A-7BB8-447D-AC0A-033E502F1BBB}"/>
          </ac:spMkLst>
        </pc:spChg>
        <pc:spChg chg="add mod">
          <ac:chgData name="Lou Cash" userId="86be4a58-c22e-4e67-b9c9-cb87f0968146" providerId="ADAL" clId="{D5158126-3E57-49AE-AA31-FFF76105C36C}" dt="2023-10-19T09:22:42.419" v="647" actId="1076"/>
          <ac:spMkLst>
            <pc:docMk/>
            <pc:sldMk cId="3482819299" sldId="281"/>
            <ac:spMk id="11" creationId="{79C5DE54-E3F2-4DDD-8FF2-BED37D2870F5}"/>
          </ac:spMkLst>
        </pc:spChg>
        <pc:spChg chg="mod">
          <ac:chgData name="Lou Cash" userId="86be4a58-c22e-4e67-b9c9-cb87f0968146" providerId="ADAL" clId="{D5158126-3E57-49AE-AA31-FFF76105C36C}" dt="2023-10-19T09:31:29.555" v="997" actId="20577"/>
          <ac:spMkLst>
            <pc:docMk/>
            <pc:sldMk cId="3482819299" sldId="281"/>
            <ac:spMk id="12" creationId="{06494275-67AE-CA0D-1B9B-5DE8BFCD86B0}"/>
          </ac:spMkLst>
        </pc:spChg>
        <pc:spChg chg="add mod">
          <ac:chgData name="Lou Cash" userId="86be4a58-c22e-4e67-b9c9-cb87f0968146" providerId="ADAL" clId="{D5158126-3E57-49AE-AA31-FFF76105C36C}" dt="2023-10-19T09:28:21.057" v="716" actId="1076"/>
          <ac:spMkLst>
            <pc:docMk/>
            <pc:sldMk cId="3482819299" sldId="281"/>
            <ac:spMk id="13" creationId="{289E1E7C-F174-473E-9980-CEAFB1631567}"/>
          </ac:spMkLst>
        </pc:spChg>
        <pc:spChg chg="add mod">
          <ac:chgData name="Lou Cash" userId="86be4a58-c22e-4e67-b9c9-cb87f0968146" providerId="ADAL" clId="{D5158126-3E57-49AE-AA31-FFF76105C36C}" dt="2023-10-19T09:23:05.330" v="653" actId="1076"/>
          <ac:spMkLst>
            <pc:docMk/>
            <pc:sldMk cId="3482819299" sldId="281"/>
            <ac:spMk id="15" creationId="{CC3C066D-2050-440C-8305-31D09FD0290F}"/>
          </ac:spMkLst>
        </pc:spChg>
        <pc:spChg chg="add mod">
          <ac:chgData name="Lou Cash" userId="86be4a58-c22e-4e67-b9c9-cb87f0968146" providerId="ADAL" clId="{D5158126-3E57-49AE-AA31-FFF76105C36C}" dt="2023-10-19T09:23:48.441" v="657" actId="1076"/>
          <ac:spMkLst>
            <pc:docMk/>
            <pc:sldMk cId="3482819299" sldId="281"/>
            <ac:spMk id="16" creationId="{24567552-BBF8-4449-8815-EB720360D18F}"/>
          </ac:spMkLst>
        </pc:spChg>
        <pc:spChg chg="add mod">
          <ac:chgData name="Lou Cash" userId="86be4a58-c22e-4e67-b9c9-cb87f0968146" providerId="ADAL" clId="{D5158126-3E57-49AE-AA31-FFF76105C36C}" dt="2023-10-19T09:23:12.818" v="654" actId="1076"/>
          <ac:spMkLst>
            <pc:docMk/>
            <pc:sldMk cId="3482819299" sldId="281"/>
            <ac:spMk id="17" creationId="{D4E5DC21-4967-40CD-852A-6F54CBFB7C92}"/>
          </ac:spMkLst>
        </pc:spChg>
        <pc:spChg chg="add mod">
          <ac:chgData name="Lou Cash" userId="86be4a58-c22e-4e67-b9c9-cb87f0968146" providerId="ADAL" clId="{D5158126-3E57-49AE-AA31-FFF76105C36C}" dt="2023-10-19T09:22:58.530" v="651" actId="1076"/>
          <ac:spMkLst>
            <pc:docMk/>
            <pc:sldMk cId="3482819299" sldId="281"/>
            <ac:spMk id="18" creationId="{0C564AF1-A94C-4A5B-8342-5D79F13780A6}"/>
          </ac:spMkLst>
        </pc:spChg>
        <pc:spChg chg="add del mod">
          <ac:chgData name="Lou Cash" userId="86be4a58-c22e-4e67-b9c9-cb87f0968146" providerId="ADAL" clId="{D5158126-3E57-49AE-AA31-FFF76105C36C}" dt="2023-10-19T09:31:04.283" v="994" actId="478"/>
          <ac:spMkLst>
            <pc:docMk/>
            <pc:sldMk cId="3482819299" sldId="281"/>
            <ac:spMk id="19" creationId="{125DE0F7-45D9-4158-8004-AC6D35DB3D63}"/>
          </ac:spMkLst>
        </pc:spChg>
      </pc:sldChg>
      <pc:sldChg chg="modSp add mod ord">
        <pc:chgData name="Lou Cash" userId="86be4a58-c22e-4e67-b9c9-cb87f0968146" providerId="ADAL" clId="{D5158126-3E57-49AE-AA31-FFF76105C36C}" dt="2023-10-19T09:33:50.335" v="1051" actId="1076"/>
        <pc:sldMkLst>
          <pc:docMk/>
          <pc:sldMk cId="1082148986" sldId="282"/>
        </pc:sldMkLst>
        <pc:spChg chg="mod">
          <ac:chgData name="Lou Cash" userId="86be4a58-c22e-4e67-b9c9-cb87f0968146" providerId="ADAL" clId="{D5158126-3E57-49AE-AA31-FFF76105C36C}" dt="2023-10-19T09:33:46.216" v="1050" actId="1076"/>
          <ac:spMkLst>
            <pc:docMk/>
            <pc:sldMk cId="1082148986" sldId="282"/>
            <ac:spMk id="2" creationId="{B95EB7AF-11EA-40A2-9305-394567C264D5}"/>
          </ac:spMkLst>
        </pc:spChg>
        <pc:spChg chg="mod">
          <ac:chgData name="Lou Cash" userId="86be4a58-c22e-4e67-b9c9-cb87f0968146" providerId="ADAL" clId="{D5158126-3E57-49AE-AA31-FFF76105C36C}" dt="2023-10-19T09:33:50.335" v="1051" actId="1076"/>
          <ac:spMkLst>
            <pc:docMk/>
            <pc:sldMk cId="1082148986" sldId="282"/>
            <ac:spMk id="12" creationId="{06494275-67AE-CA0D-1B9B-5DE8BFCD86B0}"/>
          </ac:spMkLst>
        </pc:spChg>
      </pc:sldChg>
      <pc:sldChg chg="modSp add del mod">
        <pc:chgData name="Lou Cash" userId="86be4a58-c22e-4e67-b9c9-cb87f0968146" providerId="ADAL" clId="{D5158126-3E57-49AE-AA31-FFF76105C36C}" dt="2023-10-19T10:44:18.352" v="1904" actId="47"/>
        <pc:sldMkLst>
          <pc:docMk/>
          <pc:sldMk cId="984159164" sldId="283"/>
        </pc:sldMkLst>
        <pc:spChg chg="mod">
          <ac:chgData name="Lou Cash" userId="86be4a58-c22e-4e67-b9c9-cb87f0968146" providerId="ADAL" clId="{D5158126-3E57-49AE-AA31-FFF76105C36C}" dt="2023-10-19T09:37:09.777" v="1079" actId="20577"/>
          <ac:spMkLst>
            <pc:docMk/>
            <pc:sldMk cId="984159164" sldId="283"/>
            <ac:spMk id="2" creationId="{B95EB7AF-11EA-40A2-9305-394567C264D5}"/>
          </ac:spMkLst>
        </pc:spChg>
      </pc:sldChg>
      <pc:sldChg chg="modSp add mod">
        <pc:chgData name="Lou Cash" userId="86be4a58-c22e-4e67-b9c9-cb87f0968146" providerId="ADAL" clId="{D5158126-3E57-49AE-AA31-FFF76105C36C}" dt="2023-10-19T09:41:48.256" v="1099" actId="20577"/>
        <pc:sldMkLst>
          <pc:docMk/>
          <pc:sldMk cId="1214913363" sldId="284"/>
        </pc:sldMkLst>
        <pc:spChg chg="mod">
          <ac:chgData name="Lou Cash" userId="86be4a58-c22e-4e67-b9c9-cb87f0968146" providerId="ADAL" clId="{D5158126-3E57-49AE-AA31-FFF76105C36C}" dt="2023-10-19T09:41:48.256" v="1099" actId="20577"/>
          <ac:spMkLst>
            <pc:docMk/>
            <pc:sldMk cId="1214913363" sldId="284"/>
            <ac:spMk id="12" creationId="{06494275-67AE-CA0D-1B9B-5DE8BFCD86B0}"/>
          </ac:spMkLst>
        </pc:spChg>
      </pc:sldChg>
      <pc:sldChg chg="addSp modSp add mod ord modNotesTx">
        <pc:chgData name="Lou Cash" userId="86be4a58-c22e-4e67-b9c9-cb87f0968146" providerId="ADAL" clId="{D5158126-3E57-49AE-AA31-FFF76105C36C}" dt="2023-10-19T10:17:11.318" v="1171"/>
        <pc:sldMkLst>
          <pc:docMk/>
          <pc:sldMk cId="1153485241" sldId="285"/>
        </pc:sldMkLst>
        <pc:spChg chg="mod">
          <ac:chgData name="Lou Cash" userId="86be4a58-c22e-4e67-b9c9-cb87f0968146" providerId="ADAL" clId="{D5158126-3E57-49AE-AA31-FFF76105C36C}" dt="2023-10-19T09:46:31.003" v="1167" actId="313"/>
          <ac:spMkLst>
            <pc:docMk/>
            <pc:sldMk cId="1153485241" sldId="285"/>
            <ac:spMk id="2" creationId="{B95EB7AF-11EA-40A2-9305-394567C264D5}"/>
          </ac:spMkLst>
        </pc:spChg>
        <pc:spChg chg="add mod">
          <ac:chgData name="Lou Cash" userId="86be4a58-c22e-4e67-b9c9-cb87f0968146" providerId="ADAL" clId="{D5158126-3E57-49AE-AA31-FFF76105C36C}" dt="2023-10-19T09:46:02.740" v="1163" actId="14100"/>
          <ac:spMkLst>
            <pc:docMk/>
            <pc:sldMk cId="1153485241" sldId="285"/>
            <ac:spMk id="11" creationId="{3CF10364-0601-49D0-B596-C3267CF37706}"/>
          </ac:spMkLst>
        </pc:spChg>
        <pc:spChg chg="mod">
          <ac:chgData name="Lou Cash" userId="86be4a58-c22e-4e67-b9c9-cb87f0968146" providerId="ADAL" clId="{D5158126-3E57-49AE-AA31-FFF76105C36C}" dt="2023-10-19T09:44:09.389" v="1148" actId="20577"/>
          <ac:spMkLst>
            <pc:docMk/>
            <pc:sldMk cId="1153485241" sldId="285"/>
            <ac:spMk id="12" creationId="{06494275-67AE-CA0D-1B9B-5DE8BFCD86B0}"/>
          </ac:spMkLst>
        </pc:spChg>
        <pc:spChg chg="add mod">
          <ac:chgData name="Lou Cash" userId="86be4a58-c22e-4e67-b9c9-cb87f0968146" providerId="ADAL" clId="{D5158126-3E57-49AE-AA31-FFF76105C36C}" dt="2023-10-19T09:45:54.933" v="1162" actId="14100"/>
          <ac:spMkLst>
            <pc:docMk/>
            <pc:sldMk cId="1153485241" sldId="285"/>
            <ac:spMk id="13" creationId="{A6F04379-7DE5-449B-8DCC-0D000F641D58}"/>
          </ac:spMkLst>
        </pc:spChg>
        <pc:spChg chg="add mod">
          <ac:chgData name="Lou Cash" userId="86be4a58-c22e-4e67-b9c9-cb87f0968146" providerId="ADAL" clId="{D5158126-3E57-49AE-AA31-FFF76105C36C}" dt="2023-10-19T09:46:05.892" v="1164" actId="14100"/>
          <ac:spMkLst>
            <pc:docMk/>
            <pc:sldMk cId="1153485241" sldId="285"/>
            <ac:spMk id="15" creationId="{4F63265E-4C9F-482D-A632-70558938AB27}"/>
          </ac:spMkLst>
        </pc:spChg>
      </pc:sldChg>
      <pc:sldChg chg="modSp add mod modNotesTx">
        <pc:chgData name="Lou Cash" userId="86be4a58-c22e-4e67-b9c9-cb87f0968146" providerId="ADAL" clId="{D5158126-3E57-49AE-AA31-FFF76105C36C}" dt="2023-10-19T10:20:31.630" v="1268"/>
        <pc:sldMkLst>
          <pc:docMk/>
          <pc:sldMk cId="1171230823" sldId="286"/>
        </pc:sldMkLst>
        <pc:spChg chg="mod">
          <ac:chgData name="Lou Cash" userId="86be4a58-c22e-4e67-b9c9-cb87f0968146" providerId="ADAL" clId="{D5158126-3E57-49AE-AA31-FFF76105C36C}" dt="2023-10-19T10:17:21.343" v="1183" actId="20577"/>
          <ac:spMkLst>
            <pc:docMk/>
            <pc:sldMk cId="1171230823" sldId="286"/>
            <ac:spMk id="2" creationId="{B95EB7AF-11EA-40A2-9305-394567C264D5}"/>
          </ac:spMkLst>
        </pc:spChg>
        <pc:spChg chg="mod">
          <ac:chgData name="Lou Cash" userId="86be4a58-c22e-4e67-b9c9-cb87f0968146" providerId="ADAL" clId="{D5158126-3E57-49AE-AA31-FFF76105C36C}" dt="2023-10-19T10:20:14.740" v="1267" actId="255"/>
          <ac:spMkLst>
            <pc:docMk/>
            <pc:sldMk cId="1171230823" sldId="286"/>
            <ac:spMk id="12" creationId="{06494275-67AE-CA0D-1B9B-5DE8BFCD86B0}"/>
          </ac:spMkLst>
        </pc:spChg>
      </pc:sldChg>
      <pc:sldChg chg="modSp add mod ord modNotesTx">
        <pc:chgData name="Lou Cash" userId="86be4a58-c22e-4e67-b9c9-cb87f0968146" providerId="ADAL" clId="{D5158126-3E57-49AE-AA31-FFF76105C36C}" dt="2023-10-19T10:47:12.910" v="1936" actId="1076"/>
        <pc:sldMkLst>
          <pc:docMk/>
          <pc:sldMk cId="1335201914" sldId="287"/>
        </pc:sldMkLst>
        <pc:spChg chg="mod">
          <ac:chgData name="Lou Cash" userId="86be4a58-c22e-4e67-b9c9-cb87f0968146" providerId="ADAL" clId="{D5158126-3E57-49AE-AA31-FFF76105C36C}" dt="2023-10-19T10:47:12.910" v="1936" actId="1076"/>
          <ac:spMkLst>
            <pc:docMk/>
            <pc:sldMk cId="1335201914" sldId="287"/>
            <ac:spMk id="2" creationId="{B95EB7AF-11EA-40A2-9305-394567C264D5}"/>
          </ac:spMkLst>
        </pc:spChg>
        <pc:spChg chg="mod">
          <ac:chgData name="Lou Cash" userId="86be4a58-c22e-4e67-b9c9-cb87f0968146" providerId="ADAL" clId="{D5158126-3E57-49AE-AA31-FFF76105C36C}" dt="2023-10-19T10:23:07.317" v="1377" actId="20577"/>
          <ac:spMkLst>
            <pc:docMk/>
            <pc:sldMk cId="1335201914" sldId="287"/>
            <ac:spMk id="12" creationId="{06494275-67AE-CA0D-1B9B-5DE8BFCD86B0}"/>
          </ac:spMkLst>
        </pc:spChg>
      </pc:sldChg>
      <pc:sldChg chg="modSp add mod ord">
        <pc:chgData name="Lou Cash" userId="86be4a58-c22e-4e67-b9c9-cb87f0968146" providerId="ADAL" clId="{D5158126-3E57-49AE-AA31-FFF76105C36C}" dt="2023-10-19T10:24:33.676" v="1447" actId="255"/>
        <pc:sldMkLst>
          <pc:docMk/>
          <pc:sldMk cId="1276958268" sldId="288"/>
        </pc:sldMkLst>
        <pc:spChg chg="mod">
          <ac:chgData name="Lou Cash" userId="86be4a58-c22e-4e67-b9c9-cb87f0968146" providerId="ADAL" clId="{D5158126-3E57-49AE-AA31-FFF76105C36C}" dt="2023-10-19T10:23:44.254" v="1404" actId="20577"/>
          <ac:spMkLst>
            <pc:docMk/>
            <pc:sldMk cId="1276958268" sldId="288"/>
            <ac:spMk id="2" creationId="{B95EB7AF-11EA-40A2-9305-394567C264D5}"/>
          </ac:spMkLst>
        </pc:spChg>
        <pc:spChg chg="mod">
          <ac:chgData name="Lou Cash" userId="86be4a58-c22e-4e67-b9c9-cb87f0968146" providerId="ADAL" clId="{D5158126-3E57-49AE-AA31-FFF76105C36C}" dt="2023-10-19T10:24:33.676" v="1447" actId="255"/>
          <ac:spMkLst>
            <pc:docMk/>
            <pc:sldMk cId="1276958268" sldId="288"/>
            <ac:spMk id="12" creationId="{06494275-67AE-CA0D-1B9B-5DE8BFCD86B0}"/>
          </ac:spMkLst>
        </pc:spChg>
      </pc:sldChg>
      <pc:sldChg chg="modSp add mod modNotesTx">
        <pc:chgData name="Lou Cash" userId="86be4a58-c22e-4e67-b9c9-cb87f0968146" providerId="ADAL" clId="{D5158126-3E57-49AE-AA31-FFF76105C36C}" dt="2023-10-19T10:29:13.990" v="1606" actId="20577"/>
        <pc:sldMkLst>
          <pc:docMk/>
          <pc:sldMk cId="3172595672" sldId="289"/>
        </pc:sldMkLst>
        <pc:spChg chg="mod">
          <ac:chgData name="Lou Cash" userId="86be4a58-c22e-4e67-b9c9-cb87f0968146" providerId="ADAL" clId="{D5158126-3E57-49AE-AA31-FFF76105C36C}" dt="2023-10-19T10:29:02.730" v="1605" actId="1076"/>
          <ac:spMkLst>
            <pc:docMk/>
            <pc:sldMk cId="3172595672" sldId="289"/>
            <ac:spMk id="2" creationId="{B95EB7AF-11EA-40A2-9305-394567C264D5}"/>
          </ac:spMkLst>
        </pc:spChg>
        <pc:spChg chg="mod">
          <ac:chgData name="Lou Cash" userId="86be4a58-c22e-4e67-b9c9-cb87f0968146" providerId="ADAL" clId="{D5158126-3E57-49AE-AA31-FFF76105C36C}" dt="2023-10-19T10:28:58.778" v="1604" actId="1076"/>
          <ac:spMkLst>
            <pc:docMk/>
            <pc:sldMk cId="3172595672" sldId="289"/>
            <ac:spMk id="9" creationId="{0EB6748F-5A83-AE4E-654B-172E1CEB0285}"/>
          </ac:spMkLst>
        </pc:spChg>
        <pc:spChg chg="mod">
          <ac:chgData name="Lou Cash" userId="86be4a58-c22e-4e67-b9c9-cb87f0968146" providerId="ADAL" clId="{D5158126-3E57-49AE-AA31-FFF76105C36C}" dt="2023-10-19T10:29:13.990" v="1606" actId="20577"/>
          <ac:spMkLst>
            <pc:docMk/>
            <pc:sldMk cId="3172595672" sldId="289"/>
            <ac:spMk id="12" creationId="{06494275-67AE-CA0D-1B9B-5DE8BFCD86B0}"/>
          </ac:spMkLst>
        </pc:spChg>
      </pc:sldChg>
      <pc:sldChg chg="modSp add mod modNotesTx">
        <pc:chgData name="Lou Cash" userId="86be4a58-c22e-4e67-b9c9-cb87f0968146" providerId="ADAL" clId="{D5158126-3E57-49AE-AA31-FFF76105C36C}" dt="2023-10-19T10:30:22.503" v="1613"/>
        <pc:sldMkLst>
          <pc:docMk/>
          <pc:sldMk cId="2134677175" sldId="290"/>
        </pc:sldMkLst>
        <pc:spChg chg="mod">
          <ac:chgData name="Lou Cash" userId="86be4a58-c22e-4e67-b9c9-cb87f0968146" providerId="ADAL" clId="{D5158126-3E57-49AE-AA31-FFF76105C36C}" dt="2023-10-19T10:29:56.614" v="1611" actId="20577"/>
          <ac:spMkLst>
            <pc:docMk/>
            <pc:sldMk cId="2134677175" sldId="290"/>
            <ac:spMk id="12" creationId="{06494275-67AE-CA0D-1B9B-5DE8BFCD86B0}"/>
          </ac:spMkLst>
        </pc:spChg>
      </pc:sldChg>
      <pc:sldChg chg="modSp add del mod ord">
        <pc:chgData name="Lou Cash" userId="86be4a58-c22e-4e67-b9c9-cb87f0968146" providerId="ADAL" clId="{D5158126-3E57-49AE-AA31-FFF76105C36C}" dt="2023-10-19T10:43:30.478" v="1903" actId="47"/>
        <pc:sldMkLst>
          <pc:docMk/>
          <pc:sldMk cId="6645603" sldId="291"/>
        </pc:sldMkLst>
        <pc:spChg chg="mod">
          <ac:chgData name="Lou Cash" userId="86be4a58-c22e-4e67-b9c9-cb87f0968146" providerId="ADAL" clId="{D5158126-3E57-49AE-AA31-FFF76105C36C}" dt="2023-10-19T10:31:06.173" v="1631" actId="20577"/>
          <ac:spMkLst>
            <pc:docMk/>
            <pc:sldMk cId="6645603" sldId="291"/>
            <ac:spMk id="2" creationId="{B95EB7AF-11EA-40A2-9305-394567C264D5}"/>
          </ac:spMkLst>
        </pc:spChg>
        <pc:spChg chg="mod">
          <ac:chgData name="Lou Cash" userId="86be4a58-c22e-4e67-b9c9-cb87f0968146" providerId="ADAL" clId="{D5158126-3E57-49AE-AA31-FFF76105C36C}" dt="2023-10-19T10:31:16.682" v="1633" actId="20577"/>
          <ac:spMkLst>
            <pc:docMk/>
            <pc:sldMk cId="6645603" sldId="291"/>
            <ac:spMk id="9" creationId="{0EB6748F-5A83-AE4E-654B-172E1CEB0285}"/>
          </ac:spMkLst>
        </pc:spChg>
      </pc:sldChg>
      <pc:sldChg chg="modSp add del mod ord">
        <pc:chgData name="Lou Cash" userId="86be4a58-c22e-4e67-b9c9-cb87f0968146" providerId="ADAL" clId="{D5158126-3E57-49AE-AA31-FFF76105C36C}" dt="2023-10-19T10:31:49.818" v="1652" actId="47"/>
        <pc:sldMkLst>
          <pc:docMk/>
          <pc:sldMk cId="2205535876" sldId="292"/>
        </pc:sldMkLst>
        <pc:spChg chg="mod">
          <ac:chgData name="Lou Cash" userId="86be4a58-c22e-4e67-b9c9-cb87f0968146" providerId="ADAL" clId="{D5158126-3E57-49AE-AA31-FFF76105C36C}" dt="2023-10-19T10:31:38.428" v="1650" actId="20577"/>
          <ac:spMkLst>
            <pc:docMk/>
            <pc:sldMk cId="2205535876" sldId="292"/>
            <ac:spMk id="2" creationId="{B95EB7AF-11EA-40A2-9305-394567C264D5}"/>
          </ac:spMkLst>
        </pc:spChg>
        <pc:spChg chg="mod">
          <ac:chgData name="Lou Cash" userId="86be4a58-c22e-4e67-b9c9-cb87f0968146" providerId="ADAL" clId="{D5158126-3E57-49AE-AA31-FFF76105C36C}" dt="2023-10-19T10:31:42.473" v="1651"/>
          <ac:spMkLst>
            <pc:docMk/>
            <pc:sldMk cId="2205535876" sldId="292"/>
            <ac:spMk id="9" creationId="{0EB6748F-5A83-AE4E-654B-172E1CEB0285}"/>
          </ac:spMkLst>
        </pc:spChg>
      </pc:sldChg>
      <pc:sldChg chg="addSp modSp add mod ord">
        <pc:chgData name="Lou Cash" userId="86be4a58-c22e-4e67-b9c9-cb87f0968146" providerId="ADAL" clId="{D5158126-3E57-49AE-AA31-FFF76105C36C}" dt="2023-10-19T10:48:49.480" v="1993" actId="20577"/>
        <pc:sldMkLst>
          <pc:docMk/>
          <pc:sldMk cId="3290031624" sldId="292"/>
        </pc:sldMkLst>
        <pc:spChg chg="mod">
          <ac:chgData name="Lou Cash" userId="86be4a58-c22e-4e67-b9c9-cb87f0968146" providerId="ADAL" clId="{D5158126-3E57-49AE-AA31-FFF76105C36C}" dt="2023-10-19T10:42:01.896" v="1890" actId="1076"/>
          <ac:spMkLst>
            <pc:docMk/>
            <pc:sldMk cId="3290031624" sldId="292"/>
            <ac:spMk id="2" creationId="{B95EB7AF-11EA-40A2-9305-394567C264D5}"/>
          </ac:spMkLst>
        </pc:spChg>
        <pc:spChg chg="add mod">
          <ac:chgData name="Lou Cash" userId="86be4a58-c22e-4e67-b9c9-cb87f0968146" providerId="ADAL" clId="{D5158126-3E57-49AE-AA31-FFF76105C36C}" dt="2023-10-19T10:48:49.480" v="1993" actId="20577"/>
          <ac:spMkLst>
            <pc:docMk/>
            <pc:sldMk cId="3290031624" sldId="292"/>
            <ac:spMk id="11" creationId="{3C244D8B-3E0F-4F83-A14D-E22D3FF68019}"/>
          </ac:spMkLst>
        </pc:spChg>
        <pc:spChg chg="mod">
          <ac:chgData name="Lou Cash" userId="86be4a58-c22e-4e67-b9c9-cb87f0968146" providerId="ADAL" clId="{D5158126-3E57-49AE-AA31-FFF76105C36C}" dt="2023-10-19T10:33:42.628" v="1865" actId="20577"/>
          <ac:spMkLst>
            <pc:docMk/>
            <pc:sldMk cId="3290031624" sldId="292"/>
            <ac:spMk id="12" creationId="{06494275-67AE-CA0D-1B9B-5DE8BFCD86B0}"/>
          </ac:spMkLst>
        </pc:spChg>
      </pc:sldChg>
      <pc:sldMasterChg chg="del delSldLayout">
        <pc:chgData name="Lou Cash" userId="86be4a58-c22e-4e67-b9c9-cb87f0968146" providerId="ADAL" clId="{D5158126-3E57-49AE-AA31-FFF76105C36C}" dt="2023-10-19T10:42:24.492" v="1893" actId="47"/>
        <pc:sldMasterMkLst>
          <pc:docMk/>
          <pc:sldMasterMk cId="3170214688" sldId="2147483707"/>
        </pc:sldMasterMkLst>
        <pc:sldLayoutChg chg="del">
          <pc:chgData name="Lou Cash" userId="86be4a58-c22e-4e67-b9c9-cb87f0968146" providerId="ADAL" clId="{D5158126-3E57-49AE-AA31-FFF76105C36C}" dt="2023-10-19T10:42:24.492" v="1893" actId="47"/>
          <pc:sldLayoutMkLst>
            <pc:docMk/>
            <pc:sldMasterMk cId="3170214688" sldId="2147483707"/>
            <pc:sldLayoutMk cId="453762826" sldId="2147483708"/>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716393801" sldId="2147483709"/>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1394141339" sldId="2147483710"/>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3347235007" sldId="2147483711"/>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13886818" sldId="2147483712"/>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3672614293" sldId="2147483713"/>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385049463" sldId="2147483714"/>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4146852153" sldId="2147483715"/>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389698153" sldId="2147483716"/>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1741075754" sldId="2147483717"/>
          </pc:sldLayoutMkLst>
        </pc:sldLayoutChg>
        <pc:sldLayoutChg chg="del">
          <pc:chgData name="Lou Cash" userId="86be4a58-c22e-4e67-b9c9-cb87f0968146" providerId="ADAL" clId="{D5158126-3E57-49AE-AA31-FFF76105C36C}" dt="2023-10-19T10:42:24.492" v="1893" actId="47"/>
          <pc:sldLayoutMkLst>
            <pc:docMk/>
            <pc:sldMasterMk cId="3170214688" sldId="2147483707"/>
            <pc:sldLayoutMk cId="3786373522" sldId="2147483718"/>
          </pc:sldLayoutMkLst>
        </pc:sldLayoutChg>
      </pc:sldMasterChg>
    </pc:docChg>
  </pc:docChgLst>
  <pc:docChgLst>
    <pc:chgData name="Sophie Holland" userId="S::sophie.holland@westminster-abbey.org::973f5038-f617-450a-8546-88bc9d3463c3" providerId="AD" clId="Web-{C6046B74-D0F8-CD66-D01C-A22C13D969BF}"/>
    <pc:docChg chg="modSld">
      <pc:chgData name="Sophie Holland" userId="S::sophie.holland@westminster-abbey.org::973f5038-f617-450a-8546-88bc9d3463c3" providerId="AD" clId="Web-{C6046B74-D0F8-CD66-D01C-A22C13D969BF}" dt="2023-10-19T16:02:29.029" v="8" actId="1076"/>
      <pc:docMkLst>
        <pc:docMk/>
      </pc:docMkLst>
      <pc:sldChg chg="modSp">
        <pc:chgData name="Sophie Holland" userId="S::sophie.holland@westminster-abbey.org::973f5038-f617-450a-8546-88bc9d3463c3" providerId="AD" clId="Web-{C6046B74-D0F8-CD66-D01C-A22C13D969BF}" dt="2023-10-19T15:52:48.471" v="0" actId="1076"/>
        <pc:sldMkLst>
          <pc:docMk/>
          <pc:sldMk cId="1214913363" sldId="284"/>
        </pc:sldMkLst>
        <pc:spChg chg="mod">
          <ac:chgData name="Sophie Holland" userId="S::sophie.holland@westminster-abbey.org::973f5038-f617-450a-8546-88bc9d3463c3" providerId="AD" clId="Web-{C6046B74-D0F8-CD66-D01C-A22C13D969BF}" dt="2023-10-19T15:52:48.471" v="0" actId="1076"/>
          <ac:spMkLst>
            <pc:docMk/>
            <pc:sldMk cId="1214913363" sldId="284"/>
            <ac:spMk id="6" creationId="{36E2F08B-2DF1-4C32-AA0F-A22DC0A02637}"/>
          </ac:spMkLst>
        </pc:spChg>
      </pc:sldChg>
      <pc:sldChg chg="modSp">
        <pc:chgData name="Sophie Holland" userId="S::sophie.holland@westminster-abbey.org::973f5038-f617-450a-8546-88bc9d3463c3" providerId="AD" clId="Web-{C6046B74-D0F8-CD66-D01C-A22C13D969BF}" dt="2023-10-19T15:59:20.651" v="2" actId="20577"/>
        <pc:sldMkLst>
          <pc:docMk/>
          <pc:sldMk cId="1171230823" sldId="286"/>
        </pc:sldMkLst>
        <pc:spChg chg="mod">
          <ac:chgData name="Sophie Holland" userId="S::sophie.holland@westminster-abbey.org::973f5038-f617-450a-8546-88bc9d3463c3" providerId="AD" clId="Web-{C6046B74-D0F8-CD66-D01C-A22C13D969BF}" dt="2023-10-19T15:59:07.744" v="1" actId="1076"/>
          <ac:spMkLst>
            <pc:docMk/>
            <pc:sldMk cId="1171230823" sldId="286"/>
            <ac:spMk id="6" creationId="{ED22005F-1BC2-CDA6-CAA2-27207970D5FE}"/>
          </ac:spMkLst>
        </pc:spChg>
        <pc:spChg chg="mod">
          <ac:chgData name="Sophie Holland" userId="S::sophie.holland@westminster-abbey.org::973f5038-f617-450a-8546-88bc9d3463c3" providerId="AD" clId="Web-{C6046B74-D0F8-CD66-D01C-A22C13D969BF}" dt="2023-10-19T15:59:20.651" v="2" actId="20577"/>
          <ac:spMkLst>
            <pc:docMk/>
            <pc:sldMk cId="1171230823" sldId="286"/>
            <ac:spMk id="12" creationId="{06494275-67AE-CA0D-1B9B-5DE8BFCD86B0}"/>
          </ac:spMkLst>
        </pc:spChg>
      </pc:sldChg>
      <pc:sldChg chg="modSp">
        <pc:chgData name="Sophie Holland" userId="S::sophie.holland@westminster-abbey.org::973f5038-f617-450a-8546-88bc9d3463c3" providerId="AD" clId="Web-{C6046B74-D0F8-CD66-D01C-A22C13D969BF}" dt="2023-10-19T15:59:43.260" v="4" actId="1076"/>
        <pc:sldMkLst>
          <pc:docMk/>
          <pc:sldMk cId="1335201914" sldId="287"/>
        </pc:sldMkLst>
        <pc:spChg chg="mod">
          <ac:chgData name="Sophie Holland" userId="S::sophie.holland@westminster-abbey.org::973f5038-f617-450a-8546-88bc9d3463c3" providerId="AD" clId="Web-{C6046B74-D0F8-CD66-D01C-A22C13D969BF}" dt="2023-10-19T15:59:43.260" v="4" actId="1076"/>
          <ac:spMkLst>
            <pc:docMk/>
            <pc:sldMk cId="1335201914" sldId="287"/>
            <ac:spMk id="6" creationId="{6320745F-52C0-288E-194B-24908E36E01E}"/>
          </ac:spMkLst>
        </pc:spChg>
        <pc:spChg chg="mod">
          <ac:chgData name="Sophie Holland" userId="S::sophie.holland@westminster-abbey.org::973f5038-f617-450a-8546-88bc9d3463c3" providerId="AD" clId="Web-{C6046B74-D0F8-CD66-D01C-A22C13D969BF}" dt="2023-10-19T15:59:41.370" v="3" actId="1076"/>
          <ac:spMkLst>
            <pc:docMk/>
            <pc:sldMk cId="1335201914" sldId="287"/>
            <ac:spMk id="12" creationId="{06494275-67AE-CA0D-1B9B-5DE8BFCD86B0}"/>
          </ac:spMkLst>
        </pc:spChg>
      </pc:sldChg>
      <pc:sldChg chg="modSp">
        <pc:chgData name="Sophie Holland" userId="S::sophie.holland@westminster-abbey.org::973f5038-f617-450a-8546-88bc9d3463c3" providerId="AD" clId="Web-{C6046B74-D0F8-CD66-D01C-A22C13D969BF}" dt="2023-10-19T16:00:04.745" v="5" actId="1076"/>
        <pc:sldMkLst>
          <pc:docMk/>
          <pc:sldMk cId="1276958268" sldId="288"/>
        </pc:sldMkLst>
        <pc:spChg chg="mod">
          <ac:chgData name="Sophie Holland" userId="S::sophie.holland@westminster-abbey.org::973f5038-f617-450a-8546-88bc9d3463c3" providerId="AD" clId="Web-{C6046B74-D0F8-CD66-D01C-A22C13D969BF}" dt="2023-10-19T16:00:04.745" v="5" actId="1076"/>
          <ac:spMkLst>
            <pc:docMk/>
            <pc:sldMk cId="1276958268" sldId="288"/>
            <ac:spMk id="6" creationId="{BDC19E52-36FA-F999-A809-403CB1E95127}"/>
          </ac:spMkLst>
        </pc:spChg>
      </pc:sldChg>
      <pc:sldChg chg="modSp">
        <pc:chgData name="Sophie Holland" userId="S::sophie.holland@westminster-abbey.org::973f5038-f617-450a-8546-88bc9d3463c3" providerId="AD" clId="Web-{C6046B74-D0F8-CD66-D01C-A22C13D969BF}" dt="2023-10-19T16:02:07.623" v="7" actId="20577"/>
        <pc:sldMkLst>
          <pc:docMk/>
          <pc:sldMk cId="3172595672" sldId="289"/>
        </pc:sldMkLst>
        <pc:spChg chg="mod">
          <ac:chgData name="Sophie Holland" userId="S::sophie.holland@westminster-abbey.org::973f5038-f617-450a-8546-88bc9d3463c3" providerId="AD" clId="Web-{C6046B74-D0F8-CD66-D01C-A22C13D969BF}" dt="2023-10-19T16:02:07.623" v="7" actId="20577"/>
          <ac:spMkLst>
            <pc:docMk/>
            <pc:sldMk cId="3172595672" sldId="289"/>
            <ac:spMk id="12" creationId="{06494275-67AE-CA0D-1B9B-5DE8BFCD86B0}"/>
          </ac:spMkLst>
        </pc:spChg>
      </pc:sldChg>
      <pc:sldChg chg="modSp">
        <pc:chgData name="Sophie Holland" userId="S::sophie.holland@westminster-abbey.org::973f5038-f617-450a-8546-88bc9d3463c3" providerId="AD" clId="Web-{C6046B74-D0F8-CD66-D01C-A22C13D969BF}" dt="2023-10-19T16:02:29.029" v="8" actId="1076"/>
        <pc:sldMkLst>
          <pc:docMk/>
          <pc:sldMk cId="2134677175" sldId="290"/>
        </pc:sldMkLst>
        <pc:spChg chg="mod">
          <ac:chgData name="Sophie Holland" userId="S::sophie.holland@westminster-abbey.org::973f5038-f617-450a-8546-88bc9d3463c3" providerId="AD" clId="Web-{C6046B74-D0F8-CD66-D01C-A22C13D969BF}" dt="2023-10-19T16:02:29.029" v="8" actId="1076"/>
          <ac:spMkLst>
            <pc:docMk/>
            <pc:sldMk cId="2134677175" sldId="290"/>
            <ac:spMk id="6" creationId="{ED819869-DB39-C41E-FCAE-5A4BB632363A}"/>
          </ac:spMkLst>
        </pc:spChg>
      </pc:sldChg>
    </pc:docChg>
  </pc:docChgLst>
  <pc:docChgLst>
    <pc:chgData name="Lou Cash" userId="S::lou.cash@westminster-abbey.org::86be4a58-c22e-4e67-b9c9-cb87f0968146" providerId="AD" clId="Web-{40F35678-8A77-D989-58B7-9F5011CEE0D4}"/>
    <pc:docChg chg="modSld">
      <pc:chgData name="Lou Cash" userId="S::lou.cash@westminster-abbey.org::86be4a58-c22e-4e67-b9c9-cb87f0968146" providerId="AD" clId="Web-{40F35678-8A77-D989-58B7-9F5011CEE0D4}" dt="2023-10-17T15:25:21.336" v="3"/>
      <pc:docMkLst>
        <pc:docMk/>
      </pc:docMkLst>
      <pc:sldChg chg="modNotes">
        <pc:chgData name="Lou Cash" userId="S::lou.cash@westminster-abbey.org::86be4a58-c22e-4e67-b9c9-cb87f0968146" providerId="AD" clId="Web-{40F35678-8A77-D989-58B7-9F5011CEE0D4}" dt="2023-10-17T15:25:21.336" v="3"/>
        <pc:sldMkLst>
          <pc:docMk/>
          <pc:sldMk cId="1317668276" sldId="275"/>
        </pc:sldMkLst>
      </pc:sldChg>
    </pc:docChg>
  </pc:docChgLst>
  <pc:docChgLst>
    <pc:chgData name="Sian Shaw" userId="S::sian.shaw@westminster-abbey.org::cf930bf7-ba7f-4ec0-9225-526cb0af2be3" providerId="AD" clId="Web-{81ACEA6F-278C-5786-D37B-FB95738EA27F}"/>
    <pc:docChg chg="modSld">
      <pc:chgData name="Sian Shaw" userId="S::sian.shaw@westminster-abbey.org::cf930bf7-ba7f-4ec0-9225-526cb0af2be3" providerId="AD" clId="Web-{81ACEA6F-278C-5786-D37B-FB95738EA27F}" dt="2023-10-19T15:29:16.383" v="155"/>
      <pc:docMkLst>
        <pc:docMk/>
      </pc:docMkLst>
      <pc:sldChg chg="modNotes">
        <pc:chgData name="Sian Shaw" userId="S::sian.shaw@westminster-abbey.org::cf930bf7-ba7f-4ec0-9225-526cb0af2be3" providerId="AD" clId="Web-{81ACEA6F-278C-5786-D37B-FB95738EA27F}" dt="2023-10-19T14:53:45.562" v="27"/>
        <pc:sldMkLst>
          <pc:docMk/>
          <pc:sldMk cId="815690377" sldId="273"/>
        </pc:sldMkLst>
      </pc:sldChg>
      <pc:sldChg chg="addSp modSp modNotes">
        <pc:chgData name="Sian Shaw" userId="S::sian.shaw@westminster-abbey.org::cf930bf7-ba7f-4ec0-9225-526cb0af2be3" providerId="AD" clId="Web-{81ACEA6F-278C-5786-D37B-FB95738EA27F}" dt="2023-10-19T15:23:58.015" v="110"/>
        <pc:sldMkLst>
          <pc:docMk/>
          <pc:sldMk cId="2006015032" sldId="277"/>
        </pc:sldMkLst>
        <pc:spChg chg="mod">
          <ac:chgData name="Sian Shaw" userId="S::sian.shaw@westminster-abbey.org::cf930bf7-ba7f-4ec0-9225-526cb0af2be3" providerId="AD" clId="Web-{81ACEA6F-278C-5786-D37B-FB95738EA27F}" dt="2023-10-19T15:23:50.609" v="106" actId="1076"/>
          <ac:spMkLst>
            <pc:docMk/>
            <pc:sldMk cId="2006015032" sldId="277"/>
            <ac:spMk id="10" creationId="{E66182BD-EC27-B753-E4C5-4357504BFC6E}"/>
          </ac:spMkLst>
        </pc:spChg>
        <pc:picChg chg="add mod modCrop">
          <ac:chgData name="Sian Shaw" userId="S::sian.shaw@westminster-abbey.org::cf930bf7-ba7f-4ec0-9225-526cb0af2be3" providerId="AD" clId="Web-{81ACEA6F-278C-5786-D37B-FB95738EA27F}" dt="2023-10-19T15:23:52.015" v="107" actId="1076"/>
          <ac:picMkLst>
            <pc:docMk/>
            <pc:sldMk cId="2006015032" sldId="277"/>
            <ac:picMk id="2" creationId="{37F0431F-A086-63E2-44F8-04FC615E7D72}"/>
          </ac:picMkLst>
        </pc:picChg>
      </pc:sldChg>
      <pc:sldChg chg="addSp delSp modSp modNotes">
        <pc:chgData name="Sian Shaw" userId="S::sian.shaw@westminster-abbey.org::cf930bf7-ba7f-4ec0-9225-526cb0af2be3" providerId="AD" clId="Web-{81ACEA6F-278C-5786-D37B-FB95738EA27F}" dt="2023-10-19T15:26:55.270" v="147"/>
        <pc:sldMkLst>
          <pc:docMk/>
          <pc:sldMk cId="2159457908" sldId="278"/>
        </pc:sldMkLst>
        <pc:spChg chg="add del mod">
          <ac:chgData name="Sian Shaw" userId="S::sian.shaw@westminster-abbey.org::cf930bf7-ba7f-4ec0-9225-526cb0af2be3" providerId="AD" clId="Web-{81ACEA6F-278C-5786-D37B-FB95738EA27F}" dt="2023-10-19T15:26:35.879" v="138"/>
          <ac:spMkLst>
            <pc:docMk/>
            <pc:sldMk cId="2159457908" sldId="278"/>
            <ac:spMk id="6" creationId="{B279BD8D-E57D-571D-EF6C-6128BFD91DB8}"/>
          </ac:spMkLst>
        </pc:spChg>
        <pc:spChg chg="add">
          <ac:chgData name="Sian Shaw" userId="S::sian.shaw@westminster-abbey.org::cf930bf7-ba7f-4ec0-9225-526cb0af2be3" providerId="AD" clId="Web-{81ACEA6F-278C-5786-D37B-FB95738EA27F}" dt="2023-10-19T15:26:23.175" v="129"/>
          <ac:spMkLst>
            <pc:docMk/>
            <pc:sldMk cId="2159457908" sldId="278"/>
            <ac:spMk id="7" creationId="{25F2A1D5-03ED-0315-39FC-1E9EB4674689}"/>
          </ac:spMkLst>
        </pc:spChg>
        <pc:spChg chg="add mod">
          <ac:chgData name="Sian Shaw" userId="S::sian.shaw@westminster-abbey.org::cf930bf7-ba7f-4ec0-9225-526cb0af2be3" providerId="AD" clId="Web-{81ACEA6F-278C-5786-D37B-FB95738EA27F}" dt="2023-10-19T15:26:47.363" v="144" actId="1076"/>
          <ac:spMkLst>
            <pc:docMk/>
            <pc:sldMk cId="2159457908" sldId="278"/>
            <ac:spMk id="8" creationId="{BE3FACBD-000A-B994-F5DB-4EB22C4D7A20}"/>
          </ac:spMkLst>
        </pc:spChg>
        <pc:spChg chg="mod">
          <ac:chgData name="Sian Shaw" userId="S::sian.shaw@westminster-abbey.org::cf930bf7-ba7f-4ec0-9225-526cb0af2be3" providerId="AD" clId="Web-{81ACEA6F-278C-5786-D37B-FB95738EA27F}" dt="2023-10-19T15:26:28.597" v="133" actId="20577"/>
          <ac:spMkLst>
            <pc:docMk/>
            <pc:sldMk cId="2159457908" sldId="278"/>
            <ac:spMk id="12" creationId="{06494275-67AE-CA0D-1B9B-5DE8BFCD86B0}"/>
          </ac:spMkLst>
        </pc:spChg>
        <pc:spChg chg="del">
          <ac:chgData name="Sian Shaw" userId="S::sian.shaw@westminster-abbey.org::cf930bf7-ba7f-4ec0-9225-526cb0af2be3" providerId="AD" clId="Web-{81ACEA6F-278C-5786-D37B-FB95738EA27F}" dt="2023-10-19T15:26:11.706" v="124"/>
          <ac:spMkLst>
            <pc:docMk/>
            <pc:sldMk cId="2159457908" sldId="278"/>
            <ac:spMk id="14" creationId="{04D6F1F5-4B66-910A-0B64-CBBD7B922573}"/>
          </ac:spMkLst>
        </pc:spChg>
        <pc:picChg chg="add mod">
          <ac:chgData name="Sian Shaw" userId="S::sian.shaw@westminster-abbey.org::cf930bf7-ba7f-4ec0-9225-526cb0af2be3" providerId="AD" clId="Web-{81ACEA6F-278C-5786-D37B-FB95738EA27F}" dt="2023-10-19T15:26:43.832" v="142" actId="1076"/>
          <ac:picMkLst>
            <pc:docMk/>
            <pc:sldMk cId="2159457908" sldId="278"/>
            <ac:picMk id="3" creationId="{3B322AFE-3714-3B30-051B-AD06D74EFD6B}"/>
          </ac:picMkLst>
        </pc:picChg>
      </pc:sldChg>
      <pc:sldChg chg="addSp modSp modNotes">
        <pc:chgData name="Sian Shaw" userId="S::sian.shaw@westminster-abbey.org::cf930bf7-ba7f-4ec0-9225-526cb0af2be3" providerId="AD" clId="Web-{81ACEA6F-278C-5786-D37B-FB95738EA27F}" dt="2023-10-19T15:24:39.876" v="117"/>
        <pc:sldMkLst>
          <pc:docMk/>
          <pc:sldMk cId="4076894190" sldId="279"/>
        </pc:sldMkLst>
        <pc:spChg chg="mod">
          <ac:chgData name="Sian Shaw" userId="S::sian.shaw@westminster-abbey.org::cf930bf7-ba7f-4ec0-9225-526cb0af2be3" providerId="AD" clId="Web-{81ACEA6F-278C-5786-D37B-FB95738EA27F}" dt="2023-10-19T15:24:27.969" v="115" actId="14100"/>
          <ac:spMkLst>
            <pc:docMk/>
            <pc:sldMk cId="4076894190" sldId="279"/>
            <ac:spMk id="12" creationId="{06494275-67AE-CA0D-1B9B-5DE8BFCD86B0}"/>
          </ac:spMkLst>
        </pc:spChg>
        <pc:picChg chg="add mod">
          <ac:chgData name="Sian Shaw" userId="S::sian.shaw@westminster-abbey.org::cf930bf7-ba7f-4ec0-9225-526cb0af2be3" providerId="AD" clId="Web-{81ACEA6F-278C-5786-D37B-FB95738EA27F}" dt="2023-10-19T15:24:21.813" v="112" actId="1076"/>
          <ac:picMkLst>
            <pc:docMk/>
            <pc:sldMk cId="4076894190" sldId="279"/>
            <ac:picMk id="3" creationId="{1738832A-A192-ACFE-1C63-4CB367F67873}"/>
          </ac:picMkLst>
        </pc:picChg>
      </pc:sldChg>
      <pc:sldChg chg="addSp delSp modSp modNotes">
        <pc:chgData name="Sian Shaw" userId="S::sian.shaw@westminster-abbey.org::cf930bf7-ba7f-4ec0-9225-526cb0af2be3" providerId="AD" clId="Web-{81ACEA6F-278C-5786-D37B-FB95738EA27F}" dt="2023-10-19T15:29:16.383" v="155"/>
        <pc:sldMkLst>
          <pc:docMk/>
          <pc:sldMk cId="1082148986" sldId="282"/>
        </pc:sldMkLst>
        <pc:spChg chg="del mod">
          <ac:chgData name="Sian Shaw" userId="S::sian.shaw@westminster-abbey.org::cf930bf7-ba7f-4ec0-9225-526cb0af2be3" providerId="AD" clId="Web-{81ACEA6F-278C-5786-D37B-FB95738EA27F}" dt="2023-10-19T15:29:10.008" v="153"/>
          <ac:spMkLst>
            <pc:docMk/>
            <pc:sldMk cId="1082148986" sldId="282"/>
            <ac:spMk id="14" creationId="{04D6F1F5-4B66-910A-0B64-CBBD7B922573}"/>
          </ac:spMkLst>
        </pc:spChg>
        <pc:picChg chg="add mod">
          <ac:chgData name="Sian Shaw" userId="S::sian.shaw@westminster-abbey.org::cf930bf7-ba7f-4ec0-9225-526cb0af2be3" providerId="AD" clId="Web-{81ACEA6F-278C-5786-D37B-FB95738EA27F}" dt="2023-10-19T15:29:04.601" v="151" actId="1076"/>
          <ac:picMkLst>
            <pc:docMk/>
            <pc:sldMk cId="1082148986" sldId="282"/>
            <ac:picMk id="2" creationId="{E7B2DE17-3EB7-6AC6-56CB-0198C270A45F}"/>
          </ac:picMkLst>
        </pc:picChg>
      </pc:sldChg>
      <pc:sldChg chg="addSp modSp modNotes">
        <pc:chgData name="Sian Shaw" userId="S::sian.shaw@westminster-abbey.org::cf930bf7-ba7f-4ec0-9225-526cb0af2be3" providerId="AD" clId="Web-{81ACEA6F-278C-5786-D37B-FB95738EA27F}" dt="2023-10-19T14:53:47.828" v="28"/>
        <pc:sldMkLst>
          <pc:docMk/>
          <pc:sldMk cId="1214913363" sldId="284"/>
        </pc:sldMkLst>
        <pc:spChg chg="mod">
          <ac:chgData name="Sian Shaw" userId="S::sian.shaw@westminster-abbey.org::cf930bf7-ba7f-4ec0-9225-526cb0af2be3" providerId="AD" clId="Web-{81ACEA6F-278C-5786-D37B-FB95738EA27F}" dt="2023-10-19T14:48:02.178" v="7" actId="1076"/>
          <ac:spMkLst>
            <pc:docMk/>
            <pc:sldMk cId="1214913363" sldId="284"/>
            <ac:spMk id="6" creationId="{36E2F08B-2DF1-4C32-AA0F-A22DC0A02637}"/>
          </ac:spMkLst>
        </pc:spChg>
        <pc:spChg chg="add mod">
          <ac:chgData name="Sian Shaw" userId="S::sian.shaw@westminster-abbey.org::cf930bf7-ba7f-4ec0-9225-526cb0af2be3" providerId="AD" clId="Web-{81ACEA6F-278C-5786-D37B-FB95738EA27F}" dt="2023-10-19T14:48:50.226" v="24" actId="14100"/>
          <ac:spMkLst>
            <pc:docMk/>
            <pc:sldMk cId="1214913363" sldId="284"/>
            <ac:spMk id="7" creationId="{6DFD88E7-B69A-6E76-0492-C0C6CBF7A5B1}"/>
          </ac:spMkLst>
        </pc:spChg>
        <pc:spChg chg="mod">
          <ac:chgData name="Sian Shaw" userId="S::sian.shaw@westminster-abbey.org::cf930bf7-ba7f-4ec0-9225-526cb0af2be3" providerId="AD" clId="Web-{81ACEA6F-278C-5786-D37B-FB95738EA27F}" dt="2023-10-19T14:48:24.632" v="13" actId="14100"/>
          <ac:spMkLst>
            <pc:docMk/>
            <pc:sldMk cId="1214913363" sldId="284"/>
            <ac:spMk id="12" creationId="{06494275-67AE-CA0D-1B9B-5DE8BFCD86B0}"/>
          </ac:spMkLst>
        </pc:spChg>
        <pc:picChg chg="add mod">
          <ac:chgData name="Sian Shaw" userId="S::sian.shaw@westminster-abbey.org::cf930bf7-ba7f-4ec0-9225-526cb0af2be3" providerId="AD" clId="Web-{81ACEA6F-278C-5786-D37B-FB95738EA27F}" dt="2023-10-19T14:48:08.084" v="10" actId="1076"/>
          <ac:picMkLst>
            <pc:docMk/>
            <pc:sldMk cId="1214913363" sldId="284"/>
            <ac:picMk id="3" creationId="{1CC4D84C-BA2A-D8CF-E732-02104B961B6F}"/>
          </ac:picMkLst>
        </pc:picChg>
      </pc:sldChg>
      <pc:sldChg chg="addSp modSp modNotes">
        <pc:chgData name="Sian Shaw" userId="S::sian.shaw@westminster-abbey.org::cf930bf7-ba7f-4ec0-9225-526cb0af2be3" providerId="AD" clId="Web-{81ACEA6F-278C-5786-D37B-FB95738EA27F}" dt="2023-10-19T14:56:24.503" v="54" actId="14100"/>
        <pc:sldMkLst>
          <pc:docMk/>
          <pc:sldMk cId="1171230823" sldId="286"/>
        </pc:sldMkLst>
        <pc:spChg chg="mod">
          <ac:chgData name="Sian Shaw" userId="S::sian.shaw@westminster-abbey.org::cf930bf7-ba7f-4ec0-9225-526cb0af2be3" providerId="AD" clId="Web-{81ACEA6F-278C-5786-D37B-FB95738EA27F}" dt="2023-10-19T14:56:12.128" v="48" actId="1076"/>
          <ac:spMkLst>
            <pc:docMk/>
            <pc:sldMk cId="1171230823" sldId="286"/>
            <ac:spMk id="6" creationId="{ED22005F-1BC2-CDA6-CAA2-27207970D5FE}"/>
          </ac:spMkLst>
        </pc:spChg>
        <pc:spChg chg="add mod">
          <ac:chgData name="Sian Shaw" userId="S::sian.shaw@westminster-abbey.org::cf930bf7-ba7f-4ec0-9225-526cb0af2be3" providerId="AD" clId="Web-{81ACEA6F-278C-5786-D37B-FB95738EA27F}" dt="2023-10-19T14:56:24.503" v="54" actId="14100"/>
          <ac:spMkLst>
            <pc:docMk/>
            <pc:sldMk cId="1171230823" sldId="286"/>
            <ac:spMk id="7" creationId="{37BDE8DC-3C18-B48F-2C99-6AFECAF949EC}"/>
          </ac:spMkLst>
        </pc:spChg>
        <pc:spChg chg="mod">
          <ac:chgData name="Sian Shaw" userId="S::sian.shaw@westminster-abbey.org::cf930bf7-ba7f-4ec0-9225-526cb0af2be3" providerId="AD" clId="Web-{81ACEA6F-278C-5786-D37B-FB95738EA27F}" dt="2023-10-19T14:56:13.738" v="49" actId="1076"/>
          <ac:spMkLst>
            <pc:docMk/>
            <pc:sldMk cId="1171230823" sldId="286"/>
            <ac:spMk id="12" creationId="{06494275-67AE-CA0D-1B9B-5DE8BFCD86B0}"/>
          </ac:spMkLst>
        </pc:spChg>
        <pc:picChg chg="add mod">
          <ac:chgData name="Sian Shaw" userId="S::sian.shaw@westminster-abbey.org::cf930bf7-ba7f-4ec0-9225-526cb0af2be3" providerId="AD" clId="Web-{81ACEA6F-278C-5786-D37B-FB95738EA27F}" dt="2023-10-19T14:56:17.003" v="51" actId="1076"/>
          <ac:picMkLst>
            <pc:docMk/>
            <pc:sldMk cId="1171230823" sldId="286"/>
            <ac:picMk id="3" creationId="{72CCDCF4-93D7-830A-32B1-17CE485F0C3C}"/>
          </ac:picMkLst>
        </pc:picChg>
      </pc:sldChg>
      <pc:sldChg chg="addSp modSp modNotes">
        <pc:chgData name="Sian Shaw" userId="S::sian.shaw@westminster-abbey.org::cf930bf7-ba7f-4ec0-9225-526cb0af2be3" providerId="AD" clId="Web-{81ACEA6F-278C-5786-D37B-FB95738EA27F}" dt="2023-10-19T15:16:17.066" v="79"/>
        <pc:sldMkLst>
          <pc:docMk/>
          <pc:sldMk cId="1276958268" sldId="288"/>
        </pc:sldMkLst>
        <pc:spChg chg="mod">
          <ac:chgData name="Sian Shaw" userId="S::sian.shaw@westminster-abbey.org::cf930bf7-ba7f-4ec0-9225-526cb0af2be3" providerId="AD" clId="Web-{81ACEA6F-278C-5786-D37B-FB95738EA27F}" dt="2023-10-19T15:00:26.713" v="63" actId="1076"/>
          <ac:spMkLst>
            <pc:docMk/>
            <pc:sldMk cId="1276958268" sldId="288"/>
            <ac:spMk id="6" creationId="{BDC19E52-36FA-F999-A809-403CB1E95127}"/>
          </ac:spMkLst>
        </pc:spChg>
        <pc:spChg chg="add mod">
          <ac:chgData name="Sian Shaw" userId="S::sian.shaw@westminster-abbey.org::cf930bf7-ba7f-4ec0-9225-526cb0af2be3" providerId="AD" clId="Web-{81ACEA6F-278C-5786-D37B-FB95738EA27F}" dt="2023-10-19T15:00:46.245" v="72" actId="14100"/>
          <ac:spMkLst>
            <pc:docMk/>
            <pc:sldMk cId="1276958268" sldId="288"/>
            <ac:spMk id="7" creationId="{8234CE99-72B4-426E-CE53-52503173D464}"/>
          </ac:spMkLst>
        </pc:spChg>
        <pc:spChg chg="mod">
          <ac:chgData name="Sian Shaw" userId="S::sian.shaw@westminster-abbey.org::cf930bf7-ba7f-4ec0-9225-526cb0af2be3" providerId="AD" clId="Web-{81ACEA6F-278C-5786-D37B-FB95738EA27F}" dt="2023-10-19T15:00:31.260" v="65" actId="20577"/>
          <ac:spMkLst>
            <pc:docMk/>
            <pc:sldMk cId="1276958268" sldId="288"/>
            <ac:spMk id="12" creationId="{06494275-67AE-CA0D-1B9B-5DE8BFCD86B0}"/>
          </ac:spMkLst>
        </pc:spChg>
        <pc:picChg chg="add mod">
          <ac:chgData name="Sian Shaw" userId="S::sian.shaw@westminster-abbey.org::cf930bf7-ba7f-4ec0-9225-526cb0af2be3" providerId="AD" clId="Web-{81ACEA6F-278C-5786-D37B-FB95738EA27F}" dt="2023-10-19T15:00:13.541" v="58" actId="1076"/>
          <ac:picMkLst>
            <pc:docMk/>
            <pc:sldMk cId="1276958268" sldId="288"/>
            <ac:picMk id="3" creationId="{3ADD0DF9-99AE-48D6-9F77-29A52177C364}"/>
          </ac:picMkLst>
        </pc:picChg>
      </pc:sldChg>
      <pc:sldChg chg="addSp modSp">
        <pc:chgData name="Sian Shaw" userId="S::sian.shaw@westminster-abbey.org::cf930bf7-ba7f-4ec0-9225-526cb0af2be3" providerId="AD" clId="Web-{81ACEA6F-278C-5786-D37B-FB95738EA27F}" dt="2023-10-19T15:17:04.051" v="94" actId="14100"/>
        <pc:sldMkLst>
          <pc:docMk/>
          <pc:sldMk cId="3290031624" sldId="292"/>
        </pc:sldMkLst>
        <pc:spChg chg="mod">
          <ac:chgData name="Sian Shaw" userId="S::sian.shaw@westminster-abbey.org::cf930bf7-ba7f-4ec0-9225-526cb0af2be3" providerId="AD" clId="Web-{81ACEA6F-278C-5786-D37B-FB95738EA27F}" dt="2023-10-19T15:16:53.035" v="88" actId="1076"/>
          <ac:spMkLst>
            <pc:docMk/>
            <pc:sldMk cId="3290031624" sldId="292"/>
            <ac:spMk id="3" creationId="{AEE98494-4D79-0181-46C9-35CF9F3DD453}"/>
          </ac:spMkLst>
        </pc:spChg>
        <pc:spChg chg="add mod">
          <ac:chgData name="Sian Shaw" userId="S::sian.shaw@westminster-abbey.org::cf930bf7-ba7f-4ec0-9225-526cb0af2be3" providerId="AD" clId="Web-{81ACEA6F-278C-5786-D37B-FB95738EA27F}" dt="2023-10-19T15:17:04.051" v="94" actId="14100"/>
          <ac:spMkLst>
            <pc:docMk/>
            <pc:sldMk cId="3290031624" sldId="292"/>
            <ac:spMk id="7" creationId="{EEE81506-E420-641C-BBA5-8032502DDC96}"/>
          </ac:spMkLst>
        </pc:spChg>
        <pc:spChg chg="mod">
          <ac:chgData name="Sian Shaw" userId="S::sian.shaw@westminster-abbey.org::cf930bf7-ba7f-4ec0-9225-526cb0af2be3" providerId="AD" clId="Web-{81ACEA6F-278C-5786-D37B-FB95738EA27F}" dt="2023-10-19T15:16:47.129" v="87" actId="1076"/>
          <ac:spMkLst>
            <pc:docMk/>
            <pc:sldMk cId="3290031624" sldId="292"/>
            <ac:spMk id="11" creationId="{3C244D8B-3E0F-4F83-A14D-E22D3FF68019}"/>
          </ac:spMkLst>
        </pc:spChg>
        <pc:picChg chg="add mod">
          <ac:chgData name="Sian Shaw" userId="S::sian.shaw@westminster-abbey.org::cf930bf7-ba7f-4ec0-9225-526cb0af2be3" providerId="AD" clId="Web-{81ACEA6F-278C-5786-D37B-FB95738EA27F}" dt="2023-10-19T15:16:35.879" v="81" actId="1076"/>
          <ac:picMkLst>
            <pc:docMk/>
            <pc:sldMk cId="3290031624" sldId="292"/>
            <ac:picMk id="6" creationId="{96256DDE-9BAA-C339-76EA-759F22BE7CD6}"/>
          </ac:picMkLst>
        </pc:picChg>
      </pc:sldChg>
    </pc:docChg>
  </pc:docChgLst>
  <pc:docChgLst>
    <pc:chgData name="Sian Shaw" userId="S::sian.shaw@westminster-abbey.org::cf930bf7-ba7f-4ec0-9225-526cb0af2be3" providerId="AD" clId="Web-{739EDC8C-B7CE-9E80-3803-DD435445F20D}"/>
    <pc:docChg chg="mod addSld modSld sldOrd addMainMaster delMainMaster modMainMaster setSldSz">
      <pc:chgData name="Sian Shaw" userId="S::sian.shaw@westminster-abbey.org::cf930bf7-ba7f-4ec0-9225-526cb0af2be3" providerId="AD" clId="Web-{739EDC8C-B7CE-9E80-3803-DD435445F20D}" dt="2023-10-17T14:57:19.213" v="17"/>
      <pc:docMkLst>
        <pc:docMk/>
      </pc:docMkLst>
      <pc:sldChg chg="modSp mod modClrScheme addCm modCm chgLayout">
        <pc:chgData name="Sian Shaw" userId="S::sian.shaw@westminster-abbey.org::cf930bf7-ba7f-4ec0-9225-526cb0af2be3" providerId="AD" clId="Web-{739EDC8C-B7CE-9E80-3803-DD435445F20D}" dt="2023-10-17T14:57:19.213" v="17"/>
        <pc:sldMkLst>
          <pc:docMk/>
          <pc:sldMk cId="109857222" sldId="256"/>
        </pc:sldMkLst>
        <pc:spChg chg="mod ord">
          <ac:chgData name="Sian Shaw" userId="S::sian.shaw@westminster-abbey.org::cf930bf7-ba7f-4ec0-9225-526cb0af2be3" providerId="AD" clId="Web-{739EDC8C-B7CE-9E80-3803-DD435445F20D}" dt="2023-10-17T14:57:19.213" v="17"/>
          <ac:spMkLst>
            <pc:docMk/>
            <pc:sldMk cId="109857222" sldId="256"/>
            <ac:spMk id="3" creationId="{00000000-0000-0000-0000-000000000000}"/>
          </ac:spMkLst>
        </pc:spChg>
      </pc:sldChg>
      <pc:sldChg chg="modSp mod modClrScheme chgLayout">
        <pc:chgData name="Sian Shaw" userId="S::sian.shaw@westminster-abbey.org::cf930bf7-ba7f-4ec0-9225-526cb0af2be3" providerId="AD" clId="Web-{739EDC8C-B7CE-9E80-3803-DD435445F20D}" dt="2023-10-17T14:57:19.213" v="17"/>
        <pc:sldMkLst>
          <pc:docMk/>
          <pc:sldMk cId="1462223266" sldId="257"/>
        </pc:sldMkLst>
        <pc:spChg chg="mod ord">
          <ac:chgData name="Sian Shaw" userId="S::sian.shaw@westminster-abbey.org::cf930bf7-ba7f-4ec0-9225-526cb0af2be3" providerId="AD" clId="Web-{739EDC8C-B7CE-9E80-3803-DD435445F20D}" dt="2023-10-17T14:57:19.213" v="17"/>
          <ac:spMkLst>
            <pc:docMk/>
            <pc:sldMk cId="1462223266" sldId="257"/>
            <ac:spMk id="2" creationId="{AE183D0A-444C-E2D6-8F16-3E67723B5094}"/>
          </ac:spMkLst>
        </pc:spChg>
        <pc:spChg chg="mod ord">
          <ac:chgData name="Sian Shaw" userId="S::sian.shaw@westminster-abbey.org::cf930bf7-ba7f-4ec0-9225-526cb0af2be3" providerId="AD" clId="Web-{739EDC8C-B7CE-9E80-3803-DD435445F20D}" dt="2023-10-17T14:57:19.213" v="17"/>
          <ac:spMkLst>
            <pc:docMk/>
            <pc:sldMk cId="1462223266" sldId="257"/>
            <ac:spMk id="3" creationId="{C9A4A225-8F8C-B150-7A2F-0E49568B7132}"/>
          </ac:spMkLst>
        </pc:spChg>
      </pc:sldChg>
      <pc:sldChg chg="modSp mod modClrScheme chgLayout modNotes">
        <pc:chgData name="Sian Shaw" userId="S::sian.shaw@westminster-abbey.org::cf930bf7-ba7f-4ec0-9225-526cb0af2be3" providerId="AD" clId="Web-{739EDC8C-B7CE-9E80-3803-DD435445F20D}" dt="2023-10-17T14:57:19.213" v="17"/>
        <pc:sldMkLst>
          <pc:docMk/>
          <pc:sldMk cId="3754676818" sldId="258"/>
        </pc:sldMkLst>
        <pc:spChg chg="mod ord">
          <ac:chgData name="Sian Shaw" userId="S::sian.shaw@westminster-abbey.org::cf930bf7-ba7f-4ec0-9225-526cb0af2be3" providerId="AD" clId="Web-{739EDC8C-B7CE-9E80-3803-DD435445F20D}" dt="2023-10-17T14:57:19.213" v="17"/>
          <ac:spMkLst>
            <pc:docMk/>
            <pc:sldMk cId="3754676818" sldId="258"/>
            <ac:spMk id="2" creationId="{E63FED23-3CAC-BFDF-87D8-0020924F35D5}"/>
          </ac:spMkLst>
        </pc:spChg>
        <pc:spChg chg="mod ord">
          <ac:chgData name="Sian Shaw" userId="S::sian.shaw@westminster-abbey.org::cf930bf7-ba7f-4ec0-9225-526cb0af2be3" providerId="AD" clId="Web-{739EDC8C-B7CE-9E80-3803-DD435445F20D}" dt="2023-10-17T14:57:19.213" v="17"/>
          <ac:spMkLst>
            <pc:docMk/>
            <pc:sldMk cId="3754676818" sldId="258"/>
            <ac:spMk id="3" creationId="{D05D0EA3-31DB-112E-8CB1-50CE0D5223A2}"/>
          </ac:spMkLst>
        </pc:spChg>
      </pc:sldChg>
      <pc:sldChg chg="modSp mod modClrScheme chgLayout">
        <pc:chgData name="Sian Shaw" userId="S::sian.shaw@westminster-abbey.org::cf930bf7-ba7f-4ec0-9225-526cb0af2be3" providerId="AD" clId="Web-{739EDC8C-B7CE-9E80-3803-DD435445F20D}" dt="2023-10-17T14:57:19.213" v="17"/>
        <pc:sldMkLst>
          <pc:docMk/>
          <pc:sldMk cId="3811288195" sldId="259"/>
        </pc:sldMkLst>
        <pc:spChg chg="mod ord">
          <ac:chgData name="Sian Shaw" userId="S::sian.shaw@westminster-abbey.org::cf930bf7-ba7f-4ec0-9225-526cb0af2be3" providerId="AD" clId="Web-{739EDC8C-B7CE-9E80-3803-DD435445F20D}" dt="2023-10-17T14:57:19.213" v="17"/>
          <ac:spMkLst>
            <pc:docMk/>
            <pc:sldMk cId="3811288195" sldId="259"/>
            <ac:spMk id="2" creationId="{F9FC5ED5-F1D8-EE41-2F8E-1DB4CD9F42F4}"/>
          </ac:spMkLst>
        </pc:spChg>
        <pc:spChg chg="mod ord">
          <ac:chgData name="Sian Shaw" userId="S::sian.shaw@westminster-abbey.org::cf930bf7-ba7f-4ec0-9225-526cb0af2be3" providerId="AD" clId="Web-{739EDC8C-B7CE-9E80-3803-DD435445F20D}" dt="2023-10-17T14:57:19.213" v="17"/>
          <ac:spMkLst>
            <pc:docMk/>
            <pc:sldMk cId="3811288195" sldId="259"/>
            <ac:spMk id="3" creationId="{7B6CEC83-A4EC-D701-C2D4-56474B85FBA1}"/>
          </ac:spMkLst>
        </pc:spChg>
      </pc:sldChg>
      <pc:sldChg chg="modSp mod modClrScheme chgLayout">
        <pc:chgData name="Sian Shaw" userId="S::sian.shaw@westminster-abbey.org::cf930bf7-ba7f-4ec0-9225-526cb0af2be3" providerId="AD" clId="Web-{739EDC8C-B7CE-9E80-3803-DD435445F20D}" dt="2023-10-17T14:57:19.213" v="17"/>
        <pc:sldMkLst>
          <pc:docMk/>
          <pc:sldMk cId="209480101" sldId="261"/>
        </pc:sldMkLst>
        <pc:spChg chg="mod ord">
          <ac:chgData name="Sian Shaw" userId="S::sian.shaw@westminster-abbey.org::cf930bf7-ba7f-4ec0-9225-526cb0af2be3" providerId="AD" clId="Web-{739EDC8C-B7CE-9E80-3803-DD435445F20D}" dt="2023-10-17T14:57:19.213" v="17"/>
          <ac:spMkLst>
            <pc:docMk/>
            <pc:sldMk cId="209480101" sldId="261"/>
            <ac:spMk id="5" creationId="{B602BC1D-D2FB-42D6-B0A2-16B49E4D364A}"/>
          </ac:spMkLst>
        </pc:spChg>
        <pc:spChg chg="mod ord">
          <ac:chgData name="Sian Shaw" userId="S::sian.shaw@westminster-abbey.org::cf930bf7-ba7f-4ec0-9225-526cb0af2be3" providerId="AD" clId="Web-{739EDC8C-B7CE-9E80-3803-DD435445F20D}" dt="2023-10-17T14:57:19.213" v="17"/>
          <ac:spMkLst>
            <pc:docMk/>
            <pc:sldMk cId="209480101" sldId="261"/>
            <ac:spMk id="7" creationId="{14487D78-D03E-7A6C-9A7D-F50F16A1C161}"/>
          </ac:spMkLst>
        </pc:spChg>
      </pc:sldChg>
      <pc:sldChg chg="modSp mod modClrScheme addCm modCm chgLayout">
        <pc:chgData name="Sian Shaw" userId="S::sian.shaw@westminster-abbey.org::cf930bf7-ba7f-4ec0-9225-526cb0af2be3" providerId="AD" clId="Web-{739EDC8C-B7CE-9E80-3803-DD435445F20D}" dt="2023-10-17T14:57:19.213" v="17"/>
        <pc:sldMkLst>
          <pc:docMk/>
          <pc:sldMk cId="2318224402" sldId="262"/>
        </pc:sldMkLst>
        <pc:spChg chg="mod ord">
          <ac:chgData name="Sian Shaw" userId="S::sian.shaw@westminster-abbey.org::cf930bf7-ba7f-4ec0-9225-526cb0af2be3" providerId="AD" clId="Web-{739EDC8C-B7CE-9E80-3803-DD435445F20D}" dt="2023-10-17T14:57:19.213" v="17"/>
          <ac:spMkLst>
            <pc:docMk/>
            <pc:sldMk cId="2318224402" sldId="262"/>
            <ac:spMk id="2" creationId="{A4A43DFF-75D2-4D78-E47F-041C8DB1B95C}"/>
          </ac:spMkLst>
        </pc:spChg>
        <pc:spChg chg="mod ord">
          <ac:chgData name="Sian Shaw" userId="S::sian.shaw@westminster-abbey.org::cf930bf7-ba7f-4ec0-9225-526cb0af2be3" providerId="AD" clId="Web-{739EDC8C-B7CE-9E80-3803-DD435445F20D}" dt="2023-10-17T14:57:19.213" v="17"/>
          <ac:spMkLst>
            <pc:docMk/>
            <pc:sldMk cId="2318224402" sldId="262"/>
            <ac:spMk id="3" creationId="{543D0AC1-75EE-2516-1238-180581892795}"/>
          </ac:spMkLst>
        </pc:spChg>
      </pc:sldChg>
      <pc:sldChg chg="modSp mod ord modClrScheme chgLayout">
        <pc:chgData name="Sian Shaw" userId="S::sian.shaw@westminster-abbey.org::cf930bf7-ba7f-4ec0-9225-526cb0af2be3" providerId="AD" clId="Web-{739EDC8C-B7CE-9E80-3803-DD435445F20D}" dt="2023-10-17T14:57:19.213" v="17"/>
        <pc:sldMkLst>
          <pc:docMk/>
          <pc:sldMk cId="471383959" sldId="263"/>
        </pc:sldMkLst>
        <pc:spChg chg="mod ord">
          <ac:chgData name="Sian Shaw" userId="S::sian.shaw@westminster-abbey.org::cf930bf7-ba7f-4ec0-9225-526cb0af2be3" providerId="AD" clId="Web-{739EDC8C-B7CE-9E80-3803-DD435445F20D}" dt="2023-10-17T14:57:19.213" v="17"/>
          <ac:spMkLst>
            <pc:docMk/>
            <pc:sldMk cId="471383959" sldId="263"/>
            <ac:spMk id="2" creationId="{C7AE4F80-89D1-C85D-311C-CB5C865FE92D}"/>
          </ac:spMkLst>
        </pc:spChg>
        <pc:spChg chg="mod ord">
          <ac:chgData name="Sian Shaw" userId="S::sian.shaw@westminster-abbey.org::cf930bf7-ba7f-4ec0-9225-526cb0af2be3" providerId="AD" clId="Web-{739EDC8C-B7CE-9E80-3803-DD435445F20D}" dt="2023-10-17T14:57:19.213" v="17"/>
          <ac:spMkLst>
            <pc:docMk/>
            <pc:sldMk cId="471383959" sldId="263"/>
            <ac:spMk id="3" creationId="{A84FC56E-35F4-3D33-EFB8-D1469DB1FD96}"/>
          </ac:spMkLst>
        </pc:spChg>
      </pc:sldChg>
      <pc:sldChg chg="modSp mod modClrScheme chgLayout">
        <pc:chgData name="Sian Shaw" userId="S::sian.shaw@westminster-abbey.org::cf930bf7-ba7f-4ec0-9225-526cb0af2be3" providerId="AD" clId="Web-{739EDC8C-B7CE-9E80-3803-DD435445F20D}" dt="2023-10-17T14:57:19.213" v="17"/>
        <pc:sldMkLst>
          <pc:docMk/>
          <pc:sldMk cId="4209842597" sldId="264"/>
        </pc:sldMkLst>
        <pc:spChg chg="mod ord">
          <ac:chgData name="Sian Shaw" userId="S::sian.shaw@westminster-abbey.org::cf930bf7-ba7f-4ec0-9225-526cb0af2be3" providerId="AD" clId="Web-{739EDC8C-B7CE-9E80-3803-DD435445F20D}" dt="2023-10-17T14:57:19.213" v="17"/>
          <ac:spMkLst>
            <pc:docMk/>
            <pc:sldMk cId="4209842597" sldId="264"/>
            <ac:spMk id="2" creationId="{2BC35823-F5F8-4EBB-B167-6611E47B7797}"/>
          </ac:spMkLst>
        </pc:spChg>
        <pc:spChg chg="mod ord">
          <ac:chgData name="Sian Shaw" userId="S::sian.shaw@westminster-abbey.org::cf930bf7-ba7f-4ec0-9225-526cb0af2be3" providerId="AD" clId="Web-{739EDC8C-B7CE-9E80-3803-DD435445F20D}" dt="2023-10-17T14:57:19.213" v="17"/>
          <ac:spMkLst>
            <pc:docMk/>
            <pc:sldMk cId="4209842597" sldId="264"/>
            <ac:spMk id="3" creationId="{97A27478-B241-45BD-D9C6-63BE6F805C3B}"/>
          </ac:spMkLst>
        </pc:spChg>
      </pc:sldChg>
      <pc:sldChg chg="modSp mod modClrScheme chgLayout">
        <pc:chgData name="Sian Shaw" userId="S::sian.shaw@westminster-abbey.org::cf930bf7-ba7f-4ec0-9225-526cb0af2be3" providerId="AD" clId="Web-{739EDC8C-B7CE-9E80-3803-DD435445F20D}" dt="2023-10-17T14:57:19.213" v="17"/>
        <pc:sldMkLst>
          <pc:docMk/>
          <pc:sldMk cId="2245887851" sldId="265"/>
        </pc:sldMkLst>
        <pc:spChg chg="mod ord">
          <ac:chgData name="Sian Shaw" userId="S::sian.shaw@westminster-abbey.org::cf930bf7-ba7f-4ec0-9225-526cb0af2be3" providerId="AD" clId="Web-{739EDC8C-B7CE-9E80-3803-DD435445F20D}" dt="2023-10-17T14:57:19.213" v="17"/>
          <ac:spMkLst>
            <pc:docMk/>
            <pc:sldMk cId="2245887851" sldId="265"/>
            <ac:spMk id="2" creationId="{15D524DA-EB76-C3A2-CAED-FAE84828D9F1}"/>
          </ac:spMkLst>
        </pc:spChg>
        <pc:spChg chg="mod ord">
          <ac:chgData name="Sian Shaw" userId="S::sian.shaw@westminster-abbey.org::cf930bf7-ba7f-4ec0-9225-526cb0af2be3" providerId="AD" clId="Web-{739EDC8C-B7CE-9E80-3803-DD435445F20D}" dt="2023-10-17T14:57:19.213" v="17"/>
          <ac:spMkLst>
            <pc:docMk/>
            <pc:sldMk cId="2245887851" sldId="265"/>
            <ac:spMk id="3" creationId="{0102B9AB-F54A-F229-272E-65C2B8E0C31E}"/>
          </ac:spMkLst>
        </pc:spChg>
        <pc:spChg chg="mod">
          <ac:chgData name="Sian Shaw" userId="S::sian.shaw@westminster-abbey.org::cf930bf7-ba7f-4ec0-9225-526cb0af2be3" providerId="AD" clId="Web-{739EDC8C-B7CE-9E80-3803-DD435445F20D}" dt="2023-10-17T14:57:18.681" v="16"/>
          <ac:spMkLst>
            <pc:docMk/>
            <pc:sldMk cId="2245887851" sldId="265"/>
            <ac:spMk id="5" creationId="{0324B5B3-0743-4CF3-E6D0-7B6586969F11}"/>
          </ac:spMkLst>
        </pc:spChg>
        <pc:spChg chg="mod">
          <ac:chgData name="Sian Shaw" userId="S::sian.shaw@westminster-abbey.org::cf930bf7-ba7f-4ec0-9225-526cb0af2be3" providerId="AD" clId="Web-{739EDC8C-B7CE-9E80-3803-DD435445F20D}" dt="2023-10-17T14:57:18.681" v="16"/>
          <ac:spMkLst>
            <pc:docMk/>
            <pc:sldMk cId="2245887851" sldId="265"/>
            <ac:spMk id="6" creationId="{3608B0C8-CA54-C6BE-63B1-52AF1EB220B6}"/>
          </ac:spMkLst>
        </pc:spChg>
        <pc:spChg chg="mod">
          <ac:chgData name="Sian Shaw" userId="S::sian.shaw@westminster-abbey.org::cf930bf7-ba7f-4ec0-9225-526cb0af2be3" providerId="AD" clId="Web-{739EDC8C-B7CE-9E80-3803-DD435445F20D}" dt="2023-10-17T14:57:18.681" v="16"/>
          <ac:spMkLst>
            <pc:docMk/>
            <pc:sldMk cId="2245887851" sldId="265"/>
            <ac:spMk id="7" creationId="{97EDE875-B27D-A7A7-624C-016AD4011BD6}"/>
          </ac:spMkLst>
        </pc:spChg>
        <pc:spChg chg="mod">
          <ac:chgData name="Sian Shaw" userId="S::sian.shaw@westminster-abbey.org::cf930bf7-ba7f-4ec0-9225-526cb0af2be3" providerId="AD" clId="Web-{739EDC8C-B7CE-9E80-3803-DD435445F20D}" dt="2023-10-17T14:57:18.681" v="16"/>
          <ac:spMkLst>
            <pc:docMk/>
            <pc:sldMk cId="2245887851" sldId="265"/>
            <ac:spMk id="8" creationId="{ED33AAD4-2190-8EAF-7B73-0CAB01E0F6D5}"/>
          </ac:spMkLst>
        </pc:spChg>
        <pc:spChg chg="mod">
          <ac:chgData name="Sian Shaw" userId="S::sian.shaw@westminster-abbey.org::cf930bf7-ba7f-4ec0-9225-526cb0af2be3" providerId="AD" clId="Web-{739EDC8C-B7CE-9E80-3803-DD435445F20D}" dt="2023-10-17T14:57:18.681" v="16"/>
          <ac:spMkLst>
            <pc:docMk/>
            <pc:sldMk cId="2245887851" sldId="265"/>
            <ac:spMk id="9" creationId="{80F13A22-34CE-E7C7-7240-1ECEA77EB8F4}"/>
          </ac:spMkLst>
        </pc:spChg>
        <pc:spChg chg="mod">
          <ac:chgData name="Sian Shaw" userId="S::sian.shaw@westminster-abbey.org::cf930bf7-ba7f-4ec0-9225-526cb0af2be3" providerId="AD" clId="Web-{739EDC8C-B7CE-9E80-3803-DD435445F20D}" dt="2023-10-17T14:57:18.681" v="16"/>
          <ac:spMkLst>
            <pc:docMk/>
            <pc:sldMk cId="2245887851" sldId="265"/>
            <ac:spMk id="11" creationId="{50BFD6C3-EEAE-60EB-BD84-4870C3A00BEA}"/>
          </ac:spMkLst>
        </pc:spChg>
        <pc:spChg chg="mod">
          <ac:chgData name="Sian Shaw" userId="S::sian.shaw@westminster-abbey.org::cf930bf7-ba7f-4ec0-9225-526cb0af2be3" providerId="AD" clId="Web-{739EDC8C-B7CE-9E80-3803-DD435445F20D}" dt="2023-10-17T14:57:18.681" v="16"/>
          <ac:spMkLst>
            <pc:docMk/>
            <pc:sldMk cId="2245887851" sldId="265"/>
            <ac:spMk id="12" creationId="{3849E980-60E5-8004-1277-AD34B6554638}"/>
          </ac:spMkLst>
        </pc:spChg>
      </pc:sldChg>
      <pc:sldChg chg="modSp mod modClrScheme chgLayout">
        <pc:chgData name="Sian Shaw" userId="S::sian.shaw@westminster-abbey.org::cf930bf7-ba7f-4ec0-9225-526cb0af2be3" providerId="AD" clId="Web-{739EDC8C-B7CE-9E80-3803-DD435445F20D}" dt="2023-10-17T14:57:19.213" v="17"/>
        <pc:sldMkLst>
          <pc:docMk/>
          <pc:sldMk cId="299743095" sldId="266"/>
        </pc:sldMkLst>
        <pc:spChg chg="mod ord">
          <ac:chgData name="Sian Shaw" userId="S::sian.shaw@westminster-abbey.org::cf930bf7-ba7f-4ec0-9225-526cb0af2be3" providerId="AD" clId="Web-{739EDC8C-B7CE-9E80-3803-DD435445F20D}" dt="2023-10-17T14:57:19.213" v="17"/>
          <ac:spMkLst>
            <pc:docMk/>
            <pc:sldMk cId="299743095" sldId="266"/>
            <ac:spMk id="2" creationId="{FD1FFE32-A6B2-E04F-DAAC-DD9AEE3C0C98}"/>
          </ac:spMkLst>
        </pc:spChg>
        <pc:spChg chg="mod ord">
          <ac:chgData name="Sian Shaw" userId="S::sian.shaw@westminster-abbey.org::cf930bf7-ba7f-4ec0-9225-526cb0af2be3" providerId="AD" clId="Web-{739EDC8C-B7CE-9E80-3803-DD435445F20D}" dt="2023-10-17T14:57:19.213" v="17"/>
          <ac:spMkLst>
            <pc:docMk/>
            <pc:sldMk cId="299743095" sldId="266"/>
            <ac:spMk id="3" creationId="{4FF085A8-5972-60C4-F659-7166C5636F8C}"/>
          </ac:spMkLst>
        </pc:spChg>
        <pc:spChg chg="mod">
          <ac:chgData name="Sian Shaw" userId="S::sian.shaw@westminster-abbey.org::cf930bf7-ba7f-4ec0-9225-526cb0af2be3" providerId="AD" clId="Web-{739EDC8C-B7CE-9E80-3803-DD435445F20D}" dt="2023-10-17T14:57:18.681" v="16"/>
          <ac:spMkLst>
            <pc:docMk/>
            <pc:sldMk cId="299743095" sldId="266"/>
            <ac:spMk id="4" creationId="{9A227A7C-9159-D0FA-FD2B-24322D31C099}"/>
          </ac:spMkLst>
        </pc:spChg>
        <pc:spChg chg="mod">
          <ac:chgData name="Sian Shaw" userId="S::sian.shaw@westminster-abbey.org::cf930bf7-ba7f-4ec0-9225-526cb0af2be3" providerId="AD" clId="Web-{739EDC8C-B7CE-9E80-3803-DD435445F20D}" dt="2023-10-17T14:57:18.681" v="16"/>
          <ac:spMkLst>
            <pc:docMk/>
            <pc:sldMk cId="299743095" sldId="266"/>
            <ac:spMk id="5" creationId="{FD26B983-1203-7692-28AF-05511252B12D}"/>
          </ac:spMkLst>
        </pc:spChg>
        <pc:spChg chg="mod">
          <ac:chgData name="Sian Shaw" userId="S::sian.shaw@westminster-abbey.org::cf930bf7-ba7f-4ec0-9225-526cb0af2be3" providerId="AD" clId="Web-{739EDC8C-B7CE-9E80-3803-DD435445F20D}" dt="2023-10-17T14:57:18.681" v="16"/>
          <ac:spMkLst>
            <pc:docMk/>
            <pc:sldMk cId="299743095" sldId="266"/>
            <ac:spMk id="6" creationId="{798B1A92-93E7-2605-3883-B5564B88E822}"/>
          </ac:spMkLst>
        </pc:spChg>
      </pc:sldChg>
      <pc:sldChg chg="modSp mod modClrScheme chgLayout">
        <pc:chgData name="Sian Shaw" userId="S::sian.shaw@westminster-abbey.org::cf930bf7-ba7f-4ec0-9225-526cb0af2be3" providerId="AD" clId="Web-{739EDC8C-B7CE-9E80-3803-DD435445F20D}" dt="2023-10-17T14:57:19.213" v="17"/>
        <pc:sldMkLst>
          <pc:docMk/>
          <pc:sldMk cId="2186190855" sldId="267"/>
        </pc:sldMkLst>
        <pc:spChg chg="mod ord">
          <ac:chgData name="Sian Shaw" userId="S::sian.shaw@westminster-abbey.org::cf930bf7-ba7f-4ec0-9225-526cb0af2be3" providerId="AD" clId="Web-{739EDC8C-B7CE-9E80-3803-DD435445F20D}" dt="2023-10-17T14:57:19.213" v="17"/>
          <ac:spMkLst>
            <pc:docMk/>
            <pc:sldMk cId="2186190855" sldId="267"/>
            <ac:spMk id="2" creationId="{513EE588-C2A9-9A94-D958-E7172CEBB75C}"/>
          </ac:spMkLst>
        </pc:spChg>
        <pc:spChg chg="mod ord">
          <ac:chgData name="Sian Shaw" userId="S::sian.shaw@westminster-abbey.org::cf930bf7-ba7f-4ec0-9225-526cb0af2be3" providerId="AD" clId="Web-{739EDC8C-B7CE-9E80-3803-DD435445F20D}" dt="2023-10-17T14:57:19.213" v="17"/>
          <ac:spMkLst>
            <pc:docMk/>
            <pc:sldMk cId="2186190855" sldId="267"/>
            <ac:spMk id="3" creationId="{DAF090D2-491E-11C8-823D-70EC9AB9B5F6}"/>
          </ac:spMkLst>
        </pc:spChg>
      </pc:sldChg>
      <pc:sldChg chg="modSp mod modClrScheme chgLayout">
        <pc:chgData name="Sian Shaw" userId="S::sian.shaw@westminster-abbey.org::cf930bf7-ba7f-4ec0-9225-526cb0af2be3" providerId="AD" clId="Web-{739EDC8C-B7CE-9E80-3803-DD435445F20D}" dt="2023-10-17T14:57:19.213" v="17"/>
        <pc:sldMkLst>
          <pc:docMk/>
          <pc:sldMk cId="927364701" sldId="268"/>
        </pc:sldMkLst>
        <pc:spChg chg="mod ord">
          <ac:chgData name="Sian Shaw" userId="S::sian.shaw@westminster-abbey.org::cf930bf7-ba7f-4ec0-9225-526cb0af2be3" providerId="AD" clId="Web-{739EDC8C-B7CE-9E80-3803-DD435445F20D}" dt="2023-10-17T14:57:19.213" v="17"/>
          <ac:spMkLst>
            <pc:docMk/>
            <pc:sldMk cId="927364701" sldId="268"/>
            <ac:spMk id="2" creationId="{E8FBEAD0-4663-4757-365B-37B38BD980C5}"/>
          </ac:spMkLst>
        </pc:spChg>
        <pc:spChg chg="mod ord">
          <ac:chgData name="Sian Shaw" userId="S::sian.shaw@westminster-abbey.org::cf930bf7-ba7f-4ec0-9225-526cb0af2be3" providerId="AD" clId="Web-{739EDC8C-B7CE-9E80-3803-DD435445F20D}" dt="2023-10-17T14:57:19.213" v="17"/>
          <ac:spMkLst>
            <pc:docMk/>
            <pc:sldMk cId="927364701" sldId="268"/>
            <ac:spMk id="3" creationId="{CEFEB7C8-AA7B-E4E7-DF6C-C1B05F42EAF7}"/>
          </ac:spMkLst>
        </pc:spChg>
      </pc:sldChg>
      <pc:sldChg chg="modSp mod modClrScheme chgLayout">
        <pc:chgData name="Sian Shaw" userId="S::sian.shaw@westminster-abbey.org::cf930bf7-ba7f-4ec0-9225-526cb0af2be3" providerId="AD" clId="Web-{739EDC8C-B7CE-9E80-3803-DD435445F20D}" dt="2023-10-17T14:57:19.213" v="17"/>
        <pc:sldMkLst>
          <pc:docMk/>
          <pc:sldMk cId="3269295306" sldId="269"/>
        </pc:sldMkLst>
        <pc:spChg chg="mod ord">
          <ac:chgData name="Sian Shaw" userId="S::sian.shaw@westminster-abbey.org::cf930bf7-ba7f-4ec0-9225-526cb0af2be3" providerId="AD" clId="Web-{739EDC8C-B7CE-9E80-3803-DD435445F20D}" dt="2023-10-17T14:57:19.213" v="17"/>
          <ac:spMkLst>
            <pc:docMk/>
            <pc:sldMk cId="3269295306" sldId="269"/>
            <ac:spMk id="2" creationId="{3F9CB276-9CE2-44D9-0436-03C4FE920623}"/>
          </ac:spMkLst>
        </pc:spChg>
        <pc:spChg chg="mod ord">
          <ac:chgData name="Sian Shaw" userId="S::sian.shaw@westminster-abbey.org::cf930bf7-ba7f-4ec0-9225-526cb0af2be3" providerId="AD" clId="Web-{739EDC8C-B7CE-9E80-3803-DD435445F20D}" dt="2023-10-17T14:57:19.213" v="17"/>
          <ac:spMkLst>
            <pc:docMk/>
            <pc:sldMk cId="3269295306" sldId="269"/>
            <ac:spMk id="3" creationId="{1654CACB-8535-0E61-EC63-14574861CCEA}"/>
          </ac:spMkLst>
        </pc:spChg>
      </pc:sldChg>
      <pc:sldChg chg="modSp mod modClrScheme chgLayout">
        <pc:chgData name="Sian Shaw" userId="S::sian.shaw@westminster-abbey.org::cf930bf7-ba7f-4ec0-9225-526cb0af2be3" providerId="AD" clId="Web-{739EDC8C-B7CE-9E80-3803-DD435445F20D}" dt="2023-10-17T14:57:19.213" v="17"/>
        <pc:sldMkLst>
          <pc:docMk/>
          <pc:sldMk cId="2658588343" sldId="270"/>
        </pc:sldMkLst>
        <pc:spChg chg="mod ord">
          <ac:chgData name="Sian Shaw" userId="S::sian.shaw@westminster-abbey.org::cf930bf7-ba7f-4ec0-9225-526cb0af2be3" providerId="AD" clId="Web-{739EDC8C-B7CE-9E80-3803-DD435445F20D}" dt="2023-10-17T14:57:19.213" v="17"/>
          <ac:spMkLst>
            <pc:docMk/>
            <pc:sldMk cId="2658588343" sldId="270"/>
            <ac:spMk id="2" creationId="{D904E66D-C8BA-A82A-10F4-D1DE0EA957C2}"/>
          </ac:spMkLst>
        </pc:spChg>
        <pc:spChg chg="mod ord">
          <ac:chgData name="Sian Shaw" userId="S::sian.shaw@westminster-abbey.org::cf930bf7-ba7f-4ec0-9225-526cb0af2be3" providerId="AD" clId="Web-{739EDC8C-B7CE-9E80-3803-DD435445F20D}" dt="2023-10-17T14:57:19.213" v="17"/>
          <ac:spMkLst>
            <pc:docMk/>
            <pc:sldMk cId="2658588343" sldId="270"/>
            <ac:spMk id="3" creationId="{3E08D083-9A72-BF39-BBED-C3CD4BE4374A}"/>
          </ac:spMkLst>
        </pc:spChg>
      </pc:sldChg>
      <pc:sldChg chg="modSp mod modClrScheme chgLayout">
        <pc:chgData name="Sian Shaw" userId="S::sian.shaw@westminster-abbey.org::cf930bf7-ba7f-4ec0-9225-526cb0af2be3" providerId="AD" clId="Web-{739EDC8C-B7CE-9E80-3803-DD435445F20D}" dt="2023-10-17T14:57:19.213" v="17"/>
        <pc:sldMkLst>
          <pc:docMk/>
          <pc:sldMk cId="2587916332" sldId="271"/>
        </pc:sldMkLst>
        <pc:spChg chg="mod ord">
          <ac:chgData name="Sian Shaw" userId="S::sian.shaw@westminster-abbey.org::cf930bf7-ba7f-4ec0-9225-526cb0af2be3" providerId="AD" clId="Web-{739EDC8C-B7CE-9E80-3803-DD435445F20D}" dt="2023-10-17T14:57:19.213" v="17"/>
          <ac:spMkLst>
            <pc:docMk/>
            <pc:sldMk cId="2587916332" sldId="271"/>
            <ac:spMk id="2" creationId="{6219B6AB-6103-8E78-1107-DF3F53F45AD4}"/>
          </ac:spMkLst>
        </pc:spChg>
        <pc:spChg chg="mod">
          <ac:chgData name="Sian Shaw" userId="S::sian.shaw@westminster-abbey.org::cf930bf7-ba7f-4ec0-9225-526cb0af2be3" providerId="AD" clId="Web-{739EDC8C-B7CE-9E80-3803-DD435445F20D}" dt="2023-10-17T14:57:18.681" v="16"/>
          <ac:spMkLst>
            <pc:docMk/>
            <pc:sldMk cId="2587916332" sldId="271"/>
            <ac:spMk id="5" creationId="{D7AF87D6-4B2A-1278-E4FF-2EE4CABAED41}"/>
          </ac:spMkLst>
        </pc:spChg>
        <pc:picChg chg="mod ord">
          <ac:chgData name="Sian Shaw" userId="S::sian.shaw@westminster-abbey.org::cf930bf7-ba7f-4ec0-9225-526cb0af2be3" providerId="AD" clId="Web-{739EDC8C-B7CE-9E80-3803-DD435445F20D}" dt="2023-10-17T14:57:19.213" v="17"/>
          <ac:picMkLst>
            <pc:docMk/>
            <pc:sldMk cId="2587916332" sldId="271"/>
            <ac:picMk id="4" creationId="{0809542D-D756-B8AD-71E5-F4919F63B7D3}"/>
          </ac:picMkLst>
        </pc:picChg>
      </pc:sldChg>
      <pc:sldChg chg="modSp add mod ord modClrScheme chgLayout">
        <pc:chgData name="Sian Shaw" userId="S::sian.shaw@westminster-abbey.org::cf930bf7-ba7f-4ec0-9225-526cb0af2be3" providerId="AD" clId="Web-{739EDC8C-B7CE-9E80-3803-DD435445F20D}" dt="2023-10-17T14:57:19.213" v="17"/>
        <pc:sldMkLst>
          <pc:docMk/>
          <pc:sldMk cId="31296170" sldId="272"/>
        </pc:sldMkLst>
        <pc:spChg chg="mod">
          <ac:chgData name="Sian Shaw" userId="S::sian.shaw@westminster-abbey.org::cf930bf7-ba7f-4ec0-9225-526cb0af2be3" providerId="AD" clId="Web-{739EDC8C-B7CE-9E80-3803-DD435445F20D}" dt="2023-10-17T14:57:18.681" v="16"/>
          <ac:spMkLst>
            <pc:docMk/>
            <pc:sldMk cId="31296170" sldId="272"/>
            <ac:spMk id="11" creationId="{E7338971-C83C-4DFC-BE32-A41360E92CC3}"/>
          </ac:spMkLst>
        </pc:spChg>
        <pc:spChg chg="mod">
          <ac:chgData name="Sian Shaw" userId="S::sian.shaw@westminster-abbey.org::cf930bf7-ba7f-4ec0-9225-526cb0af2be3" providerId="AD" clId="Web-{739EDC8C-B7CE-9E80-3803-DD435445F20D}" dt="2023-10-17T14:57:18.681" v="16"/>
          <ac:spMkLst>
            <pc:docMk/>
            <pc:sldMk cId="31296170" sldId="272"/>
            <ac:spMk id="13" creationId="{B6578C75-C728-3D30-E482-B8DC9107D92D}"/>
          </ac:spMkLst>
        </pc:spChg>
        <pc:spChg chg="mod">
          <ac:chgData name="Sian Shaw" userId="S::sian.shaw@westminster-abbey.org::cf930bf7-ba7f-4ec0-9225-526cb0af2be3" providerId="AD" clId="Web-{739EDC8C-B7CE-9E80-3803-DD435445F20D}" dt="2023-10-17T14:57:18.681" v="16"/>
          <ac:spMkLst>
            <pc:docMk/>
            <pc:sldMk cId="31296170" sldId="272"/>
            <ac:spMk id="15" creationId="{702B0294-57B6-1287-2D19-F77AD95E98DF}"/>
          </ac:spMkLst>
        </pc:spChg>
        <pc:spChg chg="mod">
          <ac:chgData name="Sian Shaw" userId="S::sian.shaw@westminster-abbey.org::cf930bf7-ba7f-4ec0-9225-526cb0af2be3" providerId="AD" clId="Web-{739EDC8C-B7CE-9E80-3803-DD435445F20D}" dt="2023-10-17T14:57:18.681" v="16"/>
          <ac:spMkLst>
            <pc:docMk/>
            <pc:sldMk cId="31296170" sldId="272"/>
            <ac:spMk id="23" creationId="{B25194A0-41A0-BE0E-AA8E-2204ACE4979C}"/>
          </ac:spMkLst>
        </pc:spChg>
        <pc:picChg chg="mod">
          <ac:chgData name="Sian Shaw" userId="S::sian.shaw@westminster-abbey.org::cf930bf7-ba7f-4ec0-9225-526cb0af2be3" providerId="AD" clId="Web-{739EDC8C-B7CE-9E80-3803-DD435445F20D}" dt="2023-10-17T14:57:18.681" v="16"/>
          <ac:picMkLst>
            <pc:docMk/>
            <pc:sldMk cId="31296170" sldId="272"/>
            <ac:picMk id="2" creationId="{EB78A38E-A4C4-DA28-1DBC-3EE32C91B413}"/>
          </ac:picMkLst>
        </pc:picChg>
        <pc:picChg chg="mod">
          <ac:chgData name="Sian Shaw" userId="S::sian.shaw@westminster-abbey.org::cf930bf7-ba7f-4ec0-9225-526cb0af2be3" providerId="AD" clId="Web-{739EDC8C-B7CE-9E80-3803-DD435445F20D}" dt="2023-10-17T14:57:18.681" v="16"/>
          <ac:picMkLst>
            <pc:docMk/>
            <pc:sldMk cId="31296170" sldId="272"/>
            <ac:picMk id="7" creationId="{08DFE721-23ED-3DBB-05B7-56DDF827964F}"/>
          </ac:picMkLst>
        </pc:picChg>
        <pc:cxnChg chg="mod">
          <ac:chgData name="Sian Shaw" userId="S::sian.shaw@westminster-abbey.org::cf930bf7-ba7f-4ec0-9225-526cb0af2be3" providerId="AD" clId="Web-{739EDC8C-B7CE-9E80-3803-DD435445F20D}" dt="2023-10-17T14:57:18.681" v="16"/>
          <ac:cxnSpMkLst>
            <pc:docMk/>
            <pc:sldMk cId="31296170" sldId="272"/>
            <ac:cxnSpMk id="5" creationId="{1B1F8AD1-9A62-A799-CFE8-437D2FFF34F8}"/>
          </ac:cxnSpMkLst>
        </pc:cxnChg>
      </pc:sldChg>
      <pc:sldMasterChg chg="modSp modSldLayout">
        <pc:chgData name="Sian Shaw" userId="S::sian.shaw@westminster-abbey.org::cf930bf7-ba7f-4ec0-9225-526cb0af2be3" providerId="AD" clId="Web-{739EDC8C-B7CE-9E80-3803-DD435445F20D}" dt="2023-10-17T14:57:18.681" v="16"/>
        <pc:sldMasterMkLst>
          <pc:docMk/>
          <pc:sldMasterMk cId="2460954070" sldId="2147483660"/>
        </pc:sldMasterMkLst>
        <pc:spChg chg="mod">
          <ac:chgData name="Sian Shaw" userId="S::sian.shaw@westminster-abbey.org::cf930bf7-ba7f-4ec0-9225-526cb0af2be3" providerId="AD" clId="Web-{739EDC8C-B7CE-9E80-3803-DD435445F20D}" dt="2023-10-17T14:57:18.681" v="16"/>
          <ac:spMkLst>
            <pc:docMk/>
            <pc:sldMasterMk cId="2460954070" sldId="2147483660"/>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ac:spMk id="4"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ac:spMk id="5"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ac:spMk id="6" creationId="{00000000-0000-0000-0000-000000000000}"/>
          </ac:spMkLst>
        </pc:sp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2385387890" sldId="2147483661"/>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2385387890" sldId="2147483661"/>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2385387890" sldId="2147483661"/>
              <ac:spMk id="3" creationId="{00000000-0000-0000-0000-000000000000}"/>
            </ac:spMkLst>
          </pc:spChg>
        </pc:sldLayout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2591524520" sldId="2147483663"/>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2591524520" sldId="2147483663"/>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2591524520" sldId="2147483663"/>
              <ac:spMk id="3" creationId="{00000000-0000-0000-0000-000000000000}"/>
            </ac:spMkLst>
          </pc:spChg>
        </pc:sldLayout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1203092039" sldId="2147483664"/>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1203092039" sldId="2147483664"/>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1203092039" sldId="2147483664"/>
              <ac:spMk id="4" creationId="{00000000-0000-0000-0000-000000000000}"/>
            </ac:spMkLst>
          </pc:spChg>
        </pc:sldLayout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3733172339" sldId="2147483665"/>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3733172339" sldId="2147483665"/>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733172339" sldId="2147483665"/>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733172339" sldId="2147483665"/>
              <ac:spMk id="4"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733172339" sldId="2147483665"/>
              <ac:spMk id="5"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733172339" sldId="2147483665"/>
              <ac:spMk id="6" creationId="{00000000-0000-0000-0000-000000000000}"/>
            </ac:spMkLst>
          </pc:spChg>
        </pc:sldLayout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3171841454" sldId="2147483668"/>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3171841454" sldId="2147483668"/>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171841454" sldId="2147483668"/>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171841454" sldId="2147483668"/>
              <ac:spMk id="4" creationId="{00000000-0000-0000-0000-000000000000}"/>
            </ac:spMkLst>
          </pc:spChg>
        </pc:sldLayout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1718958274" sldId="2147483669"/>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1718958274" sldId="2147483669"/>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1718958274" sldId="2147483669"/>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1718958274" sldId="2147483669"/>
              <ac:spMk id="4" creationId="{00000000-0000-0000-0000-000000000000}"/>
            </ac:spMkLst>
          </pc:spChg>
        </pc:sldLayoutChg>
        <pc:sldLayoutChg chg="modSp">
          <pc:chgData name="Sian Shaw" userId="S::sian.shaw@westminster-abbey.org::cf930bf7-ba7f-4ec0-9225-526cb0af2be3" providerId="AD" clId="Web-{739EDC8C-B7CE-9E80-3803-DD435445F20D}" dt="2023-10-17T14:57:18.681" v="16"/>
          <pc:sldLayoutMkLst>
            <pc:docMk/>
            <pc:sldMasterMk cId="2460954070" sldId="2147483660"/>
            <pc:sldLayoutMk cId="3479445657" sldId="2147483671"/>
          </pc:sldLayoutMkLst>
          <pc:spChg chg="mod">
            <ac:chgData name="Sian Shaw" userId="S::sian.shaw@westminster-abbey.org::cf930bf7-ba7f-4ec0-9225-526cb0af2be3" providerId="AD" clId="Web-{739EDC8C-B7CE-9E80-3803-DD435445F20D}" dt="2023-10-17T14:57:18.681" v="16"/>
            <ac:spMkLst>
              <pc:docMk/>
              <pc:sldMasterMk cId="2460954070" sldId="2147483660"/>
              <pc:sldLayoutMk cId="3479445657" sldId="2147483671"/>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2460954070" sldId="2147483660"/>
              <pc:sldLayoutMk cId="3479445657" sldId="2147483671"/>
              <ac:spMk id="3" creationId="{00000000-0000-0000-0000-000000000000}"/>
            </ac:spMkLst>
          </pc:spChg>
        </pc:sldLayoutChg>
      </pc:sldMasterChg>
      <pc:sldMasterChg chg="modSp add del addSldLayout delSldLayout modSldLayout">
        <pc:chgData name="Sian Shaw" userId="S::sian.shaw@westminster-abbey.org::cf930bf7-ba7f-4ec0-9225-526cb0af2be3" providerId="AD" clId="Web-{739EDC8C-B7CE-9E80-3803-DD435445F20D}" dt="2023-10-17T14:57:19.213" v="17"/>
        <pc:sldMasterMkLst>
          <pc:docMk/>
          <pc:sldMasterMk cId="1945524690" sldId="2147483678"/>
        </pc:sldMasterMkLst>
        <pc:spChg chg="mod">
          <ac:chgData name="Sian Shaw" userId="S::sian.shaw@westminster-abbey.org::cf930bf7-ba7f-4ec0-9225-526cb0af2be3" providerId="AD" clId="Web-{739EDC8C-B7CE-9E80-3803-DD435445F20D}" dt="2023-10-17T14:57:18.681" v="16"/>
          <ac:spMkLst>
            <pc:docMk/>
            <pc:sldMasterMk cId="1945524690" sldId="2147483678"/>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ac:spMk id="5"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ac:spMk id="6"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ac:spMk id="13" creationId="{BA75BC7F-8C75-4235-8490-9108DB8F64DC}"/>
          </ac:spMkLst>
        </pc:spChg>
        <pc:picChg chg="mod">
          <ac:chgData name="Sian Shaw" userId="S::sian.shaw@westminster-abbey.org::cf930bf7-ba7f-4ec0-9225-526cb0af2be3" providerId="AD" clId="Web-{739EDC8C-B7CE-9E80-3803-DD435445F20D}" dt="2023-10-17T14:57:18.681" v="16"/>
          <ac:picMkLst>
            <pc:docMk/>
            <pc:sldMasterMk cId="1945524690" sldId="2147483678"/>
            <ac:picMk id="9" creationId="{129EDF4B-FFC4-43E6-8821-09264BA8C5FB}"/>
          </ac:picMkLst>
        </pc:picChg>
        <pc:cxnChg chg="mod">
          <ac:chgData name="Sian Shaw" userId="S::sian.shaw@westminster-abbey.org::cf930bf7-ba7f-4ec0-9225-526cb0af2be3" providerId="AD" clId="Web-{739EDC8C-B7CE-9E80-3803-DD435445F20D}" dt="2023-10-17T14:57:18.681" v="16"/>
          <ac:cxnSpMkLst>
            <pc:docMk/>
            <pc:sldMasterMk cId="1945524690" sldId="2147483678"/>
            <ac:cxnSpMk id="11" creationId="{28D71232-FF16-4157-B83A-AE1C34146FB1}"/>
          </ac:cxnSpMkLst>
        </pc:cxn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2142036581" sldId="2147483679"/>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2142036581" sldId="2147483679"/>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2142036581" sldId="2147483679"/>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2142036581" sldId="2147483679"/>
              <ac:spMk id="6" creationId="{0A5FA415-B899-4E92-A0F3-839EBA3E456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2142036581" sldId="2147483679"/>
              <ac:spMk id="7" creationId="{362E202A-5D29-714D-A7C8-A140BB2F367B}"/>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2142036581" sldId="2147483679"/>
              <ac:spMk id="22" creationId="{089F3F2F-7DFD-4326-BA2B-74CBC054479B}"/>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2142036581" sldId="2147483679"/>
              <ac:spMk id="23" creationId="{95FFEEBB-A3E9-4F20-A8F3-3B8F525845C3}"/>
            </ac:spMkLst>
          </pc:spChg>
          <pc:picChg chg="mod">
            <ac:chgData name="Sian Shaw" userId="S::sian.shaw@westminster-abbey.org::cf930bf7-ba7f-4ec0-9225-526cb0af2be3" providerId="AD" clId="Web-{739EDC8C-B7CE-9E80-3803-DD435445F20D}" dt="2023-10-17T14:57:18.681" v="16"/>
            <ac:picMkLst>
              <pc:docMk/>
              <pc:sldMasterMk cId="1945524690" sldId="2147483678"/>
              <pc:sldLayoutMk cId="2142036581" sldId="2147483679"/>
              <ac:picMk id="24" creationId="{D13AA051-B7D8-4141-9564-A1906A2C9FF3}"/>
            </ac:picMkLst>
          </pc:picChg>
          <pc:cxnChg chg="mod">
            <ac:chgData name="Sian Shaw" userId="S::sian.shaw@westminster-abbey.org::cf930bf7-ba7f-4ec0-9225-526cb0af2be3" providerId="AD" clId="Web-{739EDC8C-B7CE-9E80-3803-DD435445F20D}" dt="2023-10-17T14:57:18.681" v="16"/>
            <ac:cxnSpMkLst>
              <pc:docMk/>
              <pc:sldMasterMk cId="1945524690" sldId="2147483678"/>
              <pc:sldLayoutMk cId="2142036581" sldId="2147483679"/>
              <ac:cxnSpMk id="25" creationId="{95954CA3-E9A8-45D3-B60E-297497EAC6BB}"/>
            </ac:cxnSpMkLst>
          </pc:cxn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1834571092" sldId="2147483680"/>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1834571092" sldId="2147483680"/>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1834571092" sldId="2147483680"/>
              <ac:spMk id="9" creationId="{46414D10-78A2-4E62-B139-A8E40C2249E7}"/>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3256247653" sldId="2147483681"/>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3256247653" sldId="2147483681"/>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256247653" sldId="2147483681"/>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256247653" sldId="2147483681"/>
              <ac:spMk id="4"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256247653" sldId="2147483681"/>
              <ac:spMk id="9" creationId="{1BFC5747-193E-4B1E-9F03-8BE08684C373}"/>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3457749315" sldId="2147483682"/>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3457749315" sldId="2147483682"/>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457749315" sldId="2147483682"/>
              <ac:spMk id="9" creationId="{46414D10-78A2-4E62-B139-A8E40C2249E7}"/>
            </ac:spMkLst>
          </pc:spChg>
          <pc:cxnChg chg="mod">
            <ac:chgData name="Sian Shaw" userId="S::sian.shaw@westminster-abbey.org::cf930bf7-ba7f-4ec0-9225-526cb0af2be3" providerId="AD" clId="Web-{739EDC8C-B7CE-9E80-3803-DD435445F20D}" dt="2023-10-17T14:57:18.681" v="16"/>
            <ac:cxnSpMkLst>
              <pc:docMk/>
              <pc:sldMasterMk cId="1945524690" sldId="2147483678"/>
              <pc:sldLayoutMk cId="3457749315" sldId="2147483682"/>
              <ac:cxnSpMk id="8" creationId="{B3AAE61D-927D-4B65-9780-71BB9601EB5F}"/>
            </ac:cxnSpMkLst>
          </pc:cxn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1870469456" sldId="2147483683"/>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1870469456" sldId="2147483683"/>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1870469456" sldId="2147483683"/>
              <ac:spMk id="3"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1870469456" sldId="2147483683"/>
              <ac:spMk id="9" creationId="{1BFC5747-193E-4B1E-9F03-8BE08684C373}"/>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1870469456" sldId="2147483683"/>
              <ac:spMk id="10" creationId="{3A140809-DC3A-474C-A830-00E2A0073C6A}"/>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3066869176" sldId="2147483684"/>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3066869176" sldId="2147483684"/>
              <ac:spMk id="7" creationId="{55F47E6A-C99D-480D-945D-DC585A0B5FD5}"/>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066869176" sldId="2147483684"/>
              <ac:spMk id="9" creationId="{46414D10-78A2-4E62-B139-A8E40C2249E7}"/>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1574658343" sldId="2147483685"/>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1574658343" sldId="2147483685"/>
              <ac:spMk id="4" creationId="{16ACE230-9260-46B6-AE41-B8DE843ADB0E}"/>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1574658343" sldId="2147483685"/>
              <ac:spMk id="9" creationId="{46414D10-78A2-4E62-B139-A8E40C2249E7}"/>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637377977" sldId="2147483686"/>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637377977" sldId="2147483686"/>
              <ac:spMk id="4" creationId="{16ACE230-9260-46B6-AE41-B8DE843ADB0E}"/>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637377977" sldId="2147483686"/>
              <ac:spMk id="7" creationId="{A321F90D-9B24-42D2-9BF4-79C35BD24F8F}"/>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637377977" sldId="2147483686"/>
              <ac:spMk id="9" creationId="{46414D10-78A2-4E62-B139-A8E40C2249E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637377977" sldId="2147483686"/>
              <ac:spMk id="10" creationId="{9724DA0D-2A5D-4999-AD74-F5F04EB45696}"/>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1406635317" sldId="2147483687"/>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1406635317" sldId="2147483687"/>
              <ac:spMk id="4" creationId="{16ACE230-9260-46B6-AE41-B8DE843ADB0E}"/>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1406635317" sldId="2147483687"/>
              <ac:spMk id="9" creationId="{46414D10-78A2-4E62-B139-A8E40C2249E7}"/>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4025541676" sldId="2147483688"/>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4025541676" sldId="2147483688"/>
              <ac:spMk id="9" creationId="{46414D10-78A2-4E62-B139-A8E40C2249E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025541676" sldId="2147483688"/>
              <ac:spMk id="10" creationId="{F90A8BEB-DBFB-3C42-A8BC-B5FF36CD393F}"/>
            </ac:spMkLst>
          </pc:spChg>
          <pc:picChg chg="mod">
            <ac:chgData name="Sian Shaw" userId="S::sian.shaw@westminster-abbey.org::cf930bf7-ba7f-4ec0-9225-526cb0af2be3" providerId="AD" clId="Web-{739EDC8C-B7CE-9E80-3803-DD435445F20D}" dt="2023-10-17T14:57:18.681" v="16"/>
            <ac:picMkLst>
              <pc:docMk/>
              <pc:sldMasterMk cId="1945524690" sldId="2147483678"/>
              <pc:sldLayoutMk cId="4025541676" sldId="2147483688"/>
              <ac:picMk id="11" creationId="{F9C8AF60-888C-E44C-872A-4552EDEC6702}"/>
            </ac:picMkLst>
          </pc:picChg>
          <pc:cxnChg chg="mod">
            <ac:chgData name="Sian Shaw" userId="S::sian.shaw@westminster-abbey.org::cf930bf7-ba7f-4ec0-9225-526cb0af2be3" providerId="AD" clId="Web-{739EDC8C-B7CE-9E80-3803-DD435445F20D}" dt="2023-10-17T14:57:18.681" v="16"/>
            <ac:cxnSpMkLst>
              <pc:docMk/>
              <pc:sldMasterMk cId="1945524690" sldId="2147483678"/>
              <pc:sldLayoutMk cId="4025541676" sldId="2147483688"/>
              <ac:cxnSpMk id="8" creationId="{9B423F53-F859-8148-97A5-CE00D54416F2}"/>
            </ac:cxnSpMkLst>
          </pc:cxn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431773850" sldId="2147483689"/>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9" creationId="{1BFC5747-193E-4B1E-9F03-8BE08684C373}"/>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0" creationId="{B9420A07-0187-46B8-9A5E-7668A200A59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1" creationId="{CD9DE60E-A78E-4F47-937F-D5FD1A1F556D}"/>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2" creationId="{9CFA19E0-3C59-4D52-9989-7BFAE15CAF34}"/>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3" creationId="{FD6537C6-4BF9-4707-B2A8-02F30C28381B}"/>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4" creationId="{8B55AC80-7F93-483A-8E78-ABD3670BDD2B}"/>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5" creationId="{58A588AC-1148-44F6-8E07-0F21DDFF07CC}"/>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6" creationId="{C18802BA-1955-4EDF-864C-4F824B3D96F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7" creationId="{933056E3-1307-4609-BAE1-C4CA58904B2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19" creationId="{5331577E-E241-4267-BD57-270FE4BBDDA8}"/>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0" creationId="{8861D768-0E5D-43E6-83FB-C3588A4718F3}"/>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1" creationId="{D086F851-1126-4C7D-A171-A407F2D3EB48}"/>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2" creationId="{62C6655A-61E8-46D7-A2D2-3AE812FDAA58}"/>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3" creationId="{AA695C67-6A22-4997-9750-1ADD48461F43}"/>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4" creationId="{784A6E6F-D943-4C9F-812E-7144E546AFAF}"/>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5" creationId="{475A0531-1F14-43E0-846E-B650D1FA220F}"/>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6" creationId="{2A7A7BF5-04FD-4F89-B28A-2F864AB0A6C1}"/>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7" creationId="{90358B03-16A9-4AB3-8646-74FAF10DF37E}"/>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8" creationId="{85E0DBFB-25B1-450D-8B7B-AFBE702123D8}"/>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29" creationId="{A0F2A3FB-0776-4F72-B4F8-0B01CDC481D9}"/>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30" creationId="{F8A71FA7-099E-41A8-8552-4E10DB0B5439}"/>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31" creationId="{2FD52A82-BE12-4BEF-B39D-B47F89B44381}"/>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32" creationId="{3DFEAE6F-2F70-4897-BB06-483F836B5A1B}"/>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33" creationId="{1A6778DC-A5F4-47F6-A3D0-69D82C3F3B6D}"/>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34" creationId="{CB9ACC99-832B-4C38-BCA8-0D114C6EC6F6}"/>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35" creationId="{50C19947-A35F-4406-95DA-1350513EE96F}"/>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43" creationId="{0425F1DE-96E1-4B0D-8D9F-8C910A13D791}"/>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47" creationId="{A6617240-A156-4D67-B54E-93B3A1A792E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48" creationId="{A54187E4-5209-4ED2-9863-30C55E934BF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49" creationId="{FE18FDD8-3A24-43F6-AD4B-A81A8E0092DA}"/>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0" creationId="{FC3C9E8D-900E-4F7C-84EE-DA5066E15876}"/>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1" creationId="{67B321F0-D779-4837-8E1B-A949DAD5036A}"/>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2" creationId="{EB5A0A17-A322-442A-9F5E-B9B43F9D05E9}"/>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3" creationId="{DA9F100C-7BA2-45EC-B83D-53CEA0F5B911}"/>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4" creationId="{0C0416F7-991B-4D29-96C8-C51254159FC3}"/>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5" creationId="{439AA3A3-03D7-4344-A6CB-AEB2A0D03762}"/>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6" creationId="{7C92F8F7-D6E4-4002-AA4F-782EC5EF4B06}"/>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7" creationId="{C8BEFEC5-045F-473C-B383-40D024F8D86A}"/>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8" creationId="{DDACFD36-2DB3-4828-911B-02FC63D77DE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59" creationId="{5A599F55-8D9A-4407-B2EF-B9E65D594B76}"/>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431773850" sldId="2147483689"/>
              <ac:spMk id="60" creationId="{CB32E303-88DD-490E-9D91-305BD698CE74}"/>
            </ac:spMkLst>
          </pc:sp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3436511976" sldId="2147483690"/>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3436511976" sldId="2147483690"/>
              <ac:spMk id="2" creationId="{00000000-0000-0000-0000-000000000000}"/>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436511976" sldId="2147483690"/>
              <ac:spMk id="4" creationId="{B60E535C-DCC8-4E2D-BB08-CD11E6C93058}"/>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436511976" sldId="2147483690"/>
              <ac:spMk id="9" creationId="{46414D10-78A2-4E62-B139-A8E40C2249E7}"/>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436511976" sldId="2147483690"/>
              <ac:spMk id="10" creationId="{9E7C2DC7-BD2E-40A4-A00A-E5CA7FA69F3A}"/>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436511976" sldId="2147483690"/>
              <ac:spMk id="11" creationId="{E64054F9-6A19-4BC5-90AC-D24B07AC5C5C}"/>
            </ac:spMkLst>
          </pc:spChg>
          <pc:spChg chg="mod">
            <ac:chgData name="Sian Shaw" userId="S::sian.shaw@westminster-abbey.org::cf930bf7-ba7f-4ec0-9225-526cb0af2be3" providerId="AD" clId="Web-{739EDC8C-B7CE-9E80-3803-DD435445F20D}" dt="2023-10-17T14:57:18.681" v="16"/>
            <ac:spMkLst>
              <pc:docMk/>
              <pc:sldMasterMk cId="1945524690" sldId="2147483678"/>
              <pc:sldLayoutMk cId="3436511976" sldId="2147483690"/>
              <ac:spMk id="18" creationId="{8AD5C08F-57F7-480C-AEEA-D6E5448D738D}"/>
            </ac:spMkLst>
          </pc:spChg>
          <pc:grpChg chg="mod">
            <ac:chgData name="Sian Shaw" userId="S::sian.shaw@westminster-abbey.org::cf930bf7-ba7f-4ec0-9225-526cb0af2be3" providerId="AD" clId="Web-{739EDC8C-B7CE-9E80-3803-DD435445F20D}" dt="2023-10-17T14:57:18.681" v="16"/>
            <ac:grpSpMkLst>
              <pc:docMk/>
              <pc:sldMasterMk cId="1945524690" sldId="2147483678"/>
              <pc:sldLayoutMk cId="3436511976" sldId="2147483690"/>
              <ac:grpSpMk id="7" creationId="{F3C3D3EB-C72B-4258-879B-70056FCC6A3A}"/>
            </ac:grpSpMkLst>
          </pc:grpChg>
          <pc:cxnChg chg="mod">
            <ac:chgData name="Sian Shaw" userId="S::sian.shaw@westminster-abbey.org::cf930bf7-ba7f-4ec0-9225-526cb0af2be3" providerId="AD" clId="Web-{739EDC8C-B7CE-9E80-3803-DD435445F20D}" dt="2023-10-17T14:57:18.681" v="16"/>
            <ac:cxnSpMkLst>
              <pc:docMk/>
              <pc:sldMasterMk cId="1945524690" sldId="2147483678"/>
              <pc:sldLayoutMk cId="3436511976" sldId="2147483690"/>
              <ac:cxnSpMk id="8" creationId="{B3AAE61D-927D-4B65-9780-71BB9601EB5F}"/>
            </ac:cxnSpMkLst>
          </pc:cxnChg>
        </pc:sldLayoutChg>
        <pc:sldLayoutChg chg="modSp add del">
          <pc:chgData name="Sian Shaw" userId="S::sian.shaw@westminster-abbey.org::cf930bf7-ba7f-4ec0-9225-526cb0af2be3" providerId="AD" clId="Web-{739EDC8C-B7CE-9E80-3803-DD435445F20D}" dt="2023-10-17T14:57:19.213" v="17"/>
          <pc:sldLayoutMkLst>
            <pc:docMk/>
            <pc:sldMasterMk cId="1945524690" sldId="2147483678"/>
            <pc:sldLayoutMk cId="2970899877" sldId="2147483691"/>
          </pc:sldLayoutMkLst>
          <pc:spChg chg="mod">
            <ac:chgData name="Sian Shaw" userId="S::sian.shaw@westminster-abbey.org::cf930bf7-ba7f-4ec0-9225-526cb0af2be3" providerId="AD" clId="Web-{739EDC8C-B7CE-9E80-3803-DD435445F20D}" dt="2023-10-17T14:57:18.681" v="16"/>
            <ac:spMkLst>
              <pc:docMk/>
              <pc:sldMasterMk cId="1945524690" sldId="2147483678"/>
              <pc:sldLayoutMk cId="2970899877" sldId="2147483691"/>
              <ac:spMk id="9" creationId="{46414D10-78A2-4E62-B139-A8E40C2249E7}"/>
            </ac:spMkLst>
          </pc:spChg>
        </pc:sldLayoutChg>
        <pc:sldLayoutChg chg="add del">
          <pc:chgData name="Sian Shaw" userId="S::sian.shaw@westminster-abbey.org::cf930bf7-ba7f-4ec0-9225-526cb0af2be3" providerId="AD" clId="Web-{739EDC8C-B7CE-9E80-3803-DD435445F20D}" dt="2023-10-17T14:57:19.213" v="17"/>
          <pc:sldLayoutMkLst>
            <pc:docMk/>
            <pc:sldMasterMk cId="1945524690" sldId="2147483678"/>
            <pc:sldLayoutMk cId="238175841" sldId="2147483692"/>
          </pc:sldLayoutMkLst>
        </pc:sldLayoutChg>
        <pc:sldLayoutChg chg="add del">
          <pc:chgData name="Sian Shaw" userId="S::sian.shaw@westminster-abbey.org::cf930bf7-ba7f-4ec0-9225-526cb0af2be3" providerId="AD" clId="Web-{739EDC8C-B7CE-9E80-3803-DD435445F20D}" dt="2023-10-17T14:57:19.213" v="17"/>
          <pc:sldLayoutMkLst>
            <pc:docMk/>
            <pc:sldMasterMk cId="1945524690" sldId="2147483678"/>
            <pc:sldLayoutMk cId="311706977" sldId="2147483693"/>
          </pc:sldLayoutMkLst>
        </pc:sldLayoutChg>
      </pc:sldMasterChg>
      <pc:sldMasterChg chg="add addSldLayout modSldLayout">
        <pc:chgData name="Sian Shaw" userId="S::sian.shaw@westminster-abbey.org::cf930bf7-ba7f-4ec0-9225-526cb0af2be3" providerId="AD" clId="Web-{739EDC8C-B7CE-9E80-3803-DD435445F20D}" dt="2023-10-17T14:57:19.213" v="17"/>
        <pc:sldMasterMkLst>
          <pc:docMk/>
          <pc:sldMasterMk cId="3004120372" sldId="2147483694"/>
        </pc:sldMasterMkLst>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739069007" sldId="2147483695"/>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289506081" sldId="2147483696"/>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730955054" sldId="2147483697"/>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1828695608" sldId="2147483698"/>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1948801994" sldId="2147483699"/>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1396722401" sldId="2147483700"/>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1267008530" sldId="2147483701"/>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2886475606" sldId="2147483702"/>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1027101677" sldId="2147483703"/>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2007596593" sldId="2147483704"/>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4229854018" sldId="2147483705"/>
          </pc:sldLayoutMkLst>
        </pc:sldLayoutChg>
        <pc:sldLayoutChg chg="add mod replId">
          <pc:chgData name="Sian Shaw" userId="S::sian.shaw@westminster-abbey.org::cf930bf7-ba7f-4ec0-9225-526cb0af2be3" providerId="AD" clId="Web-{739EDC8C-B7CE-9E80-3803-DD435445F20D}" dt="2023-10-17T14:57:19.213" v="17"/>
          <pc:sldLayoutMkLst>
            <pc:docMk/>
            <pc:sldMasterMk cId="3004120372" sldId="2147483694"/>
            <pc:sldLayoutMk cId="4132176332" sldId="2147483706"/>
          </pc:sldLayoutMkLst>
        </pc:sldLayoutChg>
      </pc:sldMasterChg>
    </pc:docChg>
  </pc:docChgLst>
  <pc:docChgLst>
    <pc:chgData name="Sian Shaw" userId="S::sian.shaw@westminster-abbey.org::cf930bf7-ba7f-4ec0-9225-526cb0af2be3" providerId="AD" clId="Web-{56762580-E9BA-6ED4-A206-68F1C94C23F0}"/>
    <pc:docChg chg="modSld">
      <pc:chgData name="Sian Shaw" userId="S::sian.shaw@westminster-abbey.org::cf930bf7-ba7f-4ec0-9225-526cb0af2be3" providerId="AD" clId="Web-{56762580-E9BA-6ED4-A206-68F1C94C23F0}" dt="2023-11-14T11:59:17.115" v="8"/>
      <pc:docMkLst>
        <pc:docMk/>
      </pc:docMkLst>
      <pc:sldChg chg="modNotes">
        <pc:chgData name="Sian Shaw" userId="S::sian.shaw@westminster-abbey.org::cf930bf7-ba7f-4ec0-9225-526cb0af2be3" providerId="AD" clId="Web-{56762580-E9BA-6ED4-A206-68F1C94C23F0}" dt="2023-11-14T11:56:46.720" v="2"/>
        <pc:sldMkLst>
          <pc:docMk/>
          <pc:sldMk cId="2159457908" sldId="278"/>
        </pc:sldMkLst>
      </pc:sldChg>
      <pc:sldChg chg="modNotes">
        <pc:chgData name="Sian Shaw" userId="S::sian.shaw@westminster-abbey.org::cf930bf7-ba7f-4ec0-9225-526cb0af2be3" providerId="AD" clId="Web-{56762580-E9BA-6ED4-A206-68F1C94C23F0}" dt="2023-11-14T11:57:00.299" v="5"/>
        <pc:sldMkLst>
          <pc:docMk/>
          <pc:sldMk cId="1349920647" sldId="280"/>
        </pc:sldMkLst>
      </pc:sldChg>
      <pc:sldChg chg="modNotes">
        <pc:chgData name="Sian Shaw" userId="S::sian.shaw@westminster-abbey.org::cf930bf7-ba7f-4ec0-9225-526cb0af2be3" providerId="AD" clId="Web-{56762580-E9BA-6ED4-A206-68F1C94C23F0}" dt="2023-11-14T11:59:17.115" v="8"/>
        <pc:sldMkLst>
          <pc:docMk/>
          <pc:sldMk cId="3482819299" sldId="281"/>
        </pc:sldMkLst>
      </pc:sldChg>
    </pc:docChg>
  </pc:docChgLst>
  <pc:docChgLst>
    <pc:chgData name="Lou Cash" userId="S::lou.cash@westminster-abbey.org::86be4a58-c22e-4e67-b9c9-cb87f0968146" providerId="AD" clId="Web-{F9B3FBC6-B094-B564-6D9C-A28C0333519E}"/>
    <pc:docChg chg="addSld delSld modSld sldOrd">
      <pc:chgData name="Lou Cash" userId="S::lou.cash@westminster-abbey.org::86be4a58-c22e-4e67-b9c9-cb87f0968146" providerId="AD" clId="Web-{F9B3FBC6-B094-B564-6D9C-A28C0333519E}" dt="2023-10-19T09:06:53.403" v="111"/>
      <pc:docMkLst>
        <pc:docMk/>
      </pc:docMkLst>
      <pc:sldChg chg="del modCm">
        <pc:chgData name="Lou Cash" userId="S::lou.cash@westminster-abbey.org::86be4a58-c22e-4e67-b9c9-cb87f0968146" providerId="AD" clId="Web-{F9B3FBC6-B094-B564-6D9C-A28C0333519E}" dt="2023-10-19T09:00:14.811" v="79"/>
        <pc:sldMkLst>
          <pc:docMk/>
          <pc:sldMk cId="109857222" sldId="256"/>
        </pc:sldMkLst>
      </pc:sldChg>
      <pc:sldChg chg="modSp">
        <pc:chgData name="Lou Cash" userId="S::lou.cash@westminster-abbey.org::86be4a58-c22e-4e67-b9c9-cb87f0968146" providerId="AD" clId="Web-{F9B3FBC6-B094-B564-6D9C-A28C0333519E}" dt="2023-10-19T08:52:40.889" v="39" actId="20577"/>
        <pc:sldMkLst>
          <pc:docMk/>
          <pc:sldMk cId="1281338436" sldId="274"/>
        </pc:sldMkLst>
        <pc:spChg chg="mod">
          <ac:chgData name="Lou Cash" userId="S::lou.cash@westminster-abbey.org::86be4a58-c22e-4e67-b9c9-cb87f0968146" providerId="AD" clId="Web-{F9B3FBC6-B094-B564-6D9C-A28C0333519E}" dt="2023-10-19T08:52:40.889" v="39" actId="20577"/>
          <ac:spMkLst>
            <pc:docMk/>
            <pc:sldMk cId="1281338436" sldId="274"/>
            <ac:spMk id="11" creationId="{E7338971-C83C-4DFC-BE32-A41360E92CC3}"/>
          </ac:spMkLst>
        </pc:spChg>
      </pc:sldChg>
      <pc:sldChg chg="addSp modSp del">
        <pc:chgData name="Lou Cash" userId="S::lou.cash@westminster-abbey.org::86be4a58-c22e-4e67-b9c9-cb87f0968146" providerId="AD" clId="Web-{F9B3FBC6-B094-B564-6D9C-A28C0333519E}" dt="2023-10-19T08:59:59.920" v="77"/>
        <pc:sldMkLst>
          <pc:docMk/>
          <pc:sldMk cId="1317668276" sldId="275"/>
        </pc:sldMkLst>
        <pc:spChg chg="add">
          <ac:chgData name="Lou Cash" userId="S::lou.cash@westminster-abbey.org::86be4a58-c22e-4e67-b9c9-cb87f0968146" providerId="AD" clId="Web-{F9B3FBC6-B094-B564-6D9C-A28C0333519E}" dt="2023-10-19T08:58:05.744" v="42"/>
          <ac:spMkLst>
            <pc:docMk/>
            <pc:sldMk cId="1317668276" sldId="275"/>
            <ac:spMk id="3" creationId="{D7A23F5D-36DF-E14D-A916-B91CB0FC33AE}"/>
          </ac:spMkLst>
        </pc:spChg>
        <pc:spChg chg="mod">
          <ac:chgData name="Lou Cash" userId="S::lou.cash@westminster-abbey.org::86be4a58-c22e-4e67-b9c9-cb87f0968146" providerId="AD" clId="Web-{F9B3FBC6-B094-B564-6D9C-A28C0333519E}" dt="2023-10-19T08:58:11.088" v="43" actId="20577"/>
          <ac:spMkLst>
            <pc:docMk/>
            <pc:sldMk cId="1317668276" sldId="275"/>
            <ac:spMk id="10" creationId="{E66182BD-EC27-B753-E4C5-4357504BFC6E}"/>
          </ac:spMkLst>
        </pc:spChg>
      </pc:sldChg>
      <pc:sldChg chg="addSp delSp modSp del ord modNotes">
        <pc:chgData name="Lou Cash" userId="S::lou.cash@westminster-abbey.org::86be4a58-c22e-4e67-b9c9-cb87f0968146" providerId="AD" clId="Web-{F9B3FBC6-B094-B564-6D9C-A28C0333519E}" dt="2023-10-19T09:01:28.454" v="86"/>
        <pc:sldMkLst>
          <pc:docMk/>
          <pc:sldMk cId="1661539835" sldId="276"/>
        </pc:sldMkLst>
        <pc:spChg chg="mod">
          <ac:chgData name="Lou Cash" userId="S::lou.cash@westminster-abbey.org::86be4a58-c22e-4e67-b9c9-cb87f0968146" providerId="AD" clId="Web-{F9B3FBC6-B094-B564-6D9C-A28C0333519E}" dt="2023-10-19T08:59:43.263" v="70" actId="1076"/>
          <ac:spMkLst>
            <pc:docMk/>
            <pc:sldMk cId="1661539835" sldId="276"/>
            <ac:spMk id="2" creationId="{B95EB7AF-11EA-40A2-9305-394567C264D5}"/>
          </ac:spMkLst>
        </pc:spChg>
        <pc:spChg chg="add del mod">
          <ac:chgData name="Lou Cash" userId="S::lou.cash@westminster-abbey.org::86be4a58-c22e-4e67-b9c9-cb87f0968146" providerId="AD" clId="Web-{F9B3FBC6-B094-B564-6D9C-A28C0333519E}" dt="2023-10-19T08:59:48.841" v="73"/>
          <ac:spMkLst>
            <pc:docMk/>
            <pc:sldMk cId="1661539835" sldId="276"/>
            <ac:spMk id="6" creationId="{5B5FEE1E-5847-9669-C233-C5E5E961E5A9}"/>
          </ac:spMkLst>
        </pc:spChg>
        <pc:spChg chg="mod">
          <ac:chgData name="Lou Cash" userId="S::lou.cash@westminster-abbey.org::86be4a58-c22e-4e67-b9c9-cb87f0968146" providerId="AD" clId="Web-{F9B3FBC6-B094-B564-6D9C-A28C0333519E}" dt="2023-10-19T08:59:53.185" v="76" actId="20577"/>
          <ac:spMkLst>
            <pc:docMk/>
            <pc:sldMk cId="1661539835" sldId="276"/>
            <ac:spMk id="10" creationId="{E66182BD-EC27-B753-E4C5-4357504BFC6E}"/>
          </ac:spMkLst>
        </pc:spChg>
      </pc:sldChg>
      <pc:sldChg chg="modSp add replId">
        <pc:chgData name="Lou Cash" userId="S::lou.cash@westminster-abbey.org::86be4a58-c22e-4e67-b9c9-cb87f0968146" providerId="AD" clId="Web-{F9B3FBC6-B094-B564-6D9C-A28C0333519E}" dt="2023-10-19T09:01:00.906" v="84" actId="1076"/>
        <pc:sldMkLst>
          <pc:docMk/>
          <pc:sldMk cId="2006015032" sldId="277"/>
        </pc:sldMkLst>
        <pc:spChg chg="mod">
          <ac:chgData name="Lou Cash" userId="S::lou.cash@westminster-abbey.org::86be4a58-c22e-4e67-b9c9-cb87f0968146" providerId="AD" clId="Web-{F9B3FBC6-B094-B564-6D9C-A28C0333519E}" dt="2023-10-19T09:01:00.906" v="84" actId="1076"/>
          <ac:spMkLst>
            <pc:docMk/>
            <pc:sldMk cId="2006015032" sldId="277"/>
            <ac:spMk id="10" creationId="{E66182BD-EC27-B753-E4C5-4357504BFC6E}"/>
          </ac:spMkLst>
        </pc:spChg>
      </pc:sldChg>
      <pc:sldChg chg="addSp delSp modSp add replId modNotes">
        <pc:chgData name="Lou Cash" userId="S::lou.cash@westminster-abbey.org::86be4a58-c22e-4e67-b9c9-cb87f0968146" providerId="AD" clId="Web-{F9B3FBC6-B094-B564-6D9C-A28C0333519E}" dt="2023-10-19T09:06:53.403" v="111"/>
        <pc:sldMkLst>
          <pc:docMk/>
          <pc:sldMk cId="2159457908" sldId="278"/>
        </pc:sldMkLst>
        <pc:spChg chg="mod">
          <ac:chgData name="Lou Cash" userId="S::lou.cash@westminster-abbey.org::86be4a58-c22e-4e67-b9c9-cb87f0968146" providerId="AD" clId="Web-{F9B3FBC6-B094-B564-6D9C-A28C0333519E}" dt="2023-10-19T09:06:16.526" v="109" actId="1076"/>
          <ac:spMkLst>
            <pc:docMk/>
            <pc:sldMk cId="2159457908" sldId="278"/>
            <ac:spMk id="2" creationId="{B95EB7AF-11EA-40A2-9305-394567C264D5}"/>
          </ac:spMkLst>
        </pc:spChg>
        <pc:spChg chg="add del mod">
          <ac:chgData name="Lou Cash" userId="S::lou.cash@westminster-abbey.org::86be4a58-c22e-4e67-b9c9-cb87f0968146" providerId="AD" clId="Web-{F9B3FBC6-B094-B564-6D9C-A28C0333519E}" dt="2023-10-19T09:02:47.863" v="101"/>
          <ac:spMkLst>
            <pc:docMk/>
            <pc:sldMk cId="2159457908" sldId="278"/>
            <ac:spMk id="6" creationId="{D8C90233-C256-8AE9-7708-3B1BD53892CD}"/>
          </ac:spMkLst>
        </pc:spChg>
        <pc:spChg chg="add del mod">
          <ac:chgData name="Lou Cash" userId="S::lou.cash@westminster-abbey.org::86be4a58-c22e-4e67-b9c9-cb87f0968146" providerId="AD" clId="Web-{F9B3FBC6-B094-B564-6D9C-A28C0333519E}" dt="2023-10-19T09:03:16.989" v="106"/>
          <ac:spMkLst>
            <pc:docMk/>
            <pc:sldMk cId="2159457908" sldId="278"/>
            <ac:spMk id="8" creationId="{F5CF42B2-5C16-3345-EFC5-A949EA891C62}"/>
          </ac:spMkLst>
        </pc:spChg>
        <pc:spChg chg="mod">
          <ac:chgData name="Lou Cash" userId="S::lou.cash@westminster-abbey.org::86be4a58-c22e-4e67-b9c9-cb87f0968146" providerId="AD" clId="Web-{F9B3FBC6-B094-B564-6D9C-A28C0333519E}" dt="2023-10-19T09:03:08.442" v="104" actId="20577"/>
          <ac:spMkLst>
            <pc:docMk/>
            <pc:sldMk cId="2159457908" sldId="278"/>
            <ac:spMk id="10" creationId="{E66182BD-EC27-B753-E4C5-4357504BFC6E}"/>
          </ac:spMkLst>
        </pc:spChg>
        <pc:spChg chg="add mod">
          <ac:chgData name="Lou Cash" userId="S::lou.cash@westminster-abbey.org::86be4a58-c22e-4e67-b9c9-cb87f0968146" providerId="AD" clId="Web-{F9B3FBC6-B094-B564-6D9C-A28C0333519E}" dt="2023-10-19T09:06:19.964" v="110" actId="1076"/>
          <ac:spMkLst>
            <pc:docMk/>
            <pc:sldMk cId="2159457908" sldId="278"/>
            <ac:spMk id="12" creationId="{06494275-67AE-CA0D-1B9B-5DE8BFCD86B0}"/>
          </ac:spMkLst>
        </pc:spChg>
      </pc:sldChg>
    </pc:docChg>
  </pc:docChgLst>
  <pc:docChgLst>
    <pc:chgData name="Lou Cash" userId="S::lou.cash@westminster-abbey.org::86be4a58-c22e-4e67-b9c9-cb87f0968146" providerId="AD" clId="Web-{CB8FAA2C-39FB-E426-F977-F321AB6F6E1F}"/>
    <pc:docChg chg="modSld">
      <pc:chgData name="Lou Cash" userId="S::lou.cash@westminster-abbey.org::86be4a58-c22e-4e67-b9c9-cb87f0968146" providerId="AD" clId="Web-{CB8FAA2C-39FB-E426-F977-F321AB6F6E1F}" dt="2023-10-19T13:57:59.297" v="76" actId="20577"/>
      <pc:docMkLst>
        <pc:docMk/>
      </pc:docMkLst>
      <pc:sldChg chg="delSp modSp">
        <pc:chgData name="Lou Cash" userId="S::lou.cash@westminster-abbey.org::86be4a58-c22e-4e67-b9c9-cb87f0968146" providerId="AD" clId="Web-{CB8FAA2C-39FB-E426-F977-F321AB6F6E1F}" dt="2023-10-19T13:57:59.297" v="76" actId="20577"/>
        <pc:sldMkLst>
          <pc:docMk/>
          <pc:sldMk cId="1335201914" sldId="287"/>
        </pc:sldMkLst>
        <pc:spChg chg="mod">
          <ac:chgData name="Lou Cash" userId="S::lou.cash@westminster-abbey.org::86be4a58-c22e-4e67-b9c9-cb87f0968146" providerId="AD" clId="Web-{CB8FAA2C-39FB-E426-F977-F321AB6F6E1F}" dt="2023-10-19T13:57:59.297" v="76" actId="20577"/>
          <ac:spMkLst>
            <pc:docMk/>
            <pc:sldMk cId="1335201914" sldId="287"/>
            <ac:spMk id="12" creationId="{06494275-67AE-CA0D-1B9B-5DE8BFCD86B0}"/>
          </ac:spMkLst>
        </pc:spChg>
        <pc:spChg chg="del">
          <ac:chgData name="Lou Cash" userId="S::lou.cash@westminster-abbey.org::86be4a58-c22e-4e67-b9c9-cb87f0968146" providerId="AD" clId="Web-{CB8FAA2C-39FB-E426-F977-F321AB6F6E1F}" dt="2023-10-19T13:57:22.639" v="38"/>
          <ac:spMkLst>
            <pc:docMk/>
            <pc:sldMk cId="1335201914" sldId="287"/>
            <ac:spMk id="14" creationId="{04D6F1F5-4B66-910A-0B64-CBBD7B922573}"/>
          </ac:spMkLst>
        </pc:spChg>
      </pc:sldChg>
    </pc:docChg>
  </pc:docChgLst>
  <pc:docChgLst>
    <pc:chgData name="Sian Shaw" userId="S::sian.shaw@westminster-abbey.org::cf930bf7-ba7f-4ec0-9225-526cb0af2be3" providerId="AD" clId="Web-{FE878764-6F74-43A7-A27D-03DC9CC59ED2}"/>
    <pc:docChg chg="modSld">
      <pc:chgData name="Sian Shaw" userId="S::sian.shaw@westminster-abbey.org::cf930bf7-ba7f-4ec0-9225-526cb0af2be3" providerId="AD" clId="Web-{FE878764-6F74-43A7-A27D-03DC9CC59ED2}" dt="2023-10-26T14:20:05.548" v="950"/>
      <pc:docMkLst>
        <pc:docMk/>
      </pc:docMkLst>
      <pc:sldChg chg="modSp modNotes">
        <pc:chgData name="Sian Shaw" userId="S::sian.shaw@westminster-abbey.org::cf930bf7-ba7f-4ec0-9225-526cb0af2be3" providerId="AD" clId="Web-{FE878764-6F74-43A7-A27D-03DC9CC59ED2}" dt="2023-10-26T12:56:30.597" v="8" actId="14100"/>
        <pc:sldMkLst>
          <pc:docMk/>
          <pc:sldMk cId="1281338436" sldId="274"/>
        </pc:sldMkLst>
        <pc:spChg chg="mod">
          <ac:chgData name="Sian Shaw" userId="S::sian.shaw@westminster-abbey.org::cf930bf7-ba7f-4ec0-9225-526cb0af2be3" providerId="AD" clId="Web-{FE878764-6F74-43A7-A27D-03DC9CC59ED2}" dt="2023-10-26T12:56:30.597" v="8" actId="14100"/>
          <ac:spMkLst>
            <pc:docMk/>
            <pc:sldMk cId="1281338436" sldId="274"/>
            <ac:spMk id="11" creationId="{E7338971-C83C-4DFC-BE32-A41360E92CC3}"/>
          </ac:spMkLst>
        </pc:spChg>
      </pc:sldChg>
      <pc:sldChg chg="modSp modNotes">
        <pc:chgData name="Sian Shaw" userId="S::sian.shaw@westminster-abbey.org::cf930bf7-ba7f-4ec0-9225-526cb0af2be3" providerId="AD" clId="Web-{FE878764-6F74-43A7-A27D-03DC9CC59ED2}" dt="2023-10-26T13:02:46.856" v="23"/>
        <pc:sldMkLst>
          <pc:docMk/>
          <pc:sldMk cId="2159457908" sldId="278"/>
        </pc:sldMkLst>
        <pc:spChg chg="mod">
          <ac:chgData name="Sian Shaw" userId="S::sian.shaw@westminster-abbey.org::cf930bf7-ba7f-4ec0-9225-526cb0af2be3" providerId="AD" clId="Web-{FE878764-6F74-43A7-A27D-03DC9CC59ED2}" dt="2023-10-26T13:01:38.948" v="15" actId="20577"/>
          <ac:spMkLst>
            <pc:docMk/>
            <pc:sldMk cId="2159457908" sldId="278"/>
            <ac:spMk id="12" creationId="{06494275-67AE-CA0D-1B9B-5DE8BFCD86B0}"/>
          </ac:spMkLst>
        </pc:spChg>
      </pc:sldChg>
      <pc:sldChg chg="modNotes">
        <pc:chgData name="Sian Shaw" userId="S::sian.shaw@westminster-abbey.org::cf930bf7-ba7f-4ec0-9225-526cb0af2be3" providerId="AD" clId="Web-{FE878764-6F74-43A7-A27D-03DC9CC59ED2}" dt="2023-10-26T14:20:05.548" v="950"/>
        <pc:sldMkLst>
          <pc:docMk/>
          <pc:sldMk cId="4076894190" sldId="279"/>
        </pc:sldMkLst>
      </pc:sldChg>
      <pc:sldChg chg="addSp delSp modSp modNotes">
        <pc:chgData name="Sian Shaw" userId="S::sian.shaw@westminster-abbey.org::cf930bf7-ba7f-4ec0-9225-526cb0af2be3" providerId="AD" clId="Web-{FE878764-6F74-43A7-A27D-03DC9CC59ED2}" dt="2023-10-26T13:46:03.072" v="781"/>
        <pc:sldMkLst>
          <pc:docMk/>
          <pc:sldMk cId="1349920647" sldId="280"/>
        </pc:sldMkLst>
        <pc:spChg chg="add mod">
          <ac:chgData name="Sian Shaw" userId="S::sian.shaw@westminster-abbey.org::cf930bf7-ba7f-4ec0-9225-526cb0af2be3" providerId="AD" clId="Web-{FE878764-6F74-43A7-A27D-03DC9CC59ED2}" dt="2023-10-26T13:17:08.376" v="117" actId="1076"/>
          <ac:spMkLst>
            <pc:docMk/>
            <pc:sldMk cId="1349920647" sldId="280"/>
            <ac:spMk id="3" creationId="{42BF11E6-D8FD-1FE4-6900-F93288D84E56}"/>
          </ac:spMkLst>
        </pc:spChg>
        <pc:spChg chg="mod">
          <ac:chgData name="Sian Shaw" userId="S::sian.shaw@westminster-abbey.org::cf930bf7-ba7f-4ec0-9225-526cb0af2be3" providerId="AD" clId="Web-{FE878764-6F74-43A7-A27D-03DC9CC59ED2}" dt="2023-10-26T13:06:37.705" v="26" actId="14100"/>
          <ac:spMkLst>
            <pc:docMk/>
            <pc:sldMk cId="1349920647" sldId="280"/>
            <ac:spMk id="6" creationId="{234450BB-C2C0-A21C-FD5E-FB564B800F87}"/>
          </ac:spMkLst>
        </pc:spChg>
        <pc:spChg chg="add del mod">
          <ac:chgData name="Sian Shaw" userId="S::sian.shaw@westminster-abbey.org::cf930bf7-ba7f-4ec0-9225-526cb0af2be3" providerId="AD" clId="Web-{FE878764-6F74-43A7-A27D-03DC9CC59ED2}" dt="2023-10-26T13:16:55.735" v="114"/>
          <ac:spMkLst>
            <pc:docMk/>
            <pc:sldMk cId="1349920647" sldId="280"/>
            <ac:spMk id="8" creationId="{72FC4AC5-4870-0546-9834-FC86C52B8C50}"/>
          </ac:spMkLst>
        </pc:spChg>
        <pc:spChg chg="del">
          <ac:chgData name="Sian Shaw" userId="S::sian.shaw@westminster-abbey.org::cf930bf7-ba7f-4ec0-9225-526cb0af2be3" providerId="AD" clId="Web-{FE878764-6F74-43A7-A27D-03DC9CC59ED2}" dt="2023-10-26T13:16:51.141" v="112"/>
          <ac:spMkLst>
            <pc:docMk/>
            <pc:sldMk cId="1349920647" sldId="280"/>
            <ac:spMk id="12" creationId="{06494275-67AE-CA0D-1B9B-5DE8BFCD86B0}"/>
          </ac:spMkLst>
        </pc:spChg>
        <pc:picChg chg="add mod">
          <ac:chgData name="Sian Shaw" userId="S::sian.shaw@westminster-abbey.org::cf930bf7-ba7f-4ec0-9225-526cb0af2be3" providerId="AD" clId="Web-{FE878764-6F74-43A7-A27D-03DC9CC59ED2}" dt="2023-10-26T13:09:24.584" v="39"/>
          <ac:picMkLst>
            <pc:docMk/>
            <pc:sldMk cId="1349920647" sldId="280"/>
            <ac:picMk id="2" creationId="{9C0A7BED-9247-7408-773B-9AE880A44A2B}"/>
          </ac:picMkLst>
        </pc:picChg>
        <pc:picChg chg="del">
          <ac:chgData name="Sian Shaw" userId="S::sian.shaw@westminster-abbey.org::cf930bf7-ba7f-4ec0-9225-526cb0af2be3" providerId="AD" clId="Web-{FE878764-6F74-43A7-A27D-03DC9CC59ED2}" dt="2023-10-26T13:09:15.380" v="37"/>
          <ac:picMkLst>
            <pc:docMk/>
            <pc:sldMk cId="1349920647" sldId="280"/>
            <ac:picMk id="11" creationId="{89A0C08E-929A-4B04-AD9D-CC12B063851C}"/>
          </ac:picMkLst>
        </pc:picChg>
      </pc:sldChg>
      <pc:sldChg chg="addSp delSp modSp modNotes">
        <pc:chgData name="Sian Shaw" userId="S::sian.shaw@westminster-abbey.org::cf930bf7-ba7f-4ec0-9225-526cb0af2be3" providerId="AD" clId="Web-{FE878764-6F74-43A7-A27D-03DC9CC59ED2}" dt="2023-10-26T13:47:32.027" v="787"/>
        <pc:sldMkLst>
          <pc:docMk/>
          <pc:sldMk cId="3482819299" sldId="281"/>
        </pc:sldMkLst>
        <pc:spChg chg="del mod">
          <ac:chgData name="Sian Shaw" userId="S::sian.shaw@westminster-abbey.org::cf930bf7-ba7f-4ec0-9225-526cb0af2be3" providerId="AD" clId="Web-{FE878764-6F74-43A7-A27D-03DC9CC59ED2}" dt="2023-10-26T13:17:53.439" v="133"/>
          <ac:spMkLst>
            <pc:docMk/>
            <pc:sldMk cId="3482819299" sldId="281"/>
            <ac:spMk id="3" creationId="{4F84EC6A-7BB8-447D-AC0A-033E502F1BBB}"/>
          </ac:spMkLst>
        </pc:spChg>
        <pc:spChg chg="add mod">
          <ac:chgData name="Sian Shaw" userId="S::sian.shaw@westminster-abbey.org::cf930bf7-ba7f-4ec0-9225-526cb0af2be3" providerId="AD" clId="Web-{FE878764-6F74-43A7-A27D-03DC9CC59ED2}" dt="2023-10-26T13:17:43.845" v="131" actId="14100"/>
          <ac:spMkLst>
            <pc:docMk/>
            <pc:sldMk cId="3482819299" sldId="281"/>
            <ac:spMk id="6" creationId="{9BE4BFB6-AF55-EDB1-78F8-14BB9A63B8DE}"/>
          </ac:spMkLst>
        </pc:spChg>
        <pc:spChg chg="mod">
          <ac:chgData name="Sian Shaw" userId="S::sian.shaw@westminster-abbey.org::cf930bf7-ba7f-4ec0-9225-526cb0af2be3" providerId="AD" clId="Web-{FE878764-6F74-43A7-A27D-03DC9CC59ED2}" dt="2023-10-26T13:17:50.048" v="132" actId="1076"/>
          <ac:spMkLst>
            <pc:docMk/>
            <pc:sldMk cId="3482819299" sldId="281"/>
            <ac:spMk id="12" creationId="{06494275-67AE-CA0D-1B9B-5DE8BFCD86B0}"/>
          </ac:spMkLst>
        </pc:spChg>
        <pc:spChg chg="mod">
          <ac:chgData name="Sian Shaw" userId="S::sian.shaw@westminster-abbey.org::cf930bf7-ba7f-4ec0-9225-526cb0af2be3" providerId="AD" clId="Web-{FE878764-6F74-43A7-A27D-03DC9CC59ED2}" dt="2023-10-26T13:10:12.944" v="43" actId="20577"/>
          <ac:spMkLst>
            <pc:docMk/>
            <pc:sldMk cId="3482819299" sldId="281"/>
            <ac:spMk id="13" creationId="{289E1E7C-F174-473E-9980-CEAFB1631567}"/>
          </ac:spMkLst>
        </pc:spChg>
      </pc:sldChg>
      <pc:sldChg chg="modSp">
        <pc:chgData name="Sian Shaw" userId="S::sian.shaw@westminster-abbey.org::cf930bf7-ba7f-4ec0-9225-526cb0af2be3" providerId="AD" clId="Web-{FE878764-6F74-43A7-A27D-03DC9CC59ED2}" dt="2023-10-26T13:10:40.617" v="46" actId="1076"/>
        <pc:sldMkLst>
          <pc:docMk/>
          <pc:sldMk cId="1082148986" sldId="282"/>
        </pc:sldMkLst>
        <pc:spChg chg="mod">
          <ac:chgData name="Sian Shaw" userId="S::sian.shaw@westminster-abbey.org::cf930bf7-ba7f-4ec0-9225-526cb0af2be3" providerId="AD" clId="Web-{FE878764-6F74-43A7-A27D-03DC9CC59ED2}" dt="2023-10-26T13:10:40.617" v="46" actId="1076"/>
          <ac:spMkLst>
            <pc:docMk/>
            <pc:sldMk cId="1082148986" sldId="282"/>
            <ac:spMk id="12" creationId="{06494275-67AE-CA0D-1B9B-5DE8BFCD86B0}"/>
          </ac:spMkLst>
        </pc:spChg>
      </pc:sldChg>
      <pc:sldChg chg="addSp modSp modNotes">
        <pc:chgData name="Sian Shaw" userId="S::sian.shaw@westminster-abbey.org::cf930bf7-ba7f-4ec0-9225-526cb0af2be3" providerId="AD" clId="Web-{FE878764-6F74-43A7-A27D-03DC9CC59ED2}" dt="2023-10-26T13:49:37.624" v="798"/>
        <pc:sldMkLst>
          <pc:docMk/>
          <pc:sldMk cId="1214913363" sldId="284"/>
        </pc:sldMkLst>
        <pc:spChg chg="mod">
          <ac:chgData name="Sian Shaw" userId="S::sian.shaw@westminster-abbey.org::cf930bf7-ba7f-4ec0-9225-526cb0af2be3" providerId="AD" clId="Web-{FE878764-6F74-43A7-A27D-03DC9CC59ED2}" dt="2023-10-26T13:19:00.128" v="177" actId="1076"/>
          <ac:spMkLst>
            <pc:docMk/>
            <pc:sldMk cId="1214913363" sldId="284"/>
            <ac:spMk id="7" creationId="{6DFD88E7-B69A-6E76-0492-C0C6CBF7A5B1}"/>
          </ac:spMkLst>
        </pc:spChg>
        <pc:spChg chg="add mod">
          <ac:chgData name="Sian Shaw" userId="S::sian.shaw@westminster-abbey.org::cf930bf7-ba7f-4ec0-9225-526cb0af2be3" providerId="AD" clId="Web-{FE878764-6F74-43A7-A27D-03DC9CC59ED2}" dt="2023-10-26T13:18:52.425" v="176" actId="14100"/>
          <ac:spMkLst>
            <pc:docMk/>
            <pc:sldMk cId="1214913363" sldId="284"/>
            <ac:spMk id="9" creationId="{0DE6E29F-FC5D-7621-3820-62CF2EC43E73}"/>
          </ac:spMkLst>
        </pc:spChg>
        <pc:spChg chg="mod">
          <ac:chgData name="Sian Shaw" userId="S::sian.shaw@westminster-abbey.org::cf930bf7-ba7f-4ec0-9225-526cb0af2be3" providerId="AD" clId="Web-{FE878764-6F74-43A7-A27D-03DC9CC59ED2}" dt="2023-10-26T13:11:19.805" v="48" actId="1076"/>
          <ac:spMkLst>
            <pc:docMk/>
            <pc:sldMk cId="1214913363" sldId="284"/>
            <ac:spMk id="12" creationId="{06494275-67AE-CA0D-1B9B-5DE8BFCD86B0}"/>
          </ac:spMkLst>
        </pc:spChg>
      </pc:sldChg>
      <pc:sldChg chg="addSp delSp modSp">
        <pc:chgData name="Sian Shaw" userId="S::sian.shaw@westminster-abbey.org::cf930bf7-ba7f-4ec0-9225-526cb0af2be3" providerId="AD" clId="Web-{FE878764-6F74-43A7-A27D-03DC9CC59ED2}" dt="2023-10-26T13:21:12.819" v="195" actId="14100"/>
        <pc:sldMkLst>
          <pc:docMk/>
          <pc:sldMk cId="1153485241" sldId="285"/>
        </pc:sldMkLst>
        <pc:spChg chg="add mod">
          <ac:chgData name="Sian Shaw" userId="S::sian.shaw@westminster-abbey.org::cf930bf7-ba7f-4ec0-9225-526cb0af2be3" providerId="AD" clId="Web-{FE878764-6F74-43A7-A27D-03DC9CC59ED2}" dt="2023-10-26T13:21:12.819" v="195" actId="14100"/>
          <ac:spMkLst>
            <pc:docMk/>
            <pc:sldMk cId="1153485241" sldId="285"/>
            <ac:spMk id="3" creationId="{4CA2CF89-1BEB-FCC4-F0B2-475616D423A0}"/>
          </ac:spMkLst>
        </pc:spChg>
        <pc:spChg chg="del mod">
          <ac:chgData name="Sian Shaw" userId="S::sian.shaw@westminster-abbey.org::cf930bf7-ba7f-4ec0-9225-526cb0af2be3" providerId="AD" clId="Web-{FE878764-6F74-43A7-A27D-03DC9CC59ED2}" dt="2023-10-26T13:20:50.396" v="190"/>
          <ac:spMkLst>
            <pc:docMk/>
            <pc:sldMk cId="1153485241" sldId="285"/>
            <ac:spMk id="10" creationId="{E66182BD-EC27-B753-E4C5-4357504BFC6E}"/>
          </ac:spMkLst>
        </pc:spChg>
        <pc:spChg chg="mod">
          <ac:chgData name="Sian Shaw" userId="S::sian.shaw@westminster-abbey.org::cf930bf7-ba7f-4ec0-9225-526cb0af2be3" providerId="AD" clId="Web-{FE878764-6F74-43A7-A27D-03DC9CC59ED2}" dt="2023-10-26T13:13:03.761" v="72" actId="1076"/>
          <ac:spMkLst>
            <pc:docMk/>
            <pc:sldMk cId="1153485241" sldId="285"/>
            <ac:spMk id="11" creationId="{3CF10364-0601-49D0-B596-C3267CF37706}"/>
          </ac:spMkLst>
        </pc:spChg>
        <pc:spChg chg="mod">
          <ac:chgData name="Sian Shaw" userId="S::sian.shaw@westminster-abbey.org::cf930bf7-ba7f-4ec0-9225-526cb0af2be3" providerId="AD" clId="Web-{FE878764-6F74-43A7-A27D-03DC9CC59ED2}" dt="2023-10-26T13:20:53.428" v="191" actId="14100"/>
          <ac:spMkLst>
            <pc:docMk/>
            <pc:sldMk cId="1153485241" sldId="285"/>
            <ac:spMk id="12" creationId="{06494275-67AE-CA0D-1B9B-5DE8BFCD86B0}"/>
          </ac:spMkLst>
        </pc:spChg>
        <pc:spChg chg="mod">
          <ac:chgData name="Sian Shaw" userId="S::sian.shaw@westminster-abbey.org::cf930bf7-ba7f-4ec0-9225-526cb0af2be3" providerId="AD" clId="Web-{FE878764-6F74-43A7-A27D-03DC9CC59ED2}" dt="2023-10-26T13:12:51.620" v="69" actId="1076"/>
          <ac:spMkLst>
            <pc:docMk/>
            <pc:sldMk cId="1153485241" sldId="285"/>
            <ac:spMk id="13" creationId="{A6F04379-7DE5-449B-8DCC-0D000F641D58}"/>
          </ac:spMkLst>
        </pc:spChg>
        <pc:spChg chg="mod">
          <ac:chgData name="Sian Shaw" userId="S::sian.shaw@westminster-abbey.org::cf930bf7-ba7f-4ec0-9225-526cb0af2be3" providerId="AD" clId="Web-{FE878764-6F74-43A7-A27D-03DC9CC59ED2}" dt="2023-10-26T13:12:59.979" v="71" actId="1076"/>
          <ac:spMkLst>
            <pc:docMk/>
            <pc:sldMk cId="1153485241" sldId="285"/>
            <ac:spMk id="15" creationId="{4F63265E-4C9F-482D-A632-70558938AB27}"/>
          </ac:spMkLst>
        </pc:spChg>
      </pc:sldChg>
      <pc:sldChg chg="modNotes">
        <pc:chgData name="Sian Shaw" userId="S::sian.shaw@westminster-abbey.org::cf930bf7-ba7f-4ec0-9225-526cb0af2be3" providerId="AD" clId="Web-{FE878764-6F74-43A7-A27D-03DC9CC59ED2}" dt="2023-10-26T13:50:26.109" v="807"/>
        <pc:sldMkLst>
          <pc:docMk/>
          <pc:sldMk cId="1171230823" sldId="286"/>
        </pc:sldMkLst>
      </pc:sldChg>
      <pc:sldChg chg="addSp delSp modSp modNotes">
        <pc:chgData name="Sian Shaw" userId="S::sian.shaw@westminster-abbey.org::cf930bf7-ba7f-4ec0-9225-526cb0af2be3" providerId="AD" clId="Web-{FE878764-6F74-43A7-A27D-03DC9CC59ED2}" dt="2023-10-26T13:51:54.955" v="910"/>
        <pc:sldMkLst>
          <pc:docMk/>
          <pc:sldMk cId="1335201914" sldId="287"/>
        </pc:sldMkLst>
        <pc:spChg chg="add del mod">
          <ac:chgData name="Sian Shaw" userId="S::sian.shaw@westminster-abbey.org::cf930bf7-ba7f-4ec0-9225-526cb0af2be3" providerId="AD" clId="Web-{FE878764-6F74-43A7-A27D-03DC9CC59ED2}" dt="2023-10-26T13:21:26.991" v="199"/>
          <ac:spMkLst>
            <pc:docMk/>
            <pc:sldMk cId="1335201914" sldId="287"/>
            <ac:spMk id="3" creationId="{EA46E402-3B06-8C9F-64B8-1A00C956D0C0}"/>
          </ac:spMkLst>
        </pc:spChg>
        <pc:spChg chg="add mod">
          <ac:chgData name="Sian Shaw" userId="S::sian.shaw@westminster-abbey.org::cf930bf7-ba7f-4ec0-9225-526cb0af2be3" providerId="AD" clId="Web-{FE878764-6F74-43A7-A27D-03DC9CC59ED2}" dt="2023-10-26T13:23:05.712" v="267" actId="1076"/>
          <ac:spMkLst>
            <pc:docMk/>
            <pc:sldMk cId="1335201914" sldId="287"/>
            <ac:spMk id="8" creationId="{3D5ED9BB-E0E3-9F56-7E19-9B96B1E422CA}"/>
          </ac:spMkLst>
        </pc:spChg>
        <pc:spChg chg="mod">
          <ac:chgData name="Sian Shaw" userId="S::sian.shaw@westminster-abbey.org::cf930bf7-ba7f-4ec0-9225-526cb0af2be3" providerId="AD" clId="Web-{FE878764-6F74-43A7-A27D-03DC9CC59ED2}" dt="2023-10-26T13:14:12.168" v="74" actId="1076"/>
          <ac:spMkLst>
            <pc:docMk/>
            <pc:sldMk cId="1335201914" sldId="287"/>
            <ac:spMk id="10" creationId="{E66182BD-EC27-B753-E4C5-4357504BFC6E}"/>
          </ac:spMkLst>
        </pc:spChg>
        <pc:spChg chg="add mod">
          <ac:chgData name="Sian Shaw" userId="S::sian.shaw@westminster-abbey.org::cf930bf7-ba7f-4ec0-9225-526cb0af2be3" providerId="AD" clId="Web-{FE878764-6F74-43A7-A27D-03DC9CC59ED2}" dt="2023-10-26T13:31:48.521" v="380" actId="1076"/>
          <ac:spMkLst>
            <pc:docMk/>
            <pc:sldMk cId="1335201914" sldId="287"/>
            <ac:spMk id="11" creationId="{3BCDB4FD-06A7-686A-C9CA-5E631492F559}"/>
          </ac:spMkLst>
        </pc:spChg>
        <pc:spChg chg="mod">
          <ac:chgData name="Sian Shaw" userId="S::sian.shaw@westminster-abbey.org::cf930bf7-ba7f-4ec0-9225-526cb0af2be3" providerId="AD" clId="Web-{FE878764-6F74-43A7-A27D-03DC9CC59ED2}" dt="2023-10-26T13:31:09.239" v="376" actId="14100"/>
          <ac:spMkLst>
            <pc:docMk/>
            <pc:sldMk cId="1335201914" sldId="287"/>
            <ac:spMk id="12" creationId="{06494275-67AE-CA0D-1B9B-5DE8BFCD86B0}"/>
          </ac:spMkLst>
        </pc:spChg>
      </pc:sldChg>
      <pc:sldChg chg="addSp delSp modSp modNotes">
        <pc:chgData name="Sian Shaw" userId="S::sian.shaw@westminster-abbey.org::cf930bf7-ba7f-4ec0-9225-526cb0af2be3" providerId="AD" clId="Web-{FE878764-6F74-43A7-A27D-03DC9CC59ED2}" dt="2023-10-26T13:53:20.723" v="914"/>
        <pc:sldMkLst>
          <pc:docMk/>
          <pc:sldMk cId="1276958268" sldId="288"/>
        </pc:sldMkLst>
        <pc:spChg chg="mod">
          <ac:chgData name="Sian Shaw" userId="S::sian.shaw@westminster-abbey.org::cf930bf7-ba7f-4ec0-9225-526cb0af2be3" providerId="AD" clId="Web-{FE878764-6F74-43A7-A27D-03DC9CC59ED2}" dt="2023-10-26T13:24:41.917" v="274" actId="1076"/>
          <ac:spMkLst>
            <pc:docMk/>
            <pc:sldMk cId="1276958268" sldId="288"/>
            <ac:spMk id="7" creationId="{8234CE99-72B4-426E-CE53-52503173D464}"/>
          </ac:spMkLst>
        </pc:spChg>
        <pc:spChg chg="del mod">
          <ac:chgData name="Sian Shaw" userId="S::sian.shaw@westminster-abbey.org::cf930bf7-ba7f-4ec0-9225-526cb0af2be3" providerId="AD" clId="Web-{FE878764-6F74-43A7-A27D-03DC9CC59ED2}" dt="2023-10-26T13:24:19.807" v="270"/>
          <ac:spMkLst>
            <pc:docMk/>
            <pc:sldMk cId="1276958268" sldId="288"/>
            <ac:spMk id="10" creationId="{E66182BD-EC27-B753-E4C5-4357504BFC6E}"/>
          </ac:spMkLst>
        </pc:spChg>
        <pc:spChg chg="add del">
          <ac:chgData name="Sian Shaw" userId="S::sian.shaw@westminster-abbey.org::cf930bf7-ba7f-4ec0-9225-526cb0af2be3" providerId="AD" clId="Web-{FE878764-6F74-43A7-A27D-03DC9CC59ED2}" dt="2023-10-26T13:26:12.372" v="280"/>
          <ac:spMkLst>
            <pc:docMk/>
            <pc:sldMk cId="1276958268" sldId="288"/>
            <ac:spMk id="11" creationId="{1C4A5385-A1A8-9EF1-FB66-E164E57BB70D}"/>
          </ac:spMkLst>
        </pc:spChg>
        <pc:spChg chg="mod">
          <ac:chgData name="Sian Shaw" userId="S::sian.shaw@westminster-abbey.org::cf930bf7-ba7f-4ec0-9225-526cb0af2be3" providerId="AD" clId="Web-{FE878764-6F74-43A7-A27D-03DC9CC59ED2}" dt="2023-10-26T13:24:36.652" v="273" actId="20577"/>
          <ac:spMkLst>
            <pc:docMk/>
            <pc:sldMk cId="1276958268" sldId="288"/>
            <ac:spMk id="12" creationId="{06494275-67AE-CA0D-1B9B-5DE8BFCD86B0}"/>
          </ac:spMkLst>
        </pc:spChg>
      </pc:sldChg>
      <pc:sldChg chg="addSp delSp modSp">
        <pc:chgData name="Sian Shaw" userId="S::sian.shaw@westminster-abbey.org::cf930bf7-ba7f-4ec0-9225-526cb0af2be3" providerId="AD" clId="Web-{FE878764-6F74-43A7-A27D-03DC9CC59ED2}" dt="2023-10-26T13:30:45.551" v="370" actId="1076"/>
        <pc:sldMkLst>
          <pc:docMk/>
          <pc:sldMk cId="3172595672" sldId="289"/>
        </pc:sldMkLst>
        <pc:spChg chg="del mod">
          <ac:chgData name="Sian Shaw" userId="S::sian.shaw@westminster-abbey.org::cf930bf7-ba7f-4ec0-9225-526cb0af2be3" providerId="AD" clId="Web-{FE878764-6F74-43A7-A27D-03DC9CC59ED2}" dt="2023-10-26T13:28:22.782" v="358"/>
          <ac:spMkLst>
            <pc:docMk/>
            <pc:sldMk cId="3172595672" sldId="289"/>
            <ac:spMk id="2" creationId="{B95EB7AF-11EA-40A2-9305-394567C264D5}"/>
          </ac:spMkLst>
        </pc:spChg>
        <pc:spChg chg="add mod">
          <ac:chgData name="Sian Shaw" userId="S::sian.shaw@westminster-abbey.org::cf930bf7-ba7f-4ec0-9225-526cb0af2be3" providerId="AD" clId="Web-{FE878764-6F74-43A7-A27D-03DC9CC59ED2}" dt="2023-10-26T13:30:35.972" v="368" actId="1076"/>
          <ac:spMkLst>
            <pc:docMk/>
            <pc:sldMk cId="3172595672" sldId="289"/>
            <ac:spMk id="3" creationId="{F1E67233-F6F4-5B48-0EE7-2504A996B306}"/>
          </ac:spMkLst>
        </pc:spChg>
        <pc:spChg chg="add del mod">
          <ac:chgData name="Sian Shaw" userId="S::sian.shaw@westminster-abbey.org::cf930bf7-ba7f-4ec0-9225-526cb0af2be3" providerId="AD" clId="Web-{FE878764-6F74-43A7-A27D-03DC9CC59ED2}" dt="2023-10-26T13:28:26.751" v="360"/>
          <ac:spMkLst>
            <pc:docMk/>
            <pc:sldMk cId="3172595672" sldId="289"/>
            <ac:spMk id="8" creationId="{333CCDAA-906E-4D05-ED9F-1D5652CC70D8}"/>
          </ac:spMkLst>
        </pc:spChg>
        <pc:spChg chg="mod">
          <ac:chgData name="Sian Shaw" userId="S::sian.shaw@westminster-abbey.org::cf930bf7-ba7f-4ec0-9225-526cb0af2be3" providerId="AD" clId="Web-{FE878764-6F74-43A7-A27D-03DC9CC59ED2}" dt="2023-10-26T13:30:45.551" v="370" actId="1076"/>
          <ac:spMkLst>
            <pc:docMk/>
            <pc:sldMk cId="3172595672" sldId="289"/>
            <ac:spMk id="12" creationId="{06494275-67AE-CA0D-1B9B-5DE8BFCD86B0}"/>
          </ac:spMkLst>
        </pc:spChg>
        <pc:spChg chg="del">
          <ac:chgData name="Sian Shaw" userId="S::sian.shaw@westminster-abbey.org::cf930bf7-ba7f-4ec0-9225-526cb0af2be3" providerId="AD" clId="Web-{FE878764-6F74-43A7-A27D-03DC9CC59ED2}" dt="2023-10-26T13:28:38.001" v="365"/>
          <ac:spMkLst>
            <pc:docMk/>
            <pc:sldMk cId="3172595672" sldId="289"/>
            <ac:spMk id="14" creationId="{04D6F1F5-4B66-910A-0B64-CBBD7B922573}"/>
          </ac:spMkLst>
        </pc:spChg>
      </pc:sldChg>
      <pc:sldChg chg="addSp modSp">
        <pc:chgData name="Sian Shaw" userId="S::sian.shaw@westminster-abbey.org::cf930bf7-ba7f-4ec0-9225-526cb0af2be3" providerId="AD" clId="Web-{FE878764-6F74-43A7-A27D-03DC9CC59ED2}" dt="2023-10-26T13:34:55.119" v="439" actId="20577"/>
        <pc:sldMkLst>
          <pc:docMk/>
          <pc:sldMk cId="2134677175" sldId="290"/>
        </pc:sldMkLst>
        <pc:spChg chg="add mod">
          <ac:chgData name="Sian Shaw" userId="S::sian.shaw@westminster-abbey.org::cf930bf7-ba7f-4ec0-9225-526cb0af2be3" providerId="AD" clId="Web-{FE878764-6F74-43A7-A27D-03DC9CC59ED2}" dt="2023-10-26T13:33:34.226" v="432" actId="1076"/>
          <ac:spMkLst>
            <pc:docMk/>
            <pc:sldMk cId="2134677175" sldId="290"/>
            <ac:spMk id="3" creationId="{D9717DD2-69D1-1FC3-688A-BD727EF2390C}"/>
          </ac:spMkLst>
        </pc:spChg>
        <pc:spChg chg="mod">
          <ac:chgData name="Sian Shaw" userId="S::sian.shaw@westminster-abbey.org::cf930bf7-ba7f-4ec0-9225-526cb0af2be3" providerId="AD" clId="Web-{FE878764-6F74-43A7-A27D-03DC9CC59ED2}" dt="2023-10-26T13:16:00.030" v="75" actId="1076"/>
          <ac:spMkLst>
            <pc:docMk/>
            <pc:sldMk cId="2134677175" sldId="290"/>
            <ac:spMk id="6" creationId="{ED819869-DB39-C41E-FCAE-5A4BB632363A}"/>
          </ac:spMkLst>
        </pc:spChg>
        <pc:spChg chg="mod">
          <ac:chgData name="Sian Shaw" userId="S::sian.shaw@westminster-abbey.org::cf930bf7-ba7f-4ec0-9225-526cb0af2be3" providerId="AD" clId="Web-{FE878764-6F74-43A7-A27D-03DC9CC59ED2}" dt="2023-10-26T13:34:55.119" v="439" actId="20577"/>
          <ac:spMkLst>
            <pc:docMk/>
            <pc:sldMk cId="2134677175" sldId="290"/>
            <ac:spMk id="12" creationId="{06494275-67AE-CA0D-1B9B-5DE8BFCD86B0}"/>
          </ac:spMkLst>
        </pc:spChg>
      </pc:sldChg>
      <pc:sldChg chg="modSp modNotes">
        <pc:chgData name="Sian Shaw" userId="S::sian.shaw@westminster-abbey.org::cf930bf7-ba7f-4ec0-9225-526cb0af2be3" providerId="AD" clId="Web-{FE878764-6F74-43A7-A27D-03DC9CC59ED2}" dt="2023-10-26T13:59:44.607" v="946"/>
        <pc:sldMkLst>
          <pc:docMk/>
          <pc:sldMk cId="3290031624" sldId="292"/>
        </pc:sldMkLst>
        <pc:spChg chg="mod">
          <ac:chgData name="Sian Shaw" userId="S::sian.shaw@westminster-abbey.org::cf930bf7-ba7f-4ec0-9225-526cb0af2be3" providerId="AD" clId="Web-{FE878764-6F74-43A7-A27D-03DC9CC59ED2}" dt="2023-10-26T13:33:56.961" v="438" actId="14100"/>
          <ac:spMkLst>
            <pc:docMk/>
            <pc:sldMk cId="3290031624" sldId="292"/>
            <ac:spMk id="3" creationId="{AEE98494-4D79-0181-46C9-35CF9F3DD453}"/>
          </ac:spMkLst>
        </pc:spChg>
      </pc:sldChg>
    </pc:docChg>
  </pc:docChgLst>
  <pc:docChgLst>
    <pc:chgData name="Lou Cash" userId="S::lou.cash@westminster-abbey.org::86be4a58-c22e-4e67-b9c9-cb87f0968146" providerId="AD" clId="Web-{4EB4D798-0264-3931-ACF6-43C8B3A54D1D}"/>
    <pc:docChg chg="modSld">
      <pc:chgData name="Lou Cash" userId="S::lou.cash@westminster-abbey.org::86be4a58-c22e-4e67-b9c9-cb87f0968146" providerId="AD" clId="Web-{4EB4D798-0264-3931-ACF6-43C8B3A54D1D}" dt="2023-10-19T13:26:45.703" v="264" actId="1076"/>
      <pc:docMkLst>
        <pc:docMk/>
      </pc:docMkLst>
      <pc:sldChg chg="modNotes">
        <pc:chgData name="Lou Cash" userId="S::lou.cash@westminster-abbey.org::86be4a58-c22e-4e67-b9c9-cb87f0968146" providerId="AD" clId="Web-{4EB4D798-0264-3931-ACF6-43C8B3A54D1D}" dt="2023-10-19T13:21:26.780" v="207"/>
        <pc:sldMkLst>
          <pc:docMk/>
          <pc:sldMk cId="1281338436" sldId="274"/>
        </pc:sldMkLst>
      </pc:sldChg>
      <pc:sldChg chg="modNotes">
        <pc:chgData name="Lou Cash" userId="S::lou.cash@westminster-abbey.org::86be4a58-c22e-4e67-b9c9-cb87f0968146" providerId="AD" clId="Web-{4EB4D798-0264-3931-ACF6-43C8B3A54D1D}" dt="2023-10-19T11:37:41.543" v="92"/>
        <pc:sldMkLst>
          <pc:docMk/>
          <pc:sldMk cId="3482819299" sldId="281"/>
        </pc:sldMkLst>
      </pc:sldChg>
      <pc:sldChg chg="modSp">
        <pc:chgData name="Lou Cash" userId="S::lou.cash@westminster-abbey.org::86be4a58-c22e-4e67-b9c9-cb87f0968146" providerId="AD" clId="Web-{4EB4D798-0264-3931-ACF6-43C8B3A54D1D}" dt="2023-10-19T13:23:15.927" v="255" actId="20577"/>
        <pc:sldMkLst>
          <pc:docMk/>
          <pc:sldMk cId="1214913363" sldId="284"/>
        </pc:sldMkLst>
        <pc:spChg chg="mod">
          <ac:chgData name="Lou Cash" userId="S::lou.cash@westminster-abbey.org::86be4a58-c22e-4e67-b9c9-cb87f0968146" providerId="AD" clId="Web-{4EB4D798-0264-3931-ACF6-43C8B3A54D1D}" dt="2023-10-19T13:23:15.927" v="255" actId="20577"/>
          <ac:spMkLst>
            <pc:docMk/>
            <pc:sldMk cId="1214913363" sldId="284"/>
            <ac:spMk id="12" creationId="{06494275-67AE-CA0D-1B9B-5DE8BFCD86B0}"/>
          </ac:spMkLst>
        </pc:spChg>
      </pc:sldChg>
      <pc:sldChg chg="modSp">
        <pc:chgData name="Lou Cash" userId="S::lou.cash@westminster-abbey.org::86be4a58-c22e-4e67-b9c9-cb87f0968146" providerId="AD" clId="Web-{4EB4D798-0264-3931-ACF6-43C8B3A54D1D}" dt="2023-10-19T13:23:09.473" v="254" actId="20577"/>
        <pc:sldMkLst>
          <pc:docMk/>
          <pc:sldMk cId="1171230823" sldId="286"/>
        </pc:sldMkLst>
        <pc:spChg chg="mod">
          <ac:chgData name="Lou Cash" userId="S::lou.cash@westminster-abbey.org::86be4a58-c22e-4e67-b9c9-cb87f0968146" providerId="AD" clId="Web-{4EB4D798-0264-3931-ACF6-43C8B3A54D1D}" dt="2023-10-19T13:23:09.473" v="254" actId="20577"/>
          <ac:spMkLst>
            <pc:docMk/>
            <pc:sldMk cId="1171230823" sldId="286"/>
            <ac:spMk id="12" creationId="{06494275-67AE-CA0D-1B9B-5DE8BFCD86B0}"/>
          </ac:spMkLst>
        </pc:spChg>
      </pc:sldChg>
      <pc:sldChg chg="modSp">
        <pc:chgData name="Lou Cash" userId="S::lou.cash@westminster-abbey.org::86be4a58-c22e-4e67-b9c9-cb87f0968146" providerId="AD" clId="Web-{4EB4D798-0264-3931-ACF6-43C8B3A54D1D}" dt="2023-10-19T13:23:03.504" v="253" actId="20577"/>
        <pc:sldMkLst>
          <pc:docMk/>
          <pc:sldMk cId="1276958268" sldId="288"/>
        </pc:sldMkLst>
        <pc:spChg chg="mod">
          <ac:chgData name="Lou Cash" userId="S::lou.cash@westminster-abbey.org::86be4a58-c22e-4e67-b9c9-cb87f0968146" providerId="AD" clId="Web-{4EB4D798-0264-3931-ACF6-43C8B3A54D1D}" dt="2023-10-19T13:23:03.504" v="253" actId="20577"/>
          <ac:spMkLst>
            <pc:docMk/>
            <pc:sldMk cId="1276958268" sldId="288"/>
            <ac:spMk id="12" creationId="{06494275-67AE-CA0D-1B9B-5DE8BFCD86B0}"/>
          </ac:spMkLst>
        </pc:spChg>
      </pc:sldChg>
      <pc:sldChg chg="modNotes">
        <pc:chgData name="Lou Cash" userId="S::lou.cash@westminster-abbey.org::86be4a58-c22e-4e67-b9c9-cb87f0968146" providerId="AD" clId="Web-{4EB4D798-0264-3931-ACF6-43C8B3A54D1D}" dt="2023-10-19T13:04:13.804" v="98"/>
        <pc:sldMkLst>
          <pc:docMk/>
          <pc:sldMk cId="3172595672" sldId="289"/>
        </pc:sldMkLst>
      </pc:sldChg>
      <pc:sldChg chg="modNotes">
        <pc:chgData name="Lou Cash" userId="S::lou.cash@westminster-abbey.org::86be4a58-c22e-4e67-b9c9-cb87f0968146" providerId="AD" clId="Web-{4EB4D798-0264-3931-ACF6-43C8B3A54D1D}" dt="2023-10-19T13:05:46.215" v="103"/>
        <pc:sldMkLst>
          <pc:docMk/>
          <pc:sldMk cId="2134677175" sldId="290"/>
        </pc:sldMkLst>
      </pc:sldChg>
      <pc:sldChg chg="modSp">
        <pc:chgData name="Lou Cash" userId="S::lou.cash@westminster-abbey.org::86be4a58-c22e-4e67-b9c9-cb87f0968146" providerId="AD" clId="Web-{4EB4D798-0264-3931-ACF6-43C8B3A54D1D}" dt="2023-10-19T13:26:45.703" v="264" actId="1076"/>
        <pc:sldMkLst>
          <pc:docMk/>
          <pc:sldMk cId="3290031624" sldId="292"/>
        </pc:sldMkLst>
        <pc:spChg chg="mod">
          <ac:chgData name="Lou Cash" userId="S::lou.cash@westminster-abbey.org::86be4a58-c22e-4e67-b9c9-cb87f0968146" providerId="AD" clId="Web-{4EB4D798-0264-3931-ACF6-43C8B3A54D1D}" dt="2023-10-19T13:26:45.703" v="264" actId="1076"/>
          <ac:spMkLst>
            <pc:docMk/>
            <pc:sldMk cId="3290031624" sldId="292"/>
            <ac:spMk id="11" creationId="{3C244D8B-3E0F-4F83-A14D-E22D3FF68019}"/>
          </ac:spMkLst>
        </pc:spChg>
      </pc:sldChg>
    </pc:docChg>
  </pc:docChgLst>
  <pc:docChgLst>
    <pc:chgData name="Sophie Holland" userId="S::sophie.holland@westminster-abbey.org::973f5038-f617-450a-8546-88bc9d3463c3" providerId="AD" clId="Web-{7E9D8BC1-C860-5144-B193-B1C183EE921A}"/>
    <pc:docChg chg="modSld">
      <pc:chgData name="Sophie Holland" userId="S::sophie.holland@westminster-abbey.org::973f5038-f617-450a-8546-88bc9d3463c3" providerId="AD" clId="Web-{7E9D8BC1-C860-5144-B193-B1C183EE921A}" dt="2023-10-19T14:13:53.076" v="662" actId="1076"/>
      <pc:docMkLst>
        <pc:docMk/>
      </pc:docMkLst>
      <pc:sldChg chg="addSp delSp modSp">
        <pc:chgData name="Sophie Holland" userId="S::sophie.holland@westminster-abbey.org::973f5038-f617-450a-8546-88bc9d3463c3" providerId="AD" clId="Web-{7E9D8BC1-C860-5144-B193-B1C183EE921A}" dt="2023-10-19T14:01:02.134" v="148" actId="1076"/>
        <pc:sldMkLst>
          <pc:docMk/>
          <pc:sldMk cId="1349920647" sldId="280"/>
        </pc:sldMkLst>
        <pc:spChg chg="del mod">
          <ac:chgData name="Sophie Holland" userId="S::sophie.holland@westminster-abbey.org::973f5038-f617-450a-8546-88bc9d3463c3" providerId="AD" clId="Web-{7E9D8BC1-C860-5144-B193-B1C183EE921A}" dt="2023-10-19T14:00:48.211" v="144"/>
          <ac:spMkLst>
            <pc:docMk/>
            <pc:sldMk cId="1349920647" sldId="280"/>
            <ac:spMk id="2" creationId="{B95EB7AF-11EA-40A2-9305-394567C264D5}"/>
          </ac:spMkLst>
        </pc:spChg>
        <pc:spChg chg="add del mod">
          <ac:chgData name="Sophie Holland" userId="S::sophie.holland@westminster-abbey.org::973f5038-f617-450a-8546-88bc9d3463c3" providerId="AD" clId="Web-{7E9D8BC1-C860-5144-B193-B1C183EE921A}" dt="2023-10-19T14:01:02.134" v="148" actId="1076"/>
          <ac:spMkLst>
            <pc:docMk/>
            <pc:sldMk cId="1349920647" sldId="280"/>
            <ac:spMk id="6" creationId="{234450BB-C2C0-A21C-FD5E-FB564B800F87}"/>
          </ac:spMkLst>
        </pc:spChg>
        <pc:spChg chg="add del mod">
          <ac:chgData name="Sophie Holland" userId="S::sophie.holland@westminster-abbey.org::973f5038-f617-450a-8546-88bc9d3463c3" providerId="AD" clId="Web-{7E9D8BC1-C860-5144-B193-B1C183EE921A}" dt="2023-10-19T14:00:50.993" v="145"/>
          <ac:spMkLst>
            <pc:docMk/>
            <pc:sldMk cId="1349920647" sldId="280"/>
            <ac:spMk id="8" creationId="{FFA3C5D8-547F-F005-53F6-7390BDDE5478}"/>
          </ac:spMkLst>
        </pc:spChg>
        <pc:picChg chg="mod">
          <ac:chgData name="Sophie Holland" userId="S::sophie.holland@westminster-abbey.org::973f5038-f617-450a-8546-88bc9d3463c3" providerId="AD" clId="Web-{7E9D8BC1-C860-5144-B193-B1C183EE921A}" dt="2023-10-19T14:00:54.087" v="147" actId="1076"/>
          <ac:picMkLst>
            <pc:docMk/>
            <pc:sldMk cId="1349920647" sldId="280"/>
            <ac:picMk id="11" creationId="{89A0C08E-929A-4B04-AD9D-CC12B063851C}"/>
          </ac:picMkLst>
        </pc:picChg>
      </pc:sldChg>
      <pc:sldChg chg="addSp delSp modSp">
        <pc:chgData name="Sophie Holland" userId="S::sophie.holland@westminster-abbey.org::973f5038-f617-450a-8546-88bc9d3463c3" providerId="AD" clId="Web-{7E9D8BC1-C860-5144-B193-B1C183EE921A}" dt="2023-10-19T14:02:19.651" v="189" actId="20577"/>
        <pc:sldMkLst>
          <pc:docMk/>
          <pc:sldMk cId="3482819299" sldId="281"/>
        </pc:sldMkLst>
        <pc:spChg chg="del mod">
          <ac:chgData name="Sophie Holland" userId="S::sophie.holland@westminster-abbey.org::973f5038-f617-450a-8546-88bc9d3463c3" providerId="AD" clId="Web-{7E9D8BC1-C860-5144-B193-B1C183EE921A}" dt="2023-10-19T14:01:49.057" v="155"/>
          <ac:spMkLst>
            <pc:docMk/>
            <pc:sldMk cId="3482819299" sldId="281"/>
            <ac:spMk id="2" creationId="{B95EB7AF-11EA-40A2-9305-394567C264D5}"/>
          </ac:spMkLst>
        </pc:spChg>
        <pc:spChg chg="add del">
          <ac:chgData name="Sophie Holland" userId="S::sophie.holland@westminster-abbey.org::973f5038-f617-450a-8546-88bc9d3463c3" providerId="AD" clId="Web-{7E9D8BC1-C860-5144-B193-B1C183EE921A}" dt="2023-10-19T14:01:29.572" v="151"/>
          <ac:spMkLst>
            <pc:docMk/>
            <pc:sldMk cId="3482819299" sldId="281"/>
            <ac:spMk id="7" creationId="{762923AE-AEB7-DCD5-3902-024BBAD2B00E}"/>
          </ac:spMkLst>
        </pc:spChg>
        <pc:spChg chg="add mod">
          <ac:chgData name="Sophie Holland" userId="S::sophie.holland@westminster-abbey.org::973f5038-f617-450a-8546-88bc9d3463c3" providerId="AD" clId="Web-{7E9D8BC1-C860-5144-B193-B1C183EE921A}" dt="2023-10-19T14:02:19.651" v="189" actId="20577"/>
          <ac:spMkLst>
            <pc:docMk/>
            <pc:sldMk cId="3482819299" sldId="281"/>
            <ac:spMk id="19" creationId="{985AF445-A44D-FA47-D98C-F7B3F74A8029}"/>
          </ac:spMkLst>
        </pc:spChg>
        <pc:spChg chg="add del mod">
          <ac:chgData name="Sophie Holland" userId="S::sophie.holland@westminster-abbey.org::973f5038-f617-450a-8546-88bc9d3463c3" providerId="AD" clId="Web-{7E9D8BC1-C860-5144-B193-B1C183EE921A}" dt="2023-10-19T14:02:02.354" v="156"/>
          <ac:spMkLst>
            <pc:docMk/>
            <pc:sldMk cId="3482819299" sldId="281"/>
            <ac:spMk id="21" creationId="{E5E0BDD0-3EE0-19FB-C6CF-1BF7E49E66ED}"/>
          </ac:spMkLst>
        </pc:spChg>
      </pc:sldChg>
      <pc:sldChg chg="addSp delSp modSp">
        <pc:chgData name="Sophie Holland" userId="S::sophie.holland@westminster-abbey.org::973f5038-f617-450a-8546-88bc9d3463c3" providerId="AD" clId="Web-{7E9D8BC1-C860-5144-B193-B1C183EE921A}" dt="2023-10-19T14:03:42.138" v="263" actId="1076"/>
        <pc:sldMkLst>
          <pc:docMk/>
          <pc:sldMk cId="1082148986" sldId="282"/>
        </pc:sldMkLst>
        <pc:spChg chg="del mod">
          <ac:chgData name="Sophie Holland" userId="S::sophie.holland@westminster-abbey.org::973f5038-f617-450a-8546-88bc9d3463c3" providerId="AD" clId="Web-{7E9D8BC1-C860-5144-B193-B1C183EE921A}" dt="2023-10-19T14:03:24.762" v="259"/>
          <ac:spMkLst>
            <pc:docMk/>
            <pc:sldMk cId="1082148986" sldId="282"/>
            <ac:spMk id="2" creationId="{B95EB7AF-11EA-40A2-9305-394567C264D5}"/>
          </ac:spMkLst>
        </pc:spChg>
        <pc:spChg chg="add mod">
          <ac:chgData name="Sophie Holland" userId="S::sophie.holland@westminster-abbey.org::973f5038-f617-450a-8546-88bc9d3463c3" providerId="AD" clId="Web-{7E9D8BC1-C860-5144-B193-B1C183EE921A}" dt="2023-10-19T14:03:42.138" v="263" actId="1076"/>
          <ac:spMkLst>
            <pc:docMk/>
            <pc:sldMk cId="1082148986" sldId="282"/>
            <ac:spMk id="3" creationId="{055C2541-3B48-2EA5-E07C-74BEC15B5DD4}"/>
          </ac:spMkLst>
        </pc:spChg>
        <pc:spChg chg="add del mod">
          <ac:chgData name="Sophie Holland" userId="S::sophie.holland@westminster-abbey.org::973f5038-f617-450a-8546-88bc9d3463c3" providerId="AD" clId="Web-{7E9D8BC1-C860-5144-B193-B1C183EE921A}" dt="2023-10-19T14:03:20.918" v="257"/>
          <ac:spMkLst>
            <pc:docMk/>
            <pc:sldMk cId="1082148986" sldId="282"/>
            <ac:spMk id="7" creationId="{A31F11F5-FDA5-D841-7AC4-8B949F6143A7}"/>
          </ac:spMkLst>
        </pc:spChg>
        <pc:spChg chg="del mod">
          <ac:chgData name="Sophie Holland" userId="S::sophie.holland@westminster-abbey.org::973f5038-f617-450a-8546-88bc9d3463c3" providerId="AD" clId="Web-{7E9D8BC1-C860-5144-B193-B1C183EE921A}" dt="2023-10-19T14:02:48.465" v="191"/>
          <ac:spMkLst>
            <pc:docMk/>
            <pc:sldMk cId="1082148986" sldId="282"/>
            <ac:spMk id="9" creationId="{0EB6748F-5A83-AE4E-654B-172E1CEB0285}"/>
          </ac:spMkLst>
        </pc:spChg>
        <pc:spChg chg="add del mod">
          <ac:chgData name="Sophie Holland" userId="S::sophie.holland@westminster-abbey.org::973f5038-f617-450a-8546-88bc9d3463c3" providerId="AD" clId="Web-{7E9D8BC1-C860-5144-B193-B1C183EE921A}" dt="2023-10-19T14:03:36.935" v="262"/>
          <ac:spMkLst>
            <pc:docMk/>
            <pc:sldMk cId="1082148986" sldId="282"/>
            <ac:spMk id="11" creationId="{A7DAC237-9D7C-7512-AB59-0787CCC27DF9}"/>
          </ac:spMkLst>
        </pc:spChg>
        <pc:spChg chg="add del">
          <ac:chgData name="Sophie Holland" userId="S::sophie.holland@westminster-abbey.org::973f5038-f617-450a-8546-88bc9d3463c3" providerId="AD" clId="Web-{7E9D8BC1-C860-5144-B193-B1C183EE921A}" dt="2023-10-19T14:03:20.918" v="257"/>
          <ac:spMkLst>
            <pc:docMk/>
            <pc:sldMk cId="1082148986" sldId="282"/>
            <ac:spMk id="12" creationId="{06494275-67AE-CA0D-1B9B-5DE8BFCD86B0}"/>
          </ac:spMkLst>
        </pc:spChg>
      </pc:sldChg>
      <pc:sldChg chg="addSp delSp modSp">
        <pc:chgData name="Sophie Holland" userId="S::sophie.holland@westminster-abbey.org::973f5038-f617-450a-8546-88bc9d3463c3" providerId="AD" clId="Web-{7E9D8BC1-C860-5144-B193-B1C183EE921A}" dt="2023-10-19T14:04:48.296" v="304" actId="1076"/>
        <pc:sldMkLst>
          <pc:docMk/>
          <pc:sldMk cId="1214913363" sldId="284"/>
        </pc:sldMkLst>
        <pc:spChg chg="mod">
          <ac:chgData name="Sophie Holland" userId="S::sophie.holland@westminster-abbey.org::973f5038-f617-450a-8546-88bc9d3463c3" providerId="AD" clId="Web-{7E9D8BC1-C860-5144-B193-B1C183EE921A}" dt="2023-10-19T14:04:30.436" v="271" actId="20577"/>
          <ac:spMkLst>
            <pc:docMk/>
            <pc:sldMk cId="1214913363" sldId="284"/>
            <ac:spMk id="2" creationId="{B95EB7AF-11EA-40A2-9305-394567C264D5}"/>
          </ac:spMkLst>
        </pc:spChg>
        <pc:spChg chg="add mod">
          <ac:chgData name="Sophie Holland" userId="S::sophie.holland@westminster-abbey.org::973f5038-f617-450a-8546-88bc9d3463c3" providerId="AD" clId="Web-{7E9D8BC1-C860-5144-B193-B1C183EE921A}" dt="2023-10-19T14:04:48.296" v="304" actId="1076"/>
          <ac:spMkLst>
            <pc:docMk/>
            <pc:sldMk cId="1214913363" sldId="284"/>
            <ac:spMk id="6" creationId="{36E2F08B-2DF1-4C32-AA0F-A22DC0A02637}"/>
          </ac:spMkLst>
        </pc:spChg>
        <pc:spChg chg="del">
          <ac:chgData name="Sophie Holland" userId="S::sophie.holland@westminster-abbey.org::973f5038-f617-450a-8546-88bc9d3463c3" providerId="AD" clId="Web-{7E9D8BC1-C860-5144-B193-B1C183EE921A}" dt="2023-10-19T14:04:17.623" v="267"/>
          <ac:spMkLst>
            <pc:docMk/>
            <pc:sldMk cId="1214913363" sldId="284"/>
            <ac:spMk id="9" creationId="{0EB6748F-5A83-AE4E-654B-172E1CEB0285}"/>
          </ac:spMkLst>
        </pc:spChg>
      </pc:sldChg>
      <pc:sldChg chg="addSp delSp modSp">
        <pc:chgData name="Sophie Holland" userId="S::sophie.holland@westminster-abbey.org::973f5038-f617-450a-8546-88bc9d3463c3" providerId="AD" clId="Web-{7E9D8BC1-C860-5144-B193-B1C183EE921A}" dt="2023-10-19T14:05:48.438" v="332" actId="20577"/>
        <pc:sldMkLst>
          <pc:docMk/>
          <pc:sldMk cId="1153485241" sldId="285"/>
        </pc:sldMkLst>
        <pc:spChg chg="del mod">
          <ac:chgData name="Sophie Holland" userId="S::sophie.holland@westminster-abbey.org::973f5038-f617-450a-8546-88bc9d3463c3" providerId="AD" clId="Web-{7E9D8BC1-C860-5144-B193-B1C183EE921A}" dt="2023-10-19T14:05:33.984" v="329"/>
          <ac:spMkLst>
            <pc:docMk/>
            <pc:sldMk cId="1153485241" sldId="285"/>
            <ac:spMk id="2" creationId="{B95EB7AF-11EA-40A2-9305-394567C264D5}"/>
          </ac:spMkLst>
        </pc:spChg>
        <pc:spChg chg="add mod ord">
          <ac:chgData name="Sophie Holland" userId="S::sophie.holland@westminster-abbey.org::973f5038-f617-450a-8546-88bc9d3463c3" providerId="AD" clId="Web-{7E9D8BC1-C860-5144-B193-B1C183EE921A}" dt="2023-10-19T14:05:48.438" v="332" actId="20577"/>
          <ac:spMkLst>
            <pc:docMk/>
            <pc:sldMk cId="1153485241" sldId="285"/>
            <ac:spMk id="6" creationId="{58EC42A0-BE85-A5FB-BA77-C220B0745B2C}"/>
          </ac:spMkLst>
        </pc:spChg>
        <pc:spChg chg="add del mod">
          <ac:chgData name="Sophie Holland" userId="S::sophie.holland@westminster-abbey.org::973f5038-f617-450a-8546-88bc9d3463c3" providerId="AD" clId="Web-{7E9D8BC1-C860-5144-B193-B1C183EE921A}" dt="2023-10-19T14:05:42.578" v="331"/>
          <ac:spMkLst>
            <pc:docMk/>
            <pc:sldMk cId="1153485241" sldId="285"/>
            <ac:spMk id="8" creationId="{407FB0C8-DCEF-7E25-002F-95A5DA5337D5}"/>
          </ac:spMkLst>
        </pc:spChg>
      </pc:sldChg>
      <pc:sldChg chg="addSp delSp modSp">
        <pc:chgData name="Sophie Holland" userId="S::sophie.holland@westminster-abbey.org::973f5038-f617-450a-8546-88bc9d3463c3" providerId="AD" clId="Web-{7E9D8BC1-C860-5144-B193-B1C183EE921A}" dt="2023-10-19T14:13:53.076" v="662" actId="1076"/>
        <pc:sldMkLst>
          <pc:docMk/>
          <pc:sldMk cId="1171230823" sldId="286"/>
        </pc:sldMkLst>
        <pc:spChg chg="mod">
          <ac:chgData name="Sophie Holland" userId="S::sophie.holland@westminster-abbey.org::973f5038-f617-450a-8546-88bc9d3463c3" providerId="AD" clId="Web-{7E9D8BC1-C860-5144-B193-B1C183EE921A}" dt="2023-10-19T14:07:02.612" v="360" actId="20577"/>
          <ac:spMkLst>
            <pc:docMk/>
            <pc:sldMk cId="1171230823" sldId="286"/>
            <ac:spMk id="2" creationId="{B95EB7AF-11EA-40A2-9305-394567C264D5}"/>
          </ac:spMkLst>
        </pc:spChg>
        <pc:spChg chg="add del mod ord">
          <ac:chgData name="Sophie Holland" userId="S::sophie.holland@westminster-abbey.org::973f5038-f617-450a-8546-88bc9d3463c3" providerId="AD" clId="Web-{7E9D8BC1-C860-5144-B193-B1C183EE921A}" dt="2023-10-19T14:13:53.076" v="662" actId="1076"/>
          <ac:spMkLst>
            <pc:docMk/>
            <pc:sldMk cId="1171230823" sldId="286"/>
            <ac:spMk id="6" creationId="{ED22005F-1BC2-CDA6-CAA2-27207970D5FE}"/>
          </ac:spMkLst>
        </pc:spChg>
        <pc:spChg chg="del">
          <ac:chgData name="Sophie Holland" userId="S::sophie.holland@westminster-abbey.org::973f5038-f617-450a-8546-88bc9d3463c3" providerId="AD" clId="Web-{7E9D8BC1-C860-5144-B193-B1C183EE921A}" dt="2023-10-19T14:06:46.783" v="357"/>
          <ac:spMkLst>
            <pc:docMk/>
            <pc:sldMk cId="1171230823" sldId="286"/>
            <ac:spMk id="9" creationId="{0EB6748F-5A83-AE4E-654B-172E1CEB0285}"/>
          </ac:spMkLst>
        </pc:spChg>
        <pc:spChg chg="mod">
          <ac:chgData name="Sophie Holland" userId="S::sophie.holland@westminster-abbey.org::973f5038-f617-450a-8546-88bc9d3463c3" providerId="AD" clId="Web-{7E9D8BC1-C860-5144-B193-B1C183EE921A}" dt="2023-10-19T14:13:51.341" v="661" actId="1076"/>
          <ac:spMkLst>
            <pc:docMk/>
            <pc:sldMk cId="1171230823" sldId="286"/>
            <ac:spMk id="12" creationId="{06494275-67AE-CA0D-1B9B-5DE8BFCD86B0}"/>
          </ac:spMkLst>
        </pc:spChg>
      </pc:sldChg>
      <pc:sldChg chg="addSp modSp">
        <pc:chgData name="Sophie Holland" userId="S::sophie.holland@westminster-abbey.org::973f5038-f617-450a-8546-88bc9d3463c3" providerId="AD" clId="Web-{7E9D8BC1-C860-5144-B193-B1C183EE921A}" dt="2023-10-19T14:08:58.677" v="508" actId="20577"/>
        <pc:sldMkLst>
          <pc:docMk/>
          <pc:sldMk cId="1335201914" sldId="287"/>
        </pc:sldMkLst>
        <pc:spChg chg="mod">
          <ac:chgData name="Sophie Holland" userId="S::sophie.holland@westminster-abbey.org::973f5038-f617-450a-8546-88bc9d3463c3" providerId="AD" clId="Web-{7E9D8BC1-C860-5144-B193-B1C183EE921A}" dt="2023-10-19T14:07:21.159" v="369" actId="20577"/>
          <ac:spMkLst>
            <pc:docMk/>
            <pc:sldMk cId="1335201914" sldId="287"/>
            <ac:spMk id="2" creationId="{B95EB7AF-11EA-40A2-9305-394567C264D5}"/>
          </ac:spMkLst>
        </pc:spChg>
        <pc:spChg chg="add mod">
          <ac:chgData name="Sophie Holland" userId="S::sophie.holland@westminster-abbey.org::973f5038-f617-450a-8546-88bc9d3463c3" providerId="AD" clId="Web-{7E9D8BC1-C860-5144-B193-B1C183EE921A}" dt="2023-10-19T14:07:34.331" v="391" actId="20577"/>
          <ac:spMkLst>
            <pc:docMk/>
            <pc:sldMk cId="1335201914" sldId="287"/>
            <ac:spMk id="6" creationId="{6320745F-52C0-288E-194B-24908E36E01E}"/>
          </ac:spMkLst>
        </pc:spChg>
        <pc:spChg chg="mod">
          <ac:chgData name="Sophie Holland" userId="S::sophie.holland@westminster-abbey.org::973f5038-f617-450a-8546-88bc9d3463c3" providerId="AD" clId="Web-{7E9D8BC1-C860-5144-B193-B1C183EE921A}" dt="2023-10-19T14:08:58.677" v="508" actId="20577"/>
          <ac:spMkLst>
            <pc:docMk/>
            <pc:sldMk cId="1335201914" sldId="287"/>
            <ac:spMk id="12" creationId="{06494275-67AE-CA0D-1B9B-5DE8BFCD86B0}"/>
          </ac:spMkLst>
        </pc:spChg>
      </pc:sldChg>
      <pc:sldChg chg="addSp modSp">
        <pc:chgData name="Sophie Holland" userId="S::sophie.holland@westminster-abbey.org::973f5038-f617-450a-8546-88bc9d3463c3" providerId="AD" clId="Web-{7E9D8BC1-C860-5144-B193-B1C183EE921A}" dt="2023-10-19T14:10:02.601" v="541" actId="1076"/>
        <pc:sldMkLst>
          <pc:docMk/>
          <pc:sldMk cId="1276958268" sldId="288"/>
        </pc:sldMkLst>
        <pc:spChg chg="mod">
          <ac:chgData name="Sophie Holland" userId="S::sophie.holland@westminster-abbey.org::973f5038-f617-450a-8546-88bc9d3463c3" providerId="AD" clId="Web-{7E9D8BC1-C860-5144-B193-B1C183EE921A}" dt="2023-10-19T14:09:59.757" v="540" actId="20577"/>
          <ac:spMkLst>
            <pc:docMk/>
            <pc:sldMk cId="1276958268" sldId="288"/>
            <ac:spMk id="2" creationId="{B95EB7AF-11EA-40A2-9305-394567C264D5}"/>
          </ac:spMkLst>
        </pc:spChg>
        <pc:spChg chg="add mod">
          <ac:chgData name="Sophie Holland" userId="S::sophie.holland@westminster-abbey.org::973f5038-f617-450a-8546-88bc9d3463c3" providerId="AD" clId="Web-{7E9D8BC1-C860-5144-B193-B1C183EE921A}" dt="2023-10-19T14:10:02.601" v="541" actId="1076"/>
          <ac:spMkLst>
            <pc:docMk/>
            <pc:sldMk cId="1276958268" sldId="288"/>
            <ac:spMk id="6" creationId="{BDC19E52-36FA-F999-A809-403CB1E95127}"/>
          </ac:spMkLst>
        </pc:spChg>
      </pc:sldChg>
      <pc:sldChg chg="addSp delSp modSp">
        <pc:chgData name="Sophie Holland" userId="S::sophie.holland@westminster-abbey.org::973f5038-f617-450a-8546-88bc9d3463c3" providerId="AD" clId="Web-{7E9D8BC1-C860-5144-B193-B1C183EE921A}" dt="2023-10-19T14:10:52.368" v="593" actId="1076"/>
        <pc:sldMkLst>
          <pc:docMk/>
          <pc:sldMk cId="3172595672" sldId="289"/>
        </pc:sldMkLst>
        <pc:spChg chg="mod">
          <ac:chgData name="Sophie Holland" userId="S::sophie.holland@westminster-abbey.org::973f5038-f617-450a-8546-88bc9d3463c3" providerId="AD" clId="Web-{7E9D8BC1-C860-5144-B193-B1C183EE921A}" dt="2023-10-19T14:10:47.899" v="592" actId="20577"/>
          <ac:spMkLst>
            <pc:docMk/>
            <pc:sldMk cId="3172595672" sldId="289"/>
            <ac:spMk id="2" creationId="{B95EB7AF-11EA-40A2-9305-394567C264D5}"/>
          </ac:spMkLst>
        </pc:spChg>
        <pc:spChg chg="add mod">
          <ac:chgData name="Sophie Holland" userId="S::sophie.holland@westminster-abbey.org::973f5038-f617-450a-8546-88bc9d3463c3" providerId="AD" clId="Web-{7E9D8BC1-C860-5144-B193-B1C183EE921A}" dt="2023-10-19T14:10:52.368" v="593" actId="1076"/>
          <ac:spMkLst>
            <pc:docMk/>
            <pc:sldMk cId="3172595672" sldId="289"/>
            <ac:spMk id="6" creationId="{8AD1A19F-BCEA-6FBE-0318-459FB362F374}"/>
          </ac:spMkLst>
        </pc:spChg>
        <pc:spChg chg="del">
          <ac:chgData name="Sophie Holland" userId="S::sophie.holland@westminster-abbey.org::973f5038-f617-450a-8546-88bc9d3463c3" providerId="AD" clId="Web-{7E9D8BC1-C860-5144-B193-B1C183EE921A}" dt="2023-10-19T14:10:30.258" v="579"/>
          <ac:spMkLst>
            <pc:docMk/>
            <pc:sldMk cId="3172595672" sldId="289"/>
            <ac:spMk id="9" creationId="{0EB6748F-5A83-AE4E-654B-172E1CEB0285}"/>
          </ac:spMkLst>
        </pc:spChg>
      </pc:sldChg>
      <pc:sldChg chg="addSp delSp modSp">
        <pc:chgData name="Sophie Holland" userId="S::sophie.holland@westminster-abbey.org::973f5038-f617-450a-8546-88bc9d3463c3" providerId="AD" clId="Web-{7E9D8BC1-C860-5144-B193-B1C183EE921A}" dt="2023-10-19T14:11:49.807" v="639" actId="1076"/>
        <pc:sldMkLst>
          <pc:docMk/>
          <pc:sldMk cId="2134677175" sldId="290"/>
        </pc:sldMkLst>
        <pc:spChg chg="del mod">
          <ac:chgData name="Sophie Holland" userId="S::sophie.holland@westminster-abbey.org::973f5038-f617-450a-8546-88bc9d3463c3" providerId="AD" clId="Web-{7E9D8BC1-C860-5144-B193-B1C183EE921A}" dt="2023-10-19T14:11:46.166" v="638"/>
          <ac:spMkLst>
            <pc:docMk/>
            <pc:sldMk cId="2134677175" sldId="290"/>
            <ac:spMk id="2" creationId="{B95EB7AF-11EA-40A2-9305-394567C264D5}"/>
          </ac:spMkLst>
        </pc:spChg>
        <pc:spChg chg="add mod">
          <ac:chgData name="Sophie Holland" userId="S::sophie.holland@westminster-abbey.org::973f5038-f617-450a-8546-88bc9d3463c3" providerId="AD" clId="Web-{7E9D8BC1-C860-5144-B193-B1C183EE921A}" dt="2023-10-19T14:11:30.791" v="633" actId="1076"/>
          <ac:spMkLst>
            <pc:docMk/>
            <pc:sldMk cId="2134677175" sldId="290"/>
            <ac:spMk id="6" creationId="{ED819869-DB39-C41E-FCAE-5A4BB632363A}"/>
          </ac:spMkLst>
        </pc:spChg>
        <pc:spChg chg="add del mod">
          <ac:chgData name="Sophie Holland" userId="S::sophie.holland@westminster-abbey.org::973f5038-f617-450a-8546-88bc9d3463c3" providerId="AD" clId="Web-{7E9D8BC1-C860-5144-B193-B1C183EE921A}" dt="2023-10-19T14:11:41.338" v="636"/>
          <ac:spMkLst>
            <pc:docMk/>
            <pc:sldMk cId="2134677175" sldId="290"/>
            <ac:spMk id="8" creationId="{48232919-3092-5213-D851-B8C01F03352F}"/>
          </ac:spMkLst>
        </pc:spChg>
        <pc:spChg chg="del">
          <ac:chgData name="Sophie Holland" userId="S::sophie.holland@westminster-abbey.org::973f5038-f617-450a-8546-88bc9d3463c3" providerId="AD" clId="Web-{7E9D8BC1-C860-5144-B193-B1C183EE921A}" dt="2023-10-19T14:11:36.385" v="634"/>
          <ac:spMkLst>
            <pc:docMk/>
            <pc:sldMk cId="2134677175" sldId="290"/>
            <ac:spMk id="10" creationId="{E66182BD-EC27-B753-E4C5-4357504BFC6E}"/>
          </ac:spMkLst>
        </pc:spChg>
        <pc:spChg chg="add del mod">
          <ac:chgData name="Sophie Holland" userId="S::sophie.holland@westminster-abbey.org::973f5038-f617-450a-8546-88bc9d3463c3" providerId="AD" clId="Web-{7E9D8BC1-C860-5144-B193-B1C183EE921A}" dt="2023-10-19T14:11:49.807" v="639" actId="1076"/>
          <ac:spMkLst>
            <pc:docMk/>
            <pc:sldMk cId="2134677175" sldId="290"/>
            <ac:spMk id="12" creationId="{06494275-67AE-CA0D-1B9B-5DE8BFCD86B0}"/>
          </ac:spMkLst>
        </pc:spChg>
      </pc:sldChg>
      <pc:sldChg chg="addSp modSp">
        <pc:chgData name="Sophie Holland" userId="S::sophie.holland@westminster-abbey.org::973f5038-f617-450a-8546-88bc9d3463c3" providerId="AD" clId="Web-{7E9D8BC1-C860-5144-B193-B1C183EE921A}" dt="2023-10-19T14:12:40.511" v="658" actId="1076"/>
        <pc:sldMkLst>
          <pc:docMk/>
          <pc:sldMk cId="3290031624" sldId="292"/>
        </pc:sldMkLst>
        <pc:spChg chg="mod">
          <ac:chgData name="Sophie Holland" userId="S::sophie.holland@westminster-abbey.org::973f5038-f617-450a-8546-88bc9d3463c3" providerId="AD" clId="Web-{7E9D8BC1-C860-5144-B193-B1C183EE921A}" dt="2023-10-19T14:12:23.980" v="654" actId="1076"/>
          <ac:spMkLst>
            <pc:docMk/>
            <pc:sldMk cId="3290031624" sldId="292"/>
            <ac:spMk id="2" creationId="{B95EB7AF-11EA-40A2-9305-394567C264D5}"/>
          </ac:spMkLst>
        </pc:spChg>
        <pc:spChg chg="add mod">
          <ac:chgData name="Sophie Holland" userId="S::sophie.holland@westminster-abbey.org::973f5038-f617-450a-8546-88bc9d3463c3" providerId="AD" clId="Web-{7E9D8BC1-C860-5144-B193-B1C183EE921A}" dt="2023-10-19T14:12:40.511" v="658" actId="1076"/>
          <ac:spMkLst>
            <pc:docMk/>
            <pc:sldMk cId="3290031624" sldId="292"/>
            <ac:spMk id="3" creationId="{AEE98494-4D79-0181-46C9-35CF9F3DD453}"/>
          </ac:spMkLst>
        </pc:spChg>
      </pc:sldChg>
    </pc:docChg>
  </pc:docChgLst>
  <pc:docChgLst>
    <pc:chgData name="Lou Cash" userId="S::lou.cash@westminster-abbey.org::86be4a58-c22e-4e67-b9c9-cb87f0968146" providerId="AD" clId="Web-{88190722-64C3-F133-1103-7116F11F77F3}"/>
    <pc:docChg chg="modSld">
      <pc:chgData name="Lou Cash" userId="S::lou.cash@westminster-abbey.org::86be4a58-c22e-4e67-b9c9-cb87f0968146" providerId="AD" clId="Web-{88190722-64C3-F133-1103-7116F11F77F3}" dt="2023-10-19T11:26:27.102" v="5" actId="20577"/>
      <pc:docMkLst>
        <pc:docMk/>
      </pc:docMkLst>
      <pc:sldChg chg="modSp">
        <pc:chgData name="Lou Cash" userId="S::lou.cash@westminster-abbey.org::86be4a58-c22e-4e67-b9c9-cb87f0968146" providerId="AD" clId="Web-{88190722-64C3-F133-1103-7116F11F77F3}" dt="2023-10-19T11:26:04.210" v="3" actId="1076"/>
        <pc:sldMkLst>
          <pc:docMk/>
          <pc:sldMk cId="1281338436" sldId="274"/>
        </pc:sldMkLst>
        <pc:picChg chg="mod">
          <ac:chgData name="Lou Cash" userId="S::lou.cash@westminster-abbey.org::86be4a58-c22e-4e67-b9c9-cb87f0968146" providerId="AD" clId="Web-{88190722-64C3-F133-1103-7116F11F77F3}" dt="2023-10-19T11:26:04.210" v="3" actId="1076"/>
          <ac:picMkLst>
            <pc:docMk/>
            <pc:sldMk cId="1281338436" sldId="274"/>
            <ac:picMk id="2" creationId="{EB78A38E-A4C4-DA28-1DBC-3EE32C91B413}"/>
          </ac:picMkLst>
        </pc:picChg>
      </pc:sldChg>
      <pc:sldChg chg="modSp">
        <pc:chgData name="Lou Cash" userId="S::lou.cash@westminster-abbey.org::86be4a58-c22e-4e67-b9c9-cb87f0968146" providerId="AD" clId="Web-{88190722-64C3-F133-1103-7116F11F77F3}" dt="2023-10-19T11:26:27.102" v="5" actId="20577"/>
        <pc:sldMkLst>
          <pc:docMk/>
          <pc:sldMk cId="3290031624" sldId="292"/>
        </pc:sldMkLst>
        <pc:spChg chg="mod">
          <ac:chgData name="Lou Cash" userId="S::lou.cash@westminster-abbey.org::86be4a58-c22e-4e67-b9c9-cb87f0968146" providerId="AD" clId="Web-{88190722-64C3-F133-1103-7116F11F77F3}" dt="2023-10-19T11:26:27.102" v="5" actId="20577"/>
          <ac:spMkLst>
            <pc:docMk/>
            <pc:sldMk cId="3290031624" sldId="292"/>
            <ac:spMk id="11" creationId="{3C244D8B-3E0F-4F83-A14D-E22D3FF68019}"/>
          </ac:spMkLst>
        </pc:spChg>
      </pc:sldChg>
    </pc:docChg>
  </pc:docChgLst>
  <pc:docChgLst>
    <pc:chgData name="Sophie Holland" userId="S::sophie.holland@westminster-abbey.org::973f5038-f617-450a-8546-88bc9d3463c3" providerId="AD" clId="Web-{251DE1C8-3A2B-7ED7-9B00-7A763F3C6AC3}"/>
    <pc:docChg chg="modSld">
      <pc:chgData name="Sophie Holland" userId="S::sophie.holland@westminster-abbey.org::973f5038-f617-450a-8546-88bc9d3463c3" providerId="AD" clId="Web-{251DE1C8-3A2B-7ED7-9B00-7A763F3C6AC3}" dt="2023-10-19T09:08:07.912" v="0"/>
      <pc:docMkLst>
        <pc:docMk/>
      </pc:docMkLst>
      <pc:sldChg chg="modNotes">
        <pc:chgData name="Sophie Holland" userId="S::sophie.holland@westminster-abbey.org::973f5038-f617-450a-8546-88bc9d3463c3" providerId="AD" clId="Web-{251DE1C8-3A2B-7ED7-9B00-7A763F3C6AC3}" dt="2023-10-19T09:08:07.912" v="0"/>
        <pc:sldMkLst>
          <pc:docMk/>
          <pc:sldMk cId="2159457908" sldId="278"/>
        </pc:sldMkLst>
      </pc:sldChg>
    </pc:docChg>
  </pc:docChgLst>
  <pc:docChgLst>
    <pc:chgData name="Sophie Holland" userId="S::sophie.holland@westminster-abbey.org::973f5038-f617-450a-8546-88bc9d3463c3" providerId="AD" clId="Web-{1D1BB7A8-F0C8-7013-5423-31D5582AA670}"/>
    <pc:docChg chg="addSld modSld sldOrd">
      <pc:chgData name="Sophie Holland" userId="S::sophie.holland@westminster-abbey.org::973f5038-f617-450a-8546-88bc9d3463c3" providerId="AD" clId="Web-{1D1BB7A8-F0C8-7013-5423-31D5582AA670}" dt="2023-10-19T09:10:45.289" v="21" actId="20577"/>
      <pc:docMkLst>
        <pc:docMk/>
      </pc:docMkLst>
      <pc:sldChg chg="modSp add ord replId">
        <pc:chgData name="Sophie Holland" userId="S::sophie.holland@westminster-abbey.org::973f5038-f617-450a-8546-88bc9d3463c3" providerId="AD" clId="Web-{1D1BB7A8-F0C8-7013-5423-31D5582AA670}" dt="2023-10-19T09:10:45.289" v="21" actId="20577"/>
        <pc:sldMkLst>
          <pc:docMk/>
          <pc:sldMk cId="4076894190" sldId="279"/>
        </pc:sldMkLst>
        <pc:spChg chg="mod">
          <ac:chgData name="Sophie Holland" userId="S::sophie.holland@westminster-abbey.org::973f5038-f617-450a-8546-88bc9d3463c3" providerId="AD" clId="Web-{1D1BB7A8-F0C8-7013-5423-31D5582AA670}" dt="2023-10-19T09:10:34.445" v="13" actId="20577"/>
          <ac:spMkLst>
            <pc:docMk/>
            <pc:sldMk cId="4076894190" sldId="279"/>
            <ac:spMk id="2" creationId="{B95EB7AF-11EA-40A2-9305-394567C264D5}"/>
          </ac:spMkLst>
        </pc:spChg>
        <pc:spChg chg="mod">
          <ac:chgData name="Sophie Holland" userId="S::sophie.holland@westminster-abbey.org::973f5038-f617-450a-8546-88bc9d3463c3" providerId="AD" clId="Web-{1D1BB7A8-F0C8-7013-5423-31D5582AA670}" dt="2023-10-19T09:10:45.289" v="21" actId="20577"/>
          <ac:spMkLst>
            <pc:docMk/>
            <pc:sldMk cId="4076894190" sldId="279"/>
            <ac:spMk id="12" creationId="{06494275-67AE-CA0D-1B9B-5DE8BFCD86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542B48-3717-4024-B7AC-1CACE9751ED1}" type="datetimeFigureOut">
              <a:t>11/16/2023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6A5DB5-52CF-435E-83A6-1054456E8EF2}" type="slidenum">
              <a:t>‹#›</a:t>
            </a:fld>
            <a:endParaRPr lang="en-GB"/>
          </a:p>
        </p:txBody>
      </p:sp>
    </p:spTree>
    <p:extLst>
      <p:ext uri="{BB962C8B-B14F-4D97-AF65-F5344CB8AC3E}">
        <p14:creationId xmlns:p14="http://schemas.microsoft.com/office/powerpoint/2010/main" val="55451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estminster-abbey.org/teaching-resources/prayer-in-christianit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gbr01.safelinks.protection.outlook.com/?url=https%3A%2F%2Fwww.westminster-abbey.org%2Forder-of-service%3Fid%3D11333&amp;data=05%7C01%7Clou.Cash%40westminster-abbey.org%7C27fc83639371426f5f6308dbc0d72c63%7Ce201961ed1c74fb4b69f383a7adc7543%7C0%7C0%7C638315802616016239%7CUnknown%7CTWFpbGZsb3d8eyJWIjoiMC4wLjAwMDAiLCJQIjoiV2luMzIiLCJBTiI6Ik1haWwiLCJXVCI6Mn0%3D%7C3000%7C%7C%7C&amp;sdata=GtA6y3gPTy8EwBVwQL4rzE%2FtSw4Oxu5GSHuHBFlNoOY%3D&amp;reserved=0"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e4chLktqZec&amp;feature=youtu.b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709588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i="1">
                <a:cs typeface="Calibri"/>
              </a:rPr>
              <a:t>Lo! He abhors not the virgin's womb; very God, begotten, not created</a:t>
            </a:r>
          </a:p>
          <a:p>
            <a:r>
              <a:rPr lang="en-US">
                <a:cs typeface="Calibri"/>
              </a:rPr>
              <a:t>Jesus IS God. He is not lesser than God, he IS God ('very God'). God was happy to take the form of a human (Jesus) and be born as a baby through Mary.</a:t>
            </a:r>
          </a:p>
          <a:p>
            <a:endParaRPr lang="en-US">
              <a:cs typeface="Calibri"/>
            </a:endParaRPr>
          </a:p>
          <a:p>
            <a:r>
              <a:rPr lang="en-US" i="1">
                <a:cs typeface="Calibri"/>
              </a:rPr>
              <a:t>Sing, all ye citizens of heaven above</a:t>
            </a:r>
          </a:p>
          <a:p>
            <a:r>
              <a:rPr lang="en-US">
                <a:cs typeface="Calibri"/>
              </a:rPr>
              <a:t>We are all invited to sing with the angels (the citizens of heaven)</a:t>
            </a:r>
          </a:p>
          <a:p>
            <a:endParaRPr lang="en-US">
              <a:cs typeface="Calibri"/>
            </a:endParaRPr>
          </a:p>
          <a:p>
            <a:r>
              <a:rPr lang="en-US" i="1">
                <a:cs typeface="Calibri"/>
              </a:rPr>
              <a:t>Word of the Father, now in flesh appearing </a:t>
            </a:r>
          </a:p>
          <a:p>
            <a:r>
              <a:rPr lang="en-US">
                <a:cs typeface="Calibri"/>
              </a:rPr>
              <a:t>The Word is a title for Jesus. 'The Word' reveals God to the world. The Bible states that </a:t>
            </a:r>
            <a:r>
              <a:rPr lang="en-US"/>
              <a:t>'The Word became flesh and dwelt among us.' (John 1:14) This is a reference to the birth of Jesus. Jesus was born as a human being (with flesh) and so revealed the nature of God to the world.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128371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cs typeface="Calibri"/>
              </a:rPr>
              <a:t>You could check familiarity with the Lord's Prayer in this resource, slides 16, 17 and 18: </a:t>
            </a:r>
            <a:r>
              <a:rPr lang="en-US" u="sng" dirty="0"/>
              <a:t> </a:t>
            </a:r>
            <a:r>
              <a:rPr lang="en-US" u="sng" dirty="0">
                <a:hlinkClick r:id="rId3"/>
              </a:rPr>
              <a:t>https://www.westminster-abbey.org/teaching-resources/prayer-in-christianity</a:t>
            </a:r>
            <a:r>
              <a:rPr lang="en-US" u="sng" dirty="0"/>
              <a:t> </a:t>
            </a:r>
            <a:endParaRPr lang="en-US" dirty="0"/>
          </a:p>
          <a:p>
            <a:endParaRPr lang="en-US" dirty="0"/>
          </a:p>
          <a:p>
            <a:r>
              <a:rPr lang="en-US" dirty="0"/>
              <a:t>Image:</a:t>
            </a:r>
            <a:endParaRPr lang="en-US" dirty="0">
              <a:cs typeface="Calibri" panose="020F0502020204030204"/>
            </a:endParaRPr>
          </a:p>
          <a:p>
            <a:r>
              <a:rPr lang="en-US" dirty="0"/>
              <a:t>©2023 Dean &amp; Chapter of Westminster</a:t>
            </a:r>
            <a:endParaRPr lang="en-US" dirty="0">
              <a:ea typeface="Calibri"/>
              <a:cs typeface="Calibri"/>
            </a:endParaRPr>
          </a:p>
          <a:p>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1267961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US" dirty="0">
                <a:ea typeface="Calibri"/>
                <a:cs typeface="Calibri"/>
              </a:rPr>
              <a:t>Allow time for students to discuss the phrase ‘heaven touching earth’, which refers to Jesus’ birth. </a:t>
            </a:r>
          </a:p>
          <a:p>
            <a:endParaRPr lang="en-US" dirty="0">
              <a:cs typeface="Calibri"/>
            </a:endParaRPr>
          </a:p>
          <a:p>
            <a:r>
              <a:rPr lang="en-US" dirty="0">
                <a:cs typeface="Calibri"/>
              </a:rPr>
              <a:t>To engage with prayer, the suggested activity is to create a piece of art. This could be a quick exercise, a collaborative task or set as homework. </a:t>
            </a:r>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1259926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You may pause to discuss recently studied Bible passages at the point, depending on students’ familiarity with the Bible. </a:t>
            </a:r>
          </a:p>
          <a:p>
            <a:endParaRPr lang="en-US" dirty="0"/>
          </a:p>
          <a:p>
            <a:r>
              <a:rPr lang="en-US" dirty="0"/>
              <a:t>Image:</a:t>
            </a:r>
            <a:endParaRPr lang="en-US" dirty="0">
              <a:cs typeface="Calibri" panose="020F0502020204030204"/>
            </a:endParaRPr>
          </a:p>
          <a:p>
            <a:r>
              <a:rPr lang="en-US" dirty="0"/>
              <a:t>©2023 Dean &amp; Chapter of Westminster/Andrew Campbell</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2441379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a:rPr>
              <a:t>A prophet is a person chosen by God to explain God's will to others.</a:t>
            </a:r>
          </a:p>
          <a:p>
            <a:r>
              <a:rPr lang="en-US"/>
              <a:t>For Christians, there are numerous prophets. They include Isaiah, Jeremiah, Ezekiel, Daniel.</a:t>
            </a:r>
            <a:endParaRPr lang="en-US">
              <a:cs typeface="Calibri"/>
            </a:endParaRPr>
          </a:p>
          <a:p>
            <a:endParaRPr lang="en-US">
              <a:cs typeface="Calibri"/>
            </a:endParaRPr>
          </a:p>
          <a:p>
            <a:r>
              <a:rPr lang="en-US">
                <a:cs typeface="Calibri"/>
              </a:rPr>
              <a:t>The Old Testament Bible passage chosen for Christmas Day comes from the book of</a:t>
            </a:r>
            <a:r>
              <a:rPr lang="en-US" b="1">
                <a:cs typeface="Calibri"/>
              </a:rPr>
              <a:t> Isaiah.</a:t>
            </a:r>
            <a:r>
              <a:rPr lang="en-US">
                <a:cs typeface="Calibri"/>
              </a:rPr>
              <a:t> Isaiah is believed to have been a prophet who foretold the birth of Jesus. This makes his writings a good choice for Christmas Day, the day when Christians celebrate the birth of Jesus. </a:t>
            </a:r>
          </a:p>
          <a:p>
            <a:r>
              <a:rPr lang="en-US">
                <a:cs typeface="Calibri"/>
              </a:rPr>
              <a:t>The '</a:t>
            </a:r>
            <a:r>
              <a:rPr lang="en-US" b="1">
                <a:cs typeface="Calibri"/>
              </a:rPr>
              <a:t>messenger of peace'.</a:t>
            </a:r>
            <a:r>
              <a:rPr lang="en-US">
                <a:cs typeface="Calibri"/>
              </a:rPr>
              <a:t> Throughout his teachings on earth, Jesus insisted on the importance of peace. Jesus said 'Blessed are the peacemakers' (Matthew 5:9) and '</a:t>
            </a:r>
            <a:r>
              <a:rPr lang="en-US"/>
              <a:t>Peace I leave with you; my peace I give to you' (John 14:27)</a:t>
            </a:r>
            <a:endParaRPr lang="en-US">
              <a:cs typeface="Calibri"/>
            </a:endParaRPr>
          </a:p>
          <a:p>
            <a:r>
              <a:rPr lang="en-US">
                <a:cs typeface="Calibri"/>
              </a:rPr>
              <a:t>'</a:t>
            </a:r>
            <a:r>
              <a:rPr lang="en-US" b="1">
                <a:cs typeface="Calibri"/>
              </a:rPr>
              <a:t>Good </a:t>
            </a:r>
            <a:r>
              <a:rPr lang="en-US" b="1" err="1">
                <a:cs typeface="Calibri"/>
              </a:rPr>
              <a:t>news</a:t>
            </a:r>
            <a:r>
              <a:rPr lang="en-US" err="1">
                <a:cs typeface="Calibri"/>
              </a:rPr>
              <a:t>'</a:t>
            </a:r>
            <a:r>
              <a:rPr lang="en-US">
                <a:cs typeface="Calibri"/>
              </a:rPr>
              <a:t> means the same as 'Gospel'. The good news is the news that God (in the form of Jesus) was born and died on earth as a sacrifice so that all who believe in him might be saved and have everlasting life. </a:t>
            </a:r>
          </a:p>
          <a:p>
            <a:r>
              <a:rPr lang="en-US" b="1">
                <a:cs typeface="Calibri"/>
              </a:rPr>
              <a:t>Zion </a:t>
            </a:r>
            <a:r>
              <a:rPr lang="en-US">
                <a:cs typeface="Calibri"/>
              </a:rPr>
              <a:t>in this passage refers to the people of Israel. The passage is saying that God will return to the people and that they should celebrate. This is seen by Christians as a prophecy of Jesus' birth. </a:t>
            </a:r>
          </a:p>
          <a:p>
            <a:endParaRPr lang="en-US"/>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567073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a:rPr>
              <a:t>A disciple is a personal follower of Jesus, during his life. </a:t>
            </a:r>
          </a:p>
          <a:p>
            <a:endParaRPr lang="en-US">
              <a:cs typeface="Calibri"/>
            </a:endParaRPr>
          </a:p>
          <a:p>
            <a:r>
              <a:rPr lang="en-US">
                <a:cs typeface="Calibri"/>
              </a:rPr>
              <a:t>The New Testament passage comes from the book of</a:t>
            </a:r>
            <a:r>
              <a:rPr lang="en-US" b="1">
                <a:cs typeface="Calibri"/>
              </a:rPr>
              <a:t> John.</a:t>
            </a:r>
            <a:r>
              <a:rPr lang="en-US">
                <a:cs typeface="Calibri"/>
              </a:rPr>
              <a:t> John was one of Jesus' disciples and particularly close to Jesus. </a:t>
            </a:r>
          </a:p>
          <a:p>
            <a:r>
              <a:rPr lang="en-US">
                <a:ea typeface="Calibri"/>
                <a:cs typeface="Calibri"/>
              </a:rPr>
              <a:t>'The</a:t>
            </a:r>
            <a:r>
              <a:rPr lang="en-US" b="1">
                <a:ea typeface="Calibri"/>
                <a:cs typeface="Calibri"/>
              </a:rPr>
              <a:t> true light</a:t>
            </a:r>
            <a:r>
              <a:rPr lang="en-US">
                <a:ea typeface="Calibri"/>
                <a:cs typeface="Calibri"/>
              </a:rPr>
              <a:t> which enlightens everyone' refers to Jesus and the idea that he was 'coming into the world' through his physical birth in Bethlehem. Christmas is a festival of light, candles are lit, lights are strung around Christmas trees, Christmas lights are switched on in houses and streets. The lights remind people of the 'true light' Jesus. </a:t>
            </a:r>
          </a:p>
          <a:p>
            <a:r>
              <a:rPr lang="en-US">
                <a:ea typeface="Calibri"/>
                <a:cs typeface="Calibri"/>
              </a:rPr>
              <a:t>'He was in the world, and </a:t>
            </a:r>
            <a:r>
              <a:rPr lang="en-US" b="1">
                <a:ea typeface="Calibri"/>
                <a:cs typeface="Calibri"/>
              </a:rPr>
              <a:t>the world came into being through him</a:t>
            </a:r>
            <a:r>
              <a:rPr lang="en-US">
                <a:ea typeface="Calibri"/>
                <a:cs typeface="Calibri"/>
              </a:rPr>
              <a:t>' is a reminder that Jesus IS God. </a:t>
            </a:r>
          </a:p>
          <a:p>
            <a:r>
              <a:rPr lang="en-US">
                <a:ea typeface="Calibri"/>
                <a:cs typeface="Calibri"/>
              </a:rPr>
              <a:t>The passage states that '</a:t>
            </a:r>
            <a:r>
              <a:rPr lang="en-US" b="1">
                <a:ea typeface="Calibri"/>
                <a:cs typeface="Calibri"/>
              </a:rPr>
              <a:t>his own people did not accept him</a:t>
            </a:r>
            <a:r>
              <a:rPr lang="en-US">
                <a:ea typeface="Calibri"/>
                <a:cs typeface="Calibri"/>
              </a:rPr>
              <a:t>'. In other words, many people did not believe he was God. </a:t>
            </a:r>
          </a:p>
          <a:p>
            <a:r>
              <a:rPr lang="en-US">
                <a:ea typeface="Calibri"/>
                <a:cs typeface="Calibri"/>
              </a:rPr>
              <a:t>'</a:t>
            </a:r>
            <a:r>
              <a:rPr lang="en-US" b="1">
                <a:ea typeface="Calibri"/>
                <a:cs typeface="Calibri"/>
              </a:rPr>
              <a:t>And the Word became flesh and ,lived among us'</a:t>
            </a:r>
            <a:r>
              <a:rPr lang="en-US">
                <a:ea typeface="Calibri"/>
                <a:cs typeface="Calibri"/>
              </a:rPr>
              <a:t> refers to Jesus being born to a human mother, Mary and living a human life on earth. This is what Christians celebrate at Christmas. </a:t>
            </a:r>
          </a:p>
          <a:p>
            <a:endParaRPr lang="en-US"/>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262064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cs typeface="Calibri"/>
              </a:rPr>
              <a:t>Recap the key learnings of this lesson. You may ask students to note down three pieces of information before showing this summary slide. </a:t>
            </a:r>
            <a:endParaRPr lang="en-US" dirty="0"/>
          </a:p>
          <a:p>
            <a:endParaRPr lang="en-US" dirty="0"/>
          </a:p>
          <a:p>
            <a:r>
              <a:rPr lang="en-US" dirty="0"/>
              <a:t>Image:</a:t>
            </a:r>
            <a:endParaRPr lang="en-US" dirty="0">
              <a:cs typeface="Calibri"/>
            </a:endParaRPr>
          </a:p>
          <a:p>
            <a:r>
              <a:rPr lang="en-US" dirty="0"/>
              <a:t>©2023 Dean &amp; Chapter of Westminster</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10631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Image:</a:t>
            </a:r>
          </a:p>
          <a:p>
            <a:r>
              <a:rPr lang="en-US" dirty="0"/>
              <a:t>©2023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4141964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Check students' understanding of the Eucharist or Holy Communion, where Christians come together to receive Christ’s body and blood, through eating bread and drink wine and to remember how Jesus died and rose again so that all can have eternal life. </a:t>
            </a:r>
          </a:p>
          <a:p>
            <a:endParaRPr lang="en-US" dirty="0">
              <a:ea typeface="Calibri"/>
              <a:cs typeface="Calibri"/>
            </a:endParaRPr>
          </a:p>
          <a:p>
            <a:r>
              <a:rPr lang="en-US" dirty="0"/>
              <a:t>Image:</a:t>
            </a:r>
            <a:endParaRPr lang="en-US" dirty="0">
              <a:cs typeface="Calibri"/>
            </a:endParaRPr>
          </a:p>
          <a:p>
            <a:r>
              <a:rPr lang="en-US" dirty="0"/>
              <a:t>©2023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2759127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cs typeface="Calibri"/>
              </a:rPr>
              <a:t>Ask students if they have attended a Christmas church service to gauge the level of understanding. </a:t>
            </a:r>
            <a:endParaRPr lang="en-US" dirty="0"/>
          </a:p>
          <a:p>
            <a:endParaRPr lang="en-US" dirty="0"/>
          </a:p>
          <a:p>
            <a:r>
              <a:rPr lang="en-US" dirty="0"/>
              <a:t>Image:</a:t>
            </a:r>
            <a:endParaRPr lang="en-US" dirty="0">
              <a:cs typeface="Calibri"/>
            </a:endParaRPr>
          </a:p>
          <a:p>
            <a:r>
              <a:rPr lang="en-US" dirty="0"/>
              <a:t>©2023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402015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Share this example of a Christmas Day order of service at Westminster Abbey, an Anglican church.</a:t>
            </a:r>
            <a:r>
              <a:rPr lang="en-GB" dirty="0">
                <a:cs typeface="Calibri" panose="020F0502020204030204"/>
              </a:rPr>
              <a:t> You can view the full order of service here: </a:t>
            </a:r>
            <a:r>
              <a:rPr lang="en-GB" sz="1200" dirty="0">
                <a:solidFill>
                  <a:srgbClr val="242424"/>
                </a:solidFill>
                <a:cs typeface="Calibri" panose="020F0502020204030204"/>
              </a:rPr>
              <a:t> </a:t>
            </a:r>
            <a:r>
              <a:rPr lang="en-GB" sz="1200" u="sng" dirty="0">
                <a:solidFill>
                  <a:srgbClr val="0000EE"/>
                </a:solidFill>
                <a:cs typeface="Calibri" panose="020F0502020204030204"/>
                <a:hlinkClick r:id="rId3"/>
              </a:rPr>
              <a:t>https://www.westminster-abbey.org/order-of-service?id=11333</a:t>
            </a:r>
            <a:endParaRPr lang="en-GB" sz="1200" u="sng">
              <a:solidFill>
                <a:srgbClr val="0000EE"/>
              </a:solidFill>
              <a:cs typeface="Calibri" panose="020F0502020204030204"/>
            </a:endParaRPr>
          </a:p>
          <a:p>
            <a:pPr marL="0" indent="0">
              <a:buNone/>
            </a:pPr>
            <a:endParaRPr lang="en-GB" sz="1200" u="sng">
              <a:solidFill>
                <a:srgbClr val="0000EE"/>
              </a:solidFill>
              <a:cs typeface="Calibri" panose="020F0502020204030204"/>
            </a:endParaRPr>
          </a:p>
          <a:p>
            <a:pPr marL="342900" indent="-342900"/>
            <a:r>
              <a:rPr lang="en-GB" dirty="0">
                <a:solidFill>
                  <a:srgbClr val="000000"/>
                </a:solidFill>
                <a:cs typeface="Calibri" panose="020F0502020204030204"/>
              </a:rPr>
              <a:t>Discuss the extract provided. Ask students for their first impressions. Draw attention to the words in bold, which are sung or spoken by the congregation. In the full order of service, this includes hymns, prayers, the Creed and the Peace. Talk though the way bold and colour are used to guide how the order of service is used: </a:t>
            </a:r>
            <a:endParaRPr lang="en-GB" sz="1200" dirty="0">
              <a:solidFill>
                <a:srgbClr val="000000"/>
              </a:solidFill>
              <a:cs typeface="Calibri" panose="020F0502020204030204"/>
            </a:endParaRPr>
          </a:p>
          <a:p>
            <a:r>
              <a:rPr lang="en-US" dirty="0">
                <a:cs typeface="Calibri"/>
              </a:rPr>
              <a:t>Blue text: spoken by priest</a:t>
            </a:r>
            <a:endParaRPr lang="en-US" dirty="0"/>
          </a:p>
          <a:p>
            <a:r>
              <a:rPr lang="en-US" dirty="0">
                <a:cs typeface="Calibri"/>
              </a:rPr>
              <a:t>Bold black text: spoken by congregation </a:t>
            </a:r>
          </a:p>
          <a:p>
            <a:r>
              <a:rPr lang="en-US" dirty="0">
                <a:cs typeface="Calibri"/>
              </a:rPr>
              <a:t>Red text: instructions for the congregation on what to do or what is happening</a:t>
            </a:r>
          </a:p>
          <a:p>
            <a:pPr marL="342900" indent="-342900"/>
            <a:endParaRPr lang="en-GB" sz="1200">
              <a:solidFill>
                <a:srgbClr val="000000"/>
              </a:solidFill>
              <a:ea typeface="Calibri"/>
              <a:cs typeface="Calibri" panose="020F0502020204030204"/>
            </a:endParaRPr>
          </a:p>
          <a:p>
            <a:pPr marL="342900" indent="-342900"/>
            <a:endParaRPr lang="en-GB" sz="1200">
              <a:solidFill>
                <a:srgbClr val="000000"/>
              </a:solidFill>
              <a:ea typeface="Calibri"/>
              <a:cs typeface="Calibri" panose="020F0502020204030204"/>
            </a:endParaRPr>
          </a:p>
          <a:p>
            <a:pPr marL="342900" indent="-342900"/>
            <a:endParaRPr lang="en-GB" sz="1200">
              <a:solidFill>
                <a:srgbClr val="000000"/>
              </a:solidFill>
              <a:ea typeface="Calibri"/>
              <a:cs typeface="Calibri" panose="020F0502020204030204"/>
            </a:endParaRPr>
          </a:p>
          <a:p>
            <a:pPr marL="342900" indent="-342900"/>
            <a:r>
              <a:rPr lang="en-GB" sz="1200" dirty="0">
                <a:solidFill>
                  <a:srgbClr val="000000"/>
                </a:solidFill>
                <a:cs typeface="Calibri" panose="020F0502020204030204"/>
              </a:rPr>
              <a:t>Find three words you don't know and look up their meaning</a:t>
            </a:r>
            <a:endParaRPr lang="en-GB" sz="1200" dirty="0">
              <a:solidFill>
                <a:srgbClr val="000000"/>
              </a:solidFill>
              <a:ea typeface="Calibri"/>
              <a:cs typeface="Calibri" panose="020F0502020204030204"/>
            </a:endParaRPr>
          </a:p>
          <a:p>
            <a:pPr marL="342900" indent="-342900"/>
            <a:r>
              <a:rPr lang="en-GB" sz="1200" dirty="0">
                <a:solidFill>
                  <a:srgbClr val="000000"/>
                </a:solidFill>
                <a:cs typeface="Calibri" panose="020F0502020204030204"/>
              </a:rPr>
              <a:t>Can you work out which words are spoken by the priest and which words are spoken by the congregation (the people who have come to worship God)</a:t>
            </a:r>
            <a:endParaRPr lang="en-GB" sz="1200" dirty="0">
              <a:solidFill>
                <a:srgbClr val="000000"/>
              </a:solidFill>
              <a:ea typeface="Calibri"/>
              <a:cs typeface="Calibri" panose="020F0502020204030204"/>
            </a:endParaRPr>
          </a:p>
          <a:p>
            <a:pPr marL="0" indent="0">
              <a:buNone/>
            </a:pPr>
            <a:endParaRPr lang="en-GB" sz="1200">
              <a:solidFill>
                <a:srgbClr val="000000"/>
              </a:solidFill>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608953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The main </a:t>
            </a:r>
            <a:r>
              <a:rPr lang="en-US" dirty="0"/>
              <a:t>elements of the Christmas Day service are: Hymns; Prayers; Creed; Eucharist; Bible Readings (Old Testament, New Testament); the Peace; and the Blessing. </a:t>
            </a:r>
            <a:endParaRPr lang="en-US"/>
          </a:p>
          <a:p>
            <a:endParaRPr lang="en-US">
              <a:ea typeface="Calibri"/>
              <a:cs typeface="Calibri"/>
            </a:endParaRPr>
          </a:p>
          <a:p>
            <a:r>
              <a:rPr lang="en-US" dirty="0">
                <a:ea typeface="Calibri"/>
                <a:cs typeface="Calibri"/>
              </a:rPr>
              <a:t>Why are these things important to Christian worship?</a:t>
            </a:r>
          </a:p>
          <a:p>
            <a:r>
              <a:rPr lang="en-US" dirty="0">
                <a:ea typeface="Calibri"/>
                <a:cs typeface="Calibri"/>
              </a:rPr>
              <a:t>Hymns: </a:t>
            </a:r>
            <a:r>
              <a:rPr lang="en-US" dirty="0"/>
              <a:t>Hymns are often older songs which can be long enough to allow processions to move around the church. Sung hymns are often accompanied by musical instruments- at Westminster Abbey (as in many other churches) there is an organ. The organ has hundreds of pipes through which air is blown, played using a keyboard. Singing hymns together gives people a feeling of community, a sense of continuity and link to the past, singing creates a special atmosphere, familiar words bring comfort and free up the mind to focus on God.</a:t>
            </a:r>
            <a:endParaRPr lang="en-US" dirty="0">
              <a:cs typeface="Calibri"/>
            </a:endParaRPr>
          </a:p>
          <a:p>
            <a:endParaRPr lang="en-US">
              <a:ea typeface="Calibri"/>
              <a:cs typeface="Calibri"/>
            </a:endParaRPr>
          </a:p>
          <a:p>
            <a:r>
              <a:rPr lang="en-US" dirty="0">
                <a:ea typeface="Calibri"/>
                <a:cs typeface="Calibri"/>
              </a:rPr>
              <a:t>Prayers: There are different types of prayer in a church service. Some prayers (for example the Collect) are led by the priest. The whole congregation recites The Lord's Prayer. </a:t>
            </a:r>
            <a:r>
              <a:rPr lang="en-US" dirty="0"/>
              <a:t>It is the prayer Jesus gave his followers when he was asked</a:t>
            </a:r>
            <a:r>
              <a:rPr lang="en-US" dirty="0">
                <a:ea typeface="Calibri"/>
                <a:cs typeface="Calibri"/>
              </a:rPr>
              <a:t> 'how should we pray?' It can be found in the Bible, Luke 11:1-4. </a:t>
            </a:r>
            <a:r>
              <a:rPr lang="en-US" dirty="0"/>
              <a:t> All Christians communicate with God through prayer but prayer can be done in different ways, out loud, quietly, formally, informally. Praying is really just having a conversation with God, a way of asking for his forgiveness, help and guidance. Praying is also about listening to what God wants people to do.</a:t>
            </a:r>
            <a:endParaRPr lang="en-US" dirty="0">
              <a:cs typeface="Calibri"/>
            </a:endParaRPr>
          </a:p>
          <a:p>
            <a:r>
              <a:rPr lang="en-US" dirty="0">
                <a:ea typeface="Calibri"/>
                <a:cs typeface="Calibri"/>
              </a:rPr>
              <a:t> </a:t>
            </a:r>
            <a:endParaRPr lang="en-US" dirty="0"/>
          </a:p>
          <a:p>
            <a:r>
              <a:rPr lang="en-US" dirty="0">
                <a:ea typeface="Calibri"/>
                <a:cs typeface="Calibri"/>
              </a:rPr>
              <a:t>Creed: This is the formal statement about what Christians believe about Jesus. The congregation say the creed together- this is a public declaration of belief. One of the statements is 'For us and for our salvation, he came down from heaven, was incarnate from the Holy Spirit and the Virgin Mary, and was made man'. This statement sums up why Christmas is such an important celebration for Christians. Jesus (God) was born on earth as a human being. He was born on earth so that all peoples could be saved.</a:t>
            </a:r>
          </a:p>
          <a:p>
            <a:endParaRPr lang="en-US">
              <a:ea typeface="Calibri"/>
              <a:cs typeface="Calibri"/>
            </a:endParaRPr>
          </a:p>
          <a:p>
            <a:r>
              <a:rPr lang="en-US" dirty="0">
                <a:ea typeface="Calibri"/>
                <a:cs typeface="Calibri"/>
              </a:rPr>
              <a:t>Eucharist: The Eucharist (or Holy Communion) is a sacrament. There is a visible element to it (a person will drink wine and eat bread) as well as an invisible element (</a:t>
            </a:r>
            <a:r>
              <a:rPr lang="en-US" dirty="0"/>
              <a:t>the receiving of Christ’s Risen life</a:t>
            </a:r>
            <a:r>
              <a:rPr lang="en-US" dirty="0">
                <a:ea typeface="Calibri"/>
                <a:cs typeface="Calibri"/>
              </a:rPr>
              <a:t>). The night before his crucifixion, Jesus met his disciples and shared a last meal with them. This is called The Last Supper. During the meal, Jesus offered bread and wine to his disciples. The bread represented his body and the wine represented his blood. </a:t>
            </a:r>
            <a:r>
              <a:rPr lang="en-US" dirty="0"/>
              <a:t>From Luke 22:19-20 ‘Then he took a loaf of bread, and when he had given thanks, he broke it and gave it to them, saying, ‘This is my body, which is given for you. Do this in remembrance of me.’ And he did the same with the cup after supper, saying, ‘This cup that is poured out for you is the new covenant in my blood’. That event took place over 2,000 years ago. Ever since then, when Christians meet, they remember Jesus' sacrifice by eating bread and drinking wine. </a:t>
            </a:r>
            <a:endParaRPr lang="en-US" dirty="0">
              <a:cs typeface="Calibri"/>
            </a:endParaRPr>
          </a:p>
          <a:p>
            <a:endParaRPr lang="en-US">
              <a:ea typeface="Calibri"/>
              <a:cs typeface="Calibri"/>
            </a:endParaRPr>
          </a:p>
          <a:p>
            <a:r>
              <a:rPr lang="en-US" dirty="0">
                <a:ea typeface="Calibri"/>
                <a:cs typeface="Calibri"/>
              </a:rPr>
              <a:t>Bible Readings: The Bible is made up of the Old Testament (compiled thousands of years before Jesus) and the New Testament (compiled in the years following Jesus' death). Christians believe that the Bible was written by men and inspired by God and that it is important to have readings from both the Old and the New Testament. On Christmas Day the Bible readings refer to Jesus being a gift from God, a </a:t>
            </a:r>
            <a:r>
              <a:rPr lang="en-US" dirty="0" err="1">
                <a:ea typeface="Calibri"/>
                <a:cs typeface="Calibri"/>
              </a:rPr>
              <a:t>saviour</a:t>
            </a:r>
            <a:r>
              <a:rPr lang="en-US" dirty="0">
                <a:ea typeface="Calibri"/>
                <a:cs typeface="Calibri"/>
              </a:rPr>
              <a:t>. </a:t>
            </a:r>
          </a:p>
          <a:p>
            <a:endParaRPr lang="en-US">
              <a:ea typeface="Calibri"/>
              <a:cs typeface="Calibri"/>
            </a:endParaRPr>
          </a:p>
          <a:p>
            <a:r>
              <a:rPr lang="en-US" dirty="0">
                <a:ea typeface="Calibri"/>
                <a:cs typeface="Calibri"/>
              </a:rPr>
              <a:t>The Peace: Christians believe it is important to make peace with one another before they take part in the Eucharist so that they can receive God's blessing with a clear and open conscience. During 'The Peace' the congregation are invited to greet one another with a sign of the peace. This could be a handshake or by making a gesture such as hands in prayer or making a cross with two fingers. </a:t>
            </a:r>
          </a:p>
          <a:p>
            <a:endParaRPr lang="en-US">
              <a:ea typeface="Calibri"/>
              <a:cs typeface="Calibri"/>
            </a:endParaRPr>
          </a:p>
          <a:p>
            <a:r>
              <a:rPr lang="en-US" dirty="0">
                <a:ea typeface="Calibri"/>
                <a:cs typeface="Calibri"/>
              </a:rPr>
              <a:t>Blessing: This is usually the final part of the service. The priest asks that 'the blessing</a:t>
            </a:r>
            <a:r>
              <a:rPr lang="en-US" dirty="0"/>
              <a:t> of God almighty, the Father, the Son, and the Holy Spirit, be among you and remain with you always'. The congregation respond with the word </a:t>
            </a:r>
            <a:r>
              <a:rPr lang="en-US" b="1" dirty="0"/>
              <a:t>Amen</a:t>
            </a:r>
            <a:r>
              <a:rPr lang="en-US" dirty="0"/>
              <a:t>. Amen means 'So be it'. Christians believe that God is always with them, even through difficult times. </a:t>
            </a:r>
            <a:endParaRPr lang="en-US" dirty="0">
              <a:ea typeface="Calibri"/>
              <a:cs typeface="Calibri"/>
            </a:endParaRPr>
          </a:p>
          <a:p>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79463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Image:</a:t>
            </a:r>
          </a:p>
          <a:p>
            <a:r>
              <a:rPr lang="en-US" dirty="0"/>
              <a:t>©2023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798317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The first hymn on Christmas Day is often 'O Come all ye faithful'. You can hear an excerpt of the hymn here, sung by the Westminster Abbey choir:  </a:t>
            </a:r>
            <a:r>
              <a:rPr lang="en-GB" u="sng" dirty="0">
                <a:hlinkClick r:id="rId3"/>
              </a:rPr>
              <a:t>https://www.youtube.com/watch?v=e4chLktqZec&amp;feature=youtu.be</a:t>
            </a:r>
            <a:endParaRPr lang="en-US" dirty="0"/>
          </a:p>
          <a:p>
            <a:endParaRPr lang="en-US" dirty="0"/>
          </a:p>
          <a:p>
            <a:pPr marL="171450" indent="-171450">
              <a:buFont typeface="Arial"/>
              <a:buChar char="•"/>
            </a:pPr>
            <a:r>
              <a:rPr lang="en-GB" i="1" dirty="0"/>
              <a:t>How does this music make you feel? </a:t>
            </a:r>
            <a:r>
              <a:rPr lang="en-GB" dirty="0"/>
              <a:t>Encourage students to watch and listen quietly, you may wish to play the clip through a couple of times.</a:t>
            </a:r>
            <a:endParaRPr lang="en-US" dirty="0"/>
          </a:p>
          <a:p>
            <a:endParaRPr lang="en-US" dirty="0"/>
          </a:p>
          <a:p>
            <a:pPr marL="171450" indent="-171450">
              <a:buFont typeface="Arial"/>
              <a:buChar char="•"/>
            </a:pPr>
            <a:r>
              <a:rPr lang="en-GB" i="1" dirty="0"/>
              <a:t>Write down 5 words to describe this music. </a:t>
            </a:r>
            <a:r>
              <a:rPr lang="en-GB" dirty="0"/>
              <a:t>Give students a few minutes to discuss with a partner first and then choose five words that describe the music. You could ask students to find other examples of carols from around the world and to compare styles. For example, you could look at The Kingdom Choir and the carol ‘Go tell it on the mountain’.</a:t>
            </a:r>
            <a:endParaRPr lang="en-US" dirty="0"/>
          </a:p>
          <a:p>
            <a:endParaRPr lang="en-US" dirty="0">
              <a:cs typeface="Calibri"/>
            </a:endParaRPr>
          </a:p>
          <a:p>
            <a:r>
              <a:rPr lang="en-US" dirty="0"/>
              <a:t>Image:</a:t>
            </a:r>
            <a:endParaRPr lang="en-US" dirty="0">
              <a:cs typeface="Calibri" panose="020F0502020204030204"/>
            </a:endParaRPr>
          </a:p>
          <a:p>
            <a:r>
              <a:rPr lang="en-US" dirty="0"/>
              <a:t>©2023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42186600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hyperlink" Target="https://www.youtube.com/watch?v=e4chLktqZe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group of children in white robes holding candles&#10;&#10;Description automatically generated">
            <a:extLst>
              <a:ext uri="{FF2B5EF4-FFF2-40B4-BE49-F238E27FC236}">
                <a16:creationId xmlns:a16="http://schemas.microsoft.com/office/drawing/2014/main" id="{EB78A38E-A4C4-DA28-1DBC-3EE32C91B41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0115" y="-1932"/>
            <a:ext cx="9394659" cy="6863330"/>
          </a:xfrm>
          <a:prstGeom prst="rect">
            <a:avLst/>
          </a:prstGeom>
        </p:spPr>
      </p:pic>
      <p:cxnSp>
        <p:nvCxnSpPr>
          <p:cNvPr id="5" name="Straight Connector 4">
            <a:extLst>
              <a:ext uri="{FF2B5EF4-FFF2-40B4-BE49-F238E27FC236}">
                <a16:creationId xmlns:a16="http://schemas.microsoft.com/office/drawing/2014/main" id="{1B1F8AD1-9A62-A799-CFE8-437D2FFF34F8}"/>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8DFE721-23ED-3DBB-05B7-56DDF82796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13" name="TextBox 12">
            <a:extLst>
              <a:ext uri="{FF2B5EF4-FFF2-40B4-BE49-F238E27FC236}">
                <a16:creationId xmlns:a16="http://schemas.microsoft.com/office/drawing/2014/main" id="{B6578C75-C728-3D30-E482-B8DC9107D92D}"/>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sp>
        <p:nvSpPr>
          <p:cNvPr id="15" name="Text Placeholder 8">
            <a:extLst>
              <a:ext uri="{FF2B5EF4-FFF2-40B4-BE49-F238E27FC236}">
                <a16:creationId xmlns:a16="http://schemas.microsoft.com/office/drawing/2014/main" id="{702B0294-57B6-1287-2D19-F77AD95E98DF}"/>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sp>
        <p:nvSpPr>
          <p:cNvPr id="23" name="Footer Placeholder 2">
            <a:extLst>
              <a:ext uri="{FF2B5EF4-FFF2-40B4-BE49-F238E27FC236}">
                <a16:creationId xmlns:a16="http://schemas.microsoft.com/office/drawing/2014/main" id="{B25194A0-41A0-BE0E-AA8E-2204ACE4979C}"/>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©2023 Dean and Chapter of Westminster</a:t>
            </a:r>
          </a:p>
        </p:txBody>
      </p:sp>
      <p:sp>
        <p:nvSpPr>
          <p:cNvPr id="11" name="TextBox 10">
            <a:extLst>
              <a:ext uri="{FF2B5EF4-FFF2-40B4-BE49-F238E27FC236}">
                <a16:creationId xmlns:a16="http://schemas.microsoft.com/office/drawing/2014/main" id="{E7338971-C83C-4DFC-BE32-A41360E92CC3}"/>
              </a:ext>
            </a:extLst>
          </p:cNvPr>
          <p:cNvSpPr txBox="1"/>
          <p:nvPr/>
        </p:nvSpPr>
        <p:spPr>
          <a:xfrm>
            <a:off x="168473" y="927781"/>
            <a:ext cx="4889840" cy="954107"/>
          </a:xfrm>
          <a:prstGeom prst="rect">
            <a:avLst/>
          </a:prstGeom>
          <a:solidFill>
            <a:schemeClr val="tx2"/>
          </a:solidFill>
        </p:spPr>
        <p:txBody>
          <a:bodyPr wrap="square" lIns="91440" tIns="45720" rIns="91440" bIns="45720" rtlCol="0" anchor="t">
            <a:spAutoFit/>
          </a:bodyPr>
          <a:lstStyle/>
          <a:p>
            <a:r>
              <a:rPr lang="en-GB" sz="2800" b="1" dirty="0">
                <a:solidFill>
                  <a:schemeClr val="bg1"/>
                </a:solidFill>
                <a:latin typeface="Palatino"/>
                <a:cs typeface="Arial"/>
              </a:rPr>
              <a:t>How and why do Christians worship at Christmas?</a:t>
            </a:r>
            <a:endParaRPr lang="en-US">
              <a:solidFill>
                <a:schemeClr val="bg1"/>
              </a:solidFill>
            </a:endParaRPr>
          </a:p>
        </p:txBody>
      </p:sp>
    </p:spTree>
    <p:extLst>
      <p:ext uri="{BB962C8B-B14F-4D97-AF65-F5344CB8AC3E}">
        <p14:creationId xmlns:p14="http://schemas.microsoft.com/office/powerpoint/2010/main" val="1281338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8EC42A0-BE85-A5FB-BA77-C220B0745B2C}"/>
              </a:ext>
            </a:extLst>
          </p:cNvPr>
          <p:cNvSpPr txBox="1"/>
          <p:nvPr/>
        </p:nvSpPr>
        <p:spPr>
          <a:xfrm>
            <a:off x="586451" y="1280932"/>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Hymn: 'O come all ye faithful'</a:t>
            </a:r>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10</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628650" y="2058049"/>
            <a:ext cx="7886700" cy="709238"/>
          </a:xfrm>
        </p:spPr>
        <p:txBody>
          <a:bodyPr vert="horz" lIns="51435" tIns="25718" rIns="51435" bIns="25718" rtlCol="0" anchor="t">
            <a:normAutofit lnSpcReduction="10000"/>
          </a:bodyPr>
          <a:lstStyle/>
          <a:p>
            <a:r>
              <a:rPr lang="en-GB" sz="1800" dirty="0">
                <a:ea typeface="Calibri" panose="020F0502020204030204"/>
                <a:cs typeface="Calibri" panose="020F0502020204030204"/>
              </a:rPr>
              <a:t>This hymn is usually sung on Christmas morning. Each verse relates to the story of Jesus' birth.</a:t>
            </a:r>
            <a:endParaRPr lang="en-US" dirty="0"/>
          </a:p>
          <a:p>
            <a:pPr marL="0" indent="0">
              <a:buNone/>
            </a:pPr>
            <a:endParaRPr lang="en-GB" sz="1800" dirty="0">
              <a:ea typeface="Calibri" panose="020F0502020204030204"/>
              <a:cs typeface="Calibri" panose="020F0502020204030204"/>
            </a:endParaRPr>
          </a:p>
          <a:p>
            <a:endParaRPr lang="en-GB" sz="1800">
              <a:ea typeface="Calibri" panose="020F0502020204030204"/>
              <a:cs typeface="Calibri" panose="020F0502020204030204"/>
            </a:endParaRPr>
          </a:p>
          <a:p>
            <a:endParaRPr lang="en-GB" sz="1800">
              <a:ea typeface="Calibri" panose="020F0502020204030204"/>
              <a:cs typeface="Calibri" panose="020F0502020204030204"/>
            </a:endParaRPr>
          </a:p>
          <a:p>
            <a:endParaRPr lang="en-GB" sz="1800">
              <a:ea typeface="Calibri" panose="020F0502020204030204"/>
              <a:cs typeface="Calibri" panose="020F0502020204030204"/>
            </a:endParaRPr>
          </a:p>
          <a:p>
            <a:endParaRPr lang="en-US"/>
          </a:p>
        </p:txBody>
      </p:sp>
      <p:sp>
        <p:nvSpPr>
          <p:cNvPr id="11" name="TextBox 10">
            <a:extLst>
              <a:ext uri="{FF2B5EF4-FFF2-40B4-BE49-F238E27FC236}">
                <a16:creationId xmlns:a16="http://schemas.microsoft.com/office/drawing/2014/main" id="{3CF10364-0601-49D0-B596-C3267CF37706}"/>
              </a:ext>
            </a:extLst>
          </p:cNvPr>
          <p:cNvSpPr txBox="1"/>
          <p:nvPr/>
        </p:nvSpPr>
        <p:spPr>
          <a:xfrm>
            <a:off x="935439" y="4630593"/>
            <a:ext cx="7269239" cy="328937"/>
          </a:xfrm>
          <a:prstGeom prst="rect">
            <a:avLst/>
          </a:prstGeom>
          <a:noFill/>
          <a:ln>
            <a:solidFill>
              <a:srgbClr val="4472C4"/>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r>
              <a:rPr lang="en-GB">
                <a:ea typeface="+mn-lt"/>
                <a:cs typeface="+mn-lt"/>
              </a:rPr>
              <a:t>sing, all ye citizens of heaven above</a:t>
            </a:r>
            <a:endParaRPr lang="en-US"/>
          </a:p>
        </p:txBody>
      </p:sp>
      <p:sp>
        <p:nvSpPr>
          <p:cNvPr id="13" name="TextBox 12">
            <a:extLst>
              <a:ext uri="{FF2B5EF4-FFF2-40B4-BE49-F238E27FC236}">
                <a16:creationId xmlns:a16="http://schemas.microsoft.com/office/drawing/2014/main" id="{A6F04379-7DE5-449B-8DCC-0D000F641D58}"/>
              </a:ext>
            </a:extLst>
          </p:cNvPr>
          <p:cNvSpPr txBox="1"/>
          <p:nvPr/>
        </p:nvSpPr>
        <p:spPr>
          <a:xfrm>
            <a:off x="938616" y="3832700"/>
            <a:ext cx="7278978" cy="328937"/>
          </a:xfrm>
          <a:prstGeom prst="rect">
            <a:avLst/>
          </a:prstGeom>
          <a:noFill/>
          <a:ln>
            <a:solidFill>
              <a:srgbClr val="4472C4"/>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pPr marL="0" indent="0">
              <a:buNone/>
            </a:pPr>
            <a:r>
              <a:rPr lang="en-GB">
                <a:ea typeface="+mn-lt"/>
                <a:cs typeface="+mn-lt"/>
              </a:rPr>
              <a:t>lo! he abhors not the Virgin’s womb; very God, begotten, not created</a:t>
            </a:r>
            <a:endParaRPr lang="en-GB"/>
          </a:p>
        </p:txBody>
      </p:sp>
      <p:sp>
        <p:nvSpPr>
          <p:cNvPr id="15" name="TextBox 14">
            <a:extLst>
              <a:ext uri="{FF2B5EF4-FFF2-40B4-BE49-F238E27FC236}">
                <a16:creationId xmlns:a16="http://schemas.microsoft.com/office/drawing/2014/main" id="{4F63265E-4C9F-482D-A632-70558938AB27}"/>
              </a:ext>
            </a:extLst>
          </p:cNvPr>
          <p:cNvSpPr txBox="1"/>
          <p:nvPr/>
        </p:nvSpPr>
        <p:spPr>
          <a:xfrm>
            <a:off x="935440" y="5531807"/>
            <a:ext cx="7269238" cy="328937"/>
          </a:xfrm>
          <a:prstGeom prst="rect">
            <a:avLst/>
          </a:prstGeom>
          <a:noFill/>
          <a:ln>
            <a:solidFill>
              <a:srgbClr val="4472C4"/>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r>
              <a:rPr lang="en-GB">
                <a:ea typeface="+mn-lt"/>
                <a:cs typeface="+mn-lt"/>
              </a:rPr>
              <a:t>Word of the Father, now in flesh appearing</a:t>
            </a:r>
            <a:endParaRPr lang="en-US"/>
          </a:p>
        </p:txBody>
      </p:sp>
      <p:sp>
        <p:nvSpPr>
          <p:cNvPr id="3" name="TextBox 2">
            <a:extLst>
              <a:ext uri="{FF2B5EF4-FFF2-40B4-BE49-F238E27FC236}">
                <a16:creationId xmlns:a16="http://schemas.microsoft.com/office/drawing/2014/main" id="{4CA2CF89-1BEB-FCC4-F0B2-475616D423A0}"/>
              </a:ext>
            </a:extLst>
          </p:cNvPr>
          <p:cNvSpPr txBox="1"/>
          <p:nvPr/>
        </p:nvSpPr>
        <p:spPr>
          <a:xfrm>
            <a:off x="670911" y="2770957"/>
            <a:ext cx="6509347" cy="382247"/>
          </a:xfrm>
          <a:prstGeom prst="rect">
            <a:avLst/>
          </a:prstGeom>
          <a:solidFill>
            <a:schemeClr val="tx2"/>
          </a:solid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In groups, discuss the meaning of these words from the hymn:</a:t>
            </a:r>
            <a:endParaRPr lang="en-US" dirty="0">
              <a:solidFill>
                <a:schemeClr val="bg1"/>
              </a:solidFill>
            </a:endParaRPr>
          </a:p>
        </p:txBody>
      </p:sp>
    </p:spTree>
    <p:extLst>
      <p:ext uri="{BB962C8B-B14F-4D97-AF65-F5344CB8AC3E}">
        <p14:creationId xmlns:p14="http://schemas.microsoft.com/office/powerpoint/2010/main" val="1153485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D22005F-1BC2-CDA6-CAA2-27207970D5FE}"/>
              </a:ext>
            </a:extLst>
          </p:cNvPr>
          <p:cNvSpPr txBox="1"/>
          <p:nvPr/>
        </p:nvSpPr>
        <p:spPr>
          <a:xfrm>
            <a:off x="636795" y="1097232"/>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Prayers</a:t>
            </a:r>
          </a:p>
        </p:txBody>
      </p:sp>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676760" y="1880257"/>
            <a:ext cx="8139248" cy="936956"/>
          </a:xfrm>
        </p:spPr>
        <p:txBody>
          <a:bodyPr/>
          <a:lstStyle/>
          <a:p>
            <a:br>
              <a:rPr lang="en-GB">
                <a:ea typeface="Calibri Light"/>
                <a:cs typeface="Calibri Light"/>
              </a:rPr>
            </a:b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11</a:t>
            </a:fld>
            <a:endParaRPr lang="en-US"/>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672418" y="1762143"/>
            <a:ext cx="8098573" cy="2254910"/>
          </a:xfrm>
        </p:spPr>
        <p:txBody>
          <a:bodyPr vert="horz" lIns="51435" tIns="25718" rIns="51435" bIns="25718" rtlCol="0" anchor="t">
            <a:normAutofit/>
          </a:bodyPr>
          <a:lstStyle/>
          <a:p>
            <a:r>
              <a:rPr lang="en-GB" sz="1800" dirty="0">
                <a:ea typeface="Calibri"/>
                <a:cs typeface="Calibri"/>
              </a:rPr>
              <a:t>Christians pray in different ways; formally, informally, privately, in groups, quietly, loudly. </a:t>
            </a:r>
          </a:p>
          <a:p>
            <a:pPr marL="0" indent="0">
              <a:buNone/>
            </a:pPr>
            <a:endParaRPr lang="en-GB" sz="1800" dirty="0">
              <a:ea typeface="Calibri"/>
              <a:cs typeface="Calibri"/>
            </a:endParaRPr>
          </a:p>
          <a:p>
            <a:pPr marL="0" indent="0">
              <a:buNone/>
            </a:pPr>
            <a:r>
              <a:rPr lang="en-GB" sz="1800" dirty="0">
                <a:ea typeface="Calibri"/>
                <a:cs typeface="Calibri"/>
              </a:rPr>
              <a:t>Often people like to light a candle when offering a prayer to God. For Christians, the light of the candle flame is a reminder of the Christmas message: that Jesus' birth on earth, brought light to a dark world.  </a:t>
            </a:r>
          </a:p>
          <a:p>
            <a:pPr marL="0" indent="0">
              <a:buNone/>
            </a:pPr>
            <a:endParaRPr lang="en-GB" sz="1800">
              <a:ea typeface="Calibri"/>
              <a:cs typeface="Calibri"/>
            </a:endParaRPr>
          </a:p>
          <a:p>
            <a:pPr marL="0" indent="0">
              <a:buNone/>
            </a:pPr>
            <a:endParaRPr lang="en-GB" sz="1800" dirty="0">
              <a:ea typeface="Calibri"/>
              <a:cs typeface="Calibri"/>
            </a:endParaRPr>
          </a:p>
          <a:p>
            <a:endParaRPr lang="en-GB" sz="1800" dirty="0">
              <a:solidFill>
                <a:srgbClr val="FF0000"/>
              </a:solidFill>
              <a:cs typeface="Arial"/>
            </a:endParaRPr>
          </a:p>
          <a:p>
            <a:endParaRPr lang="en-GB" sz="1800">
              <a:cs typeface="Arial"/>
            </a:endParaRPr>
          </a:p>
          <a:p>
            <a:endParaRPr lang="en-GB" sz="2100">
              <a:cs typeface="Arial"/>
            </a:endParaRPr>
          </a:p>
          <a:p>
            <a:endParaRPr lang="en-US">
              <a:cs typeface="Arial"/>
            </a:endParaRPr>
          </a:p>
        </p:txBody>
      </p:sp>
      <p:pic>
        <p:nvPicPr>
          <p:cNvPr id="3" name="Picture 2" descr="A close-up of a person&amp;#39;s hands&#10;&#10;Description automatically generated">
            <a:extLst>
              <a:ext uri="{FF2B5EF4-FFF2-40B4-BE49-F238E27FC236}">
                <a16:creationId xmlns:a16="http://schemas.microsoft.com/office/drawing/2014/main" id="{72CCDCF4-93D7-830A-32B1-17CE485F0C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863" y="3953108"/>
            <a:ext cx="3423424" cy="2297151"/>
          </a:xfrm>
          <a:prstGeom prst="rect">
            <a:avLst/>
          </a:prstGeom>
        </p:spPr>
      </p:pic>
      <p:sp>
        <p:nvSpPr>
          <p:cNvPr id="7" name="TextBox 6">
            <a:extLst>
              <a:ext uri="{FF2B5EF4-FFF2-40B4-BE49-F238E27FC236}">
                <a16:creationId xmlns:a16="http://schemas.microsoft.com/office/drawing/2014/main" id="{37BDE8DC-3C18-B48F-2C99-6AFECAF949EC}"/>
              </a:ext>
            </a:extLst>
          </p:cNvPr>
          <p:cNvSpPr txBox="1"/>
          <p:nvPr/>
        </p:nvSpPr>
        <p:spPr>
          <a:xfrm>
            <a:off x="4304370" y="4014438"/>
            <a:ext cx="403674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The most important and famous prayer of all, is the prayer Jesus himself spoke when asked 'how should we pray?' It is called </a:t>
            </a:r>
            <a:r>
              <a:rPr lang="en-GB" b="1" dirty="0">
                <a:cs typeface="Arial"/>
              </a:rPr>
              <a:t>The Lord's Prayer. </a:t>
            </a:r>
            <a:r>
              <a:rPr lang="en-GB" dirty="0">
                <a:cs typeface="Arial"/>
              </a:rPr>
              <a:t>The prayer is addressed to 'Our Father'.</a:t>
            </a:r>
            <a:endParaRPr lang="en-US" dirty="0"/>
          </a:p>
        </p:txBody>
      </p:sp>
    </p:spTree>
    <p:extLst>
      <p:ext uri="{BB962C8B-B14F-4D97-AF65-F5344CB8AC3E}">
        <p14:creationId xmlns:p14="http://schemas.microsoft.com/office/powerpoint/2010/main" val="1171230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502376" y="1549267"/>
            <a:ext cx="8139248" cy="936956"/>
          </a:xfrm>
        </p:spPr>
        <p:txBody>
          <a:bodyPr/>
          <a:lstStyle/>
          <a:p>
            <a:br>
              <a:rPr lang="en-GB">
                <a:ea typeface="Calibri Light"/>
                <a:cs typeface="Calibri Light"/>
              </a:rPr>
            </a:b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12</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4838485" y="2122625"/>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499614" y="1909570"/>
            <a:ext cx="8326912" cy="663299"/>
          </a:xfrm>
        </p:spPr>
        <p:txBody>
          <a:bodyPr vert="horz" lIns="51435" tIns="25718" rIns="51435" bIns="25718" rtlCol="0" anchor="t">
            <a:normAutofit fontScale="92500" lnSpcReduction="10000"/>
          </a:bodyPr>
          <a:lstStyle/>
          <a:p>
            <a:pPr marL="0" indent="0">
              <a:buNone/>
            </a:pPr>
            <a:r>
              <a:rPr lang="en-GB" sz="1800" dirty="0">
                <a:ea typeface="Calibri" panose="020F0502020204030204"/>
                <a:cs typeface="Calibri" panose="020F0502020204030204"/>
              </a:rPr>
              <a:t>The</a:t>
            </a:r>
            <a:r>
              <a:rPr lang="en-GB" sz="1800" b="1" dirty="0">
                <a:ea typeface="Calibri" panose="020F0502020204030204"/>
                <a:cs typeface="Calibri" panose="020F0502020204030204"/>
              </a:rPr>
              <a:t> Collect</a:t>
            </a:r>
            <a:r>
              <a:rPr lang="en-GB" sz="1800" dirty="0">
                <a:ea typeface="Calibri" panose="020F0502020204030204"/>
                <a:cs typeface="Calibri" panose="020F0502020204030204"/>
              </a:rPr>
              <a:t> is a prayer specially written for a specific occasion. Read the example of a Christmas Collect below.  </a:t>
            </a:r>
          </a:p>
          <a:p>
            <a:pPr>
              <a:buNone/>
            </a:pPr>
            <a:endParaRPr lang="en-GB" sz="1800" i="1" dirty="0">
              <a:ea typeface="Calibri"/>
              <a:cs typeface="Arial"/>
            </a:endParaRPr>
          </a:p>
          <a:p>
            <a:pPr>
              <a:buNone/>
            </a:pPr>
            <a:endParaRPr lang="en-GB" sz="7200" dirty="0">
              <a:ea typeface="Calibri"/>
              <a:cs typeface="Calibri"/>
            </a:endParaRPr>
          </a:p>
          <a:p>
            <a:pPr marL="257175" indent="-257175"/>
            <a:endParaRPr lang="en-GB" sz="7200" dirty="0">
              <a:ea typeface="Calibri"/>
              <a:cs typeface="Calibri"/>
            </a:endParaRPr>
          </a:p>
        </p:txBody>
      </p:sp>
      <p:sp>
        <p:nvSpPr>
          <p:cNvPr id="6" name="TextBox 5">
            <a:extLst>
              <a:ext uri="{FF2B5EF4-FFF2-40B4-BE49-F238E27FC236}">
                <a16:creationId xmlns:a16="http://schemas.microsoft.com/office/drawing/2014/main" id="{6320745F-52C0-288E-194B-24908E36E01E}"/>
              </a:ext>
            </a:extLst>
          </p:cNvPr>
          <p:cNvSpPr txBox="1"/>
          <p:nvPr/>
        </p:nvSpPr>
        <p:spPr>
          <a:xfrm>
            <a:off x="489995" y="1194122"/>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Prayers: The Collect</a:t>
            </a:r>
          </a:p>
        </p:txBody>
      </p:sp>
      <p:sp>
        <p:nvSpPr>
          <p:cNvPr id="8" name="TextBox 7">
            <a:extLst>
              <a:ext uri="{FF2B5EF4-FFF2-40B4-BE49-F238E27FC236}">
                <a16:creationId xmlns:a16="http://schemas.microsoft.com/office/drawing/2014/main" id="{3D5ED9BB-E0E3-9F56-7E19-9B96B1E422CA}"/>
              </a:ext>
            </a:extLst>
          </p:cNvPr>
          <p:cNvSpPr txBox="1"/>
          <p:nvPr/>
        </p:nvSpPr>
        <p:spPr>
          <a:xfrm>
            <a:off x="503013" y="5044041"/>
            <a:ext cx="7891280" cy="1477328"/>
          </a:xfrm>
          <a:prstGeom prst="rect">
            <a:avLst/>
          </a:prstGeom>
          <a:solidFill>
            <a:schemeClr val="tx2"/>
          </a:solid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Think about the phrase 'heaven touching earth'. What do you think this refers to? </a:t>
            </a:r>
          </a:p>
          <a:p>
            <a:endParaRPr lang="en-GB" dirty="0">
              <a:solidFill>
                <a:schemeClr val="bg1"/>
              </a:solidFill>
              <a:cs typeface="Arial"/>
            </a:endParaRPr>
          </a:p>
          <a:p>
            <a:r>
              <a:rPr lang="en-GB" dirty="0">
                <a:solidFill>
                  <a:schemeClr val="bg1"/>
                </a:solidFill>
                <a:cs typeface="Arial"/>
              </a:rPr>
              <a:t>Choose a word or phrase from this prayer and use it as inspiration to create a piece of art. </a:t>
            </a:r>
          </a:p>
        </p:txBody>
      </p:sp>
      <p:sp>
        <p:nvSpPr>
          <p:cNvPr id="11" name="TextBox 10">
            <a:extLst>
              <a:ext uri="{FF2B5EF4-FFF2-40B4-BE49-F238E27FC236}">
                <a16:creationId xmlns:a16="http://schemas.microsoft.com/office/drawing/2014/main" id="{3BCDB4FD-06A7-686A-C9CA-5E631492F559}"/>
              </a:ext>
            </a:extLst>
          </p:cNvPr>
          <p:cNvSpPr txBox="1"/>
          <p:nvPr/>
        </p:nvSpPr>
        <p:spPr>
          <a:xfrm>
            <a:off x="1846883" y="2492644"/>
            <a:ext cx="5747286" cy="23955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i="1" dirty="0">
                <a:cs typeface="Arial"/>
              </a:rPr>
              <a:t>Lord Jesus Christ,</a:t>
            </a:r>
            <a:endParaRPr lang="en-GB" dirty="0">
              <a:cs typeface="Arial"/>
            </a:endParaRPr>
          </a:p>
          <a:p>
            <a:pPr>
              <a:spcAft>
                <a:spcPts val="1000"/>
              </a:spcAft>
            </a:pPr>
            <a:r>
              <a:rPr lang="en-GB" i="1" dirty="0">
                <a:cs typeface="Arial"/>
              </a:rPr>
              <a:t>your birth at Bethlehem</a:t>
            </a:r>
            <a:endParaRPr lang="en-GB" dirty="0">
              <a:cs typeface="Arial"/>
            </a:endParaRPr>
          </a:p>
          <a:p>
            <a:pPr>
              <a:spcAft>
                <a:spcPts val="1000"/>
              </a:spcAft>
            </a:pPr>
            <a:r>
              <a:rPr lang="en-GB" i="1" dirty="0">
                <a:cs typeface="Arial"/>
              </a:rPr>
              <a:t>draws us to kneel in wonder at heaven touching earth:</a:t>
            </a:r>
            <a:endParaRPr lang="en-GB" dirty="0">
              <a:cs typeface="Arial"/>
            </a:endParaRPr>
          </a:p>
          <a:p>
            <a:pPr>
              <a:spcAft>
                <a:spcPts val="1000"/>
              </a:spcAft>
            </a:pPr>
            <a:r>
              <a:rPr lang="en-GB" i="1" dirty="0">
                <a:cs typeface="Arial"/>
              </a:rPr>
              <a:t>accept our heartfelt praise</a:t>
            </a:r>
            <a:endParaRPr lang="en-GB" dirty="0">
              <a:cs typeface="Arial"/>
            </a:endParaRPr>
          </a:p>
          <a:p>
            <a:pPr>
              <a:spcAft>
                <a:spcPts val="1000"/>
              </a:spcAft>
            </a:pPr>
            <a:r>
              <a:rPr lang="en-GB" i="1" dirty="0">
                <a:cs typeface="Arial"/>
              </a:rPr>
              <a:t>as we worship you,</a:t>
            </a:r>
            <a:endParaRPr lang="en-GB" dirty="0">
              <a:cs typeface="Arial"/>
            </a:endParaRPr>
          </a:p>
          <a:p>
            <a:pPr>
              <a:spcAft>
                <a:spcPts val="1000"/>
              </a:spcAft>
            </a:pPr>
            <a:r>
              <a:rPr lang="en-GB" i="1" dirty="0">
                <a:cs typeface="Arial"/>
              </a:rPr>
              <a:t>our Saviour and our eternal God.</a:t>
            </a:r>
            <a:endParaRPr lang="en-GB" dirty="0"/>
          </a:p>
        </p:txBody>
      </p:sp>
    </p:spTree>
    <p:extLst>
      <p:ext uri="{BB962C8B-B14F-4D97-AF65-F5344CB8AC3E}">
        <p14:creationId xmlns:p14="http://schemas.microsoft.com/office/powerpoint/2010/main" val="1335201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676760" y="1556489"/>
            <a:ext cx="8139248" cy="936956"/>
          </a:xfrm>
        </p:spPr>
        <p:txBody>
          <a:bodyPr/>
          <a:lstStyle/>
          <a:p>
            <a:r>
              <a:rPr lang="en-GB">
                <a:ea typeface="Calibri Light"/>
                <a:cs typeface="Calibri Light"/>
              </a:rPr>
              <a:t> </a:t>
            </a:r>
            <a:br>
              <a:rPr lang="en-GB">
                <a:ea typeface="Calibri Light"/>
                <a:cs typeface="Calibri Light"/>
              </a:rPr>
            </a:b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13</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504199" y="1866450"/>
            <a:ext cx="7953607" cy="4351338"/>
          </a:xfrm>
        </p:spPr>
        <p:txBody>
          <a:bodyPr vert="horz" lIns="51435" tIns="25718" rIns="51435" bIns="25718" rtlCol="0" anchor="t">
            <a:normAutofit/>
          </a:bodyPr>
          <a:lstStyle/>
          <a:p>
            <a:pPr marL="0" indent="0">
              <a:buNone/>
            </a:pPr>
            <a:r>
              <a:rPr lang="en-GB" sz="1800" dirty="0">
                <a:ea typeface="Calibri" panose="020F0502020204030204"/>
                <a:cs typeface="Calibri" panose="020F0502020204030204"/>
              </a:rPr>
              <a:t>The Bible is made up of the Old Testament and the New Testament. </a:t>
            </a:r>
          </a:p>
          <a:p>
            <a:pPr marL="0" indent="0">
              <a:buNone/>
            </a:pPr>
            <a:r>
              <a:rPr lang="en-GB" sz="1800" dirty="0">
                <a:ea typeface="Calibri" panose="020F0502020204030204"/>
                <a:cs typeface="Calibri" panose="020F0502020204030204"/>
              </a:rPr>
              <a:t>The Old Testament is the Hebrew Bible, the sacred scriptures of the Jewish faith written c1200-165 BC. </a:t>
            </a:r>
            <a:r>
              <a:rPr lang="en-GB" sz="1800" b="1" dirty="0">
                <a:ea typeface="Calibri" panose="020F0502020204030204"/>
                <a:cs typeface="Calibri" panose="020F0502020204030204"/>
              </a:rPr>
              <a:t>Christians believe that the Old Testament contains prophecies about Jesus. </a:t>
            </a:r>
          </a:p>
          <a:p>
            <a:pPr marL="0" indent="0">
              <a:buNone/>
            </a:pPr>
            <a:r>
              <a:rPr lang="en-GB" sz="1800" dirty="0">
                <a:ea typeface="Calibri" panose="020F0502020204030204"/>
                <a:cs typeface="Calibri" panose="020F0502020204030204"/>
              </a:rPr>
              <a:t>The New Testament was written by Christians in the 1st century AD. The writings describe </a:t>
            </a:r>
            <a:r>
              <a:rPr lang="en-GB" sz="1800" b="1" dirty="0">
                <a:ea typeface="Calibri" panose="020F0502020204030204"/>
                <a:cs typeface="Calibri" panose="020F0502020204030204"/>
              </a:rPr>
              <a:t>the life and teachings of Jesus</a:t>
            </a:r>
            <a:r>
              <a:rPr lang="en-GB" sz="1800" dirty="0">
                <a:ea typeface="Calibri" panose="020F0502020204030204"/>
                <a:cs typeface="Calibri" panose="020F0502020204030204"/>
              </a:rPr>
              <a:t>. The four gospels (Matthew, Mark, Luke and John) can be found at the beginning of the New Testament. </a:t>
            </a:r>
          </a:p>
          <a:p>
            <a:pPr marL="0" indent="0">
              <a:buNone/>
            </a:pPr>
            <a:endParaRPr lang="en-GB" sz="1800">
              <a:ea typeface="Calibri" panose="020F0502020204030204"/>
              <a:cs typeface="Calibri" panose="020F0502020204030204"/>
            </a:endParaRPr>
          </a:p>
          <a:p>
            <a:pPr marL="0" indent="0">
              <a:buNone/>
            </a:pPr>
            <a:endParaRPr lang="en-GB" sz="1800" dirty="0">
              <a:ea typeface="+mn-lt"/>
              <a:cs typeface="+mn-lt"/>
            </a:endParaRPr>
          </a:p>
          <a:p>
            <a:endParaRPr lang="en-GB" sz="1800" dirty="0">
              <a:solidFill>
                <a:srgbClr val="FF0000"/>
              </a:solidFill>
              <a:cs typeface="Calibri"/>
            </a:endParaRPr>
          </a:p>
          <a:p>
            <a:endParaRPr lang="en-US">
              <a:cs typeface="Arial"/>
            </a:endParaRPr>
          </a:p>
        </p:txBody>
      </p:sp>
      <p:sp>
        <p:nvSpPr>
          <p:cNvPr id="6" name="TextBox 5">
            <a:extLst>
              <a:ext uri="{FF2B5EF4-FFF2-40B4-BE49-F238E27FC236}">
                <a16:creationId xmlns:a16="http://schemas.microsoft.com/office/drawing/2014/main" id="{BDC19E52-36FA-F999-A809-403CB1E95127}"/>
              </a:ext>
            </a:extLst>
          </p:cNvPr>
          <p:cNvSpPr txBox="1"/>
          <p:nvPr/>
        </p:nvSpPr>
        <p:spPr>
          <a:xfrm>
            <a:off x="543352" y="1080822"/>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Bible readings</a:t>
            </a:r>
          </a:p>
        </p:txBody>
      </p:sp>
      <p:pic>
        <p:nvPicPr>
          <p:cNvPr id="3" name="Picture 2" descr="An open book on a table&#10;&#10;Description automatically generated">
            <a:extLst>
              <a:ext uri="{FF2B5EF4-FFF2-40B4-BE49-F238E27FC236}">
                <a16:creationId xmlns:a16="http://schemas.microsoft.com/office/drawing/2014/main" id="{3ADD0DF9-99AE-48D6-9F77-29A52177C3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09424" y="4588955"/>
            <a:ext cx="2743200" cy="1828343"/>
          </a:xfrm>
          <a:prstGeom prst="rect">
            <a:avLst/>
          </a:prstGeom>
        </p:spPr>
      </p:pic>
      <p:sp>
        <p:nvSpPr>
          <p:cNvPr id="7" name="TextBox 6">
            <a:extLst>
              <a:ext uri="{FF2B5EF4-FFF2-40B4-BE49-F238E27FC236}">
                <a16:creationId xmlns:a16="http://schemas.microsoft.com/office/drawing/2014/main" id="{8234CE99-72B4-426E-CE53-52503173D464}"/>
              </a:ext>
            </a:extLst>
          </p:cNvPr>
          <p:cNvSpPr txBox="1"/>
          <p:nvPr/>
        </p:nvSpPr>
        <p:spPr>
          <a:xfrm>
            <a:off x="546410" y="4988689"/>
            <a:ext cx="497344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GB" sz="1800" dirty="0">
                <a:solidFill>
                  <a:srgbClr val="292C63"/>
                </a:solidFill>
                <a:latin typeface="Arial"/>
                <a:ea typeface="Segoe UI"/>
                <a:cs typeface="Segoe UI"/>
              </a:rPr>
              <a:t>​</a:t>
            </a:r>
            <a:r>
              <a:rPr lang="en-GB" sz="1800" baseline="0" dirty="0">
                <a:solidFill>
                  <a:srgbClr val="292C63"/>
                </a:solidFill>
                <a:latin typeface="Arial"/>
                <a:ea typeface="Segoe UI"/>
                <a:cs typeface="Segoe UI"/>
              </a:rPr>
              <a:t>During a church service, it is usual for a passage from the Old and the New Testaments to be read. </a:t>
            </a:r>
            <a:endParaRPr lang="en-GB" dirty="0"/>
          </a:p>
        </p:txBody>
      </p:sp>
    </p:spTree>
    <p:extLst>
      <p:ext uri="{BB962C8B-B14F-4D97-AF65-F5344CB8AC3E}">
        <p14:creationId xmlns:p14="http://schemas.microsoft.com/office/powerpoint/2010/main" val="1276958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14</a:t>
            </a:fld>
            <a:endParaRPr lang="en-US"/>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1929540" y="1844307"/>
            <a:ext cx="5704022" cy="3163135"/>
          </a:xfrm>
        </p:spPr>
        <p:txBody>
          <a:bodyPr vert="horz" lIns="51435" tIns="25718" rIns="51435" bIns="25718" rtlCol="0" anchor="t">
            <a:noAutofit/>
          </a:bodyPr>
          <a:lstStyle/>
          <a:p>
            <a:pPr marL="0" indent="0">
              <a:buNone/>
            </a:pPr>
            <a:r>
              <a:rPr lang="en-GB" sz="1800" i="1" dirty="0">
                <a:solidFill>
                  <a:srgbClr val="002060"/>
                </a:solidFill>
                <a:ea typeface="+mn-lt"/>
                <a:cs typeface="+mn-lt"/>
              </a:rPr>
              <a:t>How beautiful upon the mountains</a:t>
            </a:r>
            <a:br>
              <a:rPr lang="en-GB" sz="1800" i="1" dirty="0">
                <a:ea typeface="+mn-lt"/>
                <a:cs typeface="+mn-lt"/>
              </a:rPr>
            </a:br>
            <a:r>
              <a:rPr lang="en-GB" sz="1800" i="1" dirty="0">
                <a:solidFill>
                  <a:srgbClr val="002060"/>
                </a:solidFill>
                <a:ea typeface="+mn-lt"/>
                <a:cs typeface="+mn-lt"/>
              </a:rPr>
              <a:t>   are the feet of the messenger who announces peace,</a:t>
            </a:r>
            <a:br>
              <a:rPr lang="en-GB" sz="1800" i="1" dirty="0">
                <a:ea typeface="+mn-lt"/>
                <a:cs typeface="+mn-lt"/>
              </a:rPr>
            </a:br>
            <a:r>
              <a:rPr lang="en-GB" sz="1800" i="1" dirty="0">
                <a:solidFill>
                  <a:srgbClr val="002060"/>
                </a:solidFill>
                <a:ea typeface="+mn-lt"/>
                <a:cs typeface="+mn-lt"/>
              </a:rPr>
              <a:t>who brings good news,</a:t>
            </a:r>
            <a:br>
              <a:rPr lang="en-GB" sz="1800" i="1" dirty="0">
                <a:ea typeface="+mn-lt"/>
                <a:cs typeface="+mn-lt"/>
              </a:rPr>
            </a:br>
            <a:r>
              <a:rPr lang="en-GB" sz="1800" i="1" dirty="0">
                <a:solidFill>
                  <a:srgbClr val="002060"/>
                </a:solidFill>
                <a:ea typeface="+mn-lt"/>
                <a:cs typeface="+mn-lt"/>
              </a:rPr>
              <a:t>   who announces salvation,</a:t>
            </a:r>
            <a:br>
              <a:rPr lang="en-GB" sz="1800" i="1" dirty="0">
                <a:ea typeface="+mn-lt"/>
                <a:cs typeface="+mn-lt"/>
              </a:rPr>
            </a:br>
            <a:r>
              <a:rPr lang="en-GB" sz="1800" i="1" dirty="0">
                <a:solidFill>
                  <a:srgbClr val="002060"/>
                </a:solidFill>
                <a:ea typeface="+mn-lt"/>
                <a:cs typeface="+mn-lt"/>
              </a:rPr>
              <a:t>   who says to Zion, 'Your God reigns.'</a:t>
            </a:r>
            <a:br>
              <a:rPr lang="en-GB" sz="1800" i="1" dirty="0">
                <a:ea typeface="+mn-lt"/>
                <a:cs typeface="+mn-lt"/>
              </a:rPr>
            </a:br>
            <a:r>
              <a:rPr lang="en-GB" sz="1800" i="1" dirty="0">
                <a:solidFill>
                  <a:srgbClr val="002060"/>
                </a:solidFill>
                <a:ea typeface="+mn-lt"/>
                <a:cs typeface="+mn-lt"/>
              </a:rPr>
              <a:t>Listen! Your sentinels lift up their voices,</a:t>
            </a:r>
            <a:br>
              <a:rPr lang="en-GB" sz="1800" i="1" dirty="0">
                <a:ea typeface="+mn-lt"/>
                <a:cs typeface="+mn-lt"/>
              </a:rPr>
            </a:br>
            <a:r>
              <a:rPr lang="en-GB" sz="1800" i="1" dirty="0">
                <a:solidFill>
                  <a:srgbClr val="002060"/>
                </a:solidFill>
                <a:ea typeface="+mn-lt"/>
                <a:cs typeface="+mn-lt"/>
              </a:rPr>
              <a:t>   together they sing for joy;</a:t>
            </a:r>
            <a:br>
              <a:rPr lang="en-GB" sz="1800" i="1" dirty="0">
                <a:ea typeface="+mn-lt"/>
                <a:cs typeface="+mn-lt"/>
              </a:rPr>
            </a:br>
            <a:r>
              <a:rPr lang="en-GB" sz="1800" i="1" dirty="0">
                <a:solidFill>
                  <a:srgbClr val="002060"/>
                </a:solidFill>
                <a:ea typeface="+mn-lt"/>
                <a:cs typeface="+mn-lt"/>
              </a:rPr>
              <a:t>for in plain sight they see</a:t>
            </a:r>
            <a:br>
              <a:rPr lang="en-GB" sz="1800" i="1" dirty="0">
                <a:ea typeface="+mn-lt"/>
                <a:cs typeface="+mn-lt"/>
              </a:rPr>
            </a:br>
            <a:r>
              <a:rPr lang="en-GB" sz="1800" i="1" dirty="0">
                <a:solidFill>
                  <a:srgbClr val="002060"/>
                </a:solidFill>
                <a:ea typeface="+mn-lt"/>
                <a:cs typeface="+mn-lt"/>
              </a:rPr>
              <a:t>   the return of the Lord to Zion.</a:t>
            </a:r>
            <a:endParaRPr lang="en-US"/>
          </a:p>
          <a:p>
            <a:r>
              <a:rPr lang="en-GB" sz="1800" dirty="0">
                <a:solidFill>
                  <a:srgbClr val="002060"/>
                </a:solidFill>
                <a:ea typeface="Calibri"/>
                <a:cs typeface="Arial"/>
              </a:rPr>
              <a:t>Isaiah 51:7-8 (Old Testament) </a:t>
            </a:r>
            <a:endParaRPr lang="en-GB" sz="1800" i="1" dirty="0">
              <a:solidFill>
                <a:srgbClr val="002060"/>
              </a:solidFill>
              <a:ea typeface="Calibri"/>
              <a:cs typeface="Arial"/>
            </a:endParaRPr>
          </a:p>
          <a:p>
            <a:endParaRPr lang="en-GB" sz="1800">
              <a:solidFill>
                <a:srgbClr val="002060"/>
              </a:solidFill>
              <a:ea typeface="Calibri"/>
              <a:cs typeface="Calibri"/>
            </a:endParaRPr>
          </a:p>
        </p:txBody>
      </p:sp>
      <p:sp>
        <p:nvSpPr>
          <p:cNvPr id="6" name="TextBox 5">
            <a:extLst>
              <a:ext uri="{FF2B5EF4-FFF2-40B4-BE49-F238E27FC236}">
                <a16:creationId xmlns:a16="http://schemas.microsoft.com/office/drawing/2014/main" id="{8AD1A19F-BCEA-6FBE-0318-459FB362F374}"/>
              </a:ext>
            </a:extLst>
          </p:cNvPr>
          <p:cNvSpPr txBox="1"/>
          <p:nvPr/>
        </p:nvSpPr>
        <p:spPr>
          <a:xfrm>
            <a:off x="586451" y="1088021"/>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Christmas Day Bible readings</a:t>
            </a:r>
          </a:p>
        </p:txBody>
      </p:sp>
      <p:sp>
        <p:nvSpPr>
          <p:cNvPr id="3" name="TextBox 1">
            <a:extLst>
              <a:ext uri="{FF2B5EF4-FFF2-40B4-BE49-F238E27FC236}">
                <a16:creationId xmlns:a16="http://schemas.microsoft.com/office/drawing/2014/main" id="{F1E67233-F6F4-5B48-0EE7-2504A996B306}"/>
              </a:ext>
            </a:extLst>
          </p:cNvPr>
          <p:cNvSpPr txBox="1"/>
          <p:nvPr/>
        </p:nvSpPr>
        <p:spPr>
          <a:xfrm>
            <a:off x="657997" y="4953634"/>
            <a:ext cx="7839619" cy="1477328"/>
          </a:xfrm>
          <a:prstGeom prst="rect">
            <a:avLst/>
          </a:prstGeom>
          <a:solidFill>
            <a:schemeClr val="tx2"/>
          </a:solidFill>
        </p:spPr>
        <p:txBody>
          <a:bodyPr wrap="square" lIns="91440" tIns="45720" rIns="91440" bIns="45720" rtlCol="0" anchor="t">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solidFill>
                <a:cs typeface="Arial"/>
              </a:rPr>
              <a:t>Isaiah was a prophet. What is a prophet? </a:t>
            </a:r>
            <a:endParaRPr lang="en-US">
              <a:solidFill>
                <a:schemeClr val="bg1"/>
              </a:solidFill>
              <a:cs typeface="Arial"/>
            </a:endParaRPr>
          </a:p>
          <a:p>
            <a:endParaRPr lang="en-GB" dirty="0">
              <a:solidFill>
                <a:schemeClr val="bg1"/>
              </a:solidFill>
              <a:cs typeface="Arial"/>
            </a:endParaRPr>
          </a:p>
          <a:p>
            <a:r>
              <a:rPr lang="en-GB" dirty="0">
                <a:solidFill>
                  <a:schemeClr val="bg1"/>
                </a:solidFill>
                <a:cs typeface="Arial"/>
              </a:rPr>
              <a:t>Why might Christians read this passage on Christmas Day? </a:t>
            </a:r>
          </a:p>
          <a:p>
            <a:endParaRPr lang="en-GB" dirty="0">
              <a:solidFill>
                <a:schemeClr val="bg1"/>
              </a:solidFill>
              <a:cs typeface="Arial"/>
            </a:endParaRPr>
          </a:p>
          <a:p>
            <a:r>
              <a:rPr lang="en-GB" dirty="0">
                <a:solidFill>
                  <a:schemeClr val="bg1"/>
                </a:solidFill>
                <a:cs typeface="Arial"/>
              </a:rPr>
              <a:t>Write a paragraph explaining your answer. Use quotes from the passage. </a:t>
            </a:r>
          </a:p>
        </p:txBody>
      </p:sp>
    </p:spTree>
    <p:extLst>
      <p:ext uri="{BB962C8B-B14F-4D97-AF65-F5344CB8AC3E}">
        <p14:creationId xmlns:p14="http://schemas.microsoft.com/office/powerpoint/2010/main" val="3172595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15</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670779" y="1902259"/>
            <a:ext cx="7886700" cy="4351338"/>
          </a:xfrm>
        </p:spPr>
        <p:txBody>
          <a:bodyPr vert="horz" lIns="51435" tIns="25718" rIns="51435" bIns="25718" rtlCol="0" anchor="t">
            <a:normAutofit/>
          </a:bodyPr>
          <a:lstStyle/>
          <a:p>
            <a:pPr algn="just">
              <a:buNone/>
            </a:pPr>
            <a:r>
              <a:rPr lang="en-GB" sz="1800" i="1" dirty="0">
                <a:ea typeface="+mn-lt"/>
                <a:cs typeface="+mn-lt"/>
              </a:rPr>
              <a:t>The true light, which enlightens everyone, was coming into the world.</a:t>
            </a:r>
            <a:endParaRPr lang="en-GB" sz="1800" i="1">
              <a:ea typeface="Calibri"/>
              <a:cs typeface="Calibri"/>
            </a:endParaRPr>
          </a:p>
          <a:p>
            <a:pPr algn="just">
              <a:buNone/>
            </a:pPr>
            <a:r>
              <a:rPr lang="en-GB" sz="1800" i="1" dirty="0">
                <a:ea typeface="+mn-lt"/>
                <a:cs typeface="+mn-lt"/>
              </a:rPr>
              <a:t>He was in the world, and the world came into being through him; yet the world did not know him. He came to what was his own, and his own people did not accept him. But to all who received him, who believed in his name, he gave power to become children of God, who were born, not of blood or of the will of the flesh or of the will of man, but of God.</a:t>
            </a:r>
            <a:endParaRPr lang="en-GB" sz="1800" i="1">
              <a:ea typeface="Calibri"/>
              <a:cs typeface="Calibri"/>
            </a:endParaRPr>
          </a:p>
          <a:p>
            <a:pPr algn="just">
              <a:buNone/>
            </a:pPr>
            <a:r>
              <a:rPr lang="en-GB" sz="1800" i="1" dirty="0">
                <a:ea typeface="+mn-lt"/>
                <a:cs typeface="+mn-lt"/>
              </a:rPr>
              <a:t>And the Word became flesh and lived among us, and we have seen his glory, the glory as of a father's only son, full of grace and truth.</a:t>
            </a:r>
            <a:endParaRPr lang="en-GB" sz="1800" i="1">
              <a:ea typeface="Calibri"/>
              <a:cs typeface="Calibri"/>
            </a:endParaRPr>
          </a:p>
          <a:p>
            <a:pPr algn="just"/>
            <a:r>
              <a:rPr lang="en-GB" sz="1800" dirty="0">
                <a:ea typeface="Calibri"/>
                <a:cs typeface="Calibri"/>
              </a:rPr>
              <a:t>John 1: 9-14 (New Testament) </a:t>
            </a:r>
          </a:p>
          <a:p>
            <a:endParaRPr lang="en-GB" sz="1800">
              <a:ea typeface="Calibri"/>
              <a:cs typeface="Arial"/>
            </a:endParaRPr>
          </a:p>
        </p:txBody>
      </p:sp>
      <p:sp>
        <p:nvSpPr>
          <p:cNvPr id="6" name="TextBox 5">
            <a:extLst>
              <a:ext uri="{FF2B5EF4-FFF2-40B4-BE49-F238E27FC236}">
                <a16:creationId xmlns:a16="http://schemas.microsoft.com/office/drawing/2014/main" id="{ED819869-DB39-C41E-FCAE-5A4BB632363A}"/>
              </a:ext>
            </a:extLst>
          </p:cNvPr>
          <p:cNvSpPr txBox="1"/>
          <p:nvPr/>
        </p:nvSpPr>
        <p:spPr>
          <a:xfrm>
            <a:off x="670154" y="1096684"/>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Christmas Day Bible readings</a:t>
            </a:r>
          </a:p>
        </p:txBody>
      </p:sp>
      <p:sp>
        <p:nvSpPr>
          <p:cNvPr id="3" name="TextBox 2">
            <a:extLst>
              <a:ext uri="{FF2B5EF4-FFF2-40B4-BE49-F238E27FC236}">
                <a16:creationId xmlns:a16="http://schemas.microsoft.com/office/drawing/2014/main" id="{D9717DD2-69D1-1FC3-688A-BD727EF2390C}"/>
              </a:ext>
            </a:extLst>
          </p:cNvPr>
          <p:cNvSpPr txBox="1"/>
          <p:nvPr/>
        </p:nvSpPr>
        <p:spPr>
          <a:xfrm>
            <a:off x="632167" y="5134448"/>
            <a:ext cx="7671720" cy="1477328"/>
          </a:xfrm>
          <a:prstGeom prst="rect">
            <a:avLst/>
          </a:prstGeom>
          <a:solidFill>
            <a:schemeClr val="tx2"/>
          </a:solidFill>
        </p:spPr>
        <p:txBody>
          <a:bodyPr wrap="square" lIns="91440" tIns="45720" rIns="91440" bIns="45720" rtlCol="0" anchor="t">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John was one of Jesus' disciples. What is a disciple? </a:t>
            </a:r>
          </a:p>
          <a:p>
            <a:endParaRPr lang="en-GB" dirty="0">
              <a:solidFill>
                <a:schemeClr val="bg1"/>
              </a:solidFill>
              <a:cs typeface="Arial"/>
            </a:endParaRPr>
          </a:p>
          <a:p>
            <a:r>
              <a:rPr lang="en-GB" dirty="0">
                <a:solidFill>
                  <a:schemeClr val="bg1"/>
                </a:solidFill>
                <a:cs typeface="Arial"/>
              </a:rPr>
              <a:t>Why might Christians read this passage on Christmas Day? </a:t>
            </a:r>
          </a:p>
          <a:p>
            <a:endParaRPr lang="en-GB" dirty="0">
              <a:solidFill>
                <a:schemeClr val="bg1"/>
              </a:solidFill>
              <a:cs typeface="Arial"/>
            </a:endParaRPr>
          </a:p>
          <a:p>
            <a:r>
              <a:rPr lang="en-GB" dirty="0">
                <a:solidFill>
                  <a:schemeClr val="bg1"/>
                </a:solidFill>
                <a:cs typeface="Arial"/>
              </a:rPr>
              <a:t>Write a paragraph explaining your answer. Use quotes from the passage. </a:t>
            </a:r>
          </a:p>
        </p:txBody>
      </p:sp>
    </p:spTree>
    <p:extLst>
      <p:ext uri="{BB962C8B-B14F-4D97-AF65-F5344CB8AC3E}">
        <p14:creationId xmlns:p14="http://schemas.microsoft.com/office/powerpoint/2010/main" val="2134677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488118" y="2295535"/>
            <a:ext cx="8575400" cy="936956"/>
          </a:xfrm>
        </p:spPr>
        <p:txBody>
          <a:bodyPr/>
          <a:lstStyle/>
          <a:p>
            <a:br>
              <a:rPr lang="en-GB">
                <a:ea typeface="Calibri Light"/>
                <a:cs typeface="Calibri Light"/>
              </a:rPr>
            </a:br>
            <a:br>
              <a:rPr lang="en-GB">
                <a:ea typeface="Calibri Light"/>
                <a:cs typeface="Calibri Light"/>
              </a:rPr>
            </a:b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16</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676760" y="2348735"/>
            <a:ext cx="7886700" cy="4351338"/>
          </a:xfrm>
        </p:spPr>
        <p:txBody>
          <a:bodyPr vert="horz" lIns="51435" tIns="25718" rIns="51435" bIns="25718" rtlCol="0" anchor="t">
            <a:normAutofit/>
          </a:bodyPr>
          <a:lstStyle/>
          <a:p>
            <a:pPr marL="0" indent="0">
              <a:buNone/>
            </a:pPr>
            <a:endParaRPr lang="en-GB" sz="1800">
              <a:ea typeface="Calibri" panose="020F0502020204030204"/>
              <a:cs typeface="Calibri" panose="020F0502020204030204"/>
            </a:endParaRPr>
          </a:p>
          <a:p>
            <a:endParaRPr lang="en-US"/>
          </a:p>
        </p:txBody>
      </p:sp>
      <p:sp>
        <p:nvSpPr>
          <p:cNvPr id="11" name="TextBox 10">
            <a:extLst>
              <a:ext uri="{FF2B5EF4-FFF2-40B4-BE49-F238E27FC236}">
                <a16:creationId xmlns:a16="http://schemas.microsoft.com/office/drawing/2014/main" id="{3C244D8B-3E0F-4F83-A14D-E22D3FF68019}"/>
              </a:ext>
            </a:extLst>
          </p:cNvPr>
          <p:cNvSpPr txBox="1"/>
          <p:nvPr/>
        </p:nvSpPr>
        <p:spPr>
          <a:xfrm>
            <a:off x="396671" y="3790574"/>
            <a:ext cx="8232889" cy="2862322"/>
          </a:xfrm>
          <a:prstGeom prst="rect">
            <a:avLst/>
          </a:prstGeom>
          <a:noFill/>
        </p:spPr>
        <p:txBody>
          <a:bodyPr wrap="square" lIns="91440" tIns="45720" rIns="91440" bIns="45720" anchor="t">
            <a:spAutoFit/>
          </a:bodyPr>
          <a:lstStyle/>
          <a:p>
            <a:pPr marL="0" indent="0">
              <a:buNone/>
            </a:pPr>
            <a:endParaRPr lang="en-GB" dirty="0">
              <a:ea typeface="Calibri" panose="020F0502020204030204"/>
              <a:cs typeface="Calibri" panose="020F0502020204030204"/>
            </a:endParaRPr>
          </a:p>
          <a:p>
            <a:pPr marL="0" indent="0">
              <a:buNone/>
            </a:pPr>
            <a:endParaRPr lang="en-GB">
              <a:ea typeface="Calibri" panose="020F0502020204030204"/>
              <a:cs typeface="Calibri" panose="020F0502020204030204"/>
            </a:endParaRPr>
          </a:p>
          <a:p>
            <a:pPr marL="0" indent="0">
              <a:buNone/>
            </a:pPr>
            <a:r>
              <a:rPr lang="en-GB" dirty="0">
                <a:ea typeface="Calibri" panose="020F0502020204030204"/>
                <a:cs typeface="Calibri" panose="020F0502020204030204"/>
              </a:rPr>
              <a:t>Christians believe that Jesus' birth was foretold by prophets thousands of years before he was born in Bethlehem.</a:t>
            </a:r>
          </a:p>
          <a:p>
            <a:pPr marL="0" indent="0">
              <a:buNone/>
            </a:pPr>
            <a:endParaRPr lang="en-GB">
              <a:ea typeface="Calibri" panose="020F0502020204030204"/>
              <a:cs typeface="Calibri" panose="020F0502020204030204"/>
            </a:endParaRPr>
          </a:p>
          <a:p>
            <a:r>
              <a:rPr lang="en-GB" dirty="0">
                <a:ea typeface="Calibri" panose="020F0502020204030204"/>
                <a:cs typeface="Calibri" panose="020F0502020204030204"/>
              </a:rPr>
              <a:t>Christians believe that Jesus IS God. Jesus is God in human form, another name for him is The Word. God (Jesus) wanted to live on earth with humans. Jesus is God’s gift to humankind. </a:t>
            </a:r>
          </a:p>
          <a:p>
            <a:endParaRPr lang="en-GB">
              <a:ea typeface="Calibri" panose="020F0502020204030204"/>
              <a:cs typeface="Calibri" panose="020F0502020204030204"/>
            </a:endParaRPr>
          </a:p>
          <a:p>
            <a:endParaRPr lang="en-GB" dirty="0">
              <a:solidFill>
                <a:srgbClr val="FF0000"/>
              </a:solidFill>
              <a:cs typeface="Arial"/>
            </a:endParaRPr>
          </a:p>
        </p:txBody>
      </p:sp>
      <p:sp>
        <p:nvSpPr>
          <p:cNvPr id="3" name="TextBox 2">
            <a:extLst>
              <a:ext uri="{FF2B5EF4-FFF2-40B4-BE49-F238E27FC236}">
                <a16:creationId xmlns:a16="http://schemas.microsoft.com/office/drawing/2014/main" id="{AEE98494-4D79-0181-46C9-35CF9F3DD453}"/>
              </a:ext>
            </a:extLst>
          </p:cNvPr>
          <p:cNvSpPr txBox="1"/>
          <p:nvPr/>
        </p:nvSpPr>
        <p:spPr>
          <a:xfrm>
            <a:off x="370014" y="1009350"/>
            <a:ext cx="441466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dirty="0">
                <a:ea typeface="+mn-lt"/>
                <a:cs typeface="+mn-lt"/>
              </a:rPr>
              <a:t>What have we learned? </a:t>
            </a:r>
          </a:p>
        </p:txBody>
      </p:sp>
      <p:pic>
        <p:nvPicPr>
          <p:cNvPr id="6" name="Picture 5" descr="A gold statue of a person in a person&amp;#39;s body&#10;&#10;Description automatically generated">
            <a:extLst>
              <a:ext uri="{FF2B5EF4-FFF2-40B4-BE49-F238E27FC236}">
                <a16:creationId xmlns:a16="http://schemas.microsoft.com/office/drawing/2014/main" id="{96256DDE-9BAA-C339-76EA-759F22BE7C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117944"/>
            <a:ext cx="2743199" cy="2019945"/>
          </a:xfrm>
          <a:prstGeom prst="rect">
            <a:avLst/>
          </a:prstGeom>
        </p:spPr>
      </p:pic>
      <p:sp>
        <p:nvSpPr>
          <p:cNvPr id="7" name="TextBox 6">
            <a:extLst>
              <a:ext uri="{FF2B5EF4-FFF2-40B4-BE49-F238E27FC236}">
                <a16:creationId xmlns:a16="http://schemas.microsoft.com/office/drawing/2014/main" id="{EEE81506-E420-641C-BBA5-8032502DDC96}"/>
              </a:ext>
            </a:extLst>
          </p:cNvPr>
          <p:cNvSpPr txBox="1"/>
          <p:nvPr/>
        </p:nvSpPr>
        <p:spPr>
          <a:xfrm>
            <a:off x="3501483" y="2062975"/>
            <a:ext cx="527452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Christmas means 'Christ's mass' and is one of the most important festivals in the Christian calendar.</a:t>
            </a:r>
            <a:endParaRPr lang="en-US" dirty="0">
              <a:cs typeface="Arial"/>
            </a:endParaRPr>
          </a:p>
          <a:p>
            <a:endParaRPr lang="en-US" dirty="0">
              <a:cs typeface="Arial"/>
            </a:endParaRPr>
          </a:p>
          <a:p>
            <a:r>
              <a:rPr lang="en-GB" dirty="0">
                <a:cs typeface="Arial"/>
              </a:rPr>
              <a:t>In church, Christians celebrate the birth of Jesus through special hymns, prayers and Bible readings. The 'mass' or the Eucharist is also celebrated. </a:t>
            </a:r>
            <a:endParaRPr lang="en-GB" dirty="0"/>
          </a:p>
        </p:txBody>
      </p:sp>
    </p:spTree>
    <p:extLst>
      <p:ext uri="{BB962C8B-B14F-4D97-AF65-F5344CB8AC3E}">
        <p14:creationId xmlns:p14="http://schemas.microsoft.com/office/powerpoint/2010/main" val="3290031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030906-DD5E-45AE-94AE-3D8C892F0A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231922" cy="6858000"/>
          </a:xfrm>
          <a:prstGeom prst="rect">
            <a:avLst/>
          </a:prstGeom>
        </p:spPr>
      </p:pic>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5038655"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ea typeface="+mn-lt"/>
                <a:cs typeface="+mn-lt"/>
              </a:rPr>
              <a:t>Thank you 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p:txBody>
      </p:sp>
    </p:spTree>
    <p:extLst>
      <p:ext uri="{BB962C8B-B14F-4D97-AF65-F5344CB8AC3E}">
        <p14:creationId xmlns:p14="http://schemas.microsoft.com/office/powerpoint/2010/main" val="815690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3</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573146" y="1178401"/>
            <a:ext cx="8125459" cy="73276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latin typeface="Arial"/>
                <a:ea typeface="Calibri Light"/>
                <a:cs typeface="Calibri Light"/>
              </a:rPr>
              <a:t>Discuss: What does the word 'Christmas' mean?</a:t>
            </a:r>
            <a:endParaRPr lang="en-US" sz="2800">
              <a:latin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2" name="Picture 1">
            <a:extLst>
              <a:ext uri="{FF2B5EF4-FFF2-40B4-BE49-F238E27FC236}">
                <a16:creationId xmlns:a16="http://schemas.microsoft.com/office/drawing/2014/main" id="{37F0431F-A086-63E2-44F8-04FC615E7D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38868" y="1902092"/>
            <a:ext cx="5954750" cy="4236245"/>
          </a:xfrm>
          <a:prstGeom prst="rect">
            <a:avLst/>
          </a:prstGeom>
        </p:spPr>
      </p:pic>
    </p:spTree>
    <p:extLst>
      <p:ext uri="{BB962C8B-B14F-4D97-AF65-F5344CB8AC3E}">
        <p14:creationId xmlns:p14="http://schemas.microsoft.com/office/powerpoint/2010/main" val="2006015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366363" y="1143551"/>
            <a:ext cx="8139248" cy="936956"/>
          </a:xfrm>
        </p:spPr>
        <p:txBody>
          <a:bodyPr/>
          <a:lstStyle/>
          <a:p>
            <a:r>
              <a:rPr lang="en-US">
                <a:cs typeface="Arial"/>
              </a:rPr>
              <a:t>What does the word Christmas mean?</a:t>
            </a: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4</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369858" y="1998153"/>
            <a:ext cx="7964758" cy="2210304"/>
          </a:xfrm>
        </p:spPr>
        <p:txBody>
          <a:bodyPr vert="horz" lIns="51435" tIns="25718" rIns="51435" bIns="25718" rtlCol="0" anchor="t">
            <a:normAutofit/>
          </a:bodyPr>
          <a:lstStyle/>
          <a:p>
            <a:pPr marL="0" indent="0">
              <a:buNone/>
            </a:pPr>
            <a:r>
              <a:rPr lang="en-GB" sz="1800" dirty="0">
                <a:cs typeface="Calibri"/>
              </a:rPr>
              <a:t>The word 'Christmas' comes from two words:</a:t>
            </a:r>
          </a:p>
          <a:p>
            <a:pPr marL="0" indent="0">
              <a:buNone/>
            </a:pPr>
            <a:r>
              <a:rPr lang="en-GB" sz="1800" b="1" dirty="0">
                <a:cs typeface="Calibri"/>
              </a:rPr>
              <a:t>Christ + mass</a:t>
            </a:r>
          </a:p>
          <a:p>
            <a:pPr marL="0" indent="0">
              <a:buNone/>
            </a:pPr>
            <a:endParaRPr lang="en-GB" sz="1800">
              <a:cs typeface="Calibri"/>
            </a:endParaRPr>
          </a:p>
          <a:p>
            <a:pPr marL="0" indent="0">
              <a:buNone/>
            </a:pPr>
            <a:r>
              <a:rPr lang="en-GB" sz="1800" b="1" dirty="0">
                <a:cs typeface="Calibri"/>
              </a:rPr>
              <a:t>Christ</a:t>
            </a:r>
            <a:r>
              <a:rPr lang="en-GB" sz="1800" dirty="0">
                <a:cs typeface="Calibri"/>
              </a:rPr>
              <a:t> is Jesus Christ, believed by Christians to be God in human form</a:t>
            </a:r>
          </a:p>
          <a:p>
            <a:r>
              <a:rPr lang="en-GB" sz="1800" b="1" dirty="0">
                <a:cs typeface="Calibri"/>
              </a:rPr>
              <a:t>Mass </a:t>
            </a:r>
            <a:r>
              <a:rPr lang="en-GB" sz="1800" dirty="0">
                <a:cs typeface="Calibri"/>
              </a:rPr>
              <a:t>is another word for the Eucharist or Holy Communion </a:t>
            </a:r>
          </a:p>
          <a:p>
            <a:pPr marL="0" indent="0">
              <a:buNone/>
            </a:pPr>
            <a:endParaRPr lang="en-GB" sz="1800">
              <a:cs typeface="Calibri"/>
            </a:endParaRPr>
          </a:p>
          <a:p>
            <a:endParaRPr lang="en-GB" sz="1800" dirty="0">
              <a:cs typeface="Arial"/>
            </a:endParaRPr>
          </a:p>
          <a:p>
            <a:pPr marL="0" indent="0">
              <a:buNone/>
            </a:pPr>
            <a:endParaRPr lang="en-GB" sz="1800" dirty="0">
              <a:cs typeface="Calibri"/>
            </a:endParaRPr>
          </a:p>
        </p:txBody>
      </p:sp>
      <p:pic>
        <p:nvPicPr>
          <p:cNvPr id="3" name="Picture 2" descr="A person and person in a religious setting&#10;&#10;Description automatically generated">
            <a:extLst>
              <a:ext uri="{FF2B5EF4-FFF2-40B4-BE49-F238E27FC236}">
                <a16:creationId xmlns:a16="http://schemas.microsoft.com/office/drawing/2014/main" id="{3B322AFE-3714-3B30-051B-AD06D74EFD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653" y="4209814"/>
            <a:ext cx="3412274" cy="2274392"/>
          </a:xfrm>
          <a:prstGeom prst="rect">
            <a:avLst/>
          </a:prstGeom>
        </p:spPr>
      </p:pic>
      <p:sp>
        <p:nvSpPr>
          <p:cNvPr id="7" name="TextBox 6">
            <a:extLst>
              <a:ext uri="{FF2B5EF4-FFF2-40B4-BE49-F238E27FC236}">
                <a16:creationId xmlns:a16="http://schemas.microsoft.com/office/drawing/2014/main" id="{25F2A1D5-03ED-0315-39FC-1E9EB4674689}"/>
              </a:ext>
            </a:extLst>
          </p:cNvPr>
          <p:cNvSpPr txBox="1"/>
          <p:nvPr/>
        </p:nvSpPr>
        <p:spPr>
          <a:xfrm>
            <a:off x="2497873" y="4482789"/>
            <a:ext cx="1226634" cy="8140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sp>
        <p:nvSpPr>
          <p:cNvPr id="8" name="TextBox 7">
            <a:extLst>
              <a:ext uri="{FF2B5EF4-FFF2-40B4-BE49-F238E27FC236}">
                <a16:creationId xmlns:a16="http://schemas.microsoft.com/office/drawing/2014/main" id="{BE3FACBD-000A-B994-F5DB-4EB22C4D7A20}"/>
              </a:ext>
            </a:extLst>
          </p:cNvPr>
          <p:cNvSpPr txBox="1"/>
          <p:nvPr/>
        </p:nvSpPr>
        <p:spPr>
          <a:xfrm>
            <a:off x="4293219" y="4828478"/>
            <a:ext cx="322270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cs typeface="Arial"/>
              </a:rPr>
              <a:t>Christmas</a:t>
            </a:r>
            <a:r>
              <a:rPr lang="en-GB" dirty="0">
                <a:cs typeface="Arial"/>
              </a:rPr>
              <a:t> is the Christian festival celebrating the birth of Jesus</a:t>
            </a:r>
            <a:endParaRPr lang="en-US" dirty="0"/>
          </a:p>
        </p:txBody>
      </p:sp>
    </p:spTree>
    <p:extLst>
      <p:ext uri="{BB962C8B-B14F-4D97-AF65-F5344CB8AC3E}">
        <p14:creationId xmlns:p14="http://schemas.microsoft.com/office/powerpoint/2010/main" val="215945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366363" y="1143551"/>
            <a:ext cx="8139248" cy="936956"/>
          </a:xfrm>
        </p:spPr>
        <p:txBody>
          <a:bodyPr/>
          <a:lstStyle/>
          <a:p>
            <a:r>
              <a:rPr lang="en-US">
                <a:cs typeface="Arial"/>
              </a:rPr>
              <a:t>How do Christians celebrate Christmas?</a:t>
            </a: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5</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470219" y="2477655"/>
            <a:ext cx="4697452" cy="3080099"/>
          </a:xfrm>
        </p:spPr>
        <p:txBody>
          <a:bodyPr vert="horz" lIns="51435" tIns="25718" rIns="51435" bIns="25718" rtlCol="0" anchor="t">
            <a:normAutofit/>
          </a:bodyPr>
          <a:lstStyle/>
          <a:p>
            <a:r>
              <a:rPr lang="en-GB" sz="1800">
                <a:cs typeface="Calibri"/>
              </a:rPr>
              <a:t>Christians celebrate the birth of Jesus Christ through a series of special church services. The main festival day is 25th December, known as Christmas Day.</a:t>
            </a:r>
          </a:p>
          <a:p>
            <a:endParaRPr lang="en-GB" sz="1800">
              <a:cs typeface="Arial"/>
            </a:endParaRPr>
          </a:p>
          <a:p>
            <a:r>
              <a:rPr lang="en-GB" sz="1800">
                <a:cs typeface="Arial"/>
              </a:rPr>
              <a:t>On Christmas Day, Christians gather in churches to worship God through prayer, music and the Eucharist. </a:t>
            </a:r>
            <a:endParaRPr lang="en-US"/>
          </a:p>
        </p:txBody>
      </p:sp>
      <p:pic>
        <p:nvPicPr>
          <p:cNvPr id="3" name="Picture 2" descr="A candle and a book&#10;&#10;Description automatically generated">
            <a:extLst>
              <a:ext uri="{FF2B5EF4-FFF2-40B4-BE49-F238E27FC236}">
                <a16:creationId xmlns:a16="http://schemas.microsoft.com/office/drawing/2014/main" id="{1738832A-A192-ACFE-1C63-4CB367F678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7190" y="2074813"/>
            <a:ext cx="2743200" cy="4113428"/>
          </a:xfrm>
          <a:prstGeom prst="rect">
            <a:avLst/>
          </a:prstGeom>
        </p:spPr>
      </p:pic>
    </p:spTree>
    <p:extLst>
      <p:ext uri="{BB962C8B-B14F-4D97-AF65-F5344CB8AC3E}">
        <p14:creationId xmlns:p14="http://schemas.microsoft.com/office/powerpoint/2010/main" val="4076894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6</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6" name="Title 1">
            <a:extLst>
              <a:ext uri="{FF2B5EF4-FFF2-40B4-BE49-F238E27FC236}">
                <a16:creationId xmlns:a16="http://schemas.microsoft.com/office/drawing/2014/main" id="{234450BB-C2C0-A21C-FD5E-FB564B800F87}"/>
              </a:ext>
            </a:extLst>
          </p:cNvPr>
          <p:cNvSpPr txBox="1">
            <a:spLocks/>
          </p:cNvSpPr>
          <p:nvPr/>
        </p:nvSpPr>
        <p:spPr>
          <a:xfrm>
            <a:off x="568921" y="1013581"/>
            <a:ext cx="8139248" cy="5107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cs typeface="Arial"/>
              </a:rPr>
              <a:t>Christmas Day Order of Service </a:t>
            </a:r>
          </a:p>
        </p:txBody>
      </p:sp>
      <p:pic>
        <p:nvPicPr>
          <p:cNvPr id="2" name="Picture 1" descr="A screenshot of a message&#10;&#10;Description automatically generated">
            <a:extLst>
              <a:ext uri="{FF2B5EF4-FFF2-40B4-BE49-F238E27FC236}">
                <a16:creationId xmlns:a16="http://schemas.microsoft.com/office/drawing/2014/main" id="{9C0A7BED-9247-7408-773B-9AE880A44A2B}"/>
              </a:ext>
            </a:extLst>
          </p:cNvPr>
          <p:cNvPicPr>
            <a:picLocks noChangeAspect="1"/>
          </p:cNvPicPr>
          <p:nvPr/>
        </p:nvPicPr>
        <p:blipFill>
          <a:blip r:embed="rId3"/>
          <a:stretch>
            <a:fillRect/>
          </a:stretch>
        </p:blipFill>
        <p:spPr>
          <a:xfrm>
            <a:off x="262890" y="1853872"/>
            <a:ext cx="8583930" cy="32988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1">
            <a:extLst>
              <a:ext uri="{FF2B5EF4-FFF2-40B4-BE49-F238E27FC236}">
                <a16:creationId xmlns:a16="http://schemas.microsoft.com/office/drawing/2014/main" id="{42BF11E6-D8FD-1FE4-6900-F93288D84E56}"/>
              </a:ext>
            </a:extLst>
          </p:cNvPr>
          <p:cNvSpPr txBox="1"/>
          <p:nvPr/>
        </p:nvSpPr>
        <p:spPr>
          <a:xfrm>
            <a:off x="1200437" y="5676889"/>
            <a:ext cx="6483516" cy="646331"/>
          </a:xfrm>
          <a:prstGeom prst="rect">
            <a:avLst/>
          </a:prstGeom>
          <a:solidFill>
            <a:schemeClr val="tx2"/>
          </a:solid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What are your first impressions of this order of service? </a:t>
            </a:r>
            <a:endParaRPr lang="en-US" dirty="0">
              <a:solidFill>
                <a:schemeClr val="bg1"/>
              </a:solidFill>
            </a:endParaRPr>
          </a:p>
          <a:p>
            <a:r>
              <a:rPr lang="en-GB" dirty="0">
                <a:solidFill>
                  <a:schemeClr val="bg1"/>
                </a:solidFill>
                <a:cs typeface="Arial"/>
              </a:rPr>
              <a:t>Why are different colours used in the text? </a:t>
            </a:r>
          </a:p>
        </p:txBody>
      </p:sp>
    </p:spTree>
    <p:extLst>
      <p:ext uri="{BB962C8B-B14F-4D97-AF65-F5344CB8AC3E}">
        <p14:creationId xmlns:p14="http://schemas.microsoft.com/office/powerpoint/2010/main" val="1349920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7</a:t>
            </a:fld>
            <a:endParaRPr lang="en-US"/>
          </a:p>
        </p:txBody>
      </p:sp>
      <p:sp>
        <p:nvSpPr>
          <p:cNvPr id="9" name="Content Placeholder 2">
            <a:extLst>
              <a:ext uri="{FF2B5EF4-FFF2-40B4-BE49-F238E27FC236}">
                <a16:creationId xmlns:a16="http://schemas.microsoft.com/office/drawing/2014/main" id="{0EB6748F-5A83-AE4E-654B-172E1CEB0285}"/>
              </a:ext>
            </a:extLst>
          </p:cNvPr>
          <p:cNvSpPr txBox="1">
            <a:spLocks/>
          </p:cNvSpPr>
          <p:nvPr/>
        </p:nvSpPr>
        <p:spPr>
          <a:xfrm>
            <a:off x="366363" y="1607639"/>
            <a:ext cx="4273596" cy="59115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a:cs typeface="Arial"/>
            </a:endParaRPr>
          </a:p>
          <a:p>
            <a:endParaRPr lang="en-GB" sz="1800">
              <a:cs typeface="Arial"/>
            </a:endParaRPr>
          </a:p>
          <a:p>
            <a:endParaRPr lang="en-GB" sz="1800">
              <a:cs typeface="Arial"/>
            </a:endParaRPr>
          </a:p>
          <a:p>
            <a:endParaRPr lang="en-GB" sz="1800">
              <a:cs typeface="Arial"/>
            </a:endParaRPr>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499011" y="1907746"/>
            <a:ext cx="7886700" cy="4351338"/>
          </a:xfrm>
        </p:spPr>
        <p:txBody>
          <a:bodyPr vert="horz" lIns="51435" tIns="25718" rIns="51435" bIns="25718" rtlCol="0" anchor="t">
            <a:normAutofit/>
          </a:bodyPr>
          <a:lstStyle/>
          <a:p>
            <a:r>
              <a:rPr lang="en-GB" sz="1800">
                <a:ea typeface="Calibri" panose="020F0502020204030204"/>
                <a:cs typeface="Calibri" panose="020F0502020204030204"/>
              </a:rPr>
              <a:t>Make a list of all the different elements of the Christmas service.</a:t>
            </a:r>
          </a:p>
        </p:txBody>
      </p:sp>
      <p:sp>
        <p:nvSpPr>
          <p:cNvPr id="11" name="TextBox 10">
            <a:extLst>
              <a:ext uri="{FF2B5EF4-FFF2-40B4-BE49-F238E27FC236}">
                <a16:creationId xmlns:a16="http://schemas.microsoft.com/office/drawing/2014/main" id="{79C5DE54-E3F2-4DDD-8FF2-BED37D2870F5}"/>
              </a:ext>
            </a:extLst>
          </p:cNvPr>
          <p:cNvSpPr txBox="1"/>
          <p:nvPr/>
        </p:nvSpPr>
        <p:spPr>
          <a:xfrm>
            <a:off x="1265495" y="3990900"/>
            <a:ext cx="1469571" cy="398186"/>
          </a:xfrm>
          <a:prstGeom prst="rect">
            <a:avLst/>
          </a:prstGeom>
          <a:noFill/>
          <a:ln w="57150">
            <a:solidFill>
              <a:srgbClr val="002060"/>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endParaRPr lang="en-GB" sz="2250" b="1"/>
          </a:p>
        </p:txBody>
      </p:sp>
      <p:sp>
        <p:nvSpPr>
          <p:cNvPr id="13" name="TextBox 12">
            <a:extLst>
              <a:ext uri="{FF2B5EF4-FFF2-40B4-BE49-F238E27FC236}">
                <a16:creationId xmlns:a16="http://schemas.microsoft.com/office/drawing/2014/main" id="{289E1E7C-F174-473E-9980-CEAFB1631567}"/>
              </a:ext>
            </a:extLst>
          </p:cNvPr>
          <p:cNvSpPr txBox="1"/>
          <p:nvPr/>
        </p:nvSpPr>
        <p:spPr>
          <a:xfrm>
            <a:off x="2364777" y="3084582"/>
            <a:ext cx="1688571" cy="421270"/>
          </a:xfrm>
          <a:prstGeom prst="rect">
            <a:avLst/>
          </a:prstGeom>
          <a:noFill/>
          <a:ln w="57150">
            <a:solidFill>
              <a:srgbClr val="002060"/>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pPr algn="ctr"/>
            <a:r>
              <a:rPr lang="en-GB" sz="2400" dirty="0">
                <a:ea typeface="Calibri"/>
                <a:cs typeface="Calibri"/>
              </a:rPr>
              <a:t>Hymns</a:t>
            </a:r>
            <a:endParaRPr lang="en-US" dirty="0"/>
          </a:p>
        </p:txBody>
      </p:sp>
      <p:sp>
        <p:nvSpPr>
          <p:cNvPr id="15" name="TextBox 14">
            <a:extLst>
              <a:ext uri="{FF2B5EF4-FFF2-40B4-BE49-F238E27FC236}">
                <a16:creationId xmlns:a16="http://schemas.microsoft.com/office/drawing/2014/main" id="{CC3C066D-2050-440C-8305-31D09FD0290F}"/>
              </a:ext>
            </a:extLst>
          </p:cNvPr>
          <p:cNvSpPr txBox="1"/>
          <p:nvPr/>
        </p:nvSpPr>
        <p:spPr>
          <a:xfrm>
            <a:off x="2372303" y="5117080"/>
            <a:ext cx="1469571" cy="398186"/>
          </a:xfrm>
          <a:prstGeom prst="rect">
            <a:avLst/>
          </a:prstGeom>
          <a:noFill/>
          <a:ln w="57150">
            <a:solidFill>
              <a:srgbClr val="002060"/>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endParaRPr lang="en-GB" sz="2250" b="1"/>
          </a:p>
        </p:txBody>
      </p:sp>
      <p:sp>
        <p:nvSpPr>
          <p:cNvPr id="16" name="TextBox 15">
            <a:extLst>
              <a:ext uri="{FF2B5EF4-FFF2-40B4-BE49-F238E27FC236}">
                <a16:creationId xmlns:a16="http://schemas.microsoft.com/office/drawing/2014/main" id="{24567552-BBF8-4449-8815-EB720360D18F}"/>
              </a:ext>
            </a:extLst>
          </p:cNvPr>
          <p:cNvSpPr txBox="1"/>
          <p:nvPr/>
        </p:nvSpPr>
        <p:spPr>
          <a:xfrm>
            <a:off x="6311646" y="3924617"/>
            <a:ext cx="1469571" cy="398186"/>
          </a:xfrm>
          <a:prstGeom prst="rect">
            <a:avLst/>
          </a:prstGeom>
          <a:noFill/>
          <a:ln w="57150">
            <a:solidFill>
              <a:srgbClr val="002060"/>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endParaRPr lang="en-GB" sz="2250" b="1"/>
          </a:p>
        </p:txBody>
      </p:sp>
      <p:sp>
        <p:nvSpPr>
          <p:cNvPr id="17" name="TextBox 16">
            <a:extLst>
              <a:ext uri="{FF2B5EF4-FFF2-40B4-BE49-F238E27FC236}">
                <a16:creationId xmlns:a16="http://schemas.microsoft.com/office/drawing/2014/main" id="{D4E5DC21-4967-40CD-852A-6F54CBFB7C92}"/>
              </a:ext>
            </a:extLst>
          </p:cNvPr>
          <p:cNvSpPr txBox="1"/>
          <p:nvPr/>
        </p:nvSpPr>
        <p:spPr>
          <a:xfrm>
            <a:off x="4948057" y="5083314"/>
            <a:ext cx="1469571" cy="398186"/>
          </a:xfrm>
          <a:prstGeom prst="rect">
            <a:avLst/>
          </a:prstGeom>
          <a:noFill/>
          <a:ln w="57150">
            <a:solidFill>
              <a:srgbClr val="002060"/>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endParaRPr lang="en-GB" sz="2250" b="1"/>
          </a:p>
        </p:txBody>
      </p:sp>
      <p:sp>
        <p:nvSpPr>
          <p:cNvPr id="18" name="TextBox 17">
            <a:extLst>
              <a:ext uri="{FF2B5EF4-FFF2-40B4-BE49-F238E27FC236}">
                <a16:creationId xmlns:a16="http://schemas.microsoft.com/office/drawing/2014/main" id="{0C564AF1-A94C-4A5B-8342-5D79F13780A6}"/>
              </a:ext>
            </a:extLst>
          </p:cNvPr>
          <p:cNvSpPr txBox="1"/>
          <p:nvPr/>
        </p:nvSpPr>
        <p:spPr>
          <a:xfrm>
            <a:off x="4948057" y="3062682"/>
            <a:ext cx="1569507" cy="405519"/>
          </a:xfrm>
          <a:prstGeom prst="rect">
            <a:avLst/>
          </a:prstGeom>
          <a:noFill/>
          <a:ln w="57150">
            <a:solidFill>
              <a:srgbClr val="002060"/>
            </a:solidFill>
          </a:ln>
        </p:spPr>
        <p:txBody>
          <a:bodyPr rot="0" spcFirstLastPara="0" vertOverflow="overflow" horzOverflow="overflow" vert="horz" wrap="square" lIns="51435" tIns="25718" rIns="51435" bIns="25718" numCol="1" spcCol="0" rtlCol="0" fromWordArt="0" anchor="t" anchorCtr="0" forceAA="0" compatLnSpc="1">
            <a:prstTxWarp prst="textNoShape">
              <a:avLst/>
            </a:prstTxWarp>
            <a:spAutoFit/>
          </a:bodyPr>
          <a:lstStyle/>
          <a:p>
            <a:pPr algn="l"/>
            <a:endParaRPr lang="en-GB" sz="1013"/>
          </a:p>
        </p:txBody>
      </p:sp>
      <p:sp>
        <p:nvSpPr>
          <p:cNvPr id="19" name="Title 1">
            <a:extLst>
              <a:ext uri="{FF2B5EF4-FFF2-40B4-BE49-F238E27FC236}">
                <a16:creationId xmlns:a16="http://schemas.microsoft.com/office/drawing/2014/main" id="{985AF445-A44D-FA47-D98C-F7B3F74A8029}"/>
              </a:ext>
            </a:extLst>
          </p:cNvPr>
          <p:cNvSpPr txBox="1">
            <a:spLocks/>
          </p:cNvSpPr>
          <p:nvPr/>
        </p:nvSpPr>
        <p:spPr>
          <a:xfrm>
            <a:off x="364433" y="1141622"/>
            <a:ext cx="8139248" cy="936956"/>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cs typeface="Arial"/>
              </a:rPr>
              <a:t>What takes place during the Christmas service?</a:t>
            </a:r>
            <a:br>
              <a:rPr lang="en-US">
                <a:cs typeface="Arial"/>
              </a:rPr>
            </a:br>
            <a:endParaRPr lang="en-GB"/>
          </a:p>
        </p:txBody>
      </p:sp>
      <p:sp>
        <p:nvSpPr>
          <p:cNvPr id="6" name="TextBox 5">
            <a:extLst>
              <a:ext uri="{FF2B5EF4-FFF2-40B4-BE49-F238E27FC236}">
                <a16:creationId xmlns:a16="http://schemas.microsoft.com/office/drawing/2014/main" id="{9BE4BFB6-AF55-EDB1-78F8-14BB9A63B8DE}"/>
              </a:ext>
            </a:extLst>
          </p:cNvPr>
          <p:cNvSpPr txBox="1"/>
          <p:nvPr/>
        </p:nvSpPr>
        <p:spPr>
          <a:xfrm>
            <a:off x="490098" y="6180584"/>
            <a:ext cx="4830364" cy="369332"/>
          </a:xfrm>
          <a:prstGeom prst="rect">
            <a:avLst/>
          </a:prstGeom>
          <a:solidFill>
            <a:schemeClr val="tx2"/>
          </a:solid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Why is each important for Christian worship? </a:t>
            </a:r>
            <a:endParaRPr lang="en-US" dirty="0">
              <a:solidFill>
                <a:schemeClr val="bg1"/>
              </a:solidFill>
              <a:cs typeface="Arial"/>
            </a:endParaRPr>
          </a:p>
        </p:txBody>
      </p:sp>
    </p:spTree>
    <p:extLst>
      <p:ext uri="{BB962C8B-B14F-4D97-AF65-F5344CB8AC3E}">
        <p14:creationId xmlns:p14="http://schemas.microsoft.com/office/powerpoint/2010/main" val="3482819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8</a:t>
            </a:fld>
            <a:endParaRPr lang="en-US"/>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742829" y="3425051"/>
            <a:ext cx="2310446" cy="4351338"/>
          </a:xfrm>
        </p:spPr>
        <p:txBody>
          <a:bodyPr vert="horz" lIns="51435" tIns="25718" rIns="51435" bIns="25718" rtlCol="0" anchor="t">
            <a:normAutofit/>
          </a:bodyPr>
          <a:lstStyle/>
          <a:p>
            <a:pPr marL="285750" indent="-285750">
              <a:buFont typeface="Arial" panose="020B0604020202020204" pitchFamily="34" charset="0"/>
              <a:buChar char="•"/>
            </a:pPr>
            <a:r>
              <a:rPr lang="en-GB" sz="1800">
                <a:ea typeface="Calibri" panose="020F0502020204030204"/>
                <a:cs typeface="Calibri" panose="020F0502020204030204"/>
              </a:rPr>
              <a:t>Hymns</a:t>
            </a:r>
          </a:p>
          <a:p>
            <a:pPr marL="285750" indent="-285750">
              <a:buFont typeface="Arial" panose="020B0604020202020204" pitchFamily="34" charset="0"/>
              <a:buChar char="•"/>
            </a:pPr>
            <a:r>
              <a:rPr lang="en-GB" sz="1800">
                <a:ea typeface="Calibri" panose="020F0502020204030204"/>
                <a:cs typeface="Calibri" panose="020F0502020204030204"/>
              </a:rPr>
              <a:t>Prayers</a:t>
            </a:r>
          </a:p>
          <a:p>
            <a:pPr marL="285750" indent="-285750">
              <a:buFont typeface="Arial" panose="020B0604020202020204" pitchFamily="34" charset="0"/>
              <a:buChar char="•"/>
            </a:pPr>
            <a:r>
              <a:rPr lang="en-GB" sz="1800">
                <a:ea typeface="Calibri" panose="020F0502020204030204"/>
                <a:cs typeface="Calibri" panose="020F0502020204030204"/>
              </a:rPr>
              <a:t>Bible readings</a:t>
            </a:r>
          </a:p>
          <a:p>
            <a:endParaRPr lang="en-US"/>
          </a:p>
        </p:txBody>
      </p:sp>
      <p:sp>
        <p:nvSpPr>
          <p:cNvPr id="3" name="TextBox 2">
            <a:extLst>
              <a:ext uri="{FF2B5EF4-FFF2-40B4-BE49-F238E27FC236}">
                <a16:creationId xmlns:a16="http://schemas.microsoft.com/office/drawing/2014/main" id="{055C2541-3B48-2EA5-E07C-74BEC15B5DD4}"/>
              </a:ext>
            </a:extLst>
          </p:cNvPr>
          <p:cNvSpPr txBox="1"/>
          <p:nvPr/>
        </p:nvSpPr>
        <p:spPr>
          <a:xfrm>
            <a:off x="518932" y="1348451"/>
            <a:ext cx="810613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Take a closer look...</a:t>
            </a:r>
          </a:p>
          <a:p>
            <a:r>
              <a:rPr lang="en-US" sz="2800" b="1">
                <a:latin typeface="Palatino"/>
              </a:rPr>
              <a:t>Explore each of these elements in more detail</a:t>
            </a:r>
          </a:p>
        </p:txBody>
      </p:sp>
      <p:pic>
        <p:nvPicPr>
          <p:cNvPr id="2" name="Picture 1" descr="A statue in a church&#10;&#10;Description automatically generated">
            <a:extLst>
              <a:ext uri="{FF2B5EF4-FFF2-40B4-BE49-F238E27FC236}">
                <a16:creationId xmlns:a16="http://schemas.microsoft.com/office/drawing/2014/main" id="{E7B2DE17-3EB7-6AC6-56CB-0198C270A4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23063" y="2927424"/>
            <a:ext cx="5129560" cy="3434118"/>
          </a:xfrm>
          <a:prstGeom prst="rect">
            <a:avLst/>
          </a:prstGeom>
        </p:spPr>
      </p:pic>
    </p:spTree>
    <p:extLst>
      <p:ext uri="{BB962C8B-B14F-4D97-AF65-F5344CB8AC3E}">
        <p14:creationId xmlns:p14="http://schemas.microsoft.com/office/powerpoint/2010/main" val="1082148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7AF-11EA-40A2-9305-394567C264D5}"/>
              </a:ext>
            </a:extLst>
          </p:cNvPr>
          <p:cNvSpPr>
            <a:spLocks noGrp="1"/>
          </p:cNvSpPr>
          <p:nvPr>
            <p:ph type="title"/>
          </p:nvPr>
        </p:nvSpPr>
        <p:spPr>
          <a:xfrm>
            <a:off x="676760" y="1880257"/>
            <a:ext cx="8139248" cy="936956"/>
          </a:xfrm>
        </p:spPr>
        <p:txBody>
          <a:bodyPr/>
          <a:lstStyle/>
          <a:p>
            <a:br>
              <a:rPr lang="en-GB">
                <a:ea typeface="Calibri Light"/>
                <a:cs typeface="Calibri Light"/>
              </a:rPr>
            </a:br>
            <a:br>
              <a:rPr lang="en-US">
                <a:cs typeface="Arial"/>
              </a:rPr>
            </a:br>
            <a:endParaRPr lang="en-GB"/>
          </a:p>
        </p:txBody>
      </p:sp>
      <p:sp>
        <p:nvSpPr>
          <p:cNvPr id="5" name="Slide Number Placeholder 4">
            <a:extLst>
              <a:ext uri="{FF2B5EF4-FFF2-40B4-BE49-F238E27FC236}">
                <a16:creationId xmlns:a16="http://schemas.microsoft.com/office/drawing/2014/main" id="{F3414C6A-BD48-423E-BB78-CC622ACF0C5C}"/>
              </a:ext>
            </a:extLst>
          </p:cNvPr>
          <p:cNvSpPr>
            <a:spLocks noGrp="1"/>
          </p:cNvSpPr>
          <p:nvPr>
            <p:ph type="sldNum" sz="quarter" idx="12"/>
          </p:nvPr>
        </p:nvSpPr>
        <p:spPr/>
        <p:txBody>
          <a:bodyPr/>
          <a:lstStyle/>
          <a:p>
            <a:fld id="{48F63A3B-78C7-47BE-AE5E-E10140E04643}" type="slidenum">
              <a:rPr lang="en-US" smtClean="0"/>
              <a:t>9</a:t>
            </a:fld>
            <a:endParaRPr lang="en-US"/>
          </a:p>
        </p:txBody>
      </p:sp>
      <p:sp>
        <p:nvSpPr>
          <p:cNvPr id="10" name="Content Placeholder 2">
            <a:extLst>
              <a:ext uri="{FF2B5EF4-FFF2-40B4-BE49-F238E27FC236}">
                <a16:creationId xmlns:a16="http://schemas.microsoft.com/office/drawing/2014/main" id="{E66182BD-EC27-B753-E4C5-4357504BFC6E}"/>
              </a:ext>
            </a:extLst>
          </p:cNvPr>
          <p:cNvSpPr txBox="1">
            <a:spLocks/>
          </p:cNvSpPr>
          <p:nvPr/>
        </p:nvSpPr>
        <p:spPr>
          <a:xfrm>
            <a:off x="366362" y="2058049"/>
            <a:ext cx="4275605" cy="429771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p:txBody>
      </p:sp>
      <p:sp>
        <p:nvSpPr>
          <p:cNvPr id="14" name="TextBox 13">
            <a:extLst>
              <a:ext uri="{FF2B5EF4-FFF2-40B4-BE49-F238E27FC236}">
                <a16:creationId xmlns:a16="http://schemas.microsoft.com/office/drawing/2014/main" id="{04D6F1F5-4B66-910A-0B64-CBBD7B922573}"/>
              </a:ext>
            </a:extLst>
          </p:cNvPr>
          <p:cNvSpPr txBox="1"/>
          <p:nvPr/>
        </p:nvSpPr>
        <p:spPr>
          <a:xfrm>
            <a:off x="261945" y="5492808"/>
            <a:ext cx="4249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cs typeface="Arial"/>
            </a:endParaRPr>
          </a:p>
        </p:txBody>
      </p:sp>
      <p:sp>
        <p:nvSpPr>
          <p:cNvPr id="4"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Content Placeholder 2">
            <a:extLst>
              <a:ext uri="{FF2B5EF4-FFF2-40B4-BE49-F238E27FC236}">
                <a16:creationId xmlns:a16="http://schemas.microsoft.com/office/drawing/2014/main" id="{06494275-67AE-CA0D-1B9B-5DE8BFCD86B0}"/>
              </a:ext>
            </a:extLst>
          </p:cNvPr>
          <p:cNvSpPr>
            <a:spLocks noGrp="1"/>
          </p:cNvSpPr>
          <p:nvPr>
            <p:ph idx="1"/>
          </p:nvPr>
        </p:nvSpPr>
        <p:spPr>
          <a:xfrm>
            <a:off x="581784" y="1883003"/>
            <a:ext cx="8037757" cy="1069637"/>
          </a:xfrm>
        </p:spPr>
        <p:txBody>
          <a:bodyPr vert="horz" lIns="51435" tIns="25718" rIns="51435" bIns="25718" rtlCol="0" anchor="t">
            <a:normAutofit/>
          </a:bodyPr>
          <a:lstStyle/>
          <a:p>
            <a:r>
              <a:rPr lang="en-GB" sz="1800" dirty="0">
                <a:effectLst/>
              </a:rPr>
              <a:t>Hymns are religious songs which are sung all year round. Hymns which focus on the theme of Christmas are often called carols. Hymns can be sung by anyone, although some churches use choirs to lead the musical worship.</a:t>
            </a:r>
            <a:r>
              <a:rPr lang="en-GB" sz="1800" dirty="0"/>
              <a:t> </a:t>
            </a:r>
            <a:endParaRPr lang="en-GB" sz="1800" dirty="0">
              <a:effectLst/>
            </a:endParaRPr>
          </a:p>
          <a:p>
            <a:endParaRPr lang="en-GB" sz="1800"/>
          </a:p>
          <a:p>
            <a:pPr marL="0" indent="0">
              <a:buNone/>
            </a:pPr>
            <a:endParaRPr lang="en-US">
              <a:cs typeface="Arial"/>
            </a:endParaRPr>
          </a:p>
        </p:txBody>
      </p:sp>
      <p:sp>
        <p:nvSpPr>
          <p:cNvPr id="6" name="TextBox 5">
            <a:extLst>
              <a:ext uri="{FF2B5EF4-FFF2-40B4-BE49-F238E27FC236}">
                <a16:creationId xmlns:a16="http://schemas.microsoft.com/office/drawing/2014/main" id="{36E2F08B-2DF1-4C32-AA0F-A22DC0A02637}"/>
              </a:ext>
            </a:extLst>
          </p:cNvPr>
          <p:cNvSpPr txBox="1"/>
          <p:nvPr/>
        </p:nvSpPr>
        <p:spPr>
          <a:xfrm>
            <a:off x="558364" y="1056407"/>
            <a:ext cx="81061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Palatino"/>
              </a:rPr>
              <a:t>Hymns</a:t>
            </a:r>
          </a:p>
        </p:txBody>
      </p:sp>
      <p:pic>
        <p:nvPicPr>
          <p:cNvPr id="3" name="Picture 2" descr="A group of children in white robes&#10;&#10;Description automatically generated">
            <a:extLst>
              <a:ext uri="{FF2B5EF4-FFF2-40B4-BE49-F238E27FC236}">
                <a16:creationId xmlns:a16="http://schemas.microsoft.com/office/drawing/2014/main" id="{1CC4D84C-BA2A-D8CF-E732-02104B961B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6110" y="3050034"/>
            <a:ext cx="4686803" cy="3376260"/>
          </a:xfrm>
          <a:prstGeom prst="rect">
            <a:avLst/>
          </a:prstGeom>
        </p:spPr>
      </p:pic>
      <p:sp>
        <p:nvSpPr>
          <p:cNvPr id="7" name="TextBox 6">
            <a:extLst>
              <a:ext uri="{FF2B5EF4-FFF2-40B4-BE49-F238E27FC236}">
                <a16:creationId xmlns:a16="http://schemas.microsoft.com/office/drawing/2014/main" id="{6DFD88E7-B69A-6E76-0492-C0C6CBF7A5B1}"/>
              </a:ext>
            </a:extLst>
          </p:cNvPr>
          <p:cNvSpPr txBox="1"/>
          <p:nvPr/>
        </p:nvSpPr>
        <p:spPr>
          <a:xfrm>
            <a:off x="561009" y="3056000"/>
            <a:ext cx="334954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dirty="0">
                <a:cs typeface="Arial"/>
              </a:rPr>
              <a:t>The first hymn on Christmas Day is often 'O Come all ye faithful'. </a:t>
            </a:r>
            <a:r>
              <a:rPr lang="en-GB" b="1" dirty="0">
                <a:cs typeface="Arial"/>
                <a:hlinkClick r:id="rId4"/>
              </a:rPr>
              <a:t>Listen to a snippet.</a:t>
            </a:r>
            <a:r>
              <a:rPr lang="en-GB" dirty="0">
                <a:cs typeface="Arial"/>
              </a:rPr>
              <a:t> </a:t>
            </a:r>
            <a:endParaRPr lang="en-GB" dirty="0">
              <a:latin typeface="Arial"/>
              <a:ea typeface="Calibri"/>
              <a:cs typeface="Arial"/>
            </a:endParaRPr>
          </a:p>
        </p:txBody>
      </p:sp>
      <p:sp>
        <p:nvSpPr>
          <p:cNvPr id="9" name="TextBox 8">
            <a:extLst>
              <a:ext uri="{FF2B5EF4-FFF2-40B4-BE49-F238E27FC236}">
                <a16:creationId xmlns:a16="http://schemas.microsoft.com/office/drawing/2014/main" id="{0DE6E29F-FC5D-7621-3820-62CF2EC43E73}"/>
              </a:ext>
            </a:extLst>
          </p:cNvPr>
          <p:cNvSpPr txBox="1"/>
          <p:nvPr/>
        </p:nvSpPr>
        <p:spPr>
          <a:xfrm>
            <a:off x="670911" y="4346618"/>
            <a:ext cx="2996398" cy="1754326"/>
          </a:xfrm>
          <a:prstGeom prst="rect">
            <a:avLst/>
          </a:prstGeom>
          <a:solidFill>
            <a:schemeClr val="tx2"/>
          </a:solid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cs typeface="Arial"/>
              </a:rPr>
              <a:t>How does this music make you feel? </a:t>
            </a:r>
            <a:endParaRPr lang="en-US" dirty="0">
              <a:solidFill>
                <a:schemeClr val="bg1"/>
              </a:solidFill>
              <a:cs typeface="Arial"/>
            </a:endParaRPr>
          </a:p>
          <a:p>
            <a:endParaRPr lang="en-GB" dirty="0">
              <a:solidFill>
                <a:schemeClr val="bg1"/>
              </a:solidFill>
              <a:cs typeface="Arial"/>
            </a:endParaRPr>
          </a:p>
          <a:p>
            <a:r>
              <a:rPr lang="en-GB" dirty="0">
                <a:solidFill>
                  <a:schemeClr val="bg1"/>
                </a:solidFill>
                <a:cs typeface="Arial"/>
              </a:rPr>
              <a:t>Discuss with a partner and then write down 5 words to describe this music.  </a:t>
            </a:r>
            <a:endParaRPr lang="en-US" dirty="0">
              <a:solidFill>
                <a:schemeClr val="bg1"/>
              </a:solidFill>
              <a:cs typeface="Arial"/>
            </a:endParaRPr>
          </a:p>
        </p:txBody>
      </p:sp>
    </p:spTree>
    <p:extLst>
      <p:ext uri="{BB962C8B-B14F-4D97-AF65-F5344CB8AC3E}">
        <p14:creationId xmlns:p14="http://schemas.microsoft.com/office/powerpoint/2010/main" val="1214913363"/>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4" ma:contentTypeDescription="Create a new document." ma:contentTypeScope="" ma:versionID="469e3f69cbfad9e340d5c25bd44598a0">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9569a8ba911fea628098584a53325386"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SharedWithUsers xmlns="b9f7f328-d3ff-4819-955b-35535df07bba">
      <UserInfo>
        <DisplayName>Sian Shaw</DisplayName>
        <AccountId>15</AccountId>
        <AccountType/>
      </UserInfo>
      <UserInfo>
        <DisplayName>Sophie Holland</DisplayName>
        <AccountId>273</AccountId>
        <AccountType/>
      </UserInfo>
      <UserInfo>
        <DisplayName>James Hawkey</DisplayName>
        <AccountId>188</AccountId>
        <AccountType/>
      </UserInfo>
    </SharedWithUsers>
    <MediaLengthInSeconds xmlns="2bde14ae-7622-460c-a38b-b0381bac6d2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5BE613F-C8AC-46D4-9B3D-FB4296EECF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B985E2-C384-4DA7-886D-39030EC07B52}">
  <ds:schemaRefs>
    <ds:schemaRef ds:uri="cf8bedca-0699-49e1-97e1-14424d7eca52"/>
    <ds:schemaRef ds:uri="http://schemas.microsoft.com/office/2006/documentManagement/types"/>
    <ds:schemaRef ds:uri="http://schemas.microsoft.com/office/2006/metadata/properties"/>
    <ds:schemaRef ds:uri="http://purl.org/dc/dcmitype/"/>
    <ds:schemaRef ds:uri="http://www.w3.org/XML/1998/namespace"/>
    <ds:schemaRef ds:uri="http://schemas.microsoft.com/office/infopath/2007/PartnerControls"/>
    <ds:schemaRef ds:uri="40e3bd4d-ad2a-475f-b877-b0398ba3b99b"/>
    <ds:schemaRef ds:uri="http://schemas.openxmlformats.org/package/2006/metadata/core-properties"/>
    <ds:schemaRef ds:uri="http://purl.org/dc/terms/"/>
    <ds:schemaRef ds:uri="http://purl.org/dc/elements/1.1/"/>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644F48BB-BF9B-49A6-8A14-57975384550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3203</Words>
  <Application>Microsoft Office PowerPoint</Application>
  <PresentationFormat>On-screen Show (4:3)</PresentationFormat>
  <Paragraphs>275</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Palatino</vt:lpstr>
      <vt:lpstr>Office Theme</vt:lpstr>
      <vt:lpstr>PowerPoint Presentation</vt:lpstr>
      <vt:lpstr>PowerPoint Presentation</vt:lpstr>
      <vt:lpstr>PowerPoint Presentation</vt:lpstr>
      <vt:lpstr>What does the word Christmas mean? </vt:lpstr>
      <vt:lpstr>How do Christians celebrate Christmas? </vt:lpstr>
      <vt:lpstr>PowerPoint Presentation</vt:lpstr>
      <vt:lpstr>PowerPoint Presentation</vt:lpstr>
      <vt:lpstr>PowerPoint Presentation</vt:lpstr>
      <vt:lpstr>  </vt:lpstr>
      <vt:lpstr>PowerPoint Presentation</vt:lpstr>
      <vt:lpstr>  </vt:lpstr>
      <vt:lpstr>  </vt:lpstr>
      <vt:lpstr>   </vt:lpstr>
      <vt:lpstr>PowerPoint Presentation</vt:lpstr>
      <vt:lpstr>PowerPoint Presentation</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 Cash</dc:creator>
  <cp:lastModifiedBy>Sian Shaw</cp:lastModifiedBy>
  <cp:revision>322</cp:revision>
  <dcterms:created xsi:type="dcterms:W3CDTF">2023-09-29T11:49:56Z</dcterms:created>
  <dcterms:modified xsi:type="dcterms:W3CDTF">2023-11-16T13:52:08Z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MediaServiceImageTags">
    <vt:lpwstr/>
  </property>
  <property fmtid="{D5CDD505-2E9C-101B-9397-08002B2CF9AE}" pid="4" name="Order">
    <vt:lpwstr>3446100.00000000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