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333" r:id="rId5"/>
    <p:sldId id="331" r:id="rId6"/>
    <p:sldId id="317" r:id="rId7"/>
    <p:sldId id="318" r:id="rId8"/>
    <p:sldId id="319" r:id="rId9"/>
    <p:sldId id="320" r:id="rId10"/>
    <p:sldId id="321" r:id="rId11"/>
    <p:sldId id="322" r:id="rId12"/>
    <p:sldId id="323" r:id="rId13"/>
    <p:sldId id="324" r:id="rId14"/>
    <p:sldId id="325" r:id="rId15"/>
    <p:sldId id="334" r:id="rId16"/>
    <p:sldId id="326" r:id="rId17"/>
    <p:sldId id="327" r:id="rId18"/>
    <p:sldId id="328" r:id="rId19"/>
    <p:sldId id="329" r:id="rId20"/>
    <p:sldId id="330"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228"/>
    <a:srgbClr val="006E73"/>
    <a:srgbClr val="9D9D9D"/>
    <a:srgbClr val="000000"/>
    <a:srgbClr val="E03540"/>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7" autoAdjust="0"/>
    <p:restoredTop sz="74096" autoAdjust="0"/>
  </p:normalViewPr>
  <p:slideViewPr>
    <p:cSldViewPr snapToGrid="0">
      <p:cViewPr varScale="1">
        <p:scale>
          <a:sx n="84" d="100"/>
          <a:sy n="84" d="100"/>
        </p:scale>
        <p:origin x="2406"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rk Experience1" userId="S::work.experience1@westminster-abbey.org::57e63021-8621-439d-a682-6f6d170830c6" providerId="AD" clId="Web-{8546BC0D-6747-6259-9ED1-5D26AA10134F}"/>
    <pc:docChg chg="addSld modSld sldOrd">
      <pc:chgData name="Work Experience1" userId="S::work.experience1@westminster-abbey.org::57e63021-8621-439d-a682-6f6d170830c6" providerId="AD" clId="Web-{8546BC0D-6747-6259-9ED1-5D26AA10134F}" dt="2022-08-05T12:12:12.744" v="14"/>
      <pc:docMkLst>
        <pc:docMk/>
      </pc:docMkLst>
      <pc:sldChg chg="addSp delSp modSp new ord modNotes">
        <pc:chgData name="Work Experience1" userId="S::work.experience1@westminster-abbey.org::57e63021-8621-439d-a682-6f6d170830c6" providerId="AD" clId="Web-{8546BC0D-6747-6259-9ED1-5D26AA10134F}" dt="2022-08-05T12:12:12.744" v="14"/>
        <pc:sldMkLst>
          <pc:docMk/>
          <pc:sldMk cId="3360092726" sldId="334"/>
        </pc:sldMkLst>
        <pc:spChg chg="del">
          <ac:chgData name="Work Experience1" userId="S::work.experience1@westminster-abbey.org::57e63021-8621-439d-a682-6f6d170830c6" providerId="AD" clId="Web-{8546BC0D-6747-6259-9ED1-5D26AA10134F}" dt="2022-08-05T12:09:42.162" v="5"/>
          <ac:spMkLst>
            <pc:docMk/>
            <pc:sldMk cId="3360092726" sldId="334"/>
            <ac:spMk id="3" creationId="{96FDC78C-8B7B-F754-EEB1-75CCF7F33918}"/>
          </ac:spMkLst>
        </pc:spChg>
        <pc:spChg chg="del">
          <ac:chgData name="Work Experience1" userId="S::work.experience1@westminster-abbey.org::57e63021-8621-439d-a682-6f6d170830c6" providerId="AD" clId="Web-{8546BC0D-6747-6259-9ED1-5D26AA10134F}" dt="2022-08-05T12:09:20.223" v="2"/>
          <ac:spMkLst>
            <pc:docMk/>
            <pc:sldMk cId="3360092726" sldId="334"/>
            <ac:spMk id="4" creationId="{3B23B401-5FAB-B065-C0D2-717390EF2FFB}"/>
          </ac:spMkLst>
        </pc:spChg>
        <pc:spChg chg="del mod">
          <ac:chgData name="Work Experience1" userId="S::work.experience1@westminster-abbey.org::57e63021-8621-439d-a682-6f6d170830c6" providerId="AD" clId="Web-{8546BC0D-6747-6259-9ED1-5D26AA10134F}" dt="2022-08-05T12:09:24.208" v="4"/>
          <ac:spMkLst>
            <pc:docMk/>
            <pc:sldMk cId="3360092726" sldId="334"/>
            <ac:spMk id="5" creationId="{4453F1E6-2464-F38C-F9B8-E08ECA65C055}"/>
          </ac:spMkLst>
        </pc:spChg>
        <pc:spChg chg="add">
          <ac:chgData name="Work Experience1" userId="S::work.experience1@westminster-abbey.org::57e63021-8621-439d-a682-6f6d170830c6" providerId="AD" clId="Web-{8546BC0D-6747-6259-9ED1-5D26AA10134F}" dt="2022-08-05T12:09:18.208" v="1"/>
          <ac:spMkLst>
            <pc:docMk/>
            <pc:sldMk cId="3360092726" sldId="334"/>
            <ac:spMk id="7" creationId="{9F8AA156-192E-B3A1-3167-139C41CFEBAC}"/>
          </ac:spMkLst>
        </pc:spChg>
        <pc:picChg chg="add mod ord">
          <ac:chgData name="Work Experience1" userId="S::work.experience1@westminster-abbey.org::57e63021-8621-439d-a682-6f6d170830c6" providerId="AD" clId="Web-{8546BC0D-6747-6259-9ED1-5D26AA10134F}" dt="2022-08-05T12:09:57.896" v="10" actId="1076"/>
          <ac:picMkLst>
            <pc:docMk/>
            <pc:sldMk cId="3360092726" sldId="334"/>
            <ac:picMk id="8" creationId="{EA3EB5E5-1041-306A-585E-1055AEB3B798}"/>
          </ac:picMkLst>
        </pc:picChg>
      </pc:sldChg>
    </pc:docChg>
  </pc:docChgLst>
  <pc:docChgLst>
    <pc:chgData name="Work Experience1" userId="S::work.experience1@westminster-abbey.org::57e63021-8621-439d-a682-6f6d170830c6" providerId="AD" clId="Web-{067C8267-DEB3-757E-42E7-0E96E200021E}"/>
    <pc:docChg chg="addSld delSld modSld sldOrd">
      <pc:chgData name="Work Experience1" userId="S::work.experience1@westminster-abbey.org::57e63021-8621-439d-a682-6f6d170830c6" providerId="AD" clId="Web-{067C8267-DEB3-757E-42E7-0E96E200021E}" dt="2022-08-08T10:49:43.091" v="32"/>
      <pc:docMkLst>
        <pc:docMk/>
      </pc:docMkLst>
      <pc:sldChg chg="modNotes">
        <pc:chgData name="Work Experience1" userId="S::work.experience1@westminster-abbey.org::57e63021-8621-439d-a682-6f6d170830c6" providerId="AD" clId="Web-{067C8267-DEB3-757E-42E7-0E96E200021E}" dt="2022-08-08T10:49:43.091" v="32"/>
        <pc:sldMkLst>
          <pc:docMk/>
          <pc:sldMk cId="1992143177" sldId="325"/>
        </pc:sldMkLst>
      </pc:sldChg>
      <pc:sldChg chg="modNotes">
        <pc:chgData name="Work Experience1" userId="S::work.experience1@westminster-abbey.org::57e63021-8621-439d-a682-6f6d170830c6" providerId="AD" clId="Web-{067C8267-DEB3-757E-42E7-0E96E200021E}" dt="2022-08-08T10:49:33.591" v="30"/>
        <pc:sldMkLst>
          <pc:docMk/>
          <pc:sldMk cId="3360092726" sldId="334"/>
        </pc:sldMkLst>
      </pc:sldChg>
      <pc:sldChg chg="addSp new del ord">
        <pc:chgData name="Work Experience1" userId="S::work.experience1@westminster-abbey.org::57e63021-8621-439d-a682-6f6d170830c6" providerId="AD" clId="Web-{067C8267-DEB3-757E-42E7-0E96E200021E}" dt="2022-08-08T10:45:41.212" v="4"/>
        <pc:sldMkLst>
          <pc:docMk/>
          <pc:sldMk cId="2973895495" sldId="335"/>
        </pc:sldMkLst>
        <pc:spChg chg="add">
          <ac:chgData name="Work Experience1" userId="S::work.experience1@westminster-abbey.org::57e63021-8621-439d-a682-6f6d170830c6" providerId="AD" clId="Web-{067C8267-DEB3-757E-42E7-0E96E200021E}" dt="2022-08-08T10:43:49.397" v="1"/>
          <ac:spMkLst>
            <pc:docMk/>
            <pc:sldMk cId="2973895495" sldId="335"/>
            <ac:spMk id="7" creationId="{8DD9CE7D-C715-4D15-E994-A2AF48F67065}"/>
          </ac:spMkLst>
        </pc:spChg>
      </pc:sldChg>
    </pc:docChg>
  </pc:docChgLst>
  <pc:docChgLst>
    <pc:chgData name="Lou Cash" userId="S::lou.cash@westminster-abbey.org::86be4a58-c22e-4e67-b9c9-cb87f0968146" providerId="AD" clId="Web-{E65E2AC7-502D-2023-6BDB-C8FE195D2B05}"/>
    <pc:docChg chg="modSld modMainMaster">
      <pc:chgData name="Lou Cash" userId="S::lou.cash@westminster-abbey.org::86be4a58-c22e-4e67-b9c9-cb87f0968146" providerId="AD" clId="Web-{E65E2AC7-502D-2023-6BDB-C8FE195D2B05}" dt="2022-10-11T21:09:30.778" v="0"/>
      <pc:docMkLst>
        <pc:docMk/>
      </pc:docMkLst>
      <pc:sldChg chg="modNotes">
        <pc:chgData name="Lou Cash" userId="S::lou.cash@westminster-abbey.org::86be4a58-c22e-4e67-b9c9-cb87f0968146" providerId="AD" clId="Web-{E65E2AC7-502D-2023-6BDB-C8FE195D2B05}" dt="2022-10-11T21:09:30.778" v="0"/>
        <pc:sldMkLst>
          <pc:docMk/>
          <pc:sldMk cId="1366884402" sldId="319"/>
        </pc:sldMkLst>
      </pc:sldChg>
      <pc:sldChg chg="modNotes">
        <pc:chgData name="Lou Cash" userId="S::lou.cash@westminster-abbey.org::86be4a58-c22e-4e67-b9c9-cb87f0968146" providerId="AD" clId="Web-{E65E2AC7-502D-2023-6BDB-C8FE195D2B05}" dt="2022-10-11T21:09:30.778" v="0"/>
        <pc:sldMkLst>
          <pc:docMk/>
          <pc:sldMk cId="1919381888" sldId="322"/>
        </pc:sldMkLst>
      </pc:sldChg>
      <pc:sldChg chg="modNotes">
        <pc:chgData name="Lou Cash" userId="S::lou.cash@westminster-abbey.org::86be4a58-c22e-4e67-b9c9-cb87f0968146" providerId="AD" clId="Web-{E65E2AC7-502D-2023-6BDB-C8FE195D2B05}" dt="2022-10-11T21:09:30.778" v="0"/>
        <pc:sldMkLst>
          <pc:docMk/>
          <pc:sldMk cId="3936455986" sldId="323"/>
        </pc:sldMkLst>
      </pc:sldChg>
      <pc:sldChg chg="modNotes">
        <pc:chgData name="Lou Cash" userId="S::lou.cash@westminster-abbey.org::86be4a58-c22e-4e67-b9c9-cb87f0968146" providerId="AD" clId="Web-{E65E2AC7-502D-2023-6BDB-C8FE195D2B05}" dt="2022-10-11T21:09:30.778" v="0"/>
        <pc:sldMkLst>
          <pc:docMk/>
          <pc:sldMk cId="2864734470" sldId="324"/>
        </pc:sldMkLst>
      </pc:sldChg>
      <pc:sldChg chg="modNotes">
        <pc:chgData name="Lou Cash" userId="S::lou.cash@westminster-abbey.org::86be4a58-c22e-4e67-b9c9-cb87f0968146" providerId="AD" clId="Web-{E65E2AC7-502D-2023-6BDB-C8FE195D2B05}" dt="2022-10-11T21:09:30.778" v="0"/>
        <pc:sldMkLst>
          <pc:docMk/>
          <pc:sldMk cId="1992143177" sldId="325"/>
        </pc:sldMkLst>
      </pc:sldChg>
      <pc:sldChg chg="modNotes">
        <pc:chgData name="Lou Cash" userId="S::lou.cash@westminster-abbey.org::86be4a58-c22e-4e67-b9c9-cb87f0968146" providerId="AD" clId="Web-{E65E2AC7-502D-2023-6BDB-C8FE195D2B05}" dt="2022-10-11T21:09:30.778" v="0"/>
        <pc:sldMkLst>
          <pc:docMk/>
          <pc:sldMk cId="2690003543" sldId="327"/>
        </pc:sldMkLst>
      </pc:sldChg>
      <pc:sldChg chg="modNotes">
        <pc:chgData name="Lou Cash" userId="S::lou.cash@westminster-abbey.org::86be4a58-c22e-4e67-b9c9-cb87f0968146" providerId="AD" clId="Web-{E65E2AC7-502D-2023-6BDB-C8FE195D2B05}" dt="2022-10-11T21:09:30.778" v="0"/>
        <pc:sldMkLst>
          <pc:docMk/>
          <pc:sldMk cId="812825317" sldId="328"/>
        </pc:sldMkLst>
      </pc:sldChg>
      <pc:sldChg chg="modNotes">
        <pc:chgData name="Lou Cash" userId="S::lou.cash@westminster-abbey.org::86be4a58-c22e-4e67-b9c9-cb87f0968146" providerId="AD" clId="Web-{E65E2AC7-502D-2023-6BDB-C8FE195D2B05}" dt="2022-10-11T21:09:30.778" v="0"/>
        <pc:sldMkLst>
          <pc:docMk/>
          <pc:sldMk cId="2736628468" sldId="331"/>
        </pc:sldMkLst>
      </pc:sldChg>
      <pc:sldChg chg="modSp modNotes">
        <pc:chgData name="Lou Cash" userId="S::lou.cash@westminster-abbey.org::86be4a58-c22e-4e67-b9c9-cb87f0968146" providerId="AD" clId="Web-{E65E2AC7-502D-2023-6BDB-C8FE195D2B05}" dt="2022-10-11T21:09:30.778" v="0"/>
        <pc:sldMkLst>
          <pc:docMk/>
          <pc:sldMk cId="3383092890" sldId="333"/>
        </pc:sldMkLst>
        <pc:spChg chg="mod">
          <ac:chgData name="Lou Cash" userId="S::lou.cash@westminster-abbey.org::86be4a58-c22e-4e67-b9c9-cb87f0968146" providerId="AD" clId="Web-{E65E2AC7-502D-2023-6BDB-C8FE195D2B05}" dt="2022-10-11T21:09:30.778" v="0"/>
          <ac:spMkLst>
            <pc:docMk/>
            <pc:sldMk cId="3383092890" sldId="333"/>
            <ac:spMk id="8" creationId="{9DF1C1B0-F1BD-47BC-A23E-BFC4BDF8B584}"/>
          </ac:spMkLst>
        </pc:spChg>
      </pc:sldChg>
      <pc:sldMasterChg chg="modSp modSldLayout">
        <pc:chgData name="Lou Cash" userId="S::lou.cash@westminster-abbey.org::86be4a58-c22e-4e67-b9c9-cb87f0968146" providerId="AD" clId="Web-{E65E2AC7-502D-2023-6BDB-C8FE195D2B05}" dt="2022-10-11T21:09:30.778" v="0"/>
        <pc:sldMasterMkLst>
          <pc:docMk/>
          <pc:sldMasterMk cId="1945524690" sldId="2147483660"/>
        </pc:sldMasterMkLst>
        <pc:spChg chg="mod">
          <ac:chgData name="Lou Cash" userId="S::lou.cash@westminster-abbey.org::86be4a58-c22e-4e67-b9c9-cb87f0968146" providerId="AD" clId="Web-{E65E2AC7-502D-2023-6BDB-C8FE195D2B05}" dt="2022-10-11T21:09:30.778" v="0"/>
          <ac:spMkLst>
            <pc:docMk/>
            <pc:sldMasterMk cId="1945524690" sldId="2147483660"/>
            <ac:spMk id="5" creationId="{00000000-0000-0000-0000-000000000000}"/>
          </ac:spMkLst>
        </pc:sp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2142036581" sldId="2147483661"/>
          </pc:sldLayoutMkLst>
          <pc:spChg chg="mod">
            <ac:chgData name="Lou Cash" userId="S::lou.cash@westminster-abbey.org::86be4a58-c22e-4e67-b9c9-cb87f0968146" providerId="AD" clId="Web-{E65E2AC7-502D-2023-6BDB-C8FE195D2B05}" dt="2022-10-11T21:09:30.778" v="0"/>
            <ac:spMkLst>
              <pc:docMk/>
              <pc:sldMasterMk cId="1945524690" sldId="2147483660"/>
              <pc:sldLayoutMk cId="2142036581" sldId="2147483661"/>
              <ac:spMk id="5"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1834571092" sldId="2147483662"/>
          </pc:sldLayoutMkLst>
          <pc:spChg chg="mod">
            <ac:chgData name="Lou Cash" userId="S::lou.cash@westminster-abbey.org::86be4a58-c22e-4e67-b9c9-cb87f0968146" providerId="AD" clId="Web-{E65E2AC7-502D-2023-6BDB-C8FE195D2B05}" dt="2022-10-11T21:09:30.778" v="0"/>
            <ac:spMkLst>
              <pc:docMk/>
              <pc:sldMasterMk cId="1945524690" sldId="2147483660"/>
              <pc:sldLayoutMk cId="1834571092" sldId="2147483662"/>
              <ac:spMk id="5"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3256247653" sldId="2147483664"/>
          </pc:sldLayoutMkLst>
          <pc:spChg chg="mod">
            <ac:chgData name="Lou Cash" userId="S::lou.cash@westminster-abbey.org::86be4a58-c22e-4e67-b9c9-cb87f0968146" providerId="AD" clId="Web-{E65E2AC7-502D-2023-6BDB-C8FE195D2B05}" dt="2022-10-11T21:09:30.778" v="0"/>
            <ac:spMkLst>
              <pc:docMk/>
              <pc:sldMasterMk cId="1945524690" sldId="2147483660"/>
              <pc:sldLayoutMk cId="3256247653" sldId="2147483664"/>
              <ac:spMk id="6"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3457749315" sldId="2147483665"/>
          </pc:sldLayoutMkLst>
          <pc:spChg chg="mod">
            <ac:chgData name="Lou Cash" userId="S::lou.cash@westminster-abbey.org::86be4a58-c22e-4e67-b9c9-cb87f0968146" providerId="AD" clId="Web-{E65E2AC7-502D-2023-6BDB-C8FE195D2B05}" dt="2022-10-11T21:09:30.778" v="0"/>
            <ac:spMkLst>
              <pc:docMk/>
              <pc:sldMasterMk cId="1945524690" sldId="2147483660"/>
              <pc:sldLayoutMk cId="3457749315" sldId="2147483665"/>
              <ac:spMk id="5"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1870469456" sldId="2147483666"/>
          </pc:sldLayoutMkLst>
          <pc:spChg chg="mod">
            <ac:chgData name="Lou Cash" userId="S::lou.cash@westminster-abbey.org::86be4a58-c22e-4e67-b9c9-cb87f0968146" providerId="AD" clId="Web-{E65E2AC7-502D-2023-6BDB-C8FE195D2B05}" dt="2022-10-11T21:09:30.778" v="0"/>
            <ac:spMkLst>
              <pc:docMk/>
              <pc:sldMasterMk cId="1945524690" sldId="2147483660"/>
              <pc:sldLayoutMk cId="1870469456" sldId="2147483666"/>
              <ac:spMk id="6"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3066869176" sldId="2147483667"/>
          </pc:sldLayoutMkLst>
          <pc:spChg chg="mod">
            <ac:chgData name="Lou Cash" userId="S::lou.cash@westminster-abbey.org::86be4a58-c22e-4e67-b9c9-cb87f0968146" providerId="AD" clId="Web-{E65E2AC7-502D-2023-6BDB-C8FE195D2B05}" dt="2022-10-11T21:09:30.778" v="0"/>
            <ac:spMkLst>
              <pc:docMk/>
              <pc:sldMasterMk cId="1945524690" sldId="2147483660"/>
              <pc:sldLayoutMk cId="3066869176" sldId="2147483667"/>
              <ac:spMk id="5"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1406635317" sldId="2147483668"/>
          </pc:sldLayoutMkLst>
          <pc:spChg chg="mod">
            <ac:chgData name="Lou Cash" userId="S::lou.cash@westminster-abbey.org::86be4a58-c22e-4e67-b9c9-cb87f0968146" providerId="AD" clId="Web-{E65E2AC7-502D-2023-6BDB-C8FE195D2B05}" dt="2022-10-11T21:09:30.778" v="0"/>
            <ac:spMkLst>
              <pc:docMk/>
              <pc:sldMasterMk cId="1945524690" sldId="2147483660"/>
              <pc:sldLayoutMk cId="1406635317" sldId="2147483668"/>
              <ac:spMk id="5"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1574658343" sldId="2147483669"/>
          </pc:sldLayoutMkLst>
          <pc:spChg chg="mod">
            <ac:chgData name="Lou Cash" userId="S::lou.cash@westminster-abbey.org::86be4a58-c22e-4e67-b9c9-cb87f0968146" providerId="AD" clId="Web-{E65E2AC7-502D-2023-6BDB-C8FE195D2B05}" dt="2022-10-11T21:09:30.778" v="0"/>
            <ac:spMkLst>
              <pc:docMk/>
              <pc:sldMasterMk cId="1945524690" sldId="2147483660"/>
              <pc:sldLayoutMk cId="1574658343" sldId="2147483669"/>
              <ac:spMk id="5"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637377977" sldId="2147483670"/>
          </pc:sldLayoutMkLst>
          <pc:spChg chg="mod">
            <ac:chgData name="Lou Cash" userId="S::lou.cash@westminster-abbey.org::86be4a58-c22e-4e67-b9c9-cb87f0968146" providerId="AD" clId="Web-{E65E2AC7-502D-2023-6BDB-C8FE195D2B05}" dt="2022-10-11T21:09:30.778" v="0"/>
            <ac:spMkLst>
              <pc:docMk/>
              <pc:sldMasterMk cId="1945524690" sldId="2147483660"/>
              <pc:sldLayoutMk cId="637377977" sldId="2147483670"/>
              <ac:spMk id="5"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3436511976" sldId="2147483671"/>
          </pc:sldLayoutMkLst>
          <pc:spChg chg="mod">
            <ac:chgData name="Lou Cash" userId="S::lou.cash@westminster-abbey.org::86be4a58-c22e-4e67-b9c9-cb87f0968146" providerId="AD" clId="Web-{E65E2AC7-502D-2023-6BDB-C8FE195D2B05}" dt="2022-10-11T21:09:30.778" v="0"/>
            <ac:spMkLst>
              <pc:docMk/>
              <pc:sldMasterMk cId="1945524690" sldId="2147483660"/>
              <pc:sldLayoutMk cId="3436511976" sldId="2147483671"/>
              <ac:spMk id="5"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431773850" sldId="2147483672"/>
          </pc:sldLayoutMkLst>
          <pc:spChg chg="mod">
            <ac:chgData name="Lou Cash" userId="S::lou.cash@westminster-abbey.org::86be4a58-c22e-4e67-b9c9-cb87f0968146" providerId="AD" clId="Web-{E65E2AC7-502D-2023-6BDB-C8FE195D2B05}" dt="2022-10-11T21:09:30.778" v="0"/>
            <ac:spMkLst>
              <pc:docMk/>
              <pc:sldMasterMk cId="1945524690" sldId="2147483660"/>
              <pc:sldLayoutMk cId="431773850" sldId="2147483672"/>
              <ac:spMk id="6"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2970899877" sldId="2147483673"/>
          </pc:sldLayoutMkLst>
          <pc:spChg chg="mod">
            <ac:chgData name="Lou Cash" userId="S::lou.cash@westminster-abbey.org::86be4a58-c22e-4e67-b9c9-cb87f0968146" providerId="AD" clId="Web-{E65E2AC7-502D-2023-6BDB-C8FE195D2B05}" dt="2022-10-11T21:09:30.778" v="0"/>
            <ac:spMkLst>
              <pc:docMk/>
              <pc:sldMasterMk cId="1945524690" sldId="2147483660"/>
              <pc:sldLayoutMk cId="2970899877" sldId="2147483673"/>
              <ac:spMk id="5" creationId="{00000000-0000-0000-0000-000000000000}"/>
            </ac:spMkLst>
          </pc:spChg>
        </pc:sldLayoutChg>
        <pc:sldLayoutChg chg="modSp">
          <pc:chgData name="Lou Cash" userId="S::lou.cash@westminster-abbey.org::86be4a58-c22e-4e67-b9c9-cb87f0968146" providerId="AD" clId="Web-{E65E2AC7-502D-2023-6BDB-C8FE195D2B05}" dt="2022-10-11T21:09:30.778" v="0"/>
          <pc:sldLayoutMkLst>
            <pc:docMk/>
            <pc:sldMasterMk cId="1945524690" sldId="2147483660"/>
            <pc:sldLayoutMk cId="4025541676" sldId="2147483674"/>
          </pc:sldLayoutMkLst>
          <pc:spChg chg="mod">
            <ac:chgData name="Lou Cash" userId="S::lou.cash@westminster-abbey.org::86be4a58-c22e-4e67-b9c9-cb87f0968146" providerId="AD" clId="Web-{E65E2AC7-502D-2023-6BDB-C8FE195D2B05}" dt="2022-10-11T21:09:30.778" v="0"/>
            <ac:spMkLst>
              <pc:docMk/>
              <pc:sldMasterMk cId="1945524690" sldId="2147483660"/>
              <pc:sldLayoutMk cId="4025541676" sldId="2147483674"/>
              <ac:spMk id="5" creationId="{00000000-0000-0000-0000-000000000000}"/>
            </ac:spMkLst>
          </pc:spChg>
        </pc:sldLayoutChg>
      </pc:sldMasterChg>
    </pc:docChg>
  </pc:docChgLst>
  <pc:docChgLst>
    <pc:chgData name="Lou Cash" userId="S::lou.cash@westminster-abbey.org::86be4a58-c22e-4e67-b9c9-cb87f0968146" providerId="AD" clId="Web-{49362BB9-CFE7-FD60-90B3-315AEB00FE8F}"/>
    <pc:docChg chg="modSld sldOrd">
      <pc:chgData name="Lou Cash" userId="S::lou.cash@westminster-abbey.org::86be4a58-c22e-4e67-b9c9-cb87f0968146" providerId="AD" clId="Web-{49362BB9-CFE7-FD60-90B3-315AEB00FE8F}" dt="2021-12-02T14:59:07.011" v="70" actId="20577"/>
      <pc:docMkLst>
        <pc:docMk/>
      </pc:docMkLst>
      <pc:sldChg chg="modSp ord">
        <pc:chgData name="Lou Cash" userId="S::lou.cash@westminster-abbey.org::86be4a58-c22e-4e67-b9c9-cb87f0968146" providerId="AD" clId="Web-{49362BB9-CFE7-FD60-90B3-315AEB00FE8F}" dt="2021-12-02T14:59:07.011" v="70" actId="20577"/>
        <pc:sldMkLst>
          <pc:docMk/>
          <pc:sldMk cId="2736628468" sldId="331"/>
        </pc:sldMkLst>
        <pc:spChg chg="mod">
          <ac:chgData name="Lou Cash" userId="S::lou.cash@westminster-abbey.org::86be4a58-c22e-4e67-b9c9-cb87f0968146" providerId="AD" clId="Web-{49362BB9-CFE7-FD60-90B3-315AEB00FE8F}" dt="2021-12-02T14:59:07.011" v="70" actId="20577"/>
          <ac:spMkLst>
            <pc:docMk/>
            <pc:sldMk cId="2736628468" sldId="331"/>
            <ac:spMk id="11" creationId="{9DC6E8CD-F385-1742-8A3A-93E1A6C062FE}"/>
          </ac:spMkLst>
        </pc:spChg>
      </pc:sldChg>
    </pc:docChg>
  </pc:docChgLst>
  <pc:docChgLst>
    <pc:chgData name="Sian Shaw" userId="cf930bf7-ba7f-4ec0-9225-526cb0af2be3" providerId="ADAL" clId="{93F08448-9ACD-42DE-A3D3-9180E0EE0F74}"/>
    <pc:docChg chg="undo custSel modSld">
      <pc:chgData name="Sian Shaw" userId="cf930bf7-ba7f-4ec0-9225-526cb0af2be3" providerId="ADAL" clId="{93F08448-9ACD-42DE-A3D3-9180E0EE0F74}" dt="2023-06-19T10:10:14.899" v="68" actId="20577"/>
      <pc:docMkLst>
        <pc:docMk/>
      </pc:docMkLst>
      <pc:sldChg chg="modNotesTx">
        <pc:chgData name="Sian Shaw" userId="cf930bf7-ba7f-4ec0-9225-526cb0af2be3" providerId="ADAL" clId="{93F08448-9ACD-42DE-A3D3-9180E0EE0F74}" dt="2023-06-19T10:09:53.141" v="54" actId="313"/>
        <pc:sldMkLst>
          <pc:docMk/>
          <pc:sldMk cId="1366884402" sldId="319"/>
        </pc:sldMkLst>
      </pc:sldChg>
      <pc:sldChg chg="modNotesTx">
        <pc:chgData name="Sian Shaw" userId="cf930bf7-ba7f-4ec0-9225-526cb0af2be3" providerId="ADAL" clId="{93F08448-9ACD-42DE-A3D3-9180E0EE0F74}" dt="2023-06-19T10:09:54.052" v="55" actId="313"/>
        <pc:sldMkLst>
          <pc:docMk/>
          <pc:sldMk cId="1919381888" sldId="322"/>
        </pc:sldMkLst>
      </pc:sldChg>
      <pc:sldChg chg="modNotesTx">
        <pc:chgData name="Sian Shaw" userId="cf930bf7-ba7f-4ec0-9225-526cb0af2be3" providerId="ADAL" clId="{93F08448-9ACD-42DE-A3D3-9180E0EE0F74}" dt="2023-06-19T10:09:54.884" v="56" actId="313"/>
        <pc:sldMkLst>
          <pc:docMk/>
          <pc:sldMk cId="3936455986" sldId="323"/>
        </pc:sldMkLst>
      </pc:sldChg>
      <pc:sldChg chg="modNotesTx">
        <pc:chgData name="Sian Shaw" userId="cf930bf7-ba7f-4ec0-9225-526cb0af2be3" providerId="ADAL" clId="{93F08448-9ACD-42DE-A3D3-9180E0EE0F74}" dt="2023-06-19T10:09:55.575" v="57" actId="313"/>
        <pc:sldMkLst>
          <pc:docMk/>
          <pc:sldMk cId="2864734470" sldId="324"/>
        </pc:sldMkLst>
      </pc:sldChg>
      <pc:sldChg chg="modNotesTx">
        <pc:chgData name="Sian Shaw" userId="cf930bf7-ba7f-4ec0-9225-526cb0af2be3" providerId="ADAL" clId="{93F08448-9ACD-42DE-A3D3-9180E0EE0F74}" dt="2023-06-19T10:09:57.416" v="61" actId="313"/>
        <pc:sldMkLst>
          <pc:docMk/>
          <pc:sldMk cId="1992143177" sldId="325"/>
        </pc:sldMkLst>
      </pc:sldChg>
      <pc:sldChg chg="modNotesTx">
        <pc:chgData name="Sian Shaw" userId="cf930bf7-ba7f-4ec0-9225-526cb0af2be3" providerId="ADAL" clId="{93F08448-9ACD-42DE-A3D3-9180E0EE0F74}" dt="2023-06-19T10:09:58.404" v="63" actId="313"/>
        <pc:sldMkLst>
          <pc:docMk/>
          <pc:sldMk cId="2690003543" sldId="327"/>
        </pc:sldMkLst>
      </pc:sldChg>
      <pc:sldChg chg="modNotesTx">
        <pc:chgData name="Sian Shaw" userId="cf930bf7-ba7f-4ec0-9225-526cb0af2be3" providerId="ADAL" clId="{93F08448-9ACD-42DE-A3D3-9180E0EE0F74}" dt="2023-06-19T10:10:05.757" v="67" actId="20577"/>
        <pc:sldMkLst>
          <pc:docMk/>
          <pc:sldMk cId="812825317" sldId="328"/>
        </pc:sldMkLst>
      </pc:sldChg>
      <pc:sldChg chg="modNotesTx">
        <pc:chgData name="Sian Shaw" userId="cf930bf7-ba7f-4ec0-9225-526cb0af2be3" providerId="ADAL" clId="{93F08448-9ACD-42DE-A3D3-9180E0EE0F74}" dt="2023-06-19T10:09:51.869" v="53" actId="313"/>
        <pc:sldMkLst>
          <pc:docMk/>
          <pc:sldMk cId="2736628468" sldId="331"/>
        </pc:sldMkLst>
      </pc:sldChg>
      <pc:sldChg chg="modSp mod modNotesTx">
        <pc:chgData name="Sian Shaw" userId="cf930bf7-ba7f-4ec0-9225-526cb0af2be3" providerId="ADAL" clId="{93F08448-9ACD-42DE-A3D3-9180E0EE0F74}" dt="2023-06-19T10:10:14.899" v="68" actId="20577"/>
        <pc:sldMkLst>
          <pc:docMk/>
          <pc:sldMk cId="3383092890" sldId="333"/>
        </pc:sldMkLst>
        <pc:spChg chg="mod">
          <ac:chgData name="Sian Shaw" userId="cf930bf7-ba7f-4ec0-9225-526cb0af2be3" providerId="ADAL" clId="{93F08448-9ACD-42DE-A3D3-9180E0EE0F74}" dt="2023-06-19T10:09:42.341" v="52" actId="20577"/>
          <ac:spMkLst>
            <pc:docMk/>
            <pc:sldMk cId="3383092890" sldId="333"/>
            <ac:spMk id="8" creationId="{9DF1C1B0-F1BD-47BC-A23E-BFC4BDF8B584}"/>
          </ac:spMkLst>
        </pc:spChg>
        <pc:spChg chg="mod">
          <ac:chgData name="Sian Shaw" userId="cf930bf7-ba7f-4ec0-9225-526cb0af2be3" providerId="ADAL" clId="{93F08448-9ACD-42DE-A3D3-9180E0EE0F74}" dt="2023-06-19T10:09:38.557" v="50" actId="20577"/>
          <ac:spMkLst>
            <pc:docMk/>
            <pc:sldMk cId="3383092890" sldId="333"/>
            <ac:spMk id="9" creationId="{00000000-0000-0000-0000-000000000000}"/>
          </ac:spMkLst>
        </pc:spChg>
      </pc:sldChg>
    </pc:docChg>
  </pc:docChgLst>
  <pc:docChgLst>
    <pc:chgData name="Laura Arends" userId="S::laura.arends@westminster-abbey.org::a1c91e67-eed6-4549-a4b2-f1951bd78e56" providerId="AD" clId="Web-{1424F6BD-489A-FFD2-7E5F-4117FA485702}"/>
    <pc:docChg chg="modSld">
      <pc:chgData name="Laura Arends" userId="S::laura.arends@westminster-abbey.org::a1c91e67-eed6-4549-a4b2-f1951bd78e56" providerId="AD" clId="Web-{1424F6BD-489A-FFD2-7E5F-4117FA485702}" dt="2023-01-25T12:34:51.224" v="3" actId="20577"/>
      <pc:docMkLst>
        <pc:docMk/>
      </pc:docMkLst>
      <pc:sldChg chg="modSp">
        <pc:chgData name="Laura Arends" userId="S::laura.arends@westminster-abbey.org::a1c91e67-eed6-4549-a4b2-f1951bd78e56" providerId="AD" clId="Web-{1424F6BD-489A-FFD2-7E5F-4117FA485702}" dt="2023-01-25T12:34:51.224" v="3" actId="20577"/>
        <pc:sldMkLst>
          <pc:docMk/>
          <pc:sldMk cId="3383092890" sldId="333"/>
        </pc:sldMkLst>
        <pc:spChg chg="mod">
          <ac:chgData name="Laura Arends" userId="S::laura.arends@westminster-abbey.org::a1c91e67-eed6-4549-a4b2-f1951bd78e56" providerId="AD" clId="Web-{1424F6BD-489A-FFD2-7E5F-4117FA485702}" dt="2023-01-25T12:34:51.224" v="3" actId="20577"/>
          <ac:spMkLst>
            <pc:docMk/>
            <pc:sldMk cId="3383092890" sldId="333"/>
            <ac:spMk id="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19/06/2023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baseline="0" dirty="0">
                <a:cs typeface="Calibri"/>
              </a:rPr>
              <a:t>©</a:t>
            </a:r>
            <a:r>
              <a:rPr lang="en-US" dirty="0"/>
              <a:t>2023 Dean</a:t>
            </a:r>
            <a:r>
              <a:rPr lang="en-US" baseline="0" dirty="0"/>
              <a:t> &amp; Chapter of Westminster </a:t>
            </a:r>
            <a:r>
              <a:rPr lang="en-US" baseline="0" dirty="0">
                <a:cs typeface="Calibri"/>
              </a:rPr>
              <a:t> </a:t>
            </a: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915354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r>
              <a:rPr lang="en-US" baseline="0" dirty="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cs typeface="Calibri"/>
              </a:rPr>
              <a:t>Westminster Abbey - ©</a:t>
            </a:r>
            <a:r>
              <a:rPr lang="en-US" dirty="0"/>
              <a:t>2023 Dean</a:t>
            </a:r>
            <a:r>
              <a:rPr lang="en-US" baseline="0" dirty="0"/>
              <a:t> &amp; Chapter of Westminster </a:t>
            </a:r>
            <a:r>
              <a:rPr lang="en-US" baseline="0" dirty="0">
                <a:cs typeface="Calibri"/>
              </a:rPr>
              <a:t> </a:t>
            </a:r>
          </a:p>
        </p:txBody>
      </p:sp>
      <p:sp>
        <p:nvSpPr>
          <p:cNvPr id="4" name="Slide Number Placeholder 3"/>
          <p:cNvSpPr>
            <a:spLocks noGrp="1"/>
          </p:cNvSpPr>
          <p:nvPr>
            <p:ph type="sldNum" sz="quarter" idx="10"/>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1234865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Play the film (slide 12) after saying” Westminster Abbey has been a place of worship......people can worship and pray to God.” And then introduce where people can pray in the Abbey after watching the film.</a:t>
            </a:r>
            <a:r>
              <a:rPr lang="en-GB" altLang="zh-TW" dirty="0">
                <a:ea typeface="新細明體"/>
              </a:rPr>
              <a:t>  </a:t>
            </a:r>
            <a:endParaRPr lang="en-GB" dirty="0">
              <a:ea typeface="新細明體"/>
            </a:endParaRPr>
          </a:p>
          <a:p>
            <a:endParaRPr lang="zh-TW" altLang="en-US" dirty="0">
              <a:ea typeface="新細明體"/>
            </a:endParaRPr>
          </a:p>
          <a:p>
            <a:r>
              <a:rPr lang="en-US" dirty="0"/>
              <a:t>Images:</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Church </a:t>
            </a:r>
            <a:r>
              <a:rPr lang="en-US" baseline="0" dirty="0"/>
              <a:t>candles – </a:t>
            </a:r>
            <a:r>
              <a:rPr lang="en-US" baseline="0" dirty="0">
                <a:cs typeface="Calibri"/>
              </a:rPr>
              <a:t>©</a:t>
            </a:r>
            <a:r>
              <a:rPr lang="en-US" dirty="0"/>
              <a:t>2023 Dean</a:t>
            </a:r>
            <a:r>
              <a:rPr lang="en-US" baseline="0" dirty="0"/>
              <a:t> &amp; Chapter of Westminster </a:t>
            </a:r>
          </a:p>
          <a:p>
            <a:r>
              <a:rPr lang="en-US" baseline="0" dirty="0"/>
              <a:t>Altar – </a:t>
            </a:r>
            <a:r>
              <a:rPr lang="en-US" baseline="0" dirty="0">
                <a:cs typeface="Calibri"/>
              </a:rPr>
              <a:t>©</a:t>
            </a:r>
            <a:r>
              <a:rPr lang="en-US" dirty="0"/>
              <a:t>2023 Dean</a:t>
            </a:r>
            <a:r>
              <a:rPr lang="en-US" baseline="0" dirty="0"/>
              <a:t>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Quire – </a:t>
            </a:r>
            <a:r>
              <a:rPr lang="en-US" baseline="0" dirty="0">
                <a:cs typeface="Calibri"/>
              </a:rPr>
              <a:t>©</a:t>
            </a:r>
            <a:r>
              <a:rPr lang="en-US" dirty="0"/>
              <a:t>2023 Dean</a:t>
            </a:r>
            <a:r>
              <a:rPr lang="en-US" baseline="0" dirty="0"/>
              <a:t> &amp; Chapter of Westminster </a:t>
            </a:r>
          </a:p>
          <a:p>
            <a:r>
              <a:rPr lang="en-US" baseline="0" dirty="0"/>
              <a:t>Baptism font - </a:t>
            </a:r>
            <a:r>
              <a:rPr lang="en-US" baseline="0" dirty="0">
                <a:cs typeface="Calibri"/>
              </a:rPr>
              <a:t>©</a:t>
            </a:r>
            <a:r>
              <a:rPr lang="en-US" dirty="0"/>
              <a:t>2023 Dean</a:t>
            </a:r>
            <a:r>
              <a:rPr lang="en-US" baseline="0" dirty="0"/>
              <a:t> &amp; Chapter of Westminster </a:t>
            </a:r>
            <a:endParaRPr lang="en-US" dirty="0"/>
          </a:p>
        </p:txBody>
      </p:sp>
      <p:sp>
        <p:nvSpPr>
          <p:cNvPr id="4" name="Slide Number Placeholder 3"/>
          <p:cNvSpPr>
            <a:spLocks noGrp="1"/>
          </p:cNvSpPr>
          <p:nvPr>
            <p:ph type="sldNum" sz="quarter" idx="5"/>
          </p:nvPr>
        </p:nvSpPr>
        <p:spPr/>
        <p:txBody>
          <a:bodyPr/>
          <a:lstStyle/>
          <a:p>
            <a:fld id="{4EC359AD-96CE-024E-B02E-E8DF3E77D885}" type="slidenum">
              <a:rPr lang="en-US" smtClean="0"/>
              <a:t>11</a:t>
            </a:fld>
            <a:endParaRPr lang="en-US"/>
          </a:p>
        </p:txBody>
      </p:sp>
    </p:spTree>
    <p:extLst>
      <p:ext uri="{BB962C8B-B14F-4D97-AF65-F5344CB8AC3E}">
        <p14:creationId xmlns:p14="http://schemas.microsoft.com/office/powerpoint/2010/main" val="1559903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altLang="zh-TW" dirty="0">
                <a:ea typeface="新細明體"/>
              </a:rPr>
              <a:t>Play the film after saying” Westminster Abbey has been a place of worship......people can worship and pray to God.”</a:t>
            </a:r>
            <a:r>
              <a:rPr lang="en-GB" dirty="0"/>
              <a:t>(slide 11) </a:t>
            </a:r>
            <a:endParaRPr lang="en-US" altLang="zh-TW" dirty="0">
              <a:ea typeface="新細明體"/>
            </a:endParaRPr>
          </a:p>
          <a:p>
            <a:r>
              <a:rPr lang="en-GB" altLang="zh-TW" dirty="0">
                <a:ea typeface="新細明體"/>
              </a:rPr>
              <a:t>And then introduce where people can pray in the Abbey (slide 11) after watching the film</a:t>
            </a:r>
            <a:r>
              <a:rPr lang="zh-TW" dirty="0">
                <a:ea typeface="新細明體"/>
              </a:rPr>
              <a:t>.  </a:t>
            </a:r>
            <a:endParaRPr lang="en-US" altLang="zh-TW">
              <a:ea typeface="新細明體"/>
              <a:cs typeface="Calibri"/>
            </a:endParaRPr>
          </a:p>
          <a:p>
            <a:endParaRPr lang="zh-TW" dirty="0">
              <a:ea typeface="新細明體"/>
              <a:cs typeface="Calibri"/>
            </a:endParaRPr>
          </a:p>
          <a:p>
            <a:r>
              <a:rPr lang="en-US" altLang="zh-TW" dirty="0">
                <a:ea typeface="新細明體"/>
                <a:cs typeface="Calibri"/>
              </a:rPr>
              <a:t>Video:</a:t>
            </a:r>
            <a:r>
              <a:rPr lang="zh-TW" dirty="0">
                <a:ea typeface="新細明體"/>
                <a:cs typeface="Calibri"/>
              </a:rPr>
              <a:t> </a:t>
            </a:r>
            <a:endParaRPr lang="zh-TW" altLang="en-US" dirty="0"/>
          </a:p>
          <a:p>
            <a:r>
              <a:rPr lang="en-US" altLang="zh-TW" dirty="0">
                <a:ea typeface="新細明體"/>
              </a:rPr>
              <a:t>©Dean &amp; Chapter of Westminster </a:t>
            </a:r>
            <a:endParaRPr lang="zh-TW" dirty="0">
              <a:ea typeface="新細明體"/>
              <a:cs typeface="Calibri"/>
            </a:endParaRPr>
          </a:p>
          <a:p>
            <a:endParaRPr lang="zh-TW" dirty="0">
              <a:ea typeface="新細明體"/>
              <a:cs typeface="Calibri"/>
            </a:endParaRPr>
          </a:p>
        </p:txBody>
      </p:sp>
      <p:sp>
        <p:nvSpPr>
          <p:cNvPr id="4" name="投影片編號版面配置區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3644386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1648849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Images: </a:t>
            </a:r>
          </a:p>
          <a:p>
            <a:r>
              <a:rPr lang="en-US" b="0" dirty="0"/>
              <a:t>St Faith’s Chapel - </a:t>
            </a:r>
            <a:r>
              <a:rPr lang="en-US" baseline="0" dirty="0">
                <a:cs typeface="Calibri"/>
              </a:rPr>
              <a:t>©</a:t>
            </a:r>
            <a:r>
              <a:rPr lang="en-US" dirty="0"/>
              <a:t>2023 Dean</a:t>
            </a:r>
            <a:r>
              <a:rPr lang="en-US" baseline="0" dirty="0"/>
              <a:t>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Prayer book - </a:t>
            </a:r>
            <a:r>
              <a:rPr lang="en-US" baseline="0" dirty="0">
                <a:cs typeface="Calibri"/>
              </a:rPr>
              <a:t>©</a:t>
            </a:r>
            <a:r>
              <a:rPr lang="en-US" dirty="0"/>
              <a:t>2023 Dean</a:t>
            </a:r>
            <a:r>
              <a:rPr lang="en-US" baseline="0" dirty="0"/>
              <a:t> &amp; Chapter of Westminster </a:t>
            </a:r>
          </a:p>
        </p:txBody>
      </p:sp>
      <p:sp>
        <p:nvSpPr>
          <p:cNvPr id="4" name="Slide Number Placeholder 3"/>
          <p:cNvSpPr>
            <a:spLocks noGrp="1"/>
          </p:cNvSpPr>
          <p:nvPr>
            <p:ph type="sldNum" sz="quarter" idx="10"/>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18720220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Directions</a:t>
            </a:r>
            <a:r>
              <a:rPr lang="en-US" b="0" baseline="0" dirty="0"/>
              <a:t> for teachers: </a:t>
            </a:r>
          </a:p>
          <a:p>
            <a:r>
              <a:rPr lang="en-US" b="0" baseline="0" dirty="0"/>
              <a:t>Please note that pupils do not have to pray. </a:t>
            </a:r>
            <a:r>
              <a:rPr lang="en-US" dirty="0"/>
              <a:t>They can if they want to but if not, they are just going to think about the above. You</a:t>
            </a:r>
            <a:r>
              <a:rPr lang="en-US" baseline="0" dirty="0"/>
              <a:t> could l</a:t>
            </a:r>
            <a:r>
              <a:rPr lang="en-US" dirty="0"/>
              <a:t>ight a candle whilst you play music to create a nice atmosphere. If time, ask pupils to share their thoughts at the end.</a:t>
            </a:r>
          </a:p>
          <a:p>
            <a:endParaRPr lang="en-US" dirty="0"/>
          </a:p>
          <a:p>
            <a:r>
              <a:rPr lang="en-US"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Candle – </a:t>
            </a:r>
            <a:r>
              <a:rPr lang="en-US" baseline="0" dirty="0">
                <a:cs typeface="Calibri"/>
              </a:rPr>
              <a:t>©</a:t>
            </a:r>
            <a:r>
              <a:rPr lang="en-US" dirty="0"/>
              <a:t>2023 Dean</a:t>
            </a:r>
            <a:r>
              <a:rPr lang="en-US" baseline="0" dirty="0"/>
              <a:t> &amp; Chapter of Westminster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Abbey choir – </a:t>
            </a:r>
            <a:r>
              <a:rPr lang="en-US" baseline="0" dirty="0">
                <a:cs typeface="Calibri"/>
              </a:rPr>
              <a:t>©</a:t>
            </a:r>
            <a:r>
              <a:rPr lang="en-US" dirty="0"/>
              <a:t>2023 Dean</a:t>
            </a:r>
            <a:r>
              <a:rPr lang="en-US" baseline="0" dirty="0"/>
              <a:t> &amp; Chapter of Westminster </a:t>
            </a:r>
            <a:endParaRPr lang="en-US" dirty="0"/>
          </a:p>
          <a:p>
            <a:r>
              <a:rPr lang="en-US" dirty="0"/>
              <a:t>Piece of music - Image by Gina </a:t>
            </a:r>
            <a:r>
              <a:rPr lang="en-US" dirty="0" err="1"/>
              <a:t>Janosch</a:t>
            </a:r>
            <a:r>
              <a:rPr lang="en-US" dirty="0"/>
              <a:t> from </a:t>
            </a:r>
            <a:r>
              <a:rPr lang="en-US" dirty="0" err="1"/>
              <a:t>Pixabay</a:t>
            </a:r>
            <a:endParaRPr lang="en-US" dirty="0"/>
          </a:p>
        </p:txBody>
      </p:sp>
      <p:sp>
        <p:nvSpPr>
          <p:cNvPr id="4" name="Slide Number Placeholder 3"/>
          <p:cNvSpPr>
            <a:spLocks noGrp="1"/>
          </p:cNvSpPr>
          <p:nvPr>
            <p:ph type="sldNum" sz="quarter" idx="5"/>
          </p:nvPr>
        </p:nvSpPr>
        <p:spPr/>
        <p:txBody>
          <a:bodyPr/>
          <a:lstStyle/>
          <a:p>
            <a:fld id="{4EC359AD-96CE-024E-B02E-E8DF3E77D885}" type="slidenum">
              <a:rPr lang="en-US" smtClean="0"/>
              <a:t>15</a:t>
            </a:fld>
            <a:endParaRPr lang="en-US"/>
          </a:p>
        </p:txBody>
      </p:sp>
    </p:spTree>
    <p:extLst>
      <p:ext uri="{BB962C8B-B14F-4D97-AF65-F5344CB8AC3E}">
        <p14:creationId xmlns:p14="http://schemas.microsoft.com/office/powerpoint/2010/main" val="3261003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Image:</a:t>
            </a:r>
            <a:r>
              <a:rPr lang="en-US" b="0" baseline="0" dirty="0"/>
              <a:t> </a:t>
            </a:r>
          </a:p>
          <a:p>
            <a:r>
              <a:rPr lang="en-US" b="0" baseline="0" dirty="0"/>
              <a:t>Public Domain </a:t>
            </a:r>
            <a:endParaRPr lang="en-GB" b="0" dirty="0"/>
          </a:p>
        </p:txBody>
      </p:sp>
      <p:sp>
        <p:nvSpPr>
          <p:cNvPr id="4" name="Slide Number Placeholder 3"/>
          <p:cNvSpPr>
            <a:spLocks noGrp="1"/>
          </p:cNvSpPr>
          <p:nvPr>
            <p:ph type="sldNum" sz="quarter" idx="10"/>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2951680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Image: </a:t>
            </a:r>
          </a:p>
          <a:p>
            <a:r>
              <a:rPr lang="en-US" b="0" dirty="0"/>
              <a:t>Photo by Stephen </a:t>
            </a:r>
            <a:r>
              <a:rPr lang="en-US" b="0" dirty="0" err="1"/>
              <a:t>Sandian</a:t>
            </a:r>
            <a:r>
              <a:rPr lang="en-US" b="0" dirty="0"/>
              <a:t> on </a:t>
            </a:r>
            <a:r>
              <a:rPr lang="en-US" b="0" dirty="0" err="1"/>
              <a:t>Unsplash</a:t>
            </a:r>
            <a:endParaRPr lang="en-GB" b="0" dirty="0"/>
          </a:p>
        </p:txBody>
      </p:sp>
      <p:sp>
        <p:nvSpPr>
          <p:cNvPr id="4" name="Slide Number Placeholder 3"/>
          <p:cNvSpPr>
            <a:spLocks noGrp="1"/>
          </p:cNvSpPr>
          <p:nvPr>
            <p:ph type="sldNum" sz="quarter" idx="10"/>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2320251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346443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 for teachers:</a:t>
            </a:r>
          </a:p>
          <a:p>
            <a:r>
              <a:rPr lang="en-US" dirty="0"/>
              <a:t>Introduce the learning objective and success criteria</a:t>
            </a:r>
          </a:p>
        </p:txBody>
      </p:sp>
      <p:sp>
        <p:nvSpPr>
          <p:cNvPr id="4" name="Slide Number Placeholder 3"/>
          <p:cNvSpPr>
            <a:spLocks noGrp="1"/>
          </p:cNvSpPr>
          <p:nvPr>
            <p:ph type="sldNum" sz="quarter" idx="5"/>
          </p:nvPr>
        </p:nvSpPr>
        <p:spPr/>
        <p:txBody>
          <a:bodyPr/>
          <a:lstStyle/>
          <a:p>
            <a:fld id="{4EC359AD-96CE-024E-B02E-E8DF3E77D885}" type="slidenum">
              <a:rPr lang="en-US" smtClean="0"/>
              <a:t>3</a:t>
            </a:fld>
            <a:endParaRPr lang="en-US"/>
          </a:p>
        </p:txBody>
      </p:sp>
    </p:spTree>
    <p:extLst>
      <p:ext uri="{BB962C8B-B14F-4D97-AF65-F5344CB8AC3E}">
        <p14:creationId xmlns:p14="http://schemas.microsoft.com/office/powerpoint/2010/main" val="2862164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Directions for teachers: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Ask a question: Who helps us? Ask pupils to think of the person they turn to when things go wrong for them and discuss with a partner. Make a class list.  Ask a second question: How do they help? Discuss again.</a:t>
            </a:r>
          </a:p>
          <a:p>
            <a:endParaRPr lang="en-US" dirty="0"/>
          </a:p>
          <a:p>
            <a:r>
              <a:rPr lang="en-US" dirty="0"/>
              <a:t>Images: </a:t>
            </a:r>
          </a:p>
          <a:p>
            <a:r>
              <a:rPr lang="en-US" baseline="0" dirty="0"/>
              <a:t>Family – Image by </a:t>
            </a:r>
            <a:r>
              <a:rPr lang="en-US" baseline="0" dirty="0" err="1"/>
              <a:t>OpenClipart</a:t>
            </a:r>
            <a:r>
              <a:rPr lang="en-US" baseline="0" dirty="0"/>
              <a:t>-Vectors from </a:t>
            </a:r>
            <a:r>
              <a:rPr lang="en-US" baseline="0" dirty="0" err="1"/>
              <a:t>Pixabay</a:t>
            </a:r>
            <a:endParaRPr lang="en-US" baseline="0" dirty="0"/>
          </a:p>
          <a:p>
            <a:r>
              <a:rPr lang="en-US" baseline="0" dirty="0"/>
              <a:t>Teacher - Image by </a:t>
            </a:r>
            <a:r>
              <a:rPr lang="en-US" baseline="0" dirty="0" err="1"/>
              <a:t>OpenClipart</a:t>
            </a:r>
            <a:r>
              <a:rPr lang="en-US" baseline="0" dirty="0"/>
              <a:t>-Vectors from </a:t>
            </a:r>
            <a:r>
              <a:rPr lang="en-US" baseline="0" dirty="0" err="1"/>
              <a:t>Pixabay</a:t>
            </a:r>
            <a:endParaRPr lang="en-US" dirty="0"/>
          </a:p>
        </p:txBody>
      </p:sp>
      <p:sp>
        <p:nvSpPr>
          <p:cNvPr id="4" name="Slide Number Placeholder 3"/>
          <p:cNvSpPr>
            <a:spLocks noGrp="1"/>
          </p:cNvSpPr>
          <p:nvPr>
            <p:ph type="sldNum" sz="quarter" idx="5"/>
          </p:nvPr>
        </p:nvSpPr>
        <p:spPr/>
        <p:txBody>
          <a:bodyPr/>
          <a:lstStyle/>
          <a:p>
            <a:fld id="{4EC359AD-96CE-024E-B02E-E8DF3E77D885}" type="slidenum">
              <a:rPr lang="en-US" smtClean="0"/>
              <a:t>4</a:t>
            </a:fld>
            <a:endParaRPr lang="en-US"/>
          </a:p>
        </p:txBody>
      </p:sp>
    </p:spTree>
    <p:extLst>
      <p:ext uri="{BB962C8B-B14F-4D97-AF65-F5344CB8AC3E}">
        <p14:creationId xmlns:p14="http://schemas.microsoft.com/office/powerpoint/2010/main" val="3167822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cs typeface="+mn-cs"/>
              </a:rPr>
              <a:t>Images: </a:t>
            </a:r>
          </a:p>
          <a:p>
            <a:r>
              <a:rPr lang="en-US" b="0" baseline="0" dirty="0">
                <a:cs typeface="Calibri"/>
              </a:rPr>
              <a:t>Girl praying - Image by </a:t>
            </a:r>
            <a:r>
              <a:rPr lang="en-US" b="0" baseline="0" dirty="0" err="1">
                <a:cs typeface="Calibri"/>
              </a:rPr>
              <a:t>PublicDomainPictures</a:t>
            </a:r>
            <a:r>
              <a:rPr lang="en-US" b="0" baseline="0" dirty="0">
                <a:cs typeface="Calibri"/>
              </a:rPr>
              <a:t> from </a:t>
            </a:r>
            <a:r>
              <a:rPr lang="en-US" b="0" baseline="0" dirty="0" err="1">
                <a:cs typeface="Calibri"/>
              </a:rPr>
              <a:t>Pixabay</a:t>
            </a:r>
            <a:endParaRPr lang="en-US" b="0" baseline="0" dirty="0">
              <a:cs typeface="Calibri"/>
            </a:endParaRPr>
          </a:p>
          <a:p>
            <a:r>
              <a:rPr lang="en-US" b="0" baseline="0" dirty="0">
                <a:cs typeface="Calibri"/>
              </a:rPr>
              <a:t>Icon of Christ – </a:t>
            </a:r>
            <a:r>
              <a:rPr lang="en-US" baseline="0" dirty="0">
                <a:cs typeface="Calibri"/>
              </a:rPr>
              <a:t>©</a:t>
            </a:r>
            <a:r>
              <a:rPr lang="en-US" dirty="0"/>
              <a:t>2023 Dean</a:t>
            </a:r>
            <a:r>
              <a:rPr lang="en-US" baseline="0" dirty="0"/>
              <a:t> &amp; Chapter of Westminster </a:t>
            </a:r>
            <a:r>
              <a:rPr lang="en-US" baseline="0" dirty="0">
                <a:cs typeface="Calibri"/>
              </a:rPr>
              <a:t> </a:t>
            </a:r>
          </a:p>
        </p:txBody>
      </p:sp>
      <p:sp>
        <p:nvSpPr>
          <p:cNvPr id="4" name="Slide Number Placeholder 3"/>
          <p:cNvSpPr>
            <a:spLocks noGrp="1"/>
          </p:cNvSpPr>
          <p:nvPr>
            <p:ph type="sldNum" sz="quarter" idx="10"/>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484757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 for teachers: </a:t>
            </a:r>
          </a:p>
          <a:p>
            <a:r>
              <a:rPr lang="en-US" dirty="0"/>
              <a:t>Ask pupils if they ever have to say these things?</a:t>
            </a:r>
          </a:p>
        </p:txBody>
      </p:sp>
      <p:sp>
        <p:nvSpPr>
          <p:cNvPr id="4" name="Slide Number Placeholder 3"/>
          <p:cNvSpPr>
            <a:spLocks noGrp="1"/>
          </p:cNvSpPr>
          <p:nvPr>
            <p:ph type="sldNum" sz="quarter" idx="5"/>
          </p:nvPr>
        </p:nvSpPr>
        <p:spPr/>
        <p:txBody>
          <a:bodyPr/>
          <a:lstStyle/>
          <a:p>
            <a:fld id="{4EC359AD-96CE-024E-B02E-E8DF3E77D885}" type="slidenum">
              <a:rPr lang="en-US" smtClean="0"/>
              <a:t>6</a:t>
            </a:fld>
            <a:endParaRPr lang="en-US"/>
          </a:p>
        </p:txBody>
      </p:sp>
    </p:spTree>
    <p:extLst>
      <p:ext uri="{BB962C8B-B14F-4D97-AF65-F5344CB8AC3E}">
        <p14:creationId xmlns:p14="http://schemas.microsoft.com/office/powerpoint/2010/main" val="1197973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 for teachers: </a:t>
            </a:r>
          </a:p>
          <a:p>
            <a:r>
              <a:rPr lang="en-US" dirty="0"/>
              <a:t>Ask pupils to discuss this question in pairs, make a list. Elicit that this can be anywhere. You will need this idea for the next activity. </a:t>
            </a:r>
          </a:p>
        </p:txBody>
      </p:sp>
      <p:sp>
        <p:nvSpPr>
          <p:cNvPr id="4" name="Slide Number Placeholder 3"/>
          <p:cNvSpPr>
            <a:spLocks noGrp="1"/>
          </p:cNvSpPr>
          <p:nvPr>
            <p:ph type="sldNum" sz="quarter" idx="5"/>
          </p:nvPr>
        </p:nvSpPr>
        <p:spPr/>
        <p:txBody>
          <a:bodyPr/>
          <a:lstStyle/>
          <a:p>
            <a:fld id="{4EC359AD-96CE-024E-B02E-E8DF3E77D885}" type="slidenum">
              <a:rPr lang="en-US" smtClean="0"/>
              <a:t>7</a:t>
            </a:fld>
            <a:endParaRPr lang="en-US"/>
          </a:p>
        </p:txBody>
      </p:sp>
    </p:spTree>
    <p:extLst>
      <p:ext uri="{BB962C8B-B14F-4D97-AF65-F5344CB8AC3E}">
        <p14:creationId xmlns:p14="http://schemas.microsoft.com/office/powerpoint/2010/main" val="3992172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 for teachers: </a:t>
            </a:r>
          </a:p>
          <a:p>
            <a:r>
              <a:rPr lang="en-US" dirty="0"/>
              <a:t>Use the pictures from the resource sheet, stick them up around the classroom and give pupils a few minutes to go and have a look. They may wish to make notes. Discuss the questions once pupils return to their seats/carpet spaces. The answers will be revealed on the next slide.</a:t>
            </a:r>
            <a:r>
              <a:rPr lang="en-US" baseline="0" dirty="0"/>
              <a:t> </a:t>
            </a:r>
          </a:p>
          <a:p>
            <a:endParaRPr lang="en-US" baseline="0" dirty="0"/>
          </a:p>
          <a:p>
            <a:r>
              <a:rPr lang="en-US"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Person kneeling</a:t>
            </a:r>
            <a:r>
              <a:rPr lang="en-US" baseline="0" dirty="0"/>
              <a:t> – Andrew Angelov/Shutterstock.com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Congregation – </a:t>
            </a:r>
            <a:r>
              <a:rPr lang="en-US" baseline="0" dirty="0">
                <a:cs typeface="Calibri"/>
              </a:rPr>
              <a:t>©</a:t>
            </a:r>
            <a:r>
              <a:rPr lang="en-US" dirty="0"/>
              <a:t>2023 Dean</a:t>
            </a:r>
            <a:r>
              <a:rPr lang="en-US" baseline="0" dirty="0"/>
              <a:t> &amp; Chapter of Westminster </a:t>
            </a:r>
          </a:p>
          <a:p>
            <a:r>
              <a:rPr lang="en-US" baseline="0" dirty="0"/>
              <a:t>People saying grace at dinner time – Monkey Business Images/Shutterstock.com</a:t>
            </a:r>
          </a:p>
          <a:p>
            <a:r>
              <a:rPr lang="en-US" baseline="0" dirty="0"/>
              <a:t>Group praying in a circle – Rawpixel.com/Shutterstock.com</a:t>
            </a:r>
          </a:p>
          <a:p>
            <a:r>
              <a:rPr lang="en-US" baseline="0" dirty="0"/>
              <a:t>Praying outside – Photo by Ben White on </a:t>
            </a:r>
            <a:r>
              <a:rPr lang="en-US" baseline="0" dirty="0" err="1"/>
              <a:t>Unsplash</a:t>
            </a:r>
            <a:endParaRPr lang="en-US" baseline="0" dirty="0"/>
          </a:p>
          <a:p>
            <a:r>
              <a:rPr lang="en-US" baseline="0" dirty="0"/>
              <a:t>Praying in bed - FrameStockFootages/Shutterstock.com</a:t>
            </a:r>
          </a:p>
        </p:txBody>
      </p:sp>
      <p:sp>
        <p:nvSpPr>
          <p:cNvPr id="4" name="Slide Number Placeholder 3"/>
          <p:cNvSpPr>
            <a:spLocks noGrp="1"/>
          </p:cNvSpPr>
          <p:nvPr>
            <p:ph type="sldNum" sz="quarter" idx="5"/>
          </p:nvPr>
        </p:nvSpPr>
        <p:spPr/>
        <p:txBody>
          <a:bodyPr/>
          <a:lstStyle/>
          <a:p>
            <a:fld id="{4EC359AD-96CE-024E-B02E-E8DF3E77D885}" type="slidenum">
              <a:rPr lang="en-US" smtClean="0"/>
              <a:t>8</a:t>
            </a:fld>
            <a:endParaRPr lang="en-US"/>
          </a:p>
        </p:txBody>
      </p:sp>
    </p:spTree>
    <p:extLst>
      <p:ext uri="{BB962C8B-B14F-4D97-AF65-F5344CB8AC3E}">
        <p14:creationId xmlns:p14="http://schemas.microsoft.com/office/powerpoint/2010/main" val="1285830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a:t>
            </a:r>
            <a:r>
              <a:rPr lang="en-US" baseline="0" dirty="0"/>
              <a:t> for teachers: </a:t>
            </a:r>
          </a:p>
          <a:p>
            <a:r>
              <a:rPr lang="en-US" dirty="0"/>
              <a:t>Reveal answers and look for any similarities with the pupils’ ideas. Can they think of any other places to pray? This is not an exhaustive list. </a:t>
            </a:r>
          </a:p>
          <a:p>
            <a:endParaRPr lang="en-US" dirty="0"/>
          </a:p>
          <a:p>
            <a:r>
              <a:rPr lang="en-US"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Person kneeling</a:t>
            </a:r>
            <a:r>
              <a:rPr lang="en-US" baseline="0" dirty="0"/>
              <a:t> – Andrew Angelov/Shutterstock.com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Congregation – </a:t>
            </a:r>
            <a:r>
              <a:rPr lang="en-US" baseline="0" dirty="0">
                <a:cs typeface="Calibri"/>
              </a:rPr>
              <a:t>©</a:t>
            </a:r>
            <a:r>
              <a:rPr lang="en-US" dirty="0"/>
              <a:t>2023 Dean</a:t>
            </a:r>
            <a:r>
              <a:rPr lang="en-US" baseline="0" dirty="0"/>
              <a:t> &amp; Chapter of Westminster </a:t>
            </a:r>
          </a:p>
          <a:p>
            <a:r>
              <a:rPr lang="en-US" baseline="0" dirty="0"/>
              <a:t>People saying grace at dinner time – Monkey Business Images/Shutterstock.com</a:t>
            </a:r>
          </a:p>
          <a:p>
            <a:r>
              <a:rPr lang="en-US" baseline="0" dirty="0"/>
              <a:t>Group praying in a circle – Rawpixel.com/Shutterstock.com</a:t>
            </a:r>
          </a:p>
          <a:p>
            <a:r>
              <a:rPr lang="en-US" baseline="0" dirty="0"/>
              <a:t>Praying outside – Photo by Ben White on </a:t>
            </a:r>
            <a:r>
              <a:rPr lang="en-US" baseline="0" dirty="0" err="1"/>
              <a:t>Unsplash</a:t>
            </a:r>
            <a:endParaRPr lang="en-US" baseline="0" dirty="0"/>
          </a:p>
          <a:p>
            <a:r>
              <a:rPr lang="en-US" baseline="0" dirty="0"/>
              <a:t>Praying in bed - FrameStockFootages/Shutterstock.com</a:t>
            </a:r>
          </a:p>
        </p:txBody>
      </p:sp>
      <p:sp>
        <p:nvSpPr>
          <p:cNvPr id="4" name="Slide Number Placeholder 3"/>
          <p:cNvSpPr>
            <a:spLocks noGrp="1"/>
          </p:cNvSpPr>
          <p:nvPr>
            <p:ph type="sldNum" sz="quarter" idx="5"/>
          </p:nvPr>
        </p:nvSpPr>
        <p:spPr/>
        <p:txBody>
          <a:bodyPr/>
          <a:lstStyle/>
          <a:p>
            <a:fld id="{4EC359AD-96CE-024E-B02E-E8DF3E77D885}" type="slidenum">
              <a:rPr lang="en-US" smtClean="0"/>
              <a:t>9</a:t>
            </a:fld>
            <a:endParaRPr lang="en-US"/>
          </a:p>
        </p:txBody>
      </p:sp>
    </p:spTree>
    <p:extLst>
      <p:ext uri="{BB962C8B-B14F-4D97-AF65-F5344CB8AC3E}">
        <p14:creationId xmlns:p14="http://schemas.microsoft.com/office/powerpoint/2010/main" val="4380672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©2022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©2022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©2022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©2022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dirty="0"/>
              <a:t>©2022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video" Target="https://www.youtube.com/embed/0rw5H10N54k?feature=oembed" TargetMode="External"/><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37.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©2023 Dean and Chapter of Westminster</a:t>
            </a:r>
          </a:p>
        </p:txBody>
      </p:sp>
      <p:sp>
        <p:nvSpPr>
          <p:cNvPr id="9" name="TextBox 8"/>
          <p:cNvSpPr txBox="1"/>
          <p:nvPr/>
        </p:nvSpPr>
        <p:spPr>
          <a:xfrm>
            <a:off x="352949" y="1068552"/>
            <a:ext cx="5065718" cy="954107"/>
          </a:xfrm>
          <a:prstGeom prst="rect">
            <a:avLst/>
          </a:prstGeom>
          <a:noFill/>
        </p:spPr>
        <p:txBody>
          <a:bodyPr wrap="square" lIns="91440" tIns="45720" rIns="91440" bIns="45720" rtlCol="0" anchor="t">
            <a:spAutoFit/>
          </a:bodyPr>
          <a:lstStyle/>
          <a:p>
            <a:r>
              <a:rPr lang="en-GB" sz="2800" b="1" dirty="0">
                <a:solidFill>
                  <a:schemeClr val="bg1"/>
                </a:solidFill>
                <a:latin typeface="+mj-lt"/>
              </a:rPr>
              <a:t>Christian prayer and worship introduction</a:t>
            </a:r>
          </a:p>
        </p:txBody>
      </p:sp>
    </p:spTree>
    <p:extLst>
      <p:ext uri="{BB962C8B-B14F-4D97-AF65-F5344CB8AC3E}">
        <p14:creationId xmlns:p14="http://schemas.microsoft.com/office/powerpoint/2010/main" val="3383092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E0C8A-28F0-734A-9D6F-0069B09BC13B}"/>
              </a:ext>
            </a:extLst>
          </p:cNvPr>
          <p:cNvSpPr>
            <a:spLocks noGrp="1"/>
          </p:cNvSpPr>
          <p:nvPr>
            <p:ph type="title"/>
          </p:nvPr>
        </p:nvSpPr>
        <p:spPr>
          <a:xfrm>
            <a:off x="560070" y="1097636"/>
            <a:ext cx="7886700" cy="1357292"/>
          </a:xfrm>
          <a:ln>
            <a:noFill/>
          </a:ln>
        </p:spPr>
        <p:txBody>
          <a:bodyPr>
            <a:normAutofit/>
          </a:bodyPr>
          <a:lstStyle/>
          <a:p>
            <a:pPr algn="ctr"/>
            <a:r>
              <a:rPr lang="en-US" dirty="0"/>
              <a:t>Christians can say prayers anywhere but many go to church to worship God and pray there.  </a:t>
            </a:r>
            <a:br>
              <a:rPr lang="en-US" dirty="0"/>
            </a:br>
            <a:endParaRPr lang="en-US" dirty="0"/>
          </a:p>
        </p:txBody>
      </p:sp>
      <p:sp>
        <p:nvSpPr>
          <p:cNvPr id="9" name="TextBox 8">
            <a:extLst>
              <a:ext uri="{FF2B5EF4-FFF2-40B4-BE49-F238E27FC236}">
                <a16:creationId xmlns:a16="http://schemas.microsoft.com/office/drawing/2014/main" id="{E966A5AD-6702-C147-BCD2-B8E76425665F}"/>
              </a:ext>
            </a:extLst>
          </p:cNvPr>
          <p:cNvSpPr txBox="1"/>
          <p:nvPr/>
        </p:nvSpPr>
        <p:spPr>
          <a:xfrm>
            <a:off x="5177790" y="3591469"/>
            <a:ext cx="3268980" cy="1107996"/>
          </a:xfrm>
          <a:prstGeom prst="rect">
            <a:avLst/>
          </a:prstGeom>
          <a:noFill/>
        </p:spPr>
        <p:txBody>
          <a:bodyPr wrap="square" rtlCol="0">
            <a:spAutoFit/>
          </a:bodyPr>
          <a:lstStyle/>
          <a:p>
            <a:pPr algn="ctr"/>
            <a:r>
              <a:rPr lang="en-US" sz="3300" dirty="0"/>
              <a:t>Do you know where this is?</a:t>
            </a:r>
          </a:p>
        </p:txBody>
      </p:sp>
      <p:sp>
        <p:nvSpPr>
          <p:cNvPr id="7"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7333" y="2454928"/>
            <a:ext cx="4453655" cy="3228899"/>
          </a:xfrm>
          <a:prstGeom prst="rect">
            <a:avLst/>
          </a:prstGeom>
        </p:spPr>
      </p:pic>
    </p:spTree>
    <p:extLst>
      <p:ext uri="{BB962C8B-B14F-4D97-AF65-F5344CB8AC3E}">
        <p14:creationId xmlns:p14="http://schemas.microsoft.com/office/powerpoint/2010/main" val="2864734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7867C-4794-554B-AC3C-F15D99884761}"/>
              </a:ext>
            </a:extLst>
          </p:cNvPr>
          <p:cNvSpPr>
            <a:spLocks noGrp="1"/>
          </p:cNvSpPr>
          <p:nvPr>
            <p:ph type="title"/>
          </p:nvPr>
        </p:nvSpPr>
        <p:spPr>
          <a:xfrm>
            <a:off x="387628" y="851930"/>
            <a:ext cx="8139248" cy="479501"/>
          </a:xfrm>
        </p:spPr>
        <p:txBody>
          <a:bodyPr/>
          <a:lstStyle/>
          <a:p>
            <a:pPr algn="ctr"/>
            <a:r>
              <a:rPr lang="en-US" dirty="0"/>
              <a:t>This is Westminster Abbey</a:t>
            </a:r>
          </a:p>
        </p:txBody>
      </p:sp>
      <p:sp>
        <p:nvSpPr>
          <p:cNvPr id="3" name="Content Placeholder 2">
            <a:extLst>
              <a:ext uri="{FF2B5EF4-FFF2-40B4-BE49-F238E27FC236}">
                <a16:creationId xmlns:a16="http://schemas.microsoft.com/office/drawing/2014/main" id="{89762EA5-FFD9-1F46-ADCD-A11B2895788D}"/>
              </a:ext>
            </a:extLst>
          </p:cNvPr>
          <p:cNvSpPr>
            <a:spLocks noGrp="1"/>
          </p:cNvSpPr>
          <p:nvPr>
            <p:ph idx="1"/>
          </p:nvPr>
        </p:nvSpPr>
        <p:spPr>
          <a:xfrm>
            <a:off x="387628" y="1390347"/>
            <a:ext cx="8371907" cy="917735"/>
          </a:xfrm>
        </p:spPr>
        <p:txBody>
          <a:bodyPr>
            <a:normAutofit/>
          </a:bodyPr>
          <a:lstStyle/>
          <a:p>
            <a:r>
              <a:rPr lang="en-GB" dirty="0"/>
              <a:t>Westminster Abbey has been a place of worship for nearly a thousand years. We hold services here every day, during which people can worship and pray to God. </a:t>
            </a:r>
            <a:endParaRPr lang="en-US" dirty="0"/>
          </a:p>
          <a:p>
            <a:r>
              <a:rPr lang="en-US" dirty="0"/>
              <a:t>There are lots of places to pray in Westminster Abbey…</a:t>
            </a:r>
          </a:p>
          <a:p>
            <a:endParaRPr lang="en-US" dirty="0"/>
          </a:p>
        </p:txBody>
      </p:sp>
      <p:sp>
        <p:nvSpPr>
          <p:cNvPr id="10" name="TextBox 9">
            <a:extLst>
              <a:ext uri="{FF2B5EF4-FFF2-40B4-BE49-F238E27FC236}">
                <a16:creationId xmlns:a16="http://schemas.microsoft.com/office/drawing/2014/main" id="{A85E5F74-D498-C848-B92E-82A76F27B3E9}"/>
              </a:ext>
            </a:extLst>
          </p:cNvPr>
          <p:cNvSpPr txBox="1"/>
          <p:nvPr/>
        </p:nvSpPr>
        <p:spPr>
          <a:xfrm>
            <a:off x="2789771" y="2733407"/>
            <a:ext cx="1806416" cy="1384995"/>
          </a:xfrm>
          <a:prstGeom prst="rect">
            <a:avLst/>
          </a:prstGeom>
          <a:noFill/>
        </p:spPr>
        <p:txBody>
          <a:bodyPr wrap="square" rtlCol="0">
            <a:spAutoFit/>
          </a:bodyPr>
          <a:lstStyle/>
          <a:p>
            <a:pPr algn="ctr"/>
            <a:r>
              <a:rPr lang="en-GB" sz="1400" dirty="0"/>
              <a:t>Some people like to light a candle as a sign of their prayer which continues to burn after they have left the Abbey.</a:t>
            </a:r>
            <a:endParaRPr lang="en-US" sz="1400" dirty="0"/>
          </a:p>
        </p:txBody>
      </p:sp>
      <p:sp>
        <p:nvSpPr>
          <p:cNvPr id="11" name="TextBox 10">
            <a:extLst>
              <a:ext uri="{FF2B5EF4-FFF2-40B4-BE49-F238E27FC236}">
                <a16:creationId xmlns:a16="http://schemas.microsoft.com/office/drawing/2014/main" id="{D6340902-3432-1B48-AB81-77007CB6D95F}"/>
              </a:ext>
            </a:extLst>
          </p:cNvPr>
          <p:cNvSpPr txBox="1"/>
          <p:nvPr/>
        </p:nvSpPr>
        <p:spPr>
          <a:xfrm>
            <a:off x="204817" y="4694950"/>
            <a:ext cx="1806416" cy="1169551"/>
          </a:xfrm>
          <a:prstGeom prst="rect">
            <a:avLst/>
          </a:prstGeom>
          <a:noFill/>
        </p:spPr>
        <p:txBody>
          <a:bodyPr wrap="square" rtlCol="0">
            <a:spAutoFit/>
          </a:bodyPr>
          <a:lstStyle/>
          <a:p>
            <a:pPr algn="ctr"/>
            <a:r>
              <a:rPr lang="en-GB" sz="1400" dirty="0"/>
              <a:t>During Holy Communion people come to the front to receive bread and wine and to pray.</a:t>
            </a:r>
            <a:endParaRPr lang="en-US" sz="1400" dirty="0"/>
          </a:p>
        </p:txBody>
      </p:sp>
      <p:sp>
        <p:nvSpPr>
          <p:cNvPr id="12" name="TextBox 11">
            <a:extLst>
              <a:ext uri="{FF2B5EF4-FFF2-40B4-BE49-F238E27FC236}">
                <a16:creationId xmlns:a16="http://schemas.microsoft.com/office/drawing/2014/main" id="{583E3AB0-E7DF-D341-9A28-0170473FBD04}"/>
              </a:ext>
            </a:extLst>
          </p:cNvPr>
          <p:cNvSpPr txBox="1"/>
          <p:nvPr/>
        </p:nvSpPr>
        <p:spPr>
          <a:xfrm>
            <a:off x="5004614" y="5114061"/>
            <a:ext cx="1806416" cy="1384995"/>
          </a:xfrm>
          <a:prstGeom prst="rect">
            <a:avLst/>
          </a:prstGeom>
          <a:noFill/>
        </p:spPr>
        <p:txBody>
          <a:bodyPr wrap="square" rtlCol="0">
            <a:spAutoFit/>
          </a:bodyPr>
          <a:lstStyle/>
          <a:p>
            <a:pPr algn="ctr"/>
            <a:r>
              <a:rPr lang="en-US" sz="1400" dirty="0"/>
              <a:t>This is where a service called Evensong takes place. The choir sings songs and prayers are said.</a:t>
            </a:r>
          </a:p>
        </p:txBody>
      </p:sp>
      <p:sp>
        <p:nvSpPr>
          <p:cNvPr id="13" name="TextBox 12">
            <a:extLst>
              <a:ext uri="{FF2B5EF4-FFF2-40B4-BE49-F238E27FC236}">
                <a16:creationId xmlns:a16="http://schemas.microsoft.com/office/drawing/2014/main" id="{502F5996-8ED6-0C49-9DA9-032F8F826528}"/>
              </a:ext>
            </a:extLst>
          </p:cNvPr>
          <p:cNvSpPr txBox="1"/>
          <p:nvPr/>
        </p:nvSpPr>
        <p:spPr>
          <a:xfrm>
            <a:off x="6848061" y="5006340"/>
            <a:ext cx="2044478" cy="1600438"/>
          </a:xfrm>
          <a:prstGeom prst="rect">
            <a:avLst/>
          </a:prstGeom>
          <a:noFill/>
        </p:spPr>
        <p:txBody>
          <a:bodyPr wrap="square" rtlCol="0">
            <a:spAutoFit/>
          </a:bodyPr>
          <a:lstStyle/>
          <a:p>
            <a:pPr algn="ctr"/>
            <a:r>
              <a:rPr lang="en-GB" sz="1400" dirty="0"/>
              <a:t>When a baby is baptised at the Abbey, parents and Godparents say prayers and make promises to bring up the child as a Christian.</a:t>
            </a:r>
            <a:endParaRPr lang="en-US" sz="1400" dirty="0"/>
          </a:p>
        </p:txBody>
      </p:sp>
      <p:sp>
        <p:nvSpPr>
          <p:cNvPr id="14"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45695" y="2357472"/>
            <a:ext cx="1449209" cy="2599477"/>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7514" y="2400403"/>
            <a:ext cx="1960617" cy="2513613"/>
          </a:xfrm>
          <a:prstGeom prst="rect">
            <a:avLst/>
          </a:prstGeom>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7628" y="2550297"/>
            <a:ext cx="2377532" cy="1582757"/>
          </a:xfrm>
          <a:prstGeom prst="rect">
            <a:avLst/>
          </a:prstGeom>
        </p:spPr>
      </p:pic>
      <p:pic>
        <p:nvPicPr>
          <p:cNvPr id="8" name="Picture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77664" y="4543728"/>
            <a:ext cx="2598961" cy="1745017"/>
          </a:xfrm>
          <a:prstGeom prst="rect">
            <a:avLst/>
          </a:prstGeom>
        </p:spPr>
      </p:pic>
    </p:spTree>
    <p:extLst>
      <p:ext uri="{BB962C8B-B14F-4D97-AF65-F5344CB8AC3E}">
        <p14:creationId xmlns:p14="http://schemas.microsoft.com/office/powerpoint/2010/main" val="1992143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A013031-BCF9-E517-B6AE-B8E16BE53908}"/>
              </a:ext>
            </a:extLst>
          </p:cNvPr>
          <p:cNvSpPr>
            <a:spLocks noGrp="1"/>
          </p:cNvSpPr>
          <p:nvPr>
            <p:ph type="title"/>
          </p:nvPr>
        </p:nvSpPr>
        <p:spPr/>
        <p:txBody>
          <a:bodyPr/>
          <a:lstStyle/>
          <a:p>
            <a:endParaRPr lang="zh-TW" altLang="en-US"/>
          </a:p>
        </p:txBody>
      </p:sp>
      <p:pic>
        <p:nvPicPr>
          <p:cNvPr id="8" name="線上媒體 7" title="Prayer and worship: a three-minute film">
            <a:hlinkClick r:id="" action="ppaction://media"/>
            <a:extLst>
              <a:ext uri="{FF2B5EF4-FFF2-40B4-BE49-F238E27FC236}">
                <a16:creationId xmlns:a16="http://schemas.microsoft.com/office/drawing/2014/main" id="{EA3EB5E5-1041-306A-585E-1055AEB3B798}"/>
              </a:ext>
            </a:extLst>
          </p:cNvPr>
          <p:cNvPicPr>
            <a:picLocks noGrp="1" noRot="1" noChangeAspect="1"/>
          </p:cNvPicPr>
          <p:nvPr>
            <p:ph idx="1"/>
            <a:videoFile r:link="rId1"/>
          </p:nvPr>
        </p:nvPicPr>
        <p:blipFill>
          <a:blip r:embed="rId4"/>
          <a:stretch>
            <a:fillRect/>
          </a:stretch>
        </p:blipFill>
        <p:spPr>
          <a:xfrm>
            <a:off x="824377" y="1035844"/>
            <a:ext cx="7490603" cy="5628735"/>
          </a:xfrm>
        </p:spPr>
      </p:pic>
      <p:sp>
        <p:nvSpPr>
          <p:cNvPr id="7" name="Text Placeholder 4">
            <a:extLst>
              <a:ext uri="{FF2B5EF4-FFF2-40B4-BE49-F238E27FC236}">
                <a16:creationId xmlns:a16="http://schemas.microsoft.com/office/drawing/2014/main" id="{9F8AA156-192E-B3A1-3167-139C41CFEBAC}"/>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Tree>
    <p:extLst>
      <p:ext uri="{BB962C8B-B14F-4D97-AF65-F5344CB8AC3E}">
        <p14:creationId xmlns:p14="http://schemas.microsoft.com/office/powerpoint/2010/main" val="3360092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26A2F-9645-EE40-AA87-A307819E2E5F}"/>
              </a:ext>
            </a:extLst>
          </p:cNvPr>
          <p:cNvSpPr>
            <a:spLocks noGrp="1"/>
          </p:cNvSpPr>
          <p:nvPr>
            <p:ph type="title"/>
          </p:nvPr>
        </p:nvSpPr>
        <p:spPr>
          <a:xfrm>
            <a:off x="366363" y="1015531"/>
            <a:ext cx="8139248" cy="936956"/>
          </a:xfrm>
        </p:spPr>
        <p:txBody>
          <a:bodyPr/>
          <a:lstStyle/>
          <a:p>
            <a:pPr algn="ctr"/>
            <a:r>
              <a:rPr lang="en-US" dirty="0"/>
              <a:t>So now we know </a:t>
            </a:r>
            <a:r>
              <a:rPr lang="en-US" u="sng" dirty="0"/>
              <a:t>why</a:t>
            </a:r>
            <a:r>
              <a:rPr lang="en-US" dirty="0"/>
              <a:t> and </a:t>
            </a:r>
            <a:r>
              <a:rPr lang="en-US" u="sng" dirty="0"/>
              <a:t>where</a:t>
            </a:r>
            <a:r>
              <a:rPr lang="en-US" dirty="0"/>
              <a:t> to pray,</a:t>
            </a:r>
            <a:br>
              <a:rPr lang="en-US" dirty="0"/>
            </a:br>
            <a:r>
              <a:rPr lang="en-US" dirty="0"/>
              <a:t> let’s think about </a:t>
            </a:r>
            <a:r>
              <a:rPr lang="en-US" u="sng" dirty="0"/>
              <a:t>how</a:t>
            </a:r>
          </a:p>
        </p:txBody>
      </p:sp>
      <p:sp>
        <p:nvSpPr>
          <p:cNvPr id="3" name="Content Placeholder 2">
            <a:extLst>
              <a:ext uri="{FF2B5EF4-FFF2-40B4-BE49-F238E27FC236}">
                <a16:creationId xmlns:a16="http://schemas.microsoft.com/office/drawing/2014/main" id="{61CB077C-053B-FC40-8CBB-8CDA75922331}"/>
              </a:ext>
            </a:extLst>
          </p:cNvPr>
          <p:cNvSpPr>
            <a:spLocks noGrp="1"/>
          </p:cNvSpPr>
          <p:nvPr>
            <p:ph idx="1"/>
          </p:nvPr>
        </p:nvSpPr>
        <p:spPr>
          <a:xfrm>
            <a:off x="554355" y="2237899"/>
            <a:ext cx="8035290" cy="3854788"/>
          </a:xfrm>
        </p:spPr>
        <p:txBody>
          <a:bodyPr>
            <a:noAutofit/>
          </a:bodyPr>
          <a:lstStyle/>
          <a:p>
            <a:pPr algn="ctr"/>
            <a:r>
              <a:rPr lang="en-US" dirty="0"/>
              <a:t>People pray in different ways. They might:</a:t>
            </a:r>
          </a:p>
          <a:p>
            <a:pPr algn="ctr"/>
            <a:endParaRPr lang="en-US" dirty="0"/>
          </a:p>
          <a:p>
            <a:pPr algn="ctr"/>
            <a:r>
              <a:rPr lang="en-US" dirty="0"/>
              <a:t>Pray out loud</a:t>
            </a:r>
          </a:p>
          <a:p>
            <a:pPr algn="ctr"/>
            <a:r>
              <a:rPr lang="en-US" dirty="0"/>
              <a:t>Pray silently</a:t>
            </a:r>
          </a:p>
          <a:p>
            <a:pPr algn="ctr"/>
            <a:r>
              <a:rPr lang="en-US" dirty="0"/>
              <a:t>Pray on their own at home</a:t>
            </a:r>
          </a:p>
          <a:p>
            <a:pPr algn="ctr"/>
            <a:r>
              <a:rPr lang="en-US" dirty="0"/>
              <a:t>Pray with others at church</a:t>
            </a:r>
          </a:p>
          <a:p>
            <a:pPr algn="ctr"/>
            <a:r>
              <a:rPr lang="en-US" dirty="0"/>
              <a:t>Sing their prayers</a:t>
            </a:r>
          </a:p>
          <a:p>
            <a:pPr algn="ctr"/>
            <a:r>
              <a:rPr lang="en-US" dirty="0"/>
              <a:t>Use music to help them pray</a:t>
            </a:r>
          </a:p>
          <a:p>
            <a:pPr algn="ctr"/>
            <a:r>
              <a:rPr lang="en-US" dirty="0"/>
              <a:t>Pray with their hands open</a:t>
            </a:r>
          </a:p>
          <a:p>
            <a:pPr algn="ctr"/>
            <a:r>
              <a:rPr lang="en-US" dirty="0"/>
              <a:t>Choose what they want to say in their prayer</a:t>
            </a:r>
          </a:p>
          <a:p>
            <a:pPr algn="ctr"/>
            <a:r>
              <a:rPr lang="en-US" dirty="0"/>
              <a:t>Pray a Christian prayer taught in the Bible</a:t>
            </a:r>
          </a:p>
        </p:txBody>
      </p:sp>
      <p:sp>
        <p:nvSpPr>
          <p:cNvPr id="4"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Tree>
    <p:extLst>
      <p:ext uri="{BB962C8B-B14F-4D97-AF65-F5344CB8AC3E}">
        <p14:creationId xmlns:p14="http://schemas.microsoft.com/office/powerpoint/2010/main" val="1470762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ECD7C-B26B-B94C-89FF-360B2F2EF7FE}"/>
              </a:ext>
            </a:extLst>
          </p:cNvPr>
          <p:cNvSpPr>
            <a:spLocks noGrp="1"/>
          </p:cNvSpPr>
          <p:nvPr>
            <p:ph type="title"/>
          </p:nvPr>
        </p:nvSpPr>
        <p:spPr>
          <a:xfrm>
            <a:off x="372357" y="1053522"/>
            <a:ext cx="8399285" cy="936956"/>
          </a:xfrm>
        </p:spPr>
        <p:txBody>
          <a:bodyPr/>
          <a:lstStyle/>
          <a:p>
            <a:pPr algn="ctr"/>
            <a:r>
              <a:rPr lang="en-US" dirty="0"/>
              <a:t>At Westminster Abbey, </a:t>
            </a:r>
            <a:br>
              <a:rPr lang="en-US" dirty="0"/>
            </a:br>
            <a:r>
              <a:rPr lang="en-US" dirty="0"/>
              <a:t>prayers are said and sung.</a:t>
            </a:r>
          </a:p>
        </p:txBody>
      </p:sp>
      <p:sp>
        <p:nvSpPr>
          <p:cNvPr id="3" name="Content Placeholder 2">
            <a:extLst>
              <a:ext uri="{FF2B5EF4-FFF2-40B4-BE49-F238E27FC236}">
                <a16:creationId xmlns:a16="http://schemas.microsoft.com/office/drawing/2014/main" id="{97964B30-00AB-4047-900D-03454E71ECB7}"/>
              </a:ext>
            </a:extLst>
          </p:cNvPr>
          <p:cNvSpPr>
            <a:spLocks noGrp="1"/>
          </p:cNvSpPr>
          <p:nvPr>
            <p:ph idx="1"/>
          </p:nvPr>
        </p:nvSpPr>
        <p:spPr>
          <a:xfrm>
            <a:off x="628650" y="2226469"/>
            <a:ext cx="7886700" cy="1259681"/>
          </a:xfrm>
        </p:spPr>
        <p:txBody>
          <a:bodyPr>
            <a:normAutofit lnSpcReduction="10000"/>
          </a:bodyPr>
          <a:lstStyle/>
          <a:p>
            <a:pPr algn="ctr"/>
            <a:r>
              <a:rPr lang="en-US" sz="3000" dirty="0"/>
              <a:t>There are prayer books to follow or you can simply sit in silence and reflect on the beauty of the Abbey. </a:t>
            </a:r>
          </a:p>
        </p:txBody>
      </p:sp>
      <p:sp>
        <p:nvSpPr>
          <p:cNvPr id="6"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14496" y="3486150"/>
            <a:ext cx="1877393" cy="2814079"/>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9114" y="3450167"/>
            <a:ext cx="1724526" cy="2807368"/>
          </a:xfrm>
          <a:prstGeom prst="rect">
            <a:avLst/>
          </a:prstGeom>
        </p:spPr>
      </p:pic>
    </p:spTree>
    <p:extLst>
      <p:ext uri="{BB962C8B-B14F-4D97-AF65-F5344CB8AC3E}">
        <p14:creationId xmlns:p14="http://schemas.microsoft.com/office/powerpoint/2010/main" val="2690003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12EB2F-EE71-2049-B23E-A460E662C8CE}"/>
              </a:ext>
            </a:extLst>
          </p:cNvPr>
          <p:cNvSpPr>
            <a:spLocks noGrp="1"/>
          </p:cNvSpPr>
          <p:nvPr>
            <p:ph idx="1"/>
          </p:nvPr>
        </p:nvSpPr>
        <p:spPr>
          <a:xfrm>
            <a:off x="662940" y="1334929"/>
            <a:ext cx="7886700" cy="551021"/>
          </a:xfrm>
        </p:spPr>
        <p:txBody>
          <a:bodyPr>
            <a:normAutofit fontScale="92500"/>
          </a:bodyPr>
          <a:lstStyle/>
          <a:p>
            <a:pPr algn="ctr"/>
            <a:r>
              <a:rPr lang="en-US" sz="2000" dirty="0"/>
              <a:t>Some people like to use music to help them meditate or think and pray.</a:t>
            </a:r>
            <a:br>
              <a:rPr lang="en-US" dirty="0"/>
            </a:br>
            <a:endParaRPr lang="en-US" dirty="0"/>
          </a:p>
        </p:txBody>
      </p:sp>
      <p:sp>
        <p:nvSpPr>
          <p:cNvPr id="8"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44094" y="2346503"/>
            <a:ext cx="2708744" cy="1805829"/>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1527" y="1930735"/>
            <a:ext cx="1758244" cy="2637365"/>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066" y="2346503"/>
            <a:ext cx="2873022" cy="1912612"/>
          </a:xfrm>
          <a:prstGeom prst="rect">
            <a:avLst/>
          </a:prstGeom>
        </p:spPr>
      </p:pic>
      <p:sp>
        <p:nvSpPr>
          <p:cNvPr id="10" name="TextBox 9">
            <a:extLst>
              <a:ext uri="{FF2B5EF4-FFF2-40B4-BE49-F238E27FC236}">
                <a16:creationId xmlns:a16="http://schemas.microsoft.com/office/drawing/2014/main" id="{5A4FD069-9711-C14A-BF4B-D0EA5B579A23}"/>
              </a:ext>
            </a:extLst>
          </p:cNvPr>
          <p:cNvSpPr txBox="1"/>
          <p:nvPr/>
        </p:nvSpPr>
        <p:spPr>
          <a:xfrm>
            <a:off x="589318" y="4802062"/>
            <a:ext cx="8215174" cy="1538883"/>
          </a:xfrm>
          <a:prstGeom prst="rect">
            <a:avLst/>
          </a:prstGeom>
          <a:solidFill>
            <a:schemeClr val="accent2"/>
          </a:solidFill>
        </p:spPr>
        <p:txBody>
          <a:bodyPr wrap="square" rtlCol="0">
            <a:spAutoFit/>
          </a:bodyPr>
          <a:lstStyle/>
          <a:p>
            <a:r>
              <a:rPr lang="en-US" sz="1600" dirty="0">
                <a:solidFill>
                  <a:schemeClr val="bg1"/>
                </a:solidFill>
              </a:rPr>
              <a:t>Activity:</a:t>
            </a:r>
          </a:p>
          <a:p>
            <a:r>
              <a:rPr lang="en-US" sz="1600" dirty="0">
                <a:solidFill>
                  <a:schemeClr val="bg1"/>
                </a:solidFill>
              </a:rPr>
              <a:t>Let’s spend a few minutes thinking or praying. </a:t>
            </a:r>
          </a:p>
          <a:p>
            <a:endParaRPr lang="en-US" sz="1600" dirty="0">
              <a:solidFill>
                <a:schemeClr val="bg1"/>
              </a:solidFill>
            </a:endParaRPr>
          </a:p>
          <a:p>
            <a:r>
              <a:rPr lang="en-US" sz="1600" dirty="0">
                <a:solidFill>
                  <a:schemeClr val="bg1"/>
                </a:solidFill>
              </a:rPr>
              <a:t>Listen to the following piece of music and close your eyes. Think about what you are thankful or sorry for. </a:t>
            </a:r>
            <a:r>
              <a:rPr lang="en-US" sz="1600" dirty="0">
                <a:hlinkClick r:id="" action="ppaction://noaction"/>
              </a:rPr>
              <a:t>https://www.youtube.com/watch?v=RuPcxLjVxtg</a:t>
            </a:r>
            <a:r>
              <a:rPr lang="en-US" sz="1600" dirty="0"/>
              <a:t> </a:t>
            </a:r>
            <a:endParaRPr lang="en-US" sz="1600" dirty="0">
              <a:solidFill>
                <a:schemeClr val="bg1"/>
              </a:solidFill>
            </a:endParaRPr>
          </a:p>
          <a:p>
            <a:endParaRPr lang="en-US" sz="1400" dirty="0">
              <a:solidFill>
                <a:schemeClr val="bg1"/>
              </a:solidFill>
            </a:endParaRPr>
          </a:p>
        </p:txBody>
      </p:sp>
    </p:spTree>
    <p:extLst>
      <p:ext uri="{BB962C8B-B14F-4D97-AF65-F5344CB8AC3E}">
        <p14:creationId xmlns:p14="http://schemas.microsoft.com/office/powerpoint/2010/main" val="812825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2834" y="1803150"/>
            <a:ext cx="3759918" cy="3397852"/>
          </a:xfrm>
          <a:prstGeom prst="rect">
            <a:avLst/>
          </a:prstGeom>
        </p:spPr>
      </p:pic>
      <p:sp>
        <p:nvSpPr>
          <p:cNvPr id="5" name="TextBox 4">
            <a:extLst>
              <a:ext uri="{FF2B5EF4-FFF2-40B4-BE49-F238E27FC236}">
                <a16:creationId xmlns:a16="http://schemas.microsoft.com/office/drawing/2014/main" id="{5A4FD069-9711-C14A-BF4B-D0EA5B579A23}"/>
              </a:ext>
            </a:extLst>
          </p:cNvPr>
          <p:cNvSpPr txBox="1"/>
          <p:nvPr/>
        </p:nvSpPr>
        <p:spPr>
          <a:xfrm>
            <a:off x="738553" y="1621919"/>
            <a:ext cx="3944281" cy="4154984"/>
          </a:xfrm>
          <a:prstGeom prst="rect">
            <a:avLst/>
          </a:prstGeom>
          <a:solidFill>
            <a:schemeClr val="accent2"/>
          </a:solidFill>
        </p:spPr>
        <p:txBody>
          <a:bodyPr wrap="square" rtlCol="0">
            <a:spAutoFit/>
          </a:bodyPr>
          <a:lstStyle/>
          <a:p>
            <a:r>
              <a:rPr lang="en-US" sz="2400" dirty="0">
                <a:solidFill>
                  <a:schemeClr val="bg1"/>
                </a:solidFill>
              </a:rPr>
              <a:t>Activity:</a:t>
            </a:r>
          </a:p>
          <a:p>
            <a:r>
              <a:rPr lang="en-US" sz="2400" dirty="0">
                <a:solidFill>
                  <a:schemeClr val="bg1"/>
                </a:solidFill>
              </a:rPr>
              <a:t>Make a prayer/thinking hand. </a:t>
            </a:r>
          </a:p>
          <a:p>
            <a:endParaRPr lang="en-US" sz="2400" dirty="0">
              <a:solidFill>
                <a:schemeClr val="bg1"/>
              </a:solidFill>
            </a:endParaRPr>
          </a:p>
          <a:p>
            <a:r>
              <a:rPr lang="en-US" sz="2400" dirty="0">
                <a:solidFill>
                  <a:schemeClr val="bg1"/>
                </a:solidFill>
              </a:rPr>
              <a:t>Draw around your hand and on each finger write the names of people you are thankful for or people you would like to pray for. You can then decorate your hand. </a:t>
            </a:r>
          </a:p>
        </p:txBody>
      </p:sp>
    </p:spTree>
    <p:extLst>
      <p:ext uri="{BB962C8B-B14F-4D97-AF65-F5344CB8AC3E}">
        <p14:creationId xmlns:p14="http://schemas.microsoft.com/office/powerpoint/2010/main" val="889862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CAAF9-AEC2-2F4C-B525-3C1CEF0C1F02}"/>
              </a:ext>
            </a:extLst>
          </p:cNvPr>
          <p:cNvSpPr>
            <a:spLocks noGrp="1"/>
          </p:cNvSpPr>
          <p:nvPr>
            <p:ph type="title"/>
          </p:nvPr>
        </p:nvSpPr>
        <p:spPr>
          <a:xfrm>
            <a:off x="366363" y="1265274"/>
            <a:ext cx="8139248" cy="556440"/>
          </a:xfrm>
        </p:spPr>
        <p:txBody>
          <a:bodyPr/>
          <a:lstStyle/>
          <a:p>
            <a:br>
              <a:rPr lang="en-US" dirty="0"/>
            </a:br>
            <a:r>
              <a:rPr lang="en-US" dirty="0"/>
              <a:t>What have we learnt? </a:t>
            </a:r>
          </a:p>
        </p:txBody>
      </p:sp>
      <p:sp>
        <p:nvSpPr>
          <p:cNvPr id="3" name="Content Placeholder 2">
            <a:extLst>
              <a:ext uri="{FF2B5EF4-FFF2-40B4-BE49-F238E27FC236}">
                <a16:creationId xmlns:a16="http://schemas.microsoft.com/office/drawing/2014/main" id="{9D7ADDDF-BFF5-2D4F-AC13-7CE9F18C39E2}"/>
              </a:ext>
            </a:extLst>
          </p:cNvPr>
          <p:cNvSpPr>
            <a:spLocks noGrp="1"/>
          </p:cNvSpPr>
          <p:nvPr>
            <p:ph idx="1"/>
          </p:nvPr>
        </p:nvSpPr>
        <p:spPr>
          <a:xfrm>
            <a:off x="362752" y="2394955"/>
            <a:ext cx="5315559" cy="3758228"/>
          </a:xfrm>
        </p:spPr>
        <p:txBody>
          <a:bodyPr/>
          <a:lstStyle/>
          <a:p>
            <a:r>
              <a:rPr lang="en-US" sz="1800" dirty="0"/>
              <a:t>Try this quick quiz to see what you can remember from our lesson. </a:t>
            </a:r>
          </a:p>
          <a:p>
            <a:endParaRPr lang="en-US" sz="1800" dirty="0"/>
          </a:p>
          <a:p>
            <a:pPr marL="385763" indent="-385763">
              <a:buAutoNum type="arabicPeriod"/>
            </a:pPr>
            <a:r>
              <a:rPr lang="en-US" sz="1800" u="sng" dirty="0"/>
              <a:t>Why</a:t>
            </a:r>
            <a:r>
              <a:rPr lang="en-US" sz="1800" dirty="0"/>
              <a:t> do people pray?</a:t>
            </a:r>
          </a:p>
          <a:p>
            <a:pPr marL="385763" indent="-385763">
              <a:buAutoNum type="arabicPeriod"/>
            </a:pPr>
            <a:r>
              <a:rPr lang="en-US" sz="1800" dirty="0"/>
              <a:t>What three words beginning with T,S and P do people use to help them say prayers?</a:t>
            </a:r>
          </a:p>
          <a:p>
            <a:pPr marL="385763" indent="-385763">
              <a:buAutoNum type="arabicPeriod"/>
            </a:pPr>
            <a:r>
              <a:rPr lang="en-US" sz="1800" u="sng" dirty="0"/>
              <a:t>Where</a:t>
            </a:r>
            <a:r>
              <a:rPr lang="en-US" sz="1800" dirty="0"/>
              <a:t> can you pray in Westminster Abbey?</a:t>
            </a:r>
          </a:p>
          <a:p>
            <a:pPr marL="385763" indent="-385763">
              <a:buAutoNum type="arabicPeriod"/>
            </a:pPr>
            <a:r>
              <a:rPr lang="en-US" sz="1800" dirty="0"/>
              <a:t>Say two ways </a:t>
            </a:r>
            <a:r>
              <a:rPr lang="en-US" sz="1800" u="sng" dirty="0"/>
              <a:t>how</a:t>
            </a:r>
            <a:r>
              <a:rPr lang="en-US" sz="1800" dirty="0"/>
              <a:t> could you pray?</a:t>
            </a:r>
          </a:p>
          <a:p>
            <a:pPr marL="385763" indent="-385763">
              <a:buAutoNum type="arabicPeriod"/>
            </a:pPr>
            <a:endParaRPr lang="en-US" dirty="0"/>
          </a:p>
        </p:txBody>
      </p:sp>
      <p:sp>
        <p:nvSpPr>
          <p:cNvPr id="4"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73847" y="2754489"/>
            <a:ext cx="2922397" cy="3798711"/>
          </a:xfrm>
          <a:prstGeom prst="rect">
            <a:avLst/>
          </a:prstGeom>
        </p:spPr>
      </p:pic>
    </p:spTree>
    <p:extLst>
      <p:ext uri="{BB962C8B-B14F-4D97-AF65-F5344CB8AC3E}">
        <p14:creationId xmlns:p14="http://schemas.microsoft.com/office/powerpoint/2010/main" val="4149316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a:t>
            </a:r>
            <a:r>
              <a:rPr lang="en-GB" dirty="0">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2736628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EE903C0-2824-3B43-A27A-566E11D3963F}"/>
              </a:ext>
            </a:extLst>
          </p:cNvPr>
          <p:cNvSpPr txBox="1"/>
          <p:nvPr/>
        </p:nvSpPr>
        <p:spPr>
          <a:xfrm>
            <a:off x="728042" y="3061750"/>
            <a:ext cx="7338060" cy="1508105"/>
          </a:xfrm>
          <a:prstGeom prst="rect">
            <a:avLst/>
          </a:prstGeom>
          <a:noFill/>
        </p:spPr>
        <p:txBody>
          <a:bodyPr wrap="square" rtlCol="0">
            <a:spAutoFit/>
          </a:bodyPr>
          <a:lstStyle/>
          <a:p>
            <a:r>
              <a:rPr lang="en-US" sz="2000"/>
              <a:t>Success criteria</a:t>
            </a:r>
            <a:r>
              <a:rPr lang="en-US" sz="2000" dirty="0"/>
              <a:t>:</a:t>
            </a:r>
          </a:p>
          <a:p>
            <a:pPr marL="428625" indent="-428625">
              <a:buFont typeface="Arial" panose="020B0604020202020204" pitchFamily="34" charset="0"/>
              <a:buChar char="•"/>
            </a:pPr>
            <a:r>
              <a:rPr lang="en-US" dirty="0"/>
              <a:t>I can explain what praying is </a:t>
            </a:r>
          </a:p>
          <a:p>
            <a:pPr marL="428625" indent="-428625">
              <a:buFont typeface="Arial" panose="020B0604020202020204" pitchFamily="34" charset="0"/>
              <a:buChar char="•"/>
            </a:pPr>
            <a:r>
              <a:rPr lang="en-US" dirty="0"/>
              <a:t>I can say why people pray</a:t>
            </a:r>
          </a:p>
          <a:p>
            <a:pPr marL="428625" indent="-428625">
              <a:buFont typeface="Arial" panose="020B0604020202020204" pitchFamily="34" charset="0"/>
              <a:buChar char="•"/>
            </a:pPr>
            <a:r>
              <a:rPr lang="en-US" dirty="0"/>
              <a:t>I can respond thoughtfully to the ways in which people pray</a:t>
            </a:r>
          </a:p>
          <a:p>
            <a:pPr marL="428625" indent="-428625">
              <a:buFont typeface="Arial" panose="020B0604020202020204" pitchFamily="34" charset="0"/>
              <a:buChar char="•"/>
            </a:pPr>
            <a:r>
              <a:rPr lang="en-US" dirty="0"/>
              <a:t>I can explain where people may go to pray in Westminster Abbey</a:t>
            </a:r>
          </a:p>
        </p:txBody>
      </p:sp>
      <p:sp>
        <p:nvSpPr>
          <p:cNvPr id="5"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
        <p:nvSpPr>
          <p:cNvPr id="7" name="TextBox 6"/>
          <p:cNvSpPr txBox="1"/>
          <p:nvPr/>
        </p:nvSpPr>
        <p:spPr>
          <a:xfrm>
            <a:off x="578954" y="1441241"/>
            <a:ext cx="7886700" cy="830997"/>
          </a:xfrm>
          <a:prstGeom prst="rect">
            <a:avLst/>
          </a:prstGeom>
          <a:noFill/>
        </p:spPr>
        <p:txBody>
          <a:bodyPr wrap="square" rtlCol="0">
            <a:spAutoFit/>
          </a:bodyPr>
          <a:lstStyle/>
          <a:p>
            <a:pPr algn="ctr"/>
            <a:r>
              <a:rPr lang="en-US" sz="2800" b="1" dirty="0">
                <a:latin typeface="+mj-lt"/>
              </a:rPr>
              <a:t>Learning objective: </a:t>
            </a:r>
          </a:p>
          <a:p>
            <a:pPr algn="ctr"/>
            <a:r>
              <a:rPr lang="en-US" sz="2000" b="1" dirty="0"/>
              <a:t>To discover why, where and how Christians pray</a:t>
            </a:r>
            <a:endParaRPr lang="en-GB" sz="2000" b="1" dirty="0"/>
          </a:p>
        </p:txBody>
      </p:sp>
    </p:spTree>
    <p:extLst>
      <p:ext uri="{BB962C8B-B14F-4D97-AF65-F5344CB8AC3E}">
        <p14:creationId xmlns:p14="http://schemas.microsoft.com/office/powerpoint/2010/main" val="479479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Callout 13"/>
          <p:cNvSpPr/>
          <p:nvPr/>
        </p:nvSpPr>
        <p:spPr>
          <a:xfrm>
            <a:off x="267889" y="3165912"/>
            <a:ext cx="2593845" cy="1876577"/>
          </a:xfrm>
          <a:prstGeom prst="wedgeEllipseCallout">
            <a:avLst>
              <a:gd name="adj1" fmla="val -41090"/>
              <a:gd name="adj2" fmla="val 54944"/>
            </a:avLst>
          </a:prstGeom>
          <a:solidFill>
            <a:srgbClr val="F982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B9F1323-BCC7-304A-A74A-1252BA7219AA}"/>
              </a:ext>
            </a:extLst>
          </p:cNvPr>
          <p:cNvSpPr>
            <a:spLocks noGrp="1"/>
          </p:cNvSpPr>
          <p:nvPr>
            <p:ph type="title"/>
          </p:nvPr>
        </p:nvSpPr>
        <p:spPr>
          <a:xfrm>
            <a:off x="370758" y="1161377"/>
            <a:ext cx="8024437" cy="1152846"/>
          </a:xfrm>
          <a:solidFill>
            <a:schemeClr val="accent2"/>
          </a:solidFill>
        </p:spPr>
        <p:txBody>
          <a:bodyPr/>
          <a:lstStyle/>
          <a:p>
            <a:r>
              <a:rPr lang="en-US" sz="2400" dirty="0">
                <a:solidFill>
                  <a:schemeClr val="bg1"/>
                </a:solidFill>
              </a:rPr>
              <a:t> Activity:</a:t>
            </a:r>
            <a:br>
              <a:rPr lang="en-US" sz="2400" dirty="0">
                <a:solidFill>
                  <a:schemeClr val="bg1"/>
                </a:solidFill>
              </a:rPr>
            </a:br>
            <a:r>
              <a:rPr lang="en-US" sz="2400" dirty="0">
                <a:solidFill>
                  <a:schemeClr val="bg1"/>
                </a:solidFill>
              </a:rPr>
              <a:t> Who helps you? </a:t>
            </a:r>
            <a:br>
              <a:rPr lang="en-US" sz="2400" dirty="0">
                <a:solidFill>
                  <a:schemeClr val="bg1"/>
                </a:solidFill>
              </a:rPr>
            </a:br>
            <a:r>
              <a:rPr lang="en-US" sz="2400" dirty="0">
                <a:solidFill>
                  <a:schemeClr val="bg1"/>
                </a:solidFill>
              </a:rPr>
              <a:t> Who do you turn to when things go wrong? </a:t>
            </a:r>
          </a:p>
        </p:txBody>
      </p:sp>
      <p:sp>
        <p:nvSpPr>
          <p:cNvPr id="3" name="Content Placeholder 2">
            <a:extLst>
              <a:ext uri="{FF2B5EF4-FFF2-40B4-BE49-F238E27FC236}">
                <a16:creationId xmlns:a16="http://schemas.microsoft.com/office/drawing/2014/main" id="{23F78FCF-A64D-5D4F-81D3-266C982F1A81}"/>
              </a:ext>
            </a:extLst>
          </p:cNvPr>
          <p:cNvSpPr>
            <a:spLocks noGrp="1"/>
          </p:cNvSpPr>
          <p:nvPr>
            <p:ph idx="1"/>
          </p:nvPr>
        </p:nvSpPr>
        <p:spPr>
          <a:xfrm>
            <a:off x="370758" y="3887114"/>
            <a:ext cx="2706054" cy="811531"/>
          </a:xfrm>
        </p:spPr>
        <p:txBody>
          <a:bodyPr>
            <a:normAutofit/>
          </a:bodyPr>
          <a:lstStyle/>
          <a:p>
            <a:r>
              <a:rPr lang="en-US" sz="2200" b="1" dirty="0">
                <a:solidFill>
                  <a:schemeClr val="bg1"/>
                </a:solidFill>
              </a:rPr>
              <a:t>Think, pair, share</a:t>
            </a:r>
          </a:p>
        </p:txBody>
      </p:sp>
      <p:sp>
        <p:nvSpPr>
          <p:cNvPr id="5" name="TextBox 4">
            <a:extLst>
              <a:ext uri="{FF2B5EF4-FFF2-40B4-BE49-F238E27FC236}">
                <a16:creationId xmlns:a16="http://schemas.microsoft.com/office/drawing/2014/main" id="{9DEC349D-E4E3-5E41-9529-493055F2D84F}"/>
              </a:ext>
            </a:extLst>
          </p:cNvPr>
          <p:cNvSpPr txBox="1"/>
          <p:nvPr/>
        </p:nvSpPr>
        <p:spPr>
          <a:xfrm>
            <a:off x="3291889" y="5657687"/>
            <a:ext cx="4777784" cy="369332"/>
          </a:xfrm>
          <a:prstGeom prst="rect">
            <a:avLst/>
          </a:prstGeom>
          <a:noFill/>
        </p:spPr>
        <p:txBody>
          <a:bodyPr wrap="square" rtlCol="0">
            <a:spAutoFit/>
          </a:bodyPr>
          <a:lstStyle/>
          <a:p>
            <a:pPr algn="ctr"/>
            <a:r>
              <a:rPr lang="en-US" dirty="0"/>
              <a:t>Now think about how that person helps you?</a:t>
            </a:r>
          </a:p>
        </p:txBody>
      </p:sp>
      <p:sp>
        <p:nvSpPr>
          <p:cNvPr id="9"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91889" y="2814282"/>
            <a:ext cx="2434797" cy="2145665"/>
          </a:xfrm>
          <a:prstGeom prst="rect">
            <a:avLst/>
          </a:prstGeom>
        </p:spPr>
      </p:pic>
      <p:sp>
        <p:nvSpPr>
          <p:cNvPr id="11" name="TextBox 10"/>
          <p:cNvSpPr txBox="1"/>
          <p:nvPr/>
        </p:nvSpPr>
        <p:spPr>
          <a:xfrm>
            <a:off x="2861734" y="5042490"/>
            <a:ext cx="3674533" cy="307777"/>
          </a:xfrm>
          <a:prstGeom prst="rect">
            <a:avLst/>
          </a:prstGeom>
          <a:noFill/>
        </p:spPr>
        <p:txBody>
          <a:bodyPr wrap="square" rtlCol="0">
            <a:spAutoFit/>
          </a:bodyPr>
          <a:lstStyle/>
          <a:p>
            <a:r>
              <a:rPr lang="en-US" sz="1400" dirty="0"/>
              <a:t>Your mother, father or other family member?</a:t>
            </a:r>
            <a:endParaRPr lang="en-GB" sz="1400" dirty="0"/>
          </a:p>
        </p:txBody>
      </p:sp>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84712" y="3114350"/>
            <a:ext cx="1348488" cy="1620718"/>
          </a:xfrm>
          <a:prstGeom prst="rect">
            <a:avLst/>
          </a:prstGeom>
        </p:spPr>
      </p:pic>
      <p:sp>
        <p:nvSpPr>
          <p:cNvPr id="13" name="TextBox 12"/>
          <p:cNvSpPr txBox="1"/>
          <p:nvPr/>
        </p:nvSpPr>
        <p:spPr>
          <a:xfrm>
            <a:off x="6840387" y="5042489"/>
            <a:ext cx="1287612" cy="307777"/>
          </a:xfrm>
          <a:prstGeom prst="rect">
            <a:avLst/>
          </a:prstGeom>
          <a:noFill/>
        </p:spPr>
        <p:txBody>
          <a:bodyPr wrap="square" rtlCol="0">
            <a:spAutoFit/>
          </a:bodyPr>
          <a:lstStyle/>
          <a:p>
            <a:r>
              <a:rPr lang="en-US" sz="1400" dirty="0"/>
              <a:t>Your teacher?</a:t>
            </a:r>
            <a:endParaRPr lang="en-GB" sz="1400" dirty="0"/>
          </a:p>
        </p:txBody>
      </p:sp>
    </p:spTree>
    <p:extLst>
      <p:ext uri="{BB962C8B-B14F-4D97-AF65-F5344CB8AC3E}">
        <p14:creationId xmlns:p14="http://schemas.microsoft.com/office/powerpoint/2010/main" val="3195577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A4FD069-9711-C14A-BF4B-D0EA5B579A23}"/>
              </a:ext>
            </a:extLst>
          </p:cNvPr>
          <p:cNvSpPr txBox="1"/>
          <p:nvPr/>
        </p:nvSpPr>
        <p:spPr>
          <a:xfrm>
            <a:off x="1248027" y="1403974"/>
            <a:ext cx="6437236" cy="954107"/>
          </a:xfrm>
          <a:prstGeom prst="rect">
            <a:avLst/>
          </a:prstGeom>
          <a:noFill/>
        </p:spPr>
        <p:txBody>
          <a:bodyPr wrap="square" rtlCol="0">
            <a:spAutoFit/>
          </a:bodyPr>
          <a:lstStyle/>
          <a:p>
            <a:pPr algn="ctr"/>
            <a:r>
              <a:rPr lang="en-US" sz="2800" b="1" dirty="0">
                <a:latin typeface="+mj-lt"/>
              </a:rPr>
              <a:t>For Christians, prayer is like having a conversation with God.</a:t>
            </a:r>
          </a:p>
        </p:txBody>
      </p:sp>
      <p:sp>
        <p:nvSpPr>
          <p:cNvPr id="9"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8030" y="2944525"/>
            <a:ext cx="2238040" cy="3357061"/>
          </a:xfrm>
          <a:prstGeom prst="rect">
            <a:avLst/>
          </a:prstGeom>
        </p:spPr>
      </p:pic>
      <p:pic>
        <p:nvPicPr>
          <p:cNvPr id="3" name="Picture 2"/>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037808" y="2944525"/>
            <a:ext cx="2556162" cy="3357061"/>
          </a:xfrm>
          <a:prstGeom prst="rect">
            <a:avLst/>
          </a:prstGeom>
        </p:spPr>
      </p:pic>
    </p:spTree>
    <p:extLst>
      <p:ext uri="{BB962C8B-B14F-4D97-AF65-F5344CB8AC3E}">
        <p14:creationId xmlns:p14="http://schemas.microsoft.com/office/powerpoint/2010/main" val="13668844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B126D-6353-6B4D-9746-E5F1C8E29F20}"/>
              </a:ext>
            </a:extLst>
          </p:cNvPr>
          <p:cNvSpPr>
            <a:spLocks noGrp="1"/>
          </p:cNvSpPr>
          <p:nvPr>
            <p:ph type="title"/>
          </p:nvPr>
        </p:nvSpPr>
        <p:spPr>
          <a:xfrm>
            <a:off x="737235" y="1223248"/>
            <a:ext cx="7886700" cy="994172"/>
          </a:xfrm>
        </p:spPr>
        <p:txBody>
          <a:bodyPr/>
          <a:lstStyle/>
          <a:p>
            <a:pPr algn="ctr"/>
            <a:r>
              <a:rPr lang="en-US" dirty="0"/>
              <a:t>Christians pray to be closer to God.</a:t>
            </a:r>
            <a:br>
              <a:rPr lang="en-US" dirty="0"/>
            </a:br>
            <a:r>
              <a:rPr lang="en-US" dirty="0"/>
              <a:t>They might pray…</a:t>
            </a:r>
          </a:p>
        </p:txBody>
      </p:sp>
      <p:sp>
        <p:nvSpPr>
          <p:cNvPr id="4" name="Rectangle 3">
            <a:extLst>
              <a:ext uri="{FF2B5EF4-FFF2-40B4-BE49-F238E27FC236}">
                <a16:creationId xmlns:a16="http://schemas.microsoft.com/office/drawing/2014/main" id="{5A8AD703-8086-1A46-8488-59DADDABFFCD}"/>
              </a:ext>
            </a:extLst>
          </p:cNvPr>
          <p:cNvSpPr/>
          <p:nvPr/>
        </p:nvSpPr>
        <p:spPr>
          <a:xfrm>
            <a:off x="628650" y="2503170"/>
            <a:ext cx="8103870" cy="594360"/>
          </a:xfrm>
          <a:prstGeom prst="rect">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mj-lt"/>
              </a:rPr>
              <a:t>To say thank you</a:t>
            </a:r>
          </a:p>
        </p:txBody>
      </p:sp>
      <p:sp>
        <p:nvSpPr>
          <p:cNvPr id="5" name="Rectangle 4">
            <a:extLst>
              <a:ext uri="{FF2B5EF4-FFF2-40B4-BE49-F238E27FC236}">
                <a16:creationId xmlns:a16="http://schemas.microsoft.com/office/drawing/2014/main" id="{DBA0DD0C-7A24-9546-8722-DAA7223D4E1E}"/>
              </a:ext>
            </a:extLst>
          </p:cNvPr>
          <p:cNvSpPr/>
          <p:nvPr/>
        </p:nvSpPr>
        <p:spPr>
          <a:xfrm>
            <a:off x="628650" y="3291840"/>
            <a:ext cx="8103870" cy="594360"/>
          </a:xfrm>
          <a:prstGeom prst="rect">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mj-lt"/>
              </a:rPr>
              <a:t>To say sorry	</a:t>
            </a:r>
          </a:p>
        </p:txBody>
      </p:sp>
      <p:sp>
        <p:nvSpPr>
          <p:cNvPr id="6" name="Rectangle 5">
            <a:extLst>
              <a:ext uri="{FF2B5EF4-FFF2-40B4-BE49-F238E27FC236}">
                <a16:creationId xmlns:a16="http://schemas.microsoft.com/office/drawing/2014/main" id="{0994F682-3189-3C4F-9273-DD7DFC0FDAB2}"/>
              </a:ext>
            </a:extLst>
          </p:cNvPr>
          <p:cNvSpPr/>
          <p:nvPr/>
        </p:nvSpPr>
        <p:spPr>
          <a:xfrm>
            <a:off x="628650" y="4171950"/>
            <a:ext cx="8103870" cy="594360"/>
          </a:xfrm>
          <a:prstGeom prst="rect">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t>To say please</a:t>
            </a:r>
          </a:p>
        </p:txBody>
      </p:sp>
      <p:sp>
        <p:nvSpPr>
          <p:cNvPr id="7" name="Rectangle 6">
            <a:extLst>
              <a:ext uri="{FF2B5EF4-FFF2-40B4-BE49-F238E27FC236}">
                <a16:creationId xmlns:a16="http://schemas.microsoft.com/office/drawing/2014/main" id="{64313B1C-4AE6-6044-BD17-BA1F0877546B}"/>
              </a:ext>
            </a:extLst>
          </p:cNvPr>
          <p:cNvSpPr/>
          <p:nvPr/>
        </p:nvSpPr>
        <p:spPr>
          <a:xfrm>
            <a:off x="628650" y="5052060"/>
            <a:ext cx="8103870" cy="594360"/>
          </a:xfrm>
          <a:prstGeom prst="rect">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t>To share a worry</a:t>
            </a:r>
          </a:p>
        </p:txBody>
      </p:sp>
      <p:sp>
        <p:nvSpPr>
          <p:cNvPr id="8"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Tree>
    <p:extLst>
      <p:ext uri="{BB962C8B-B14F-4D97-AF65-F5344CB8AC3E}">
        <p14:creationId xmlns:p14="http://schemas.microsoft.com/office/powerpoint/2010/main" val="2929861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1AB1653-2717-BA47-97DC-3FE1CB1CD852}"/>
              </a:ext>
            </a:extLst>
          </p:cNvPr>
          <p:cNvSpPr>
            <a:spLocks noGrp="1"/>
          </p:cNvSpPr>
          <p:nvPr>
            <p:ph idx="1"/>
          </p:nvPr>
        </p:nvSpPr>
        <p:spPr>
          <a:xfrm>
            <a:off x="581866" y="3947665"/>
            <a:ext cx="3883808" cy="831226"/>
          </a:xfrm>
        </p:spPr>
        <p:txBody>
          <a:bodyPr>
            <a:noAutofit/>
          </a:bodyPr>
          <a:lstStyle/>
          <a:p>
            <a:r>
              <a:rPr lang="en-US" sz="2400" u="sng" dirty="0"/>
              <a:t>Where</a:t>
            </a:r>
            <a:r>
              <a:rPr lang="en-US" sz="2400" dirty="0"/>
              <a:t> do people go to talk to God? </a:t>
            </a:r>
          </a:p>
        </p:txBody>
      </p:sp>
      <p:sp>
        <p:nvSpPr>
          <p:cNvPr id="7"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
        <p:nvSpPr>
          <p:cNvPr id="8" name="Oval Callout 7"/>
          <p:cNvSpPr/>
          <p:nvPr/>
        </p:nvSpPr>
        <p:spPr>
          <a:xfrm>
            <a:off x="5018966" y="3424990"/>
            <a:ext cx="2593845" cy="1876577"/>
          </a:xfrm>
          <a:prstGeom prst="wedgeEllipseCallout">
            <a:avLst>
              <a:gd name="adj1" fmla="val -41090"/>
              <a:gd name="adj2" fmla="val 54944"/>
            </a:avLst>
          </a:prstGeom>
          <a:solidFill>
            <a:srgbClr val="F982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ontent Placeholder 2">
            <a:extLst>
              <a:ext uri="{FF2B5EF4-FFF2-40B4-BE49-F238E27FC236}">
                <a16:creationId xmlns:a16="http://schemas.microsoft.com/office/drawing/2014/main" id="{23F78FCF-A64D-5D4F-81D3-266C982F1A81}"/>
              </a:ext>
            </a:extLst>
          </p:cNvPr>
          <p:cNvSpPr txBox="1">
            <a:spLocks/>
          </p:cNvSpPr>
          <p:nvPr/>
        </p:nvSpPr>
        <p:spPr>
          <a:xfrm>
            <a:off x="5157247" y="4139505"/>
            <a:ext cx="2706054" cy="811531"/>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b="1">
                <a:solidFill>
                  <a:schemeClr val="bg1"/>
                </a:solidFill>
              </a:rPr>
              <a:t>Think, pair, share</a:t>
            </a:r>
            <a:endParaRPr lang="en-US" sz="2200" b="1" dirty="0">
              <a:solidFill>
                <a:schemeClr val="bg1"/>
              </a:solidFill>
            </a:endParaRPr>
          </a:p>
        </p:txBody>
      </p:sp>
      <p:sp>
        <p:nvSpPr>
          <p:cNvPr id="10" name="TextBox 9">
            <a:extLst>
              <a:ext uri="{FF2B5EF4-FFF2-40B4-BE49-F238E27FC236}">
                <a16:creationId xmlns:a16="http://schemas.microsoft.com/office/drawing/2014/main" id="{5A4FD069-9711-C14A-BF4B-D0EA5B579A23}"/>
              </a:ext>
            </a:extLst>
          </p:cNvPr>
          <p:cNvSpPr txBox="1"/>
          <p:nvPr/>
        </p:nvSpPr>
        <p:spPr>
          <a:xfrm>
            <a:off x="398248" y="1253119"/>
            <a:ext cx="8215174" cy="1384995"/>
          </a:xfrm>
          <a:prstGeom prst="rect">
            <a:avLst/>
          </a:prstGeom>
          <a:solidFill>
            <a:schemeClr val="accent2"/>
          </a:solidFill>
        </p:spPr>
        <p:txBody>
          <a:bodyPr wrap="square" rtlCol="0">
            <a:spAutoFit/>
          </a:bodyPr>
          <a:lstStyle/>
          <a:p>
            <a:r>
              <a:rPr lang="en-US" sz="2800" b="1" dirty="0">
                <a:solidFill>
                  <a:schemeClr val="bg1"/>
                </a:solidFill>
                <a:latin typeface="+mj-lt"/>
              </a:rPr>
              <a:t>Activity:</a:t>
            </a:r>
          </a:p>
          <a:p>
            <a:r>
              <a:rPr lang="en-US" sz="2800" b="1" u="sng" dirty="0">
                <a:solidFill>
                  <a:schemeClr val="bg1"/>
                </a:solidFill>
                <a:latin typeface="+mj-lt"/>
              </a:rPr>
              <a:t>Where</a:t>
            </a:r>
            <a:r>
              <a:rPr lang="en-US" sz="2800" b="1" dirty="0">
                <a:solidFill>
                  <a:schemeClr val="bg1"/>
                </a:solidFill>
                <a:latin typeface="+mj-lt"/>
              </a:rPr>
              <a:t> do you have conversations with special people? </a:t>
            </a:r>
            <a:endParaRPr lang="en-US" sz="2800" b="1" u="sng" dirty="0">
              <a:solidFill>
                <a:schemeClr val="bg1"/>
              </a:solidFill>
              <a:latin typeface="+mj-lt"/>
            </a:endParaRPr>
          </a:p>
        </p:txBody>
      </p:sp>
    </p:spTree>
    <p:extLst>
      <p:ext uri="{BB962C8B-B14F-4D97-AF65-F5344CB8AC3E}">
        <p14:creationId xmlns:p14="http://schemas.microsoft.com/office/powerpoint/2010/main" val="4030152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B909CD-05BE-C349-8F40-15143FF49441}"/>
              </a:ext>
            </a:extLst>
          </p:cNvPr>
          <p:cNvSpPr>
            <a:spLocks noGrp="1"/>
          </p:cNvSpPr>
          <p:nvPr>
            <p:ph idx="1"/>
          </p:nvPr>
        </p:nvSpPr>
        <p:spPr>
          <a:xfrm>
            <a:off x="362752" y="3039281"/>
            <a:ext cx="4728537" cy="1511123"/>
          </a:xfrm>
        </p:spPr>
        <p:txBody>
          <a:bodyPr>
            <a:noAutofit/>
          </a:bodyPr>
          <a:lstStyle/>
          <a:p>
            <a:r>
              <a:rPr lang="en-US" sz="2200" dirty="0"/>
              <a:t>Think about…</a:t>
            </a:r>
          </a:p>
          <a:p>
            <a:r>
              <a:rPr lang="en-US" sz="2200" dirty="0"/>
              <a:t>What is happening? </a:t>
            </a:r>
          </a:p>
          <a:p>
            <a:r>
              <a:rPr lang="en-US" sz="2200" dirty="0"/>
              <a:t>Where are they?</a:t>
            </a:r>
          </a:p>
          <a:p>
            <a:r>
              <a:rPr lang="en-US" sz="2200" dirty="0"/>
              <a:t>Can you see any objects?</a:t>
            </a:r>
          </a:p>
        </p:txBody>
      </p:sp>
      <p:sp>
        <p:nvSpPr>
          <p:cNvPr id="4"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153186">
            <a:off x="3883439" y="2596609"/>
            <a:ext cx="2026919" cy="1351279"/>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80069">
            <a:off x="5988188" y="3781170"/>
            <a:ext cx="1862667" cy="1232384"/>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730508">
            <a:off x="4350376" y="3878762"/>
            <a:ext cx="1872237" cy="1249406"/>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454773">
            <a:off x="5786206" y="2653742"/>
            <a:ext cx="1852789" cy="1233428"/>
          </a:xfrm>
          <a:prstGeom prst="rect">
            <a:avLst/>
          </a:prstGeom>
        </p:spPr>
      </p:pic>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54032" y="4794338"/>
            <a:ext cx="1333501" cy="1583668"/>
          </a:xfrm>
          <a:prstGeom prst="rect">
            <a:avLst/>
          </a:prstGeom>
        </p:spPr>
      </p:pic>
      <p:pic>
        <p:nvPicPr>
          <p:cNvPr id="7" name="Picture 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581303">
            <a:off x="6255975" y="4959786"/>
            <a:ext cx="1930338" cy="1017952"/>
          </a:xfrm>
          <a:prstGeom prst="rect">
            <a:avLst/>
          </a:prstGeom>
        </p:spPr>
      </p:pic>
      <p:sp>
        <p:nvSpPr>
          <p:cNvPr id="11" name="TextBox 10">
            <a:extLst>
              <a:ext uri="{FF2B5EF4-FFF2-40B4-BE49-F238E27FC236}">
                <a16:creationId xmlns:a16="http://schemas.microsoft.com/office/drawing/2014/main" id="{5A4FD069-9711-C14A-BF4B-D0EA5B579A23}"/>
              </a:ext>
            </a:extLst>
          </p:cNvPr>
          <p:cNvSpPr txBox="1"/>
          <p:nvPr/>
        </p:nvSpPr>
        <p:spPr>
          <a:xfrm>
            <a:off x="362752" y="1267741"/>
            <a:ext cx="8215174" cy="954107"/>
          </a:xfrm>
          <a:prstGeom prst="rect">
            <a:avLst/>
          </a:prstGeom>
          <a:solidFill>
            <a:schemeClr val="accent2"/>
          </a:solidFill>
        </p:spPr>
        <p:txBody>
          <a:bodyPr wrap="square" rtlCol="0">
            <a:spAutoFit/>
          </a:bodyPr>
          <a:lstStyle/>
          <a:p>
            <a:r>
              <a:rPr lang="en-US" sz="2800" b="1" dirty="0">
                <a:solidFill>
                  <a:schemeClr val="bg1"/>
                </a:solidFill>
                <a:latin typeface="+mj-lt"/>
              </a:rPr>
              <a:t>Activity:</a:t>
            </a:r>
          </a:p>
          <a:p>
            <a:r>
              <a:rPr lang="en-US" sz="2800" b="1" dirty="0">
                <a:solidFill>
                  <a:schemeClr val="bg1"/>
                </a:solidFill>
                <a:latin typeface="+mj-lt"/>
              </a:rPr>
              <a:t>Move around the room and look at the pictures</a:t>
            </a:r>
          </a:p>
        </p:txBody>
      </p:sp>
    </p:spTree>
    <p:extLst>
      <p:ext uri="{BB962C8B-B14F-4D97-AF65-F5344CB8AC3E}">
        <p14:creationId xmlns:p14="http://schemas.microsoft.com/office/powerpoint/2010/main" val="19193818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Callout 10">
            <a:extLst>
              <a:ext uri="{FF2B5EF4-FFF2-40B4-BE49-F238E27FC236}">
                <a16:creationId xmlns:a16="http://schemas.microsoft.com/office/drawing/2014/main" id="{47556D3B-5458-5D46-8592-18455AEF0CA7}"/>
              </a:ext>
            </a:extLst>
          </p:cNvPr>
          <p:cNvSpPr/>
          <p:nvPr/>
        </p:nvSpPr>
        <p:spPr>
          <a:xfrm>
            <a:off x="1757363" y="865653"/>
            <a:ext cx="1474470" cy="983576"/>
          </a:xfrm>
          <a:prstGeom prst="wedgeEllipseCallout">
            <a:avLst>
              <a:gd name="adj1" fmla="val -52616"/>
              <a:gd name="adj2" fmla="val 79931"/>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 pray on my own at home.</a:t>
            </a:r>
          </a:p>
        </p:txBody>
      </p:sp>
      <p:sp>
        <p:nvSpPr>
          <p:cNvPr id="12" name="Oval Callout 11">
            <a:extLst>
              <a:ext uri="{FF2B5EF4-FFF2-40B4-BE49-F238E27FC236}">
                <a16:creationId xmlns:a16="http://schemas.microsoft.com/office/drawing/2014/main" id="{656F4E10-D997-8640-8D2A-3FE60279912D}"/>
              </a:ext>
            </a:extLst>
          </p:cNvPr>
          <p:cNvSpPr/>
          <p:nvPr/>
        </p:nvSpPr>
        <p:spPr>
          <a:xfrm>
            <a:off x="4646295" y="869248"/>
            <a:ext cx="1474470" cy="983576"/>
          </a:xfrm>
          <a:prstGeom prst="wedgeEllipseCallout">
            <a:avLst>
              <a:gd name="adj1" fmla="val -52616"/>
              <a:gd name="adj2" fmla="val 79931"/>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We pray together in church</a:t>
            </a:r>
            <a:r>
              <a:rPr lang="en-US" sz="1350" dirty="0"/>
              <a:t>.</a:t>
            </a:r>
          </a:p>
        </p:txBody>
      </p:sp>
      <p:sp>
        <p:nvSpPr>
          <p:cNvPr id="13" name="Oval Callout 12">
            <a:extLst>
              <a:ext uri="{FF2B5EF4-FFF2-40B4-BE49-F238E27FC236}">
                <a16:creationId xmlns:a16="http://schemas.microsoft.com/office/drawing/2014/main" id="{A08D80EE-48C0-0749-93FB-05DA515B198F}"/>
              </a:ext>
            </a:extLst>
          </p:cNvPr>
          <p:cNvSpPr/>
          <p:nvPr/>
        </p:nvSpPr>
        <p:spPr>
          <a:xfrm>
            <a:off x="7458075" y="869248"/>
            <a:ext cx="1474470" cy="983576"/>
          </a:xfrm>
          <a:prstGeom prst="wedgeEllipseCallout">
            <a:avLst>
              <a:gd name="adj1" fmla="val -52616"/>
              <a:gd name="adj2" fmla="val 79931"/>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We say Grace at the dinner table.</a:t>
            </a:r>
          </a:p>
        </p:txBody>
      </p:sp>
      <p:sp>
        <p:nvSpPr>
          <p:cNvPr id="14" name="Oval Callout 13">
            <a:extLst>
              <a:ext uri="{FF2B5EF4-FFF2-40B4-BE49-F238E27FC236}">
                <a16:creationId xmlns:a16="http://schemas.microsoft.com/office/drawing/2014/main" id="{9CFFF7C0-8DAD-1E4E-8647-547486763210}"/>
              </a:ext>
            </a:extLst>
          </p:cNvPr>
          <p:cNvSpPr/>
          <p:nvPr/>
        </p:nvSpPr>
        <p:spPr>
          <a:xfrm>
            <a:off x="1757363" y="3505699"/>
            <a:ext cx="1474470" cy="983576"/>
          </a:xfrm>
          <a:prstGeom prst="wedgeEllipseCallout">
            <a:avLst>
              <a:gd name="adj1" fmla="val -52616"/>
              <a:gd name="adj2" fmla="val 79931"/>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We pray together at our prayer meeting.</a:t>
            </a:r>
          </a:p>
        </p:txBody>
      </p:sp>
      <p:sp>
        <p:nvSpPr>
          <p:cNvPr id="15" name="Oval Callout 14">
            <a:extLst>
              <a:ext uri="{FF2B5EF4-FFF2-40B4-BE49-F238E27FC236}">
                <a16:creationId xmlns:a16="http://schemas.microsoft.com/office/drawing/2014/main" id="{6CEB638E-EBE0-3941-BFA9-749C729A48F5}"/>
              </a:ext>
            </a:extLst>
          </p:cNvPr>
          <p:cNvSpPr/>
          <p:nvPr/>
        </p:nvSpPr>
        <p:spPr>
          <a:xfrm>
            <a:off x="4646295" y="3505699"/>
            <a:ext cx="1474470" cy="983576"/>
          </a:xfrm>
          <a:prstGeom prst="wedgeEllipseCallout">
            <a:avLst>
              <a:gd name="adj1" fmla="val -52616"/>
              <a:gd name="adj2" fmla="val 79931"/>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 like to pray outside.</a:t>
            </a:r>
          </a:p>
        </p:txBody>
      </p:sp>
      <p:sp>
        <p:nvSpPr>
          <p:cNvPr id="16" name="Oval Callout 15">
            <a:extLst>
              <a:ext uri="{FF2B5EF4-FFF2-40B4-BE49-F238E27FC236}">
                <a16:creationId xmlns:a16="http://schemas.microsoft.com/office/drawing/2014/main" id="{748C1D84-BCD6-F046-A340-E9D1BC9D6F39}"/>
              </a:ext>
            </a:extLst>
          </p:cNvPr>
          <p:cNvSpPr/>
          <p:nvPr/>
        </p:nvSpPr>
        <p:spPr>
          <a:xfrm>
            <a:off x="7298055" y="3547439"/>
            <a:ext cx="1634490" cy="983576"/>
          </a:xfrm>
          <a:prstGeom prst="wedgeEllipseCallout">
            <a:avLst>
              <a:gd name="adj1" fmla="val -38955"/>
              <a:gd name="adj2" fmla="val 97227"/>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 pray in my bed before I go to sleep.</a:t>
            </a:r>
          </a:p>
        </p:txBody>
      </p:sp>
      <p:sp>
        <p:nvSpPr>
          <p:cNvPr id="17" name="Text Placeholder 4">
            <a:extLst>
              <a:ext uri="{FF2B5EF4-FFF2-40B4-BE49-F238E27FC236}">
                <a16:creationId xmlns:a16="http://schemas.microsoft.com/office/drawing/2014/main" id="{C76295CF-EE55-4B35-84B9-1932A89C1C55}"/>
              </a:ext>
            </a:extLst>
          </p:cNvPr>
          <p:cNvSpPr txBox="1">
            <a:spLocks/>
          </p:cNvSpPr>
          <p:nvPr/>
        </p:nvSpPr>
        <p:spPr>
          <a:xfrm>
            <a:off x="267889" y="649833"/>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
        <p:nvSpPr>
          <p:cNvPr id="3" name="Rectangle 2"/>
          <p:cNvSpPr/>
          <p:nvPr/>
        </p:nvSpPr>
        <p:spPr>
          <a:xfrm>
            <a:off x="2286000" y="3105835"/>
            <a:ext cx="4572000" cy="369332"/>
          </a:xfrm>
          <a:prstGeom prst="rect">
            <a:avLst/>
          </a:prstGeom>
        </p:spPr>
        <p:txBody>
          <a:bodyPr>
            <a:spAutoFit/>
          </a:bodyPr>
          <a:lstStyle/>
          <a:p>
            <a:endParaRPr lang="en-GB" dirty="0"/>
          </a:p>
        </p:txBody>
      </p:sp>
      <p:pic>
        <p:nvPicPr>
          <p:cNvPr id="21" name="Picture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13219" y="4538833"/>
            <a:ext cx="1333076" cy="1996958"/>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53614" y="2134507"/>
            <a:ext cx="2022590" cy="1346467"/>
          </a:xfrm>
          <a:prstGeom prst="rect">
            <a:avLst/>
          </a:prstGeom>
        </p:spPr>
      </p:pic>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9851" y="2120386"/>
            <a:ext cx="1955024" cy="1303349"/>
          </a:xfrm>
          <a:prstGeom prst="rect">
            <a:avLst/>
          </a:prstGeom>
        </p:spPr>
      </p:pic>
      <p:pic>
        <p:nvPicPr>
          <p:cNvPr id="6" name="Picture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85220" y="2150315"/>
            <a:ext cx="2002426" cy="1324852"/>
          </a:xfrm>
          <a:prstGeom prst="rect">
            <a:avLst/>
          </a:prstGeom>
        </p:spPr>
      </p:pic>
      <p:pic>
        <p:nvPicPr>
          <p:cNvPr id="9" name="Picture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7582" y="4876799"/>
            <a:ext cx="1979561" cy="1321027"/>
          </a:xfrm>
          <a:prstGeom prst="rect">
            <a:avLst/>
          </a:prstGeom>
        </p:spPr>
      </p:pic>
      <p:pic>
        <p:nvPicPr>
          <p:cNvPr id="10" name="Picture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871993" y="5011446"/>
            <a:ext cx="2852123" cy="1504049"/>
          </a:xfrm>
          <a:prstGeom prst="rect">
            <a:avLst/>
          </a:prstGeom>
        </p:spPr>
      </p:pic>
    </p:spTree>
    <p:extLst>
      <p:ext uri="{BB962C8B-B14F-4D97-AF65-F5344CB8AC3E}">
        <p14:creationId xmlns:p14="http://schemas.microsoft.com/office/powerpoint/2010/main" val="3936455986"/>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3" ma:contentTypeDescription="Create a new document." ma:contentTypeScope="" ma:versionID="6db0559c1048424bbe60e54756300127">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4443467301247e5301624e2525140cca"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E3643C3-A4D5-41C6-80CA-053AD29B907B}">
  <ds:schemaRefs>
    <ds:schemaRef ds:uri="http://schemas.microsoft.com/office/2006/metadata/properties"/>
    <ds:schemaRef ds:uri="http://schemas.microsoft.com/office/infopath/2007/PartnerControls"/>
    <ds:schemaRef ds:uri="cf8bedca-0699-49e1-97e1-14424d7eca52"/>
    <ds:schemaRef ds:uri="40e3bd4d-ad2a-475f-b877-b0398ba3b99b"/>
    <ds:schemaRef ds:uri="b9f7f328-d3ff-4819-955b-35535df07bba"/>
    <ds:schemaRef ds:uri="2bde14ae-7622-460c-a38b-b0381bac6d2e"/>
  </ds:schemaRefs>
</ds:datastoreItem>
</file>

<file path=customXml/itemProps2.xml><?xml version="1.0" encoding="utf-8"?>
<ds:datastoreItem xmlns:ds="http://schemas.openxmlformats.org/officeDocument/2006/customXml" ds:itemID="{B80385F6-2A87-4E4C-8637-B5D0B8189D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592A87A-6966-4523-B9F1-064C840F76D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2013</TotalTime>
  <Words>1446</Words>
  <Application>Microsoft Office PowerPoint</Application>
  <PresentationFormat>On-screen Show (4:3)</PresentationFormat>
  <Paragraphs>183</Paragraphs>
  <Slides>17</Slides>
  <Notes>17</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Palatino</vt:lpstr>
      <vt:lpstr>Office Theme</vt:lpstr>
      <vt:lpstr>PowerPoint Presentation</vt:lpstr>
      <vt:lpstr>PowerPoint Presentation</vt:lpstr>
      <vt:lpstr>PowerPoint Presentation</vt:lpstr>
      <vt:lpstr> Activity:  Who helps you?   Who do you turn to when things go wrong? </vt:lpstr>
      <vt:lpstr>PowerPoint Presentation</vt:lpstr>
      <vt:lpstr>Christians pray to be closer to God. They might pray…</vt:lpstr>
      <vt:lpstr>PowerPoint Presentation</vt:lpstr>
      <vt:lpstr>PowerPoint Presentation</vt:lpstr>
      <vt:lpstr>PowerPoint Presentation</vt:lpstr>
      <vt:lpstr>Christians can say prayers anywhere but many go to church to worship God and pray there.   </vt:lpstr>
      <vt:lpstr>This is Westminster Abbey</vt:lpstr>
      <vt:lpstr>PowerPoint Presentation</vt:lpstr>
      <vt:lpstr>So now we know why and where to pray,  let’s think about how</vt:lpstr>
      <vt:lpstr>At Westminster Abbey,  prayers are said and sung.</vt:lpstr>
      <vt:lpstr>PowerPoint Presentation</vt:lpstr>
      <vt:lpstr>PowerPoint Presentation</vt:lpstr>
      <vt:lpstr> What have we learnt?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197</cp:revision>
  <dcterms:created xsi:type="dcterms:W3CDTF">2019-02-11T11:01:41Z</dcterms:created>
  <dcterms:modified xsi:type="dcterms:W3CDTF">2023-06-19T10:10:20Z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2487600</vt:r8>
  </property>
  <property fmtid="{D5CDD505-2E9C-101B-9397-08002B2CF9AE}" pid="4" name="MediaServiceImageTags">
    <vt:lpwstr/>
  </property>
</Properties>
</file>