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3"/>
  </p:notesMasterIdLst>
  <p:sldIdLst>
    <p:sldId id="392" r:id="rId5"/>
    <p:sldId id="316" r:id="rId6"/>
    <p:sldId id="365" r:id="rId7"/>
    <p:sldId id="403" r:id="rId8"/>
    <p:sldId id="404" r:id="rId9"/>
    <p:sldId id="393" r:id="rId10"/>
    <p:sldId id="394" r:id="rId11"/>
    <p:sldId id="405" r:id="rId12"/>
    <p:sldId id="408" r:id="rId13"/>
    <p:sldId id="397" r:id="rId14"/>
    <p:sldId id="406" r:id="rId15"/>
    <p:sldId id="407" r:id="rId16"/>
    <p:sldId id="395" r:id="rId17"/>
    <p:sldId id="409" r:id="rId18"/>
    <p:sldId id="396" r:id="rId19"/>
    <p:sldId id="398" r:id="rId20"/>
    <p:sldId id="400" r:id="rId21"/>
    <p:sldId id="401"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6CA533-0653-260E-FDB7-C8CDE1DD82B2}" name="Laura Arends" initials="LA" userId="S::Laura.Arends@westminster-abbey.org::a1c91e67-eed6-4549-a4b2-f1951bd78e56" providerId="AD"/>
  <p188:author id="{C847833B-89CC-223C-3209-42EF74C89F48}" name="Laura Arends" initials="LA" userId="S::laura.arends@westminster-abbey.org::a1c91e67-eed6-4549-a4b2-f1951bd78e56" providerId="AD"/>
  <p188:author id="{DDDB0E9A-1C1D-C22F-BBD1-6A2BF1D735DD}" name="Sophie Langsford" initials="SL" userId="S::sophie.langsford@westminster-abbey.org::2ea6d925-4a6e-425b-8569-87f33b9a79c6" providerId="AD"/>
  <p188:author id="{37EF83BC-3276-C3CB-5349-D3611DA3E24D}" name="Sian Shaw" initials="SS" userId="S::sian.shaw@westminster-abbey.org::cf930bf7-ba7f-4ec0-9225-526cb0af2be3" providerId="AD"/>
  <p188:author id="{80FB02CA-195A-BCF9-00BD-6FF0AD82BB87}" name="Lou Cash" initials="LC" userId="S::lou.cash@westminster-abbey.org::86be4a58-c22e-4e67-b9c9-cb87f0968146" providerId="AD"/>
  <p188:author id="{1E257FD1-2AE0-ED44-3C85-523AE3DD16F4}" name="Sophie Holland" initials="SH" userId="S::sophie.holland@westminster-abbey.org::973f5038-f617-450a-8546-88bc9d3463c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40E66"/>
    <a:srgbClr val="9D9D9D"/>
    <a:srgbClr val="006E73"/>
    <a:srgbClr val="E03540"/>
    <a:srgbClr val="F98228"/>
    <a:srgbClr val="74C8E6"/>
    <a:srgbClr val="6A86E2"/>
    <a:srgbClr val="96C88E"/>
    <a:srgbClr val="51B6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B79A4B-2F4C-4B92-6C8D-7DB82D296B91}" v="75" dt="2025-06-23T12:45:40.2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7" d="100"/>
          <a:sy n="57" d="100"/>
        </p:scale>
        <p:origin x="84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u Cash" userId="S::lou.cash@westminster-abbey.org::86be4a58-c22e-4e67-b9c9-cb87f0968146" providerId="AD" clId="Web-{BC4DF9B6-0237-32C9-DDE1-B68F34435F3A}"/>
    <pc:docChg chg="modSld sldOrd">
      <pc:chgData name="Lou Cash" userId="S::lou.cash@westminster-abbey.org::86be4a58-c22e-4e67-b9c9-cb87f0968146" providerId="AD" clId="Web-{BC4DF9B6-0237-32C9-DDE1-B68F34435F3A}" dt="2025-02-26T13:27:54.829" v="2293" actId="20577"/>
      <pc:docMkLst>
        <pc:docMk/>
      </pc:docMkLst>
      <pc:sldChg chg="modSp">
        <pc:chgData name="Lou Cash" userId="S::lou.cash@westminster-abbey.org::86be4a58-c22e-4e67-b9c9-cb87f0968146" providerId="AD" clId="Web-{BC4DF9B6-0237-32C9-DDE1-B68F34435F3A}" dt="2025-02-25T15:42:37.227" v="201" actId="14100"/>
        <pc:sldMkLst>
          <pc:docMk/>
          <pc:sldMk cId="3712833313" sldId="365"/>
        </pc:sldMkLst>
        <pc:spChg chg="mod">
          <ac:chgData name="Lou Cash" userId="S::lou.cash@westminster-abbey.org::86be4a58-c22e-4e67-b9c9-cb87f0968146" providerId="AD" clId="Web-{BC4DF9B6-0237-32C9-DDE1-B68F34435F3A}" dt="2025-02-25T15:42:37.227" v="201" actId="14100"/>
          <ac:spMkLst>
            <pc:docMk/>
            <pc:sldMk cId="3712833313" sldId="365"/>
            <ac:spMk id="3" creationId="{74A5BF1B-AC89-545A-8446-99E1D699CE4F}"/>
          </ac:spMkLst>
        </pc:spChg>
      </pc:sldChg>
      <pc:sldChg chg="modSp">
        <pc:chgData name="Lou Cash" userId="S::lou.cash@westminster-abbey.org::86be4a58-c22e-4e67-b9c9-cb87f0968146" providerId="AD" clId="Web-{BC4DF9B6-0237-32C9-DDE1-B68F34435F3A}" dt="2025-02-25T16:20:11.668" v="972" actId="14100"/>
        <pc:sldMkLst>
          <pc:docMk/>
          <pc:sldMk cId="3819458236" sldId="393"/>
        </pc:sldMkLst>
        <pc:spChg chg="mod">
          <ac:chgData name="Lou Cash" userId="S::lou.cash@westminster-abbey.org::86be4a58-c22e-4e67-b9c9-cb87f0968146" providerId="AD" clId="Web-{BC4DF9B6-0237-32C9-DDE1-B68F34435F3A}" dt="2025-02-25T16:20:11.668" v="972" actId="14100"/>
          <ac:spMkLst>
            <pc:docMk/>
            <pc:sldMk cId="3819458236" sldId="393"/>
            <ac:spMk id="3" creationId="{74A5BF1B-AC89-545A-8446-99E1D699CE4F}"/>
          </ac:spMkLst>
        </pc:spChg>
        <pc:spChg chg="mod">
          <ac:chgData name="Lou Cash" userId="S::lou.cash@westminster-abbey.org::86be4a58-c22e-4e67-b9c9-cb87f0968146" providerId="AD" clId="Web-{BC4DF9B6-0237-32C9-DDE1-B68F34435F3A}" dt="2025-02-25T16:20:06.761" v="971" actId="1076"/>
          <ac:spMkLst>
            <pc:docMk/>
            <pc:sldMk cId="3819458236" sldId="393"/>
            <ac:spMk id="10" creationId="{C478436B-4B01-E44C-9310-D52D2C2537E3}"/>
          </ac:spMkLst>
        </pc:spChg>
      </pc:sldChg>
      <pc:sldChg chg="modSp ord">
        <pc:chgData name="Lou Cash" userId="S::lou.cash@westminster-abbey.org::86be4a58-c22e-4e67-b9c9-cb87f0968146" providerId="AD" clId="Web-{BC4DF9B6-0237-32C9-DDE1-B68F34435F3A}" dt="2025-02-25T16:32:37.262" v="1150" actId="20577"/>
        <pc:sldMkLst>
          <pc:docMk/>
          <pc:sldMk cId="2442929998" sldId="394"/>
        </pc:sldMkLst>
        <pc:spChg chg="mod">
          <ac:chgData name="Lou Cash" userId="S::lou.cash@westminster-abbey.org::86be4a58-c22e-4e67-b9c9-cb87f0968146" providerId="AD" clId="Web-{BC4DF9B6-0237-32C9-DDE1-B68F34435F3A}" dt="2025-02-25T15:49:50.236" v="504" actId="20577"/>
          <ac:spMkLst>
            <pc:docMk/>
            <pc:sldMk cId="2442929998" sldId="394"/>
            <ac:spMk id="10" creationId="{C478436B-4B01-E44C-9310-D52D2C2537E3}"/>
          </ac:spMkLst>
        </pc:spChg>
        <pc:spChg chg="mod">
          <ac:chgData name="Lou Cash" userId="S::lou.cash@westminster-abbey.org::86be4a58-c22e-4e67-b9c9-cb87f0968146" providerId="AD" clId="Web-{BC4DF9B6-0237-32C9-DDE1-B68F34435F3A}" dt="2025-02-25T16:32:37.262" v="1150" actId="20577"/>
          <ac:spMkLst>
            <pc:docMk/>
            <pc:sldMk cId="2442929998" sldId="394"/>
            <ac:spMk id="12" creationId="{74A5BF1B-AC89-545A-8446-99E1D699CE4F}"/>
          </ac:spMkLst>
        </pc:spChg>
      </pc:sldChg>
      <pc:sldChg chg="addSp modSp modNotes">
        <pc:chgData name="Lou Cash" userId="S::lou.cash@westminster-abbey.org::86be4a58-c22e-4e67-b9c9-cb87f0968146" providerId="AD" clId="Web-{BC4DF9B6-0237-32C9-DDE1-B68F34435F3A}" dt="2025-02-26T13:27:54.829" v="2293" actId="20577"/>
        <pc:sldMkLst>
          <pc:docMk/>
          <pc:sldMk cId="3515797782" sldId="395"/>
        </pc:sldMkLst>
        <pc:spChg chg="mod">
          <ac:chgData name="Lou Cash" userId="S::lou.cash@westminster-abbey.org::86be4a58-c22e-4e67-b9c9-cb87f0968146" providerId="AD" clId="Web-{BC4DF9B6-0237-32C9-DDE1-B68F34435F3A}" dt="2025-02-26T13:01:25.072" v="2089" actId="20577"/>
          <ac:spMkLst>
            <pc:docMk/>
            <pc:sldMk cId="3515797782" sldId="395"/>
            <ac:spMk id="3" creationId="{74A5BF1B-AC89-545A-8446-99E1D699CE4F}"/>
          </ac:spMkLst>
        </pc:spChg>
        <pc:spChg chg="add mod ord">
          <ac:chgData name="Lou Cash" userId="S::lou.cash@westminster-abbey.org::86be4a58-c22e-4e67-b9c9-cb87f0968146" providerId="AD" clId="Web-{BC4DF9B6-0237-32C9-DDE1-B68F34435F3A}" dt="2025-02-26T13:27:54.829" v="2293" actId="20577"/>
          <ac:spMkLst>
            <pc:docMk/>
            <pc:sldMk cId="3515797782" sldId="395"/>
            <ac:spMk id="4" creationId="{FFBC5847-0AE9-CB71-D4AB-CF5CCCBC4094}"/>
          </ac:spMkLst>
        </pc:spChg>
        <pc:spChg chg="mod">
          <ac:chgData name="Lou Cash" userId="S::lou.cash@westminster-abbey.org::86be4a58-c22e-4e67-b9c9-cb87f0968146" providerId="AD" clId="Web-{BC4DF9B6-0237-32C9-DDE1-B68F34435F3A}" dt="2025-02-25T16:43:42.496" v="1836" actId="20577"/>
          <ac:spMkLst>
            <pc:docMk/>
            <pc:sldMk cId="3515797782" sldId="395"/>
            <ac:spMk id="10" creationId="{C478436B-4B01-E44C-9310-D52D2C2537E3}"/>
          </ac:spMkLst>
        </pc:spChg>
        <pc:spChg chg="mod">
          <ac:chgData name="Lou Cash" userId="S::lou.cash@westminster-abbey.org::86be4a58-c22e-4e67-b9c9-cb87f0968146" providerId="AD" clId="Web-{BC4DF9B6-0237-32C9-DDE1-B68F34435F3A}" dt="2025-02-25T16:20:42.340" v="975" actId="20577"/>
          <ac:spMkLst>
            <pc:docMk/>
            <pc:sldMk cId="3515797782" sldId="395"/>
            <ac:spMk id="12" creationId="{74A5BF1B-AC89-545A-8446-99E1D699CE4F}"/>
          </ac:spMkLst>
        </pc:spChg>
        <pc:picChg chg="add mod">
          <ac:chgData name="Lou Cash" userId="S::lou.cash@westminster-abbey.org::86be4a58-c22e-4e67-b9c9-cb87f0968146" providerId="AD" clId="Web-{BC4DF9B6-0237-32C9-DDE1-B68F34435F3A}" dt="2025-02-26T13:01:06.900" v="2086" actId="1076"/>
          <ac:picMkLst>
            <pc:docMk/>
            <pc:sldMk cId="3515797782" sldId="395"/>
            <ac:picMk id="2" creationId="{0BA57FE8-15A2-F720-EFA7-8239F14D3B61}"/>
          </ac:picMkLst>
        </pc:picChg>
      </pc:sldChg>
      <pc:sldChg chg="addSp delSp modSp">
        <pc:chgData name="Lou Cash" userId="S::lou.cash@westminster-abbey.org::86be4a58-c22e-4e67-b9c9-cb87f0968146" providerId="AD" clId="Web-{BC4DF9B6-0237-32C9-DDE1-B68F34435F3A}" dt="2025-02-26T13:26:55.998" v="2284" actId="20577"/>
        <pc:sldMkLst>
          <pc:docMk/>
          <pc:sldMk cId="1102236954" sldId="396"/>
        </pc:sldMkLst>
        <pc:spChg chg="mod">
          <ac:chgData name="Lou Cash" userId="S::lou.cash@westminster-abbey.org::86be4a58-c22e-4e67-b9c9-cb87f0968146" providerId="AD" clId="Web-{BC4DF9B6-0237-32C9-DDE1-B68F34435F3A}" dt="2025-02-26T13:06:47.597" v="2091" actId="20577"/>
          <ac:spMkLst>
            <pc:docMk/>
            <pc:sldMk cId="1102236954" sldId="396"/>
            <ac:spMk id="2" creationId="{95117EAD-580E-4668-9131-D3E279BE88DA}"/>
          </ac:spMkLst>
        </pc:spChg>
        <pc:spChg chg="mod">
          <ac:chgData name="Lou Cash" userId="S::lou.cash@westminster-abbey.org::86be4a58-c22e-4e67-b9c9-cb87f0968146" providerId="AD" clId="Web-{BC4DF9B6-0237-32C9-DDE1-B68F34435F3A}" dt="2025-02-26T13:26:55.998" v="2284" actId="20577"/>
          <ac:spMkLst>
            <pc:docMk/>
            <pc:sldMk cId="1102236954" sldId="396"/>
            <ac:spMk id="3" creationId="{9BDA0055-A1C0-4FE6-A741-50B28FDB84B0}"/>
          </ac:spMkLst>
        </pc:spChg>
        <pc:spChg chg="add del">
          <ac:chgData name="Lou Cash" userId="S::lou.cash@westminster-abbey.org::86be4a58-c22e-4e67-b9c9-cb87f0968146" providerId="AD" clId="Web-{BC4DF9B6-0237-32C9-DDE1-B68F34435F3A}" dt="2025-02-26T13:24:16.833" v="2254"/>
          <ac:spMkLst>
            <pc:docMk/>
            <pc:sldMk cId="1102236954" sldId="396"/>
            <ac:spMk id="6" creationId="{EAFF1839-30BC-CCC3-5099-B8C153D7E31C}"/>
          </ac:spMkLst>
        </pc:spChg>
        <pc:spChg chg="add del mod">
          <ac:chgData name="Lou Cash" userId="S::lou.cash@westminster-abbey.org::86be4a58-c22e-4e67-b9c9-cb87f0968146" providerId="AD" clId="Web-{BC4DF9B6-0237-32C9-DDE1-B68F34435F3A}" dt="2025-02-26T13:25:04.851" v="2263"/>
          <ac:spMkLst>
            <pc:docMk/>
            <pc:sldMk cId="1102236954" sldId="396"/>
            <ac:spMk id="7" creationId="{3A697451-9EB3-C771-C49C-63513406225F}"/>
          </ac:spMkLst>
        </pc:spChg>
        <pc:graphicFrameChg chg="add del mod modGraphic">
          <ac:chgData name="Lou Cash" userId="S::lou.cash@westminster-abbey.org::86be4a58-c22e-4e67-b9c9-cb87f0968146" providerId="AD" clId="Web-{BC4DF9B6-0237-32C9-DDE1-B68F34435F3A}" dt="2025-02-26T13:26:21.605" v="2281"/>
          <ac:graphicFrameMkLst>
            <pc:docMk/>
            <pc:sldMk cId="1102236954" sldId="396"/>
            <ac:graphicFrameMk id="8" creationId="{EC3CC65B-F5EE-4F90-EA4E-15CBB10BBB7C}"/>
          </ac:graphicFrameMkLst>
        </pc:graphicFrameChg>
      </pc:sldChg>
      <pc:sldChg chg="modSp">
        <pc:chgData name="Lou Cash" userId="S::lou.cash@westminster-abbey.org::86be4a58-c22e-4e67-b9c9-cb87f0968146" providerId="AD" clId="Web-{BC4DF9B6-0237-32C9-DDE1-B68F34435F3A}" dt="2025-02-25T16:44:08.981" v="1865" actId="20577"/>
        <pc:sldMkLst>
          <pc:docMk/>
          <pc:sldMk cId="502958641" sldId="397"/>
        </pc:sldMkLst>
        <pc:spChg chg="mod">
          <ac:chgData name="Lou Cash" userId="S::lou.cash@westminster-abbey.org::86be4a58-c22e-4e67-b9c9-cb87f0968146" providerId="AD" clId="Web-{BC4DF9B6-0237-32C9-DDE1-B68F34435F3A}" dt="2025-02-25T16:44:08.981" v="1865" actId="20577"/>
          <ac:spMkLst>
            <pc:docMk/>
            <pc:sldMk cId="502958641" sldId="397"/>
            <ac:spMk id="2" creationId="{9487FFEB-FA63-40BF-9A41-DE7050E97329}"/>
          </ac:spMkLst>
        </pc:spChg>
      </pc:sldChg>
      <pc:sldChg chg="modSp">
        <pc:chgData name="Lou Cash" userId="S::lou.cash@westminster-abbey.org::86be4a58-c22e-4e67-b9c9-cb87f0968146" providerId="AD" clId="Web-{BC4DF9B6-0237-32C9-DDE1-B68F34435F3A}" dt="2025-02-25T16:44:27.247" v="1888" actId="20577"/>
        <pc:sldMkLst>
          <pc:docMk/>
          <pc:sldMk cId="3759486499" sldId="398"/>
        </pc:sldMkLst>
        <pc:spChg chg="mod">
          <ac:chgData name="Lou Cash" userId="S::lou.cash@westminster-abbey.org::86be4a58-c22e-4e67-b9c9-cb87f0968146" providerId="AD" clId="Web-{BC4DF9B6-0237-32C9-DDE1-B68F34435F3A}" dt="2025-02-25T16:44:27.247" v="1888" actId="20577"/>
          <ac:spMkLst>
            <pc:docMk/>
            <pc:sldMk cId="3759486499" sldId="398"/>
            <ac:spMk id="2" creationId="{9282E307-FA12-4B15-9692-F8F0CE1D9A76}"/>
          </ac:spMkLst>
        </pc:spChg>
      </pc:sldChg>
      <pc:sldChg chg="modSp">
        <pc:chgData name="Lou Cash" userId="S::lou.cash@westminster-abbey.org::86be4a58-c22e-4e67-b9c9-cb87f0968146" providerId="AD" clId="Web-{BC4DF9B6-0237-32C9-DDE1-B68F34435F3A}" dt="2025-02-25T16:44:45.935" v="1910" actId="20577"/>
        <pc:sldMkLst>
          <pc:docMk/>
          <pc:sldMk cId="1092291395" sldId="399"/>
        </pc:sldMkLst>
        <pc:spChg chg="mod">
          <ac:chgData name="Lou Cash" userId="S::lou.cash@westminster-abbey.org::86be4a58-c22e-4e67-b9c9-cb87f0968146" providerId="AD" clId="Web-{BC4DF9B6-0237-32C9-DDE1-B68F34435F3A}" dt="2025-02-25T16:44:45.935" v="1910" actId="20577"/>
          <ac:spMkLst>
            <pc:docMk/>
            <pc:sldMk cId="1092291395" sldId="399"/>
            <ac:spMk id="2" creationId="{A8DCA005-176B-4B06-89A3-98E343956AF5}"/>
          </ac:spMkLst>
        </pc:spChg>
      </pc:sldChg>
      <pc:sldChg chg="modSp">
        <pc:chgData name="Lou Cash" userId="S::lou.cash@westminster-abbey.org::86be4a58-c22e-4e67-b9c9-cb87f0968146" providerId="AD" clId="Web-{BC4DF9B6-0237-32C9-DDE1-B68F34435F3A}" dt="2025-02-25T16:44:57.810" v="1930" actId="20577"/>
        <pc:sldMkLst>
          <pc:docMk/>
          <pc:sldMk cId="2563816468" sldId="400"/>
        </pc:sldMkLst>
        <pc:spChg chg="mod">
          <ac:chgData name="Lou Cash" userId="S::lou.cash@westminster-abbey.org::86be4a58-c22e-4e67-b9c9-cb87f0968146" providerId="AD" clId="Web-{BC4DF9B6-0237-32C9-DDE1-B68F34435F3A}" dt="2025-02-25T16:44:57.810" v="1930" actId="20577"/>
          <ac:spMkLst>
            <pc:docMk/>
            <pc:sldMk cId="2563816468" sldId="400"/>
            <ac:spMk id="2" creationId="{E7723800-8ABD-4D39-B4A2-3E9532E24375}"/>
          </ac:spMkLst>
        </pc:spChg>
      </pc:sldChg>
      <pc:sldChg chg="addSp delSp modSp">
        <pc:chgData name="Lou Cash" userId="S::lou.cash@westminster-abbey.org::86be4a58-c22e-4e67-b9c9-cb87f0968146" providerId="AD" clId="Web-{BC4DF9B6-0237-32C9-DDE1-B68F34435F3A}" dt="2025-02-26T09:48:17.864" v="1931" actId="20577"/>
        <pc:sldMkLst>
          <pc:docMk/>
          <pc:sldMk cId="3839370689" sldId="403"/>
        </pc:sldMkLst>
        <pc:spChg chg="mod">
          <ac:chgData name="Lou Cash" userId="S::lou.cash@westminster-abbey.org::86be4a58-c22e-4e67-b9c9-cb87f0968146" providerId="AD" clId="Web-{BC4DF9B6-0237-32C9-DDE1-B68F34435F3A}" dt="2025-02-26T09:48:17.864" v="1931" actId="20577"/>
          <ac:spMkLst>
            <pc:docMk/>
            <pc:sldMk cId="3839370689" sldId="403"/>
            <ac:spMk id="3" creationId="{FAA453F3-1A74-405E-B9F7-97CAC99E2F1B}"/>
          </ac:spMkLst>
        </pc:spChg>
        <pc:spChg chg="add del">
          <ac:chgData name="Lou Cash" userId="S::lou.cash@westminster-abbey.org::86be4a58-c22e-4e67-b9c9-cb87f0968146" providerId="AD" clId="Web-{BC4DF9B6-0237-32C9-DDE1-B68F34435F3A}" dt="2025-02-25T15:43:21.665" v="203"/>
          <ac:spMkLst>
            <pc:docMk/>
            <pc:sldMk cId="3839370689" sldId="403"/>
            <ac:spMk id="6" creationId="{52E4D583-F660-5C22-F68E-A6FAB9A1B13C}"/>
          </ac:spMkLst>
        </pc:spChg>
      </pc:sldChg>
      <pc:sldChg chg="modSp">
        <pc:chgData name="Lou Cash" userId="S::lou.cash@westminster-abbey.org::86be4a58-c22e-4e67-b9c9-cb87f0968146" providerId="AD" clId="Web-{BC4DF9B6-0237-32C9-DDE1-B68F34435F3A}" dt="2025-02-26T09:55:36.969" v="1980" actId="20577"/>
        <pc:sldMkLst>
          <pc:docMk/>
          <pc:sldMk cId="3781235365" sldId="405"/>
        </pc:sldMkLst>
        <pc:spChg chg="mod">
          <ac:chgData name="Lou Cash" userId="S::lou.cash@westminster-abbey.org::86be4a58-c22e-4e67-b9c9-cb87f0968146" providerId="AD" clId="Web-{BC4DF9B6-0237-32C9-DDE1-B68F34435F3A}" dt="2025-02-25T15:28:05.723" v="9" actId="20577"/>
          <ac:spMkLst>
            <pc:docMk/>
            <pc:sldMk cId="3781235365" sldId="405"/>
            <ac:spMk id="2" creationId="{13300F9D-F91B-4551-95D3-19411D9A8169}"/>
          </ac:spMkLst>
        </pc:spChg>
        <pc:spChg chg="mod">
          <ac:chgData name="Lou Cash" userId="S::lou.cash@westminster-abbey.org::86be4a58-c22e-4e67-b9c9-cb87f0968146" providerId="AD" clId="Web-{BC4DF9B6-0237-32C9-DDE1-B68F34435F3A}" dt="2025-02-26T09:55:36.969" v="1980" actId="20577"/>
          <ac:spMkLst>
            <pc:docMk/>
            <pc:sldMk cId="3781235365" sldId="405"/>
            <ac:spMk id="3" creationId="{B9C3DBCE-5396-4D20-AC8B-24DEFBC3B435}"/>
          </ac:spMkLst>
        </pc:spChg>
      </pc:sldChg>
    </pc:docChg>
  </pc:docChgLst>
  <pc:docChgLst>
    <pc:chgData name="Lou Cash" userId="S::lou.cash@westminster-abbey.org::86be4a58-c22e-4e67-b9c9-cb87f0968146" providerId="AD" clId="Web-{483C63A3-CC8C-D2D7-6F1E-2B30E72CD6D1}"/>
    <pc:docChg chg="modSld">
      <pc:chgData name="Lou Cash" userId="S::lou.cash@westminster-abbey.org::86be4a58-c22e-4e67-b9c9-cb87f0968146" providerId="AD" clId="Web-{483C63A3-CC8C-D2D7-6F1E-2B30E72CD6D1}" dt="2025-03-25T10:34:05.138" v="563" actId="1076"/>
      <pc:docMkLst>
        <pc:docMk/>
      </pc:docMkLst>
      <pc:sldChg chg="modSp">
        <pc:chgData name="Lou Cash" userId="S::lou.cash@westminster-abbey.org::86be4a58-c22e-4e67-b9c9-cb87f0968146" providerId="AD" clId="Web-{483C63A3-CC8C-D2D7-6F1E-2B30E72CD6D1}" dt="2025-03-25T09:47:11.808" v="13" actId="20577"/>
        <pc:sldMkLst>
          <pc:docMk/>
          <pc:sldMk cId="2442929998" sldId="394"/>
        </pc:sldMkLst>
        <pc:spChg chg="mod">
          <ac:chgData name="Lou Cash" userId="S::lou.cash@westminster-abbey.org::86be4a58-c22e-4e67-b9c9-cb87f0968146" providerId="AD" clId="Web-{483C63A3-CC8C-D2D7-6F1E-2B30E72CD6D1}" dt="2025-03-25T09:47:11.808" v="13" actId="20577"/>
          <ac:spMkLst>
            <pc:docMk/>
            <pc:sldMk cId="2442929998" sldId="394"/>
            <ac:spMk id="12" creationId="{74A5BF1B-AC89-545A-8446-99E1D699CE4F}"/>
          </ac:spMkLst>
        </pc:spChg>
      </pc:sldChg>
      <pc:sldChg chg="modSp">
        <pc:chgData name="Lou Cash" userId="S::lou.cash@westminster-abbey.org::86be4a58-c22e-4e67-b9c9-cb87f0968146" providerId="AD" clId="Web-{483C63A3-CC8C-D2D7-6F1E-2B30E72CD6D1}" dt="2025-03-25T09:50:50.829" v="45" actId="20577"/>
        <pc:sldMkLst>
          <pc:docMk/>
          <pc:sldMk cId="1102236954" sldId="396"/>
        </pc:sldMkLst>
        <pc:spChg chg="mod">
          <ac:chgData name="Lou Cash" userId="S::lou.cash@westminster-abbey.org::86be4a58-c22e-4e67-b9c9-cb87f0968146" providerId="AD" clId="Web-{483C63A3-CC8C-D2D7-6F1E-2B30E72CD6D1}" dt="2025-03-25T09:50:50.829" v="45" actId="20577"/>
          <ac:spMkLst>
            <pc:docMk/>
            <pc:sldMk cId="1102236954" sldId="396"/>
            <ac:spMk id="3" creationId="{9BDA0055-A1C0-4FE6-A741-50B28FDB84B0}"/>
          </ac:spMkLst>
        </pc:spChg>
      </pc:sldChg>
      <pc:sldChg chg="modSp">
        <pc:chgData name="Lou Cash" userId="S::lou.cash@westminster-abbey.org::86be4a58-c22e-4e67-b9c9-cb87f0968146" providerId="AD" clId="Web-{483C63A3-CC8C-D2D7-6F1E-2B30E72CD6D1}" dt="2025-03-25T10:04:48.145" v="93" actId="20577"/>
        <pc:sldMkLst>
          <pc:docMk/>
          <pc:sldMk cId="502958641" sldId="397"/>
        </pc:sldMkLst>
        <pc:spChg chg="mod">
          <ac:chgData name="Lou Cash" userId="S::lou.cash@westminster-abbey.org::86be4a58-c22e-4e67-b9c9-cb87f0968146" providerId="AD" clId="Web-{483C63A3-CC8C-D2D7-6F1E-2B30E72CD6D1}" dt="2025-03-25T10:04:48.145" v="93" actId="20577"/>
          <ac:spMkLst>
            <pc:docMk/>
            <pc:sldMk cId="502958641" sldId="397"/>
            <ac:spMk id="7" creationId="{FCC8305D-CF88-3202-9E37-C871E8A088DC}"/>
          </ac:spMkLst>
        </pc:spChg>
      </pc:sldChg>
      <pc:sldChg chg="modSp">
        <pc:chgData name="Lou Cash" userId="S::lou.cash@westminster-abbey.org::86be4a58-c22e-4e67-b9c9-cb87f0968146" providerId="AD" clId="Web-{483C63A3-CC8C-D2D7-6F1E-2B30E72CD6D1}" dt="2025-03-25T10:07:57.743" v="124" actId="20577"/>
        <pc:sldMkLst>
          <pc:docMk/>
          <pc:sldMk cId="3759486499" sldId="398"/>
        </pc:sldMkLst>
        <pc:spChg chg="mod">
          <ac:chgData name="Lou Cash" userId="S::lou.cash@westminster-abbey.org::86be4a58-c22e-4e67-b9c9-cb87f0968146" providerId="AD" clId="Web-{483C63A3-CC8C-D2D7-6F1E-2B30E72CD6D1}" dt="2025-03-25T10:07:57.743" v="124" actId="20577"/>
          <ac:spMkLst>
            <pc:docMk/>
            <pc:sldMk cId="3759486499" sldId="398"/>
            <ac:spMk id="7" creationId="{8C7B0F6D-3F6F-D3F5-7FAF-266285D542B0}"/>
          </ac:spMkLst>
        </pc:spChg>
        <pc:spChg chg="mod">
          <ac:chgData name="Lou Cash" userId="S::lou.cash@westminster-abbey.org::86be4a58-c22e-4e67-b9c9-cb87f0968146" providerId="AD" clId="Web-{483C63A3-CC8C-D2D7-6F1E-2B30E72CD6D1}" dt="2025-03-25T10:07:23.258" v="117" actId="14100"/>
          <ac:spMkLst>
            <pc:docMk/>
            <pc:sldMk cId="3759486499" sldId="398"/>
            <ac:spMk id="9" creationId="{560EBC00-0D6A-A9BA-734E-F5EBC82CEEAD}"/>
          </ac:spMkLst>
        </pc:spChg>
      </pc:sldChg>
      <pc:sldChg chg="addSp modSp">
        <pc:chgData name="Lou Cash" userId="S::lou.cash@westminster-abbey.org::86be4a58-c22e-4e67-b9c9-cb87f0968146" providerId="AD" clId="Web-{483C63A3-CC8C-D2D7-6F1E-2B30E72CD6D1}" dt="2025-03-25T10:33:16.918" v="560" actId="20577"/>
        <pc:sldMkLst>
          <pc:docMk/>
          <pc:sldMk cId="1092291395" sldId="399"/>
        </pc:sldMkLst>
        <pc:spChg chg="mod">
          <ac:chgData name="Lou Cash" userId="S::lou.cash@westminster-abbey.org::86be4a58-c22e-4e67-b9c9-cb87f0968146" providerId="AD" clId="Web-{483C63A3-CC8C-D2D7-6F1E-2B30E72CD6D1}" dt="2025-03-25T10:31:53.557" v="481" actId="14100"/>
          <ac:spMkLst>
            <pc:docMk/>
            <pc:sldMk cId="1092291395" sldId="399"/>
            <ac:spMk id="3" creationId="{0C87B5F7-3CFC-4287-967C-BAE0FBBCBDA9}"/>
          </ac:spMkLst>
        </pc:spChg>
        <pc:spChg chg="add mod">
          <ac:chgData name="Lou Cash" userId="S::lou.cash@westminster-abbey.org::86be4a58-c22e-4e67-b9c9-cb87f0968146" providerId="AD" clId="Web-{483C63A3-CC8C-D2D7-6F1E-2B30E72CD6D1}" dt="2025-03-25T10:33:16.918" v="560" actId="20577"/>
          <ac:spMkLst>
            <pc:docMk/>
            <pc:sldMk cId="1092291395" sldId="399"/>
            <ac:spMk id="6" creationId="{4DC2BE93-B64F-61FB-C037-E60F897226A5}"/>
          </ac:spMkLst>
        </pc:spChg>
      </pc:sldChg>
      <pc:sldChg chg="modSp">
        <pc:chgData name="Lou Cash" userId="S::lou.cash@westminster-abbey.org::86be4a58-c22e-4e67-b9c9-cb87f0968146" providerId="AD" clId="Web-{483C63A3-CC8C-D2D7-6F1E-2B30E72CD6D1}" dt="2025-03-25T10:34:05.138" v="563" actId="1076"/>
        <pc:sldMkLst>
          <pc:docMk/>
          <pc:sldMk cId="2563816468" sldId="400"/>
        </pc:sldMkLst>
        <pc:spChg chg="mod">
          <ac:chgData name="Lou Cash" userId="S::lou.cash@westminster-abbey.org::86be4a58-c22e-4e67-b9c9-cb87f0968146" providerId="AD" clId="Web-{483C63A3-CC8C-D2D7-6F1E-2B30E72CD6D1}" dt="2025-03-25T10:34:05.138" v="563" actId="1076"/>
          <ac:spMkLst>
            <pc:docMk/>
            <pc:sldMk cId="2563816468" sldId="400"/>
            <ac:spMk id="2" creationId="{E7723800-8ABD-4D39-B4A2-3E9532E24375}"/>
          </ac:spMkLst>
        </pc:spChg>
        <pc:spChg chg="mod">
          <ac:chgData name="Lou Cash" userId="S::lou.cash@westminster-abbey.org::86be4a58-c22e-4e67-b9c9-cb87f0968146" providerId="AD" clId="Web-{483C63A3-CC8C-D2D7-6F1E-2B30E72CD6D1}" dt="2025-03-25T10:33:42.934" v="562" actId="20577"/>
          <ac:spMkLst>
            <pc:docMk/>
            <pc:sldMk cId="2563816468" sldId="400"/>
            <ac:spMk id="3" creationId="{FBDBA712-E76E-469F-A2CE-463DD2DD13FC}"/>
          </ac:spMkLst>
        </pc:spChg>
      </pc:sldChg>
      <pc:sldChg chg="modSp">
        <pc:chgData name="Lou Cash" userId="S::lou.cash@westminster-abbey.org::86be4a58-c22e-4e67-b9c9-cb87f0968146" providerId="AD" clId="Web-{483C63A3-CC8C-D2D7-6F1E-2B30E72CD6D1}" dt="2025-03-25T09:45:04.696" v="2" actId="20577"/>
        <pc:sldMkLst>
          <pc:docMk/>
          <pc:sldMk cId="3839370689" sldId="403"/>
        </pc:sldMkLst>
        <pc:spChg chg="mod">
          <ac:chgData name="Lou Cash" userId="S::lou.cash@westminster-abbey.org::86be4a58-c22e-4e67-b9c9-cb87f0968146" providerId="AD" clId="Web-{483C63A3-CC8C-D2D7-6F1E-2B30E72CD6D1}" dt="2025-03-25T09:45:04.696" v="2" actId="20577"/>
          <ac:spMkLst>
            <pc:docMk/>
            <pc:sldMk cId="3839370689" sldId="403"/>
            <ac:spMk id="3" creationId="{FAA453F3-1A74-405E-B9F7-97CAC99E2F1B}"/>
          </ac:spMkLst>
        </pc:spChg>
      </pc:sldChg>
      <pc:sldChg chg="modSp">
        <pc:chgData name="Lou Cash" userId="S::lou.cash@westminster-abbey.org::86be4a58-c22e-4e67-b9c9-cb87f0968146" providerId="AD" clId="Web-{483C63A3-CC8C-D2D7-6F1E-2B30E72CD6D1}" dt="2025-03-25T09:48:51.920" v="41" actId="20577"/>
        <pc:sldMkLst>
          <pc:docMk/>
          <pc:sldMk cId="3781235365" sldId="405"/>
        </pc:sldMkLst>
        <pc:spChg chg="mod">
          <ac:chgData name="Lou Cash" userId="S::lou.cash@westminster-abbey.org::86be4a58-c22e-4e67-b9c9-cb87f0968146" providerId="AD" clId="Web-{483C63A3-CC8C-D2D7-6F1E-2B30E72CD6D1}" dt="2025-03-25T09:48:51.920" v="41" actId="20577"/>
          <ac:spMkLst>
            <pc:docMk/>
            <pc:sldMk cId="3781235365" sldId="405"/>
            <ac:spMk id="3" creationId="{B9C3DBCE-5396-4D20-AC8B-24DEFBC3B435}"/>
          </ac:spMkLst>
        </pc:spChg>
      </pc:sldChg>
      <pc:sldChg chg="modSp">
        <pc:chgData name="Lou Cash" userId="S::lou.cash@westminster-abbey.org::86be4a58-c22e-4e67-b9c9-cb87f0968146" providerId="AD" clId="Web-{483C63A3-CC8C-D2D7-6F1E-2B30E72CD6D1}" dt="2025-03-25T10:06:04.006" v="95" actId="20577"/>
        <pc:sldMkLst>
          <pc:docMk/>
          <pc:sldMk cId="3352771838" sldId="406"/>
        </pc:sldMkLst>
        <pc:spChg chg="mod">
          <ac:chgData name="Lou Cash" userId="S::lou.cash@westminster-abbey.org::86be4a58-c22e-4e67-b9c9-cb87f0968146" providerId="AD" clId="Web-{483C63A3-CC8C-D2D7-6F1E-2B30E72CD6D1}" dt="2025-03-25T10:06:04.006" v="95" actId="20577"/>
          <ac:spMkLst>
            <pc:docMk/>
            <pc:sldMk cId="3352771838" sldId="406"/>
            <ac:spMk id="3" creationId="{2C7319FA-5A29-BCED-C808-E82DED6BE5C9}"/>
          </ac:spMkLst>
        </pc:spChg>
      </pc:sldChg>
      <pc:sldChg chg="modSp">
        <pc:chgData name="Lou Cash" userId="S::lou.cash@westminster-abbey.org::86be4a58-c22e-4e67-b9c9-cb87f0968146" providerId="AD" clId="Web-{483C63A3-CC8C-D2D7-6F1E-2B30E72CD6D1}" dt="2025-03-25T09:49:32.389" v="44" actId="1076"/>
        <pc:sldMkLst>
          <pc:docMk/>
          <pc:sldMk cId="88630645" sldId="407"/>
        </pc:sldMkLst>
        <pc:spChg chg="mod">
          <ac:chgData name="Lou Cash" userId="S::lou.cash@westminster-abbey.org::86be4a58-c22e-4e67-b9c9-cb87f0968146" providerId="AD" clId="Web-{483C63A3-CC8C-D2D7-6F1E-2B30E72CD6D1}" dt="2025-03-25T09:49:32.389" v="44" actId="1076"/>
          <ac:spMkLst>
            <pc:docMk/>
            <pc:sldMk cId="88630645" sldId="407"/>
            <ac:spMk id="7" creationId="{36117617-6529-F4F1-595E-53DADF49227E}"/>
          </ac:spMkLst>
        </pc:spChg>
      </pc:sldChg>
    </pc:docChg>
  </pc:docChgLst>
  <pc:docChgLst>
    <pc:chgData name="Sian Shaw" userId="S::sian.shaw@westminster-abbey.org::cf930bf7-ba7f-4ec0-9225-526cb0af2be3" providerId="AD" clId="Web-{54B79A4B-2F4C-4B92-6C8D-7DB82D296B91}"/>
    <pc:docChg chg="modSld">
      <pc:chgData name="Sian Shaw" userId="S::sian.shaw@westminster-abbey.org::cf930bf7-ba7f-4ec0-9225-526cb0af2be3" providerId="AD" clId="Web-{54B79A4B-2F4C-4B92-6C8D-7DB82D296B91}" dt="2025-06-23T12:45:40.292" v="72" actId="1076"/>
      <pc:docMkLst>
        <pc:docMk/>
      </pc:docMkLst>
      <pc:sldChg chg="modSp">
        <pc:chgData name="Sian Shaw" userId="S::sian.shaw@westminster-abbey.org::cf930bf7-ba7f-4ec0-9225-526cb0af2be3" providerId="AD" clId="Web-{54B79A4B-2F4C-4B92-6C8D-7DB82D296B91}" dt="2025-06-23T12:45:40.292" v="72" actId="1076"/>
        <pc:sldMkLst>
          <pc:docMk/>
          <pc:sldMk cId="1102236954" sldId="396"/>
        </pc:sldMkLst>
        <pc:spChg chg="mod">
          <ac:chgData name="Sian Shaw" userId="S::sian.shaw@westminster-abbey.org::cf930bf7-ba7f-4ec0-9225-526cb0af2be3" providerId="AD" clId="Web-{54B79A4B-2F4C-4B92-6C8D-7DB82D296B91}" dt="2025-06-23T12:45:36.417" v="71" actId="1076"/>
          <ac:spMkLst>
            <pc:docMk/>
            <pc:sldMk cId="1102236954" sldId="396"/>
            <ac:spMk id="3" creationId="{9BDA0055-A1C0-4FE6-A741-50B28FDB84B0}"/>
          </ac:spMkLst>
        </pc:spChg>
        <pc:picChg chg="mod">
          <ac:chgData name="Sian Shaw" userId="S::sian.shaw@westminster-abbey.org::cf930bf7-ba7f-4ec0-9225-526cb0af2be3" providerId="AD" clId="Web-{54B79A4B-2F4C-4B92-6C8D-7DB82D296B91}" dt="2025-06-23T12:45:40.292" v="72" actId="1076"/>
          <ac:picMkLst>
            <pc:docMk/>
            <pc:sldMk cId="1102236954" sldId="396"/>
            <ac:picMk id="6" creationId="{5EC298FE-F94A-32CC-299B-AE8FB5844736}"/>
          </ac:picMkLst>
        </pc:picChg>
      </pc:sldChg>
      <pc:sldChg chg="modSp">
        <pc:chgData name="Sian Shaw" userId="S::sian.shaw@westminster-abbey.org::cf930bf7-ba7f-4ec0-9225-526cb0af2be3" providerId="AD" clId="Web-{54B79A4B-2F4C-4B92-6C8D-7DB82D296B91}" dt="2025-06-23T12:45:09.276" v="70" actId="1076"/>
        <pc:sldMkLst>
          <pc:docMk/>
          <pc:sldMk cId="3839370689" sldId="403"/>
        </pc:sldMkLst>
        <pc:spChg chg="mod">
          <ac:chgData name="Sian Shaw" userId="S::sian.shaw@westminster-abbey.org::cf930bf7-ba7f-4ec0-9225-526cb0af2be3" providerId="AD" clId="Web-{54B79A4B-2F4C-4B92-6C8D-7DB82D296B91}" dt="2025-06-23T12:45:09.276" v="70" actId="1076"/>
          <ac:spMkLst>
            <pc:docMk/>
            <pc:sldMk cId="3839370689" sldId="403"/>
            <ac:spMk id="3" creationId="{FAA453F3-1A74-405E-B9F7-97CAC99E2F1B}"/>
          </ac:spMkLst>
        </pc:spChg>
      </pc:sldChg>
    </pc:docChg>
  </pc:docChgLst>
  <pc:docChgLst>
    <pc:chgData name="Lou Cash" userId="S::lou.cash@westminster-abbey.org::86be4a58-c22e-4e67-b9c9-cb87f0968146" providerId="AD" clId="Web-{AA6B7B7E-0DC8-DA25-14A1-99BE322E0E6C}"/>
    <pc:docChg chg="modSld">
      <pc:chgData name="Lou Cash" userId="S::lou.cash@westminster-abbey.org::86be4a58-c22e-4e67-b9c9-cb87f0968146" providerId="AD" clId="Web-{AA6B7B7E-0DC8-DA25-14A1-99BE322E0E6C}" dt="2025-02-27T10:06:36.362" v="42" actId="20577"/>
      <pc:docMkLst>
        <pc:docMk/>
      </pc:docMkLst>
      <pc:sldChg chg="modSp">
        <pc:chgData name="Lou Cash" userId="S::lou.cash@westminster-abbey.org::86be4a58-c22e-4e67-b9c9-cb87f0968146" providerId="AD" clId="Web-{AA6B7B7E-0DC8-DA25-14A1-99BE322E0E6C}" dt="2025-02-27T10:04:07.890" v="29" actId="20577"/>
        <pc:sldMkLst>
          <pc:docMk/>
          <pc:sldMk cId="3712833313" sldId="365"/>
        </pc:sldMkLst>
        <pc:spChg chg="mod">
          <ac:chgData name="Lou Cash" userId="S::lou.cash@westminster-abbey.org::86be4a58-c22e-4e67-b9c9-cb87f0968146" providerId="AD" clId="Web-{AA6B7B7E-0DC8-DA25-14A1-99BE322E0E6C}" dt="2025-02-27T10:04:07.890" v="29" actId="20577"/>
          <ac:spMkLst>
            <pc:docMk/>
            <pc:sldMk cId="3712833313" sldId="365"/>
            <ac:spMk id="3" creationId="{74A5BF1B-AC89-545A-8446-99E1D699CE4F}"/>
          </ac:spMkLst>
        </pc:spChg>
        <pc:spChg chg="mod">
          <ac:chgData name="Lou Cash" userId="S::lou.cash@westminster-abbey.org::86be4a58-c22e-4e67-b9c9-cb87f0968146" providerId="AD" clId="Web-{AA6B7B7E-0DC8-DA25-14A1-99BE322E0E6C}" dt="2025-02-27T09:44:37.410" v="2" actId="20577"/>
          <ac:spMkLst>
            <pc:docMk/>
            <pc:sldMk cId="3712833313" sldId="365"/>
            <ac:spMk id="10" creationId="{C478436B-4B01-E44C-9310-D52D2C2537E3}"/>
          </ac:spMkLst>
        </pc:spChg>
      </pc:sldChg>
      <pc:sldChg chg="modSp">
        <pc:chgData name="Lou Cash" userId="S::lou.cash@westminster-abbey.org::86be4a58-c22e-4e67-b9c9-cb87f0968146" providerId="AD" clId="Web-{AA6B7B7E-0DC8-DA25-14A1-99BE322E0E6C}" dt="2025-02-27T10:06:36.362" v="42" actId="20577"/>
        <pc:sldMkLst>
          <pc:docMk/>
          <pc:sldMk cId="1102236954" sldId="396"/>
        </pc:sldMkLst>
        <pc:spChg chg="mod">
          <ac:chgData name="Lou Cash" userId="S::lou.cash@westminster-abbey.org::86be4a58-c22e-4e67-b9c9-cb87f0968146" providerId="AD" clId="Web-{AA6B7B7E-0DC8-DA25-14A1-99BE322E0E6C}" dt="2025-02-27T10:06:09.674" v="40" actId="1076"/>
          <ac:spMkLst>
            <pc:docMk/>
            <pc:sldMk cId="1102236954" sldId="396"/>
            <ac:spMk id="2" creationId="{95117EAD-580E-4668-9131-D3E279BE88DA}"/>
          </ac:spMkLst>
        </pc:spChg>
        <pc:spChg chg="mod">
          <ac:chgData name="Lou Cash" userId="S::lou.cash@westminster-abbey.org::86be4a58-c22e-4e67-b9c9-cb87f0968146" providerId="AD" clId="Web-{AA6B7B7E-0DC8-DA25-14A1-99BE322E0E6C}" dt="2025-02-27T10:06:36.362" v="42" actId="20577"/>
          <ac:spMkLst>
            <pc:docMk/>
            <pc:sldMk cId="1102236954" sldId="396"/>
            <ac:spMk id="3" creationId="{9BDA0055-A1C0-4FE6-A741-50B28FDB84B0}"/>
          </ac:spMkLst>
        </pc:spChg>
      </pc:sldChg>
      <pc:sldChg chg="modSp">
        <pc:chgData name="Lou Cash" userId="S::lou.cash@westminster-abbey.org::86be4a58-c22e-4e67-b9c9-cb87f0968146" providerId="AD" clId="Web-{AA6B7B7E-0DC8-DA25-14A1-99BE322E0E6C}" dt="2025-02-27T10:03:40.905" v="23" actId="20577"/>
        <pc:sldMkLst>
          <pc:docMk/>
          <pc:sldMk cId="3839370689" sldId="403"/>
        </pc:sldMkLst>
        <pc:spChg chg="mod">
          <ac:chgData name="Lou Cash" userId="S::lou.cash@westminster-abbey.org::86be4a58-c22e-4e67-b9c9-cb87f0968146" providerId="AD" clId="Web-{AA6B7B7E-0DC8-DA25-14A1-99BE322E0E6C}" dt="2025-02-27T09:44:45.926" v="6" actId="20577"/>
          <ac:spMkLst>
            <pc:docMk/>
            <pc:sldMk cId="3839370689" sldId="403"/>
            <ac:spMk id="2" creationId="{C3005F69-3BA4-4575-9457-F378F4C0BC0E}"/>
          </ac:spMkLst>
        </pc:spChg>
        <pc:spChg chg="mod">
          <ac:chgData name="Lou Cash" userId="S::lou.cash@westminster-abbey.org::86be4a58-c22e-4e67-b9c9-cb87f0968146" providerId="AD" clId="Web-{AA6B7B7E-0DC8-DA25-14A1-99BE322E0E6C}" dt="2025-02-27T10:03:40.905" v="23" actId="20577"/>
          <ac:spMkLst>
            <pc:docMk/>
            <pc:sldMk cId="3839370689" sldId="403"/>
            <ac:spMk id="3" creationId="{FAA453F3-1A74-405E-B9F7-97CAC99E2F1B}"/>
          </ac:spMkLst>
        </pc:spChg>
      </pc:sldChg>
      <pc:sldChg chg="modSp">
        <pc:chgData name="Lou Cash" userId="S::lou.cash@westminster-abbey.org::86be4a58-c22e-4e67-b9c9-cb87f0968146" providerId="AD" clId="Web-{AA6B7B7E-0DC8-DA25-14A1-99BE322E0E6C}" dt="2025-02-27T10:02:51.576" v="20" actId="20577"/>
        <pc:sldMkLst>
          <pc:docMk/>
          <pc:sldMk cId="2227293551" sldId="404"/>
        </pc:sldMkLst>
        <pc:spChg chg="mod">
          <ac:chgData name="Lou Cash" userId="S::lou.cash@westminster-abbey.org::86be4a58-c22e-4e67-b9c9-cb87f0968146" providerId="AD" clId="Web-{AA6B7B7E-0DC8-DA25-14A1-99BE322E0E6C}" dt="2025-02-27T10:02:51.576" v="20" actId="20577"/>
          <ac:spMkLst>
            <pc:docMk/>
            <pc:sldMk cId="2227293551" sldId="404"/>
            <ac:spMk id="3" creationId="{CCE39109-F952-4144-A93D-130FFD047B6D}"/>
          </ac:spMkLst>
        </pc:spChg>
      </pc:sldChg>
      <pc:sldChg chg="modSp">
        <pc:chgData name="Lou Cash" userId="S::lou.cash@westminster-abbey.org::86be4a58-c22e-4e67-b9c9-cb87f0968146" providerId="AD" clId="Web-{AA6B7B7E-0DC8-DA25-14A1-99BE322E0E6C}" dt="2025-02-27T10:05:14.907" v="35" actId="1076"/>
        <pc:sldMkLst>
          <pc:docMk/>
          <pc:sldMk cId="3781235365" sldId="405"/>
        </pc:sldMkLst>
        <pc:spChg chg="mod">
          <ac:chgData name="Lou Cash" userId="S::lou.cash@westminster-abbey.org::86be4a58-c22e-4e67-b9c9-cb87f0968146" providerId="AD" clId="Web-{AA6B7B7E-0DC8-DA25-14A1-99BE322E0E6C}" dt="2025-02-27T10:05:11.251" v="34" actId="1076"/>
          <ac:spMkLst>
            <pc:docMk/>
            <pc:sldMk cId="3781235365" sldId="405"/>
            <ac:spMk id="2" creationId="{13300F9D-F91B-4551-95D3-19411D9A8169}"/>
          </ac:spMkLst>
        </pc:spChg>
        <pc:spChg chg="mod">
          <ac:chgData name="Lou Cash" userId="S::lou.cash@westminster-abbey.org::86be4a58-c22e-4e67-b9c9-cb87f0968146" providerId="AD" clId="Web-{AA6B7B7E-0DC8-DA25-14A1-99BE322E0E6C}" dt="2025-02-27T10:05:14.907" v="35" actId="1076"/>
          <ac:spMkLst>
            <pc:docMk/>
            <pc:sldMk cId="3781235365" sldId="405"/>
            <ac:spMk id="3" creationId="{B9C3DBCE-5396-4D20-AC8B-24DEFBC3B435}"/>
          </ac:spMkLst>
        </pc:spChg>
      </pc:sldChg>
    </pc:docChg>
  </pc:docChgLst>
  <pc:docChgLst>
    <pc:chgData name="Lou Cash" userId="S::lou.cash@westminster-abbey.org::86be4a58-c22e-4e67-b9c9-cb87f0968146" providerId="AD" clId="Web-{232C7EB9-1931-03AE-3C53-0298FFE7A56B}"/>
    <pc:docChg chg="modSld">
      <pc:chgData name="Lou Cash" userId="S::lou.cash@westminster-abbey.org::86be4a58-c22e-4e67-b9c9-cb87f0968146" providerId="AD" clId="Web-{232C7EB9-1931-03AE-3C53-0298FFE7A56B}" dt="2025-04-15T13:21:20.759" v="374"/>
      <pc:docMkLst>
        <pc:docMk/>
      </pc:docMkLst>
      <pc:sldChg chg="modSp">
        <pc:chgData name="Lou Cash" userId="S::lou.cash@westminster-abbey.org::86be4a58-c22e-4e67-b9c9-cb87f0968146" providerId="AD" clId="Web-{232C7EB9-1931-03AE-3C53-0298FFE7A56B}" dt="2025-04-15T10:31:28.445" v="5" actId="20577"/>
        <pc:sldMkLst>
          <pc:docMk/>
          <pc:sldMk cId="3712833313" sldId="365"/>
        </pc:sldMkLst>
        <pc:spChg chg="mod">
          <ac:chgData name="Lou Cash" userId="S::lou.cash@westminster-abbey.org::86be4a58-c22e-4e67-b9c9-cb87f0968146" providerId="AD" clId="Web-{232C7EB9-1931-03AE-3C53-0298FFE7A56B}" dt="2025-04-15T10:31:28.445" v="5" actId="20577"/>
          <ac:spMkLst>
            <pc:docMk/>
            <pc:sldMk cId="3712833313" sldId="365"/>
            <ac:spMk id="3" creationId="{74A5BF1B-AC89-545A-8446-99E1D699CE4F}"/>
          </ac:spMkLst>
        </pc:spChg>
      </pc:sldChg>
      <pc:sldChg chg="modSp">
        <pc:chgData name="Lou Cash" userId="S::lou.cash@westminster-abbey.org::86be4a58-c22e-4e67-b9c9-cb87f0968146" providerId="AD" clId="Web-{232C7EB9-1931-03AE-3C53-0298FFE7A56B}" dt="2025-04-15T10:36:29.094" v="73" actId="20577"/>
        <pc:sldMkLst>
          <pc:docMk/>
          <pc:sldMk cId="2442929998" sldId="394"/>
        </pc:sldMkLst>
        <pc:spChg chg="mod">
          <ac:chgData name="Lou Cash" userId="S::lou.cash@westminster-abbey.org::86be4a58-c22e-4e67-b9c9-cb87f0968146" providerId="AD" clId="Web-{232C7EB9-1931-03AE-3C53-0298FFE7A56B}" dt="2025-04-15T10:36:29.094" v="73" actId="20577"/>
          <ac:spMkLst>
            <pc:docMk/>
            <pc:sldMk cId="2442929998" sldId="394"/>
            <ac:spMk id="12" creationId="{74A5BF1B-AC89-545A-8446-99E1D699CE4F}"/>
          </ac:spMkLst>
        </pc:spChg>
      </pc:sldChg>
      <pc:sldChg chg="addSp modSp modNotes">
        <pc:chgData name="Lou Cash" userId="S::lou.cash@westminster-abbey.org::86be4a58-c22e-4e67-b9c9-cb87f0968146" providerId="AD" clId="Web-{232C7EB9-1931-03AE-3C53-0298FFE7A56B}" dt="2025-04-15T12:18:38.182" v="211" actId="14100"/>
        <pc:sldMkLst>
          <pc:docMk/>
          <pc:sldMk cId="3515797782" sldId="395"/>
        </pc:sldMkLst>
        <pc:spChg chg="mod">
          <ac:chgData name="Lou Cash" userId="S::lou.cash@westminster-abbey.org::86be4a58-c22e-4e67-b9c9-cb87f0968146" providerId="AD" clId="Web-{232C7EB9-1931-03AE-3C53-0298FFE7A56B}" dt="2025-04-15T12:18:38.182" v="211" actId="14100"/>
          <ac:spMkLst>
            <pc:docMk/>
            <pc:sldMk cId="3515797782" sldId="395"/>
            <ac:spMk id="5" creationId="{263C93F0-8E4E-EB14-5F6A-D3218CBA906D}"/>
          </ac:spMkLst>
        </pc:spChg>
        <pc:picChg chg="add mod">
          <ac:chgData name="Lou Cash" userId="S::lou.cash@westminster-abbey.org::86be4a58-c22e-4e67-b9c9-cb87f0968146" providerId="AD" clId="Web-{232C7EB9-1931-03AE-3C53-0298FFE7A56B}" dt="2025-04-15T12:18:35.104" v="210" actId="1076"/>
          <ac:picMkLst>
            <pc:docMk/>
            <pc:sldMk cId="3515797782" sldId="395"/>
            <ac:picMk id="2" creationId="{BE187ED2-2BFC-A1AB-EFAC-7DCBEC36E6A0}"/>
          </ac:picMkLst>
        </pc:picChg>
      </pc:sldChg>
      <pc:sldChg chg="addSp modSp modNotes">
        <pc:chgData name="Lou Cash" userId="S::lou.cash@westminster-abbey.org::86be4a58-c22e-4e67-b9c9-cb87f0968146" providerId="AD" clId="Web-{232C7EB9-1931-03AE-3C53-0298FFE7A56B}" dt="2025-04-15T13:20:29.320" v="373"/>
        <pc:sldMkLst>
          <pc:docMk/>
          <pc:sldMk cId="1102236954" sldId="396"/>
        </pc:sldMkLst>
        <pc:picChg chg="add mod">
          <ac:chgData name="Lou Cash" userId="S::lou.cash@westminster-abbey.org::86be4a58-c22e-4e67-b9c9-cb87f0968146" providerId="AD" clId="Web-{232C7EB9-1931-03AE-3C53-0298FFE7A56B}" dt="2025-04-15T12:43:59.907" v="255" actId="14100"/>
          <ac:picMkLst>
            <pc:docMk/>
            <pc:sldMk cId="1102236954" sldId="396"/>
            <ac:picMk id="6" creationId="{5EC298FE-F94A-32CC-299B-AE8FB5844736}"/>
          </ac:picMkLst>
        </pc:picChg>
      </pc:sldChg>
      <pc:sldChg chg="addSp delSp modSp modNotes">
        <pc:chgData name="Lou Cash" userId="S::lou.cash@westminster-abbey.org::86be4a58-c22e-4e67-b9c9-cb87f0968146" providerId="AD" clId="Web-{232C7EB9-1931-03AE-3C53-0298FFE7A56B}" dt="2025-04-15T13:00:19.415" v="305"/>
        <pc:sldMkLst>
          <pc:docMk/>
          <pc:sldMk cId="502958641" sldId="397"/>
        </pc:sldMkLst>
        <pc:spChg chg="add del mod">
          <ac:chgData name="Lou Cash" userId="S::lou.cash@westminster-abbey.org::86be4a58-c22e-4e67-b9c9-cb87f0968146" providerId="AD" clId="Web-{232C7EB9-1931-03AE-3C53-0298FFE7A56B}" dt="2025-04-15T13:00:19.415" v="305"/>
          <ac:spMkLst>
            <pc:docMk/>
            <pc:sldMk cId="502958641" sldId="397"/>
            <ac:spMk id="8" creationId="{88EA6DFA-DBAB-497D-445B-2250990D03F9}"/>
          </ac:spMkLst>
        </pc:spChg>
        <pc:picChg chg="add mod">
          <ac:chgData name="Lou Cash" userId="S::lou.cash@westminster-abbey.org::86be4a58-c22e-4e67-b9c9-cb87f0968146" providerId="AD" clId="Web-{232C7EB9-1931-03AE-3C53-0298FFE7A56B}" dt="2025-04-15T12:59:34.242" v="297" actId="1076"/>
          <ac:picMkLst>
            <pc:docMk/>
            <pc:sldMk cId="502958641" sldId="397"/>
            <ac:picMk id="6" creationId="{D2852333-A83C-DEF6-B86A-4A3A285818E7}"/>
          </ac:picMkLst>
        </pc:picChg>
      </pc:sldChg>
      <pc:sldChg chg="addSp delSp modSp modNotes">
        <pc:chgData name="Lou Cash" userId="S::lou.cash@westminster-abbey.org::86be4a58-c22e-4e67-b9c9-cb87f0968146" providerId="AD" clId="Web-{232C7EB9-1931-03AE-3C53-0298FFE7A56B}" dt="2025-04-15T13:12:49.856" v="346" actId="20577"/>
        <pc:sldMkLst>
          <pc:docMk/>
          <pc:sldMk cId="3759486499" sldId="398"/>
        </pc:sldMkLst>
        <pc:spChg chg="mod">
          <ac:chgData name="Lou Cash" userId="S::lou.cash@westminster-abbey.org::86be4a58-c22e-4e67-b9c9-cb87f0968146" providerId="AD" clId="Web-{232C7EB9-1931-03AE-3C53-0298FFE7A56B}" dt="2025-04-15T13:09:47.414" v="310" actId="1076"/>
          <ac:spMkLst>
            <pc:docMk/>
            <pc:sldMk cId="3759486499" sldId="398"/>
            <ac:spMk id="2" creationId="{9282E307-FA12-4B15-9692-F8F0CE1D9A76}"/>
          </ac:spMkLst>
        </pc:spChg>
        <pc:spChg chg="add del">
          <ac:chgData name="Lou Cash" userId="S::lou.cash@westminster-abbey.org::86be4a58-c22e-4e67-b9c9-cb87f0968146" providerId="AD" clId="Web-{232C7EB9-1931-03AE-3C53-0298FFE7A56B}" dt="2025-04-15T13:10:43.337" v="320"/>
          <ac:spMkLst>
            <pc:docMk/>
            <pc:sldMk cId="3759486499" sldId="398"/>
            <ac:spMk id="6" creationId="{E509D224-2017-6312-89E6-ED1CEE0BC08B}"/>
          </ac:spMkLst>
        </pc:spChg>
        <pc:spChg chg="mod">
          <ac:chgData name="Lou Cash" userId="S::lou.cash@westminster-abbey.org::86be4a58-c22e-4e67-b9c9-cb87f0968146" providerId="AD" clId="Web-{232C7EB9-1931-03AE-3C53-0298FFE7A56B}" dt="2025-04-15T13:12:49.856" v="346" actId="20577"/>
          <ac:spMkLst>
            <pc:docMk/>
            <pc:sldMk cId="3759486499" sldId="398"/>
            <ac:spMk id="7" creationId="{A0420F35-E918-CACF-15A8-9EFBD4EB2D9C}"/>
          </ac:spMkLst>
        </pc:spChg>
        <pc:spChg chg="add del">
          <ac:chgData name="Lou Cash" userId="S::lou.cash@westminster-abbey.org::86be4a58-c22e-4e67-b9c9-cb87f0968146" providerId="AD" clId="Web-{232C7EB9-1931-03AE-3C53-0298FFE7A56B}" dt="2025-04-15T13:10:54.587" v="322"/>
          <ac:spMkLst>
            <pc:docMk/>
            <pc:sldMk cId="3759486499" sldId="398"/>
            <ac:spMk id="8" creationId="{114CA84B-ED7B-4879-ABB7-974BAF5A64AF}"/>
          </ac:spMkLst>
        </pc:spChg>
        <pc:spChg chg="add del">
          <ac:chgData name="Lou Cash" userId="S::lou.cash@westminster-abbey.org::86be4a58-c22e-4e67-b9c9-cb87f0968146" providerId="AD" clId="Web-{232C7EB9-1931-03AE-3C53-0298FFE7A56B}" dt="2025-04-15T13:11:41.604" v="335"/>
          <ac:spMkLst>
            <pc:docMk/>
            <pc:sldMk cId="3759486499" sldId="398"/>
            <ac:spMk id="9" creationId="{F72C13DF-32F2-D640-B4EE-B062D63E192B}"/>
          </ac:spMkLst>
        </pc:spChg>
        <pc:spChg chg="add mod">
          <ac:chgData name="Lou Cash" userId="S::lou.cash@westminster-abbey.org::86be4a58-c22e-4e67-b9c9-cb87f0968146" providerId="AD" clId="Web-{232C7EB9-1931-03AE-3C53-0298FFE7A56B}" dt="2025-04-15T13:11:50.370" v="338" actId="20577"/>
          <ac:spMkLst>
            <pc:docMk/>
            <pc:sldMk cId="3759486499" sldId="398"/>
            <ac:spMk id="10" creationId="{C9EFBDDD-E373-93DB-2E50-3CB08ACD0139}"/>
          </ac:spMkLst>
        </pc:spChg>
        <pc:picChg chg="add mod">
          <ac:chgData name="Lou Cash" userId="S::lou.cash@westminster-abbey.org::86be4a58-c22e-4e67-b9c9-cb87f0968146" providerId="AD" clId="Web-{232C7EB9-1931-03AE-3C53-0298FFE7A56B}" dt="2025-04-15T13:12:14.042" v="341" actId="1076"/>
          <ac:picMkLst>
            <pc:docMk/>
            <pc:sldMk cId="3759486499" sldId="398"/>
            <ac:picMk id="3" creationId="{F884FFE4-3C45-BD11-6E51-476EAF95D833}"/>
          </ac:picMkLst>
        </pc:picChg>
      </pc:sldChg>
      <pc:sldChg chg="modNotes">
        <pc:chgData name="Lou Cash" userId="S::lou.cash@westminster-abbey.org::86be4a58-c22e-4e67-b9c9-cb87f0968146" providerId="AD" clId="Web-{232C7EB9-1931-03AE-3C53-0298FFE7A56B}" dt="2025-04-15T13:21:20.759" v="374"/>
        <pc:sldMkLst>
          <pc:docMk/>
          <pc:sldMk cId="2563816468" sldId="400"/>
        </pc:sldMkLst>
      </pc:sldChg>
      <pc:sldChg chg="addSp modSp modNotes">
        <pc:chgData name="Lou Cash" userId="S::lou.cash@westminster-abbey.org::86be4a58-c22e-4e67-b9c9-cb87f0968146" providerId="AD" clId="Web-{232C7EB9-1931-03AE-3C53-0298FFE7A56B}" dt="2025-04-15T13:18:07.270" v="347"/>
        <pc:sldMkLst>
          <pc:docMk/>
          <pc:sldMk cId="3781235365" sldId="405"/>
        </pc:sldMkLst>
        <pc:spChg chg="mod">
          <ac:chgData name="Lou Cash" userId="S::lou.cash@westminster-abbey.org::86be4a58-c22e-4e67-b9c9-cb87f0968146" providerId="AD" clId="Web-{232C7EB9-1931-03AE-3C53-0298FFE7A56B}" dt="2025-04-15T12:08:45.386" v="168" actId="20577"/>
          <ac:spMkLst>
            <pc:docMk/>
            <pc:sldMk cId="3781235365" sldId="405"/>
            <ac:spMk id="3" creationId="{B9C3DBCE-5396-4D20-AC8B-24DEFBC3B435}"/>
          </ac:spMkLst>
        </pc:spChg>
        <pc:spChg chg="mod">
          <ac:chgData name="Lou Cash" userId="S::lou.cash@westminster-abbey.org::86be4a58-c22e-4e67-b9c9-cb87f0968146" providerId="AD" clId="Web-{232C7EB9-1931-03AE-3C53-0298FFE7A56B}" dt="2025-04-15T12:04:07.754" v="148" actId="20577"/>
          <ac:spMkLst>
            <pc:docMk/>
            <pc:sldMk cId="3781235365" sldId="405"/>
            <ac:spMk id="9" creationId="{BC236A31-9ABC-BD84-A352-B5F13B7329B9}"/>
          </ac:spMkLst>
        </pc:spChg>
        <pc:picChg chg="mod">
          <ac:chgData name="Lou Cash" userId="S::lou.cash@westminster-abbey.org::86be4a58-c22e-4e67-b9c9-cb87f0968146" providerId="AD" clId="Web-{232C7EB9-1931-03AE-3C53-0298FFE7A56B}" dt="2025-04-15T12:04:11.676" v="149" actId="1076"/>
          <ac:picMkLst>
            <pc:docMk/>
            <pc:sldMk cId="3781235365" sldId="405"/>
            <ac:picMk id="6" creationId="{03BBB770-286B-B4D9-309C-409D941C3BEA}"/>
          </ac:picMkLst>
        </pc:picChg>
        <pc:picChg chg="add mod modCrop">
          <ac:chgData name="Lou Cash" userId="S::lou.cash@westminster-abbey.org::86be4a58-c22e-4e67-b9c9-cb87f0968146" providerId="AD" clId="Web-{232C7EB9-1931-03AE-3C53-0298FFE7A56B}" dt="2025-04-15T12:04:14.004" v="150" actId="1076"/>
          <ac:picMkLst>
            <pc:docMk/>
            <pc:sldMk cId="3781235365" sldId="405"/>
            <ac:picMk id="7" creationId="{D078AA41-0A92-5C07-AB5D-42F40DB1CE88}"/>
          </ac:picMkLst>
        </pc:picChg>
      </pc:sldChg>
      <pc:sldChg chg="modSp">
        <pc:chgData name="Lou Cash" userId="S::lou.cash@westminster-abbey.org::86be4a58-c22e-4e67-b9c9-cb87f0968146" providerId="AD" clId="Web-{232C7EB9-1931-03AE-3C53-0298FFE7A56B}" dt="2025-04-15T12:58:05.037" v="288" actId="1076"/>
        <pc:sldMkLst>
          <pc:docMk/>
          <pc:sldMk cId="3352771838" sldId="406"/>
        </pc:sldMkLst>
        <pc:spChg chg="mod">
          <ac:chgData name="Lou Cash" userId="S::lou.cash@westminster-abbey.org::86be4a58-c22e-4e67-b9c9-cb87f0968146" providerId="AD" clId="Web-{232C7EB9-1931-03AE-3C53-0298FFE7A56B}" dt="2025-04-15T12:57:19.926" v="273" actId="1076"/>
          <ac:spMkLst>
            <pc:docMk/>
            <pc:sldMk cId="3352771838" sldId="406"/>
            <ac:spMk id="2" creationId="{D76199F2-A784-30E4-A0B5-8E346318E633}"/>
          </ac:spMkLst>
        </pc:spChg>
        <pc:spChg chg="mod">
          <ac:chgData name="Lou Cash" userId="S::lou.cash@westminster-abbey.org::86be4a58-c22e-4e67-b9c9-cb87f0968146" providerId="AD" clId="Web-{232C7EB9-1931-03AE-3C53-0298FFE7A56B}" dt="2025-04-15T12:57:50.005" v="287" actId="20577"/>
          <ac:spMkLst>
            <pc:docMk/>
            <pc:sldMk cId="3352771838" sldId="406"/>
            <ac:spMk id="17" creationId="{A4EE1588-3069-E8D0-AE25-44D372DC8D9D}"/>
          </ac:spMkLst>
        </pc:spChg>
        <pc:picChg chg="mod">
          <ac:chgData name="Lou Cash" userId="S::lou.cash@westminster-abbey.org::86be4a58-c22e-4e67-b9c9-cb87f0968146" providerId="AD" clId="Web-{232C7EB9-1931-03AE-3C53-0298FFE7A56B}" dt="2025-04-15T12:58:05.037" v="288" actId="1076"/>
          <ac:picMkLst>
            <pc:docMk/>
            <pc:sldMk cId="3352771838" sldId="406"/>
            <ac:picMk id="6" creationId="{C6E7E2C3-14DB-72F0-49CA-CEC3741E6369}"/>
          </ac:picMkLst>
        </pc:picChg>
      </pc:sldChg>
      <pc:sldChg chg="addSp delSp modSp modNotes">
        <pc:chgData name="Lou Cash" userId="S::lou.cash@westminster-abbey.org::86be4a58-c22e-4e67-b9c9-cb87f0968146" providerId="AD" clId="Web-{232C7EB9-1931-03AE-3C53-0298FFE7A56B}" dt="2025-04-15T12:28:44.072" v="248"/>
        <pc:sldMkLst>
          <pc:docMk/>
          <pc:sldMk cId="88630645" sldId="407"/>
        </pc:sldMkLst>
        <pc:spChg chg="mod">
          <ac:chgData name="Lou Cash" userId="S::lou.cash@westminster-abbey.org::86be4a58-c22e-4e67-b9c9-cb87f0968146" providerId="AD" clId="Web-{232C7EB9-1931-03AE-3C53-0298FFE7A56B}" dt="2025-04-15T12:27:55.602" v="247" actId="1076"/>
          <ac:spMkLst>
            <pc:docMk/>
            <pc:sldMk cId="88630645" sldId="407"/>
            <ac:spMk id="5" creationId="{79948642-B4C0-EEE1-32CF-FDACB95A7AAD}"/>
          </ac:spMkLst>
        </pc:spChg>
        <pc:spChg chg="mod">
          <ac:chgData name="Lou Cash" userId="S::lou.cash@westminster-abbey.org::86be4a58-c22e-4e67-b9c9-cb87f0968146" providerId="AD" clId="Web-{232C7EB9-1931-03AE-3C53-0298FFE7A56B}" dt="2025-04-15T12:22:01.624" v="237" actId="1076"/>
          <ac:spMkLst>
            <pc:docMk/>
            <pc:sldMk cId="88630645" sldId="407"/>
            <ac:spMk id="10" creationId="{0453CF30-CD3B-676C-0E7A-2C2DD4200C69}"/>
          </ac:spMkLst>
        </pc:spChg>
        <pc:picChg chg="add del mod modCrop">
          <ac:chgData name="Lou Cash" userId="S::lou.cash@westminster-abbey.org::86be4a58-c22e-4e67-b9c9-cb87f0968146" providerId="AD" clId="Web-{232C7EB9-1931-03AE-3C53-0298FFE7A56B}" dt="2025-04-15T12:26:52.710" v="243"/>
          <ac:picMkLst>
            <pc:docMk/>
            <pc:sldMk cId="88630645" sldId="407"/>
            <ac:picMk id="4" creationId="{14A8CC61-789D-FA5D-2964-5D4DEB2F2A9A}"/>
          </ac:picMkLst>
        </pc:picChg>
        <pc:picChg chg="add mod">
          <ac:chgData name="Lou Cash" userId="S::lou.cash@westminster-abbey.org::86be4a58-c22e-4e67-b9c9-cb87f0968146" providerId="AD" clId="Web-{232C7EB9-1931-03AE-3C53-0298FFE7A56B}" dt="2025-04-15T12:27:50.273" v="246" actId="1076"/>
          <ac:picMkLst>
            <pc:docMk/>
            <pc:sldMk cId="88630645" sldId="407"/>
            <ac:picMk id="7" creationId="{5D9B19F1-53D5-2BAA-A5F9-FBD1C489425F}"/>
          </ac:picMkLst>
        </pc:picChg>
      </pc:sldChg>
      <pc:sldChg chg="addSp modSp modNotes">
        <pc:chgData name="Lou Cash" userId="S::lou.cash@westminster-abbey.org::86be4a58-c22e-4e67-b9c9-cb87f0968146" providerId="AD" clId="Web-{232C7EB9-1931-03AE-3C53-0298FFE7A56B}" dt="2025-04-15T13:19:04.646" v="371"/>
        <pc:sldMkLst>
          <pc:docMk/>
          <pc:sldMk cId="4151077765" sldId="408"/>
        </pc:sldMkLst>
        <pc:spChg chg="mod">
          <ac:chgData name="Lou Cash" userId="S::lou.cash@westminster-abbey.org::86be4a58-c22e-4e67-b9c9-cb87f0968146" providerId="AD" clId="Web-{232C7EB9-1931-03AE-3C53-0298FFE7A56B}" dt="2025-04-15T10:44:51.609" v="100" actId="1076"/>
          <ac:spMkLst>
            <pc:docMk/>
            <pc:sldMk cId="4151077765" sldId="408"/>
            <ac:spMk id="3" creationId="{88949DC8-A592-E0D5-AF82-85A5C6B93283}"/>
          </ac:spMkLst>
        </pc:spChg>
        <pc:spChg chg="mod">
          <ac:chgData name="Lou Cash" userId="S::lou.cash@westminster-abbey.org::86be4a58-c22e-4e67-b9c9-cb87f0968146" providerId="AD" clId="Web-{232C7EB9-1931-03AE-3C53-0298FFE7A56B}" dt="2025-04-15T10:45:05.969" v="105" actId="1076"/>
          <ac:spMkLst>
            <pc:docMk/>
            <pc:sldMk cId="4151077765" sldId="408"/>
            <ac:spMk id="4" creationId="{77726179-C1D8-F145-FAF7-D6EBA222E1E3}"/>
          </ac:spMkLst>
        </pc:spChg>
        <pc:picChg chg="mod">
          <ac:chgData name="Lou Cash" userId="S::lou.cash@westminster-abbey.org::86be4a58-c22e-4e67-b9c9-cb87f0968146" providerId="AD" clId="Web-{232C7EB9-1931-03AE-3C53-0298FFE7A56B}" dt="2025-04-15T10:45:01.766" v="104" actId="1076"/>
          <ac:picMkLst>
            <pc:docMk/>
            <pc:sldMk cId="4151077765" sldId="408"/>
            <ac:picMk id="2" creationId="{D2D6F0BD-DA50-85DF-A1F3-25F9B32348DE}"/>
          </ac:picMkLst>
        </pc:picChg>
        <pc:picChg chg="add mod">
          <ac:chgData name="Lou Cash" userId="S::lou.cash@westminster-abbey.org::86be4a58-c22e-4e67-b9c9-cb87f0968146" providerId="AD" clId="Web-{232C7EB9-1931-03AE-3C53-0298FFE7A56B}" dt="2025-04-15T10:44:54.187" v="101" actId="1076"/>
          <ac:picMkLst>
            <pc:docMk/>
            <pc:sldMk cId="4151077765" sldId="408"/>
            <ac:picMk id="5" creationId="{E9F7D236-5606-901F-55CC-F8850DC86966}"/>
          </ac:picMkLst>
        </pc:picChg>
      </pc:sldChg>
      <pc:sldChg chg="addSp modSp modNotes">
        <pc:chgData name="Lou Cash" userId="S::lou.cash@westminster-abbey.org::86be4a58-c22e-4e67-b9c9-cb87f0968146" providerId="AD" clId="Web-{232C7EB9-1931-03AE-3C53-0298FFE7A56B}" dt="2025-04-15T13:20:01.804" v="372"/>
        <pc:sldMkLst>
          <pc:docMk/>
          <pc:sldMk cId="2771752982" sldId="409"/>
        </pc:sldMkLst>
        <pc:spChg chg="mod">
          <ac:chgData name="Lou Cash" userId="S::lou.cash@westminster-abbey.org::86be4a58-c22e-4e67-b9c9-cb87f0968146" providerId="AD" clId="Web-{232C7EB9-1931-03AE-3C53-0298FFE7A56B}" dt="2025-04-15T12:19:57.184" v="231" actId="20577"/>
          <ac:spMkLst>
            <pc:docMk/>
            <pc:sldMk cId="2771752982" sldId="409"/>
            <ac:spMk id="2" creationId="{786F4B5E-CFD9-3D5E-4681-D1334B1DC6D0}"/>
          </ac:spMkLst>
        </pc:spChg>
        <pc:picChg chg="add mod">
          <ac:chgData name="Lou Cash" userId="S::lou.cash@westminster-abbey.org::86be4a58-c22e-4e67-b9c9-cb87f0968146" providerId="AD" clId="Web-{232C7EB9-1931-03AE-3C53-0298FFE7A56B}" dt="2025-04-15T12:21:37.780" v="236" actId="1076"/>
          <ac:picMkLst>
            <pc:docMk/>
            <pc:sldMk cId="2771752982" sldId="409"/>
            <ac:picMk id="4" creationId="{35EE1C92-96E9-739A-1AA0-6BE7399993A5}"/>
          </ac:picMkLst>
        </pc:picChg>
      </pc:sldChg>
    </pc:docChg>
  </pc:docChgLst>
  <pc:docChgLst>
    <pc:chgData name="Lou Cash" userId="S::lou.cash@westminster-abbey.org::86be4a58-c22e-4e67-b9c9-cb87f0968146" providerId="AD" clId="Web-{E2AAF965-58F8-9391-3786-46ABCD36DF75}"/>
    <pc:docChg chg="modSld">
      <pc:chgData name="Lou Cash" userId="S::lou.cash@westminster-abbey.org::86be4a58-c22e-4e67-b9c9-cb87f0968146" providerId="AD" clId="Web-{E2AAF965-58F8-9391-3786-46ABCD36DF75}" dt="2025-03-25T12:27:38.645" v="316" actId="20577"/>
      <pc:docMkLst>
        <pc:docMk/>
      </pc:docMkLst>
      <pc:sldChg chg="modSp">
        <pc:chgData name="Lou Cash" userId="S::lou.cash@westminster-abbey.org::86be4a58-c22e-4e67-b9c9-cb87f0968146" providerId="AD" clId="Web-{E2AAF965-58F8-9391-3786-46ABCD36DF75}" dt="2025-03-25T10:51:23.973" v="3" actId="20577"/>
        <pc:sldMkLst>
          <pc:docMk/>
          <pc:sldMk cId="3712833313" sldId="365"/>
        </pc:sldMkLst>
        <pc:spChg chg="mod">
          <ac:chgData name="Lou Cash" userId="S::lou.cash@westminster-abbey.org::86be4a58-c22e-4e67-b9c9-cb87f0968146" providerId="AD" clId="Web-{E2AAF965-58F8-9391-3786-46ABCD36DF75}" dt="2025-03-25T10:51:23.973" v="3" actId="20577"/>
          <ac:spMkLst>
            <pc:docMk/>
            <pc:sldMk cId="3712833313" sldId="365"/>
            <ac:spMk id="3" creationId="{74A5BF1B-AC89-545A-8446-99E1D699CE4F}"/>
          </ac:spMkLst>
        </pc:spChg>
      </pc:sldChg>
      <pc:sldChg chg="modSp">
        <pc:chgData name="Lou Cash" userId="S::lou.cash@westminster-abbey.org::86be4a58-c22e-4e67-b9c9-cb87f0968146" providerId="AD" clId="Web-{E2AAF965-58F8-9391-3786-46ABCD36DF75}" dt="2025-03-25T12:20:43.996" v="213" actId="20577"/>
        <pc:sldMkLst>
          <pc:docMk/>
          <pc:sldMk cId="3819458236" sldId="393"/>
        </pc:sldMkLst>
        <pc:spChg chg="mod">
          <ac:chgData name="Lou Cash" userId="S::lou.cash@westminster-abbey.org::86be4a58-c22e-4e67-b9c9-cb87f0968146" providerId="AD" clId="Web-{E2AAF965-58F8-9391-3786-46ABCD36DF75}" dt="2025-03-25T12:20:43.996" v="213" actId="20577"/>
          <ac:spMkLst>
            <pc:docMk/>
            <pc:sldMk cId="3819458236" sldId="393"/>
            <ac:spMk id="3" creationId="{74A5BF1B-AC89-545A-8446-99E1D699CE4F}"/>
          </ac:spMkLst>
        </pc:spChg>
      </pc:sldChg>
      <pc:sldChg chg="modNotes">
        <pc:chgData name="Lou Cash" userId="S::lou.cash@westminster-abbey.org::86be4a58-c22e-4e67-b9c9-cb87f0968146" providerId="AD" clId="Web-{E2AAF965-58F8-9391-3786-46ABCD36DF75}" dt="2025-03-25T10:58:03.013" v="27"/>
        <pc:sldMkLst>
          <pc:docMk/>
          <pc:sldMk cId="502958641" sldId="397"/>
        </pc:sldMkLst>
      </pc:sldChg>
      <pc:sldChg chg="modSp">
        <pc:chgData name="Lou Cash" userId="S::lou.cash@westminster-abbey.org::86be4a58-c22e-4e67-b9c9-cb87f0968146" providerId="AD" clId="Web-{E2AAF965-58F8-9391-3786-46ABCD36DF75}" dt="2025-03-25T10:54:04.039" v="13" actId="20577"/>
        <pc:sldMkLst>
          <pc:docMk/>
          <pc:sldMk cId="1092291395" sldId="399"/>
        </pc:sldMkLst>
        <pc:spChg chg="mod">
          <ac:chgData name="Lou Cash" userId="S::lou.cash@westminster-abbey.org::86be4a58-c22e-4e67-b9c9-cb87f0968146" providerId="AD" clId="Web-{E2AAF965-58F8-9391-3786-46ABCD36DF75}" dt="2025-03-25T10:54:04.039" v="13" actId="20577"/>
          <ac:spMkLst>
            <pc:docMk/>
            <pc:sldMk cId="1092291395" sldId="399"/>
            <ac:spMk id="6" creationId="{4DC2BE93-B64F-61FB-C037-E60F897226A5}"/>
          </ac:spMkLst>
        </pc:spChg>
      </pc:sldChg>
      <pc:sldChg chg="modSp">
        <pc:chgData name="Lou Cash" userId="S::lou.cash@westminster-abbey.org::86be4a58-c22e-4e67-b9c9-cb87f0968146" providerId="AD" clId="Web-{E2AAF965-58F8-9391-3786-46ABCD36DF75}" dt="2025-03-25T10:57:21.934" v="20" actId="1076"/>
        <pc:sldMkLst>
          <pc:docMk/>
          <pc:sldMk cId="2563816468" sldId="400"/>
        </pc:sldMkLst>
        <pc:spChg chg="mod">
          <ac:chgData name="Lou Cash" userId="S::lou.cash@westminster-abbey.org::86be4a58-c22e-4e67-b9c9-cb87f0968146" providerId="AD" clId="Web-{E2AAF965-58F8-9391-3786-46ABCD36DF75}" dt="2025-03-25T10:57:21.934" v="20" actId="1076"/>
          <ac:spMkLst>
            <pc:docMk/>
            <pc:sldMk cId="2563816468" sldId="400"/>
            <ac:spMk id="2" creationId="{E7723800-8ABD-4D39-B4A2-3E9532E24375}"/>
          </ac:spMkLst>
        </pc:spChg>
        <pc:spChg chg="mod">
          <ac:chgData name="Lou Cash" userId="S::lou.cash@westminster-abbey.org::86be4a58-c22e-4e67-b9c9-cb87f0968146" providerId="AD" clId="Web-{E2AAF965-58F8-9391-3786-46ABCD36DF75}" dt="2025-03-25T10:57:19.340" v="19" actId="1076"/>
          <ac:spMkLst>
            <pc:docMk/>
            <pc:sldMk cId="2563816468" sldId="400"/>
            <ac:spMk id="3" creationId="{FBDBA712-E76E-469F-A2CE-463DD2DD13FC}"/>
          </ac:spMkLst>
        </pc:spChg>
      </pc:sldChg>
      <pc:sldChg chg="modSp">
        <pc:chgData name="Lou Cash" userId="S::lou.cash@westminster-abbey.org::86be4a58-c22e-4e67-b9c9-cb87f0968146" providerId="AD" clId="Web-{E2AAF965-58F8-9391-3786-46ABCD36DF75}" dt="2025-03-25T10:55:25.166" v="18" actId="20577"/>
        <pc:sldMkLst>
          <pc:docMk/>
          <pc:sldMk cId="123578475" sldId="401"/>
        </pc:sldMkLst>
        <pc:spChg chg="mod">
          <ac:chgData name="Lou Cash" userId="S::lou.cash@westminster-abbey.org::86be4a58-c22e-4e67-b9c9-cb87f0968146" providerId="AD" clId="Web-{E2AAF965-58F8-9391-3786-46ABCD36DF75}" dt="2025-03-25T10:55:25.166" v="18" actId="20577"/>
          <ac:spMkLst>
            <pc:docMk/>
            <pc:sldMk cId="123578475" sldId="401"/>
            <ac:spMk id="3" creationId="{D27D0CF3-97EE-4322-B334-ACBE3D5C874D}"/>
          </ac:spMkLst>
        </pc:spChg>
      </pc:sldChg>
      <pc:sldChg chg="modSp modNotes">
        <pc:chgData name="Lou Cash" userId="S::lou.cash@westminster-abbey.org::86be4a58-c22e-4e67-b9c9-cb87f0968146" providerId="AD" clId="Web-{E2AAF965-58F8-9391-3786-46ABCD36DF75}" dt="2025-03-25T12:27:38.645" v="316" actId="20577"/>
        <pc:sldMkLst>
          <pc:docMk/>
          <pc:sldMk cId="3781235365" sldId="405"/>
        </pc:sldMkLst>
        <pc:spChg chg="mod">
          <ac:chgData name="Lou Cash" userId="S::lou.cash@westminster-abbey.org::86be4a58-c22e-4e67-b9c9-cb87f0968146" providerId="AD" clId="Web-{E2AAF965-58F8-9391-3786-46ABCD36DF75}" dt="2025-03-25T12:27:38.645" v="316" actId="20577"/>
          <ac:spMkLst>
            <pc:docMk/>
            <pc:sldMk cId="3781235365" sldId="405"/>
            <ac:spMk id="3" creationId="{B9C3DBCE-5396-4D20-AC8B-24DEFBC3B435}"/>
          </ac:spMkLst>
        </pc:spChg>
      </pc:sldChg>
      <pc:sldChg chg="modSp">
        <pc:chgData name="Lou Cash" userId="S::lou.cash@westminster-abbey.org::86be4a58-c22e-4e67-b9c9-cb87f0968146" providerId="AD" clId="Web-{E2AAF965-58F8-9391-3786-46ABCD36DF75}" dt="2025-03-25T10:53:09.944" v="5" actId="20577"/>
        <pc:sldMkLst>
          <pc:docMk/>
          <pc:sldMk cId="3352771838" sldId="406"/>
        </pc:sldMkLst>
        <pc:spChg chg="mod">
          <ac:chgData name="Lou Cash" userId="S::lou.cash@westminster-abbey.org::86be4a58-c22e-4e67-b9c9-cb87f0968146" providerId="AD" clId="Web-{E2AAF965-58F8-9391-3786-46ABCD36DF75}" dt="2025-03-25T10:53:09.944" v="5" actId="20577"/>
          <ac:spMkLst>
            <pc:docMk/>
            <pc:sldMk cId="3352771838" sldId="406"/>
            <ac:spMk id="3" creationId="{2C7319FA-5A29-BCED-C808-E82DED6BE5C9}"/>
          </ac:spMkLst>
        </pc:spChg>
      </pc:sldChg>
    </pc:docChg>
  </pc:docChgLst>
  <pc:docChgLst>
    <pc:chgData name="Lou Cash" userId="S::lou.cash@westminster-abbey.org::86be4a58-c22e-4e67-b9c9-cb87f0968146" providerId="AD" clId="Web-{21C1F734-366A-E48F-63BC-93E1C4A549D4}"/>
    <pc:docChg chg="modSld">
      <pc:chgData name="Lou Cash" userId="S::lou.cash@westminster-abbey.org::86be4a58-c22e-4e67-b9c9-cb87f0968146" providerId="AD" clId="Web-{21C1F734-366A-E48F-63BC-93E1C4A549D4}" dt="2025-04-15T16:55:26.479" v="78" actId="20577"/>
      <pc:docMkLst>
        <pc:docMk/>
      </pc:docMkLst>
      <pc:sldChg chg="modSp modCm">
        <pc:chgData name="Lou Cash" userId="S::lou.cash@westminster-abbey.org::86be4a58-c22e-4e67-b9c9-cb87f0968146" providerId="AD" clId="Web-{21C1F734-366A-E48F-63BC-93E1C4A549D4}" dt="2025-04-15T16:50:39.953" v="28" actId="20577"/>
        <pc:sldMkLst>
          <pc:docMk/>
          <pc:sldMk cId="3712833313" sldId="365"/>
        </pc:sldMkLst>
        <pc:spChg chg="mod">
          <ac:chgData name="Lou Cash" userId="S::lou.cash@westminster-abbey.org::86be4a58-c22e-4e67-b9c9-cb87f0968146" providerId="AD" clId="Web-{21C1F734-366A-E48F-63BC-93E1C4A549D4}" dt="2025-04-15T16:50:39.953" v="28" actId="20577"/>
          <ac:spMkLst>
            <pc:docMk/>
            <pc:sldMk cId="3712833313" sldId="365"/>
            <ac:spMk id="3" creationId="{74A5BF1B-AC89-545A-8446-99E1D699CE4F}"/>
          </ac:spMkLst>
        </pc:spChg>
      </pc:sldChg>
      <pc:sldChg chg="modSp">
        <pc:chgData name="Lou Cash" userId="S::lou.cash@westminster-abbey.org::86be4a58-c22e-4e67-b9c9-cb87f0968146" providerId="AD" clId="Web-{21C1F734-366A-E48F-63BC-93E1C4A549D4}" dt="2025-04-15T16:51:34.939" v="53" actId="20577"/>
        <pc:sldMkLst>
          <pc:docMk/>
          <pc:sldMk cId="3819458236" sldId="393"/>
        </pc:sldMkLst>
        <pc:spChg chg="mod">
          <ac:chgData name="Lou Cash" userId="S::lou.cash@westminster-abbey.org::86be4a58-c22e-4e67-b9c9-cb87f0968146" providerId="AD" clId="Web-{21C1F734-366A-E48F-63BC-93E1C4A549D4}" dt="2025-04-15T16:51:34.939" v="53" actId="20577"/>
          <ac:spMkLst>
            <pc:docMk/>
            <pc:sldMk cId="3819458236" sldId="393"/>
            <ac:spMk id="3" creationId="{74A5BF1B-AC89-545A-8446-99E1D699CE4F}"/>
          </ac:spMkLst>
        </pc:spChg>
      </pc:sldChg>
      <pc:sldChg chg="modSp">
        <pc:chgData name="Lou Cash" userId="S::lou.cash@westminster-abbey.org::86be4a58-c22e-4e67-b9c9-cb87f0968146" providerId="AD" clId="Web-{21C1F734-366A-E48F-63BC-93E1C4A549D4}" dt="2025-04-15T16:52:47.770" v="57" actId="20577"/>
        <pc:sldMkLst>
          <pc:docMk/>
          <pc:sldMk cId="2442929998" sldId="394"/>
        </pc:sldMkLst>
        <pc:spChg chg="mod">
          <ac:chgData name="Lou Cash" userId="S::lou.cash@westminster-abbey.org::86be4a58-c22e-4e67-b9c9-cb87f0968146" providerId="AD" clId="Web-{21C1F734-366A-E48F-63BC-93E1C4A549D4}" dt="2025-04-15T16:52:47.770" v="57" actId="20577"/>
          <ac:spMkLst>
            <pc:docMk/>
            <pc:sldMk cId="2442929998" sldId="394"/>
            <ac:spMk id="12" creationId="{74A5BF1B-AC89-545A-8446-99E1D699CE4F}"/>
          </ac:spMkLst>
        </pc:spChg>
      </pc:sldChg>
      <pc:sldChg chg="modSp modCm">
        <pc:chgData name="Lou Cash" userId="S::lou.cash@westminster-abbey.org::86be4a58-c22e-4e67-b9c9-cb87f0968146" providerId="AD" clId="Web-{21C1F734-366A-E48F-63BC-93E1C4A549D4}" dt="2025-04-15T16:55:26.479" v="78" actId="20577"/>
        <pc:sldMkLst>
          <pc:docMk/>
          <pc:sldMk cId="88630645" sldId="407"/>
        </pc:sldMkLst>
        <pc:spChg chg="mod">
          <ac:chgData name="Lou Cash" userId="S::lou.cash@westminster-abbey.org::86be4a58-c22e-4e67-b9c9-cb87f0968146" providerId="AD" clId="Web-{21C1F734-366A-E48F-63BC-93E1C4A549D4}" dt="2025-04-15T16:55:26.479" v="78" actId="20577"/>
          <ac:spMkLst>
            <pc:docMk/>
            <pc:sldMk cId="88630645" sldId="407"/>
            <ac:spMk id="2" creationId="{AF22E59F-3548-C307-19BB-A2BFEFD86D2C}"/>
          </ac:spMkLst>
        </pc:spChg>
      </pc:sldChg>
      <pc:sldChg chg="modSp">
        <pc:chgData name="Lou Cash" userId="S::lou.cash@westminster-abbey.org::86be4a58-c22e-4e67-b9c9-cb87f0968146" providerId="AD" clId="Web-{21C1F734-366A-E48F-63BC-93E1C4A549D4}" dt="2025-04-15T16:54:36.758" v="75" actId="20577"/>
        <pc:sldMkLst>
          <pc:docMk/>
          <pc:sldMk cId="2771752982" sldId="409"/>
        </pc:sldMkLst>
        <pc:spChg chg="mod">
          <ac:chgData name="Lou Cash" userId="S::lou.cash@westminster-abbey.org::86be4a58-c22e-4e67-b9c9-cb87f0968146" providerId="AD" clId="Web-{21C1F734-366A-E48F-63BC-93E1C4A549D4}" dt="2025-04-15T16:54:36.758" v="75" actId="20577"/>
          <ac:spMkLst>
            <pc:docMk/>
            <pc:sldMk cId="2771752982" sldId="409"/>
            <ac:spMk id="2" creationId="{786F4B5E-CFD9-3D5E-4681-D1334B1DC6D0}"/>
          </ac:spMkLst>
        </pc:spChg>
      </pc:sldChg>
    </pc:docChg>
  </pc:docChgLst>
  <pc:docChgLst>
    <pc:chgData name="Lou Cash" userId="S::lou.cash@westminster-abbey.org::86be4a58-c22e-4e67-b9c9-cb87f0968146" providerId="AD" clId="Web-{D0981973-F647-3108-3DD3-1D54994E6ED4}"/>
    <pc:docChg chg="addSld modSld">
      <pc:chgData name="Lou Cash" userId="S::lou.cash@westminster-abbey.org::86be4a58-c22e-4e67-b9c9-cb87f0968146" providerId="AD" clId="Web-{D0981973-F647-3108-3DD3-1D54994E6ED4}" dt="2025-03-24T12:45:43.881" v="1559" actId="20577"/>
      <pc:docMkLst>
        <pc:docMk/>
      </pc:docMkLst>
      <pc:sldChg chg="modSp">
        <pc:chgData name="Lou Cash" userId="S::lou.cash@westminster-abbey.org::86be4a58-c22e-4e67-b9c9-cb87f0968146" providerId="AD" clId="Web-{D0981973-F647-3108-3DD3-1D54994E6ED4}" dt="2025-03-24T10:58:15.095" v="4" actId="20577"/>
        <pc:sldMkLst>
          <pc:docMk/>
          <pc:sldMk cId="2442929998" sldId="394"/>
        </pc:sldMkLst>
        <pc:spChg chg="mod">
          <ac:chgData name="Lou Cash" userId="S::lou.cash@westminster-abbey.org::86be4a58-c22e-4e67-b9c9-cb87f0968146" providerId="AD" clId="Web-{D0981973-F647-3108-3DD3-1D54994E6ED4}" dt="2025-03-24T10:58:15.095" v="4" actId="20577"/>
          <ac:spMkLst>
            <pc:docMk/>
            <pc:sldMk cId="2442929998" sldId="394"/>
            <ac:spMk id="12" creationId="{74A5BF1B-AC89-545A-8446-99E1D699CE4F}"/>
          </ac:spMkLst>
        </pc:spChg>
      </pc:sldChg>
      <pc:sldChg chg="modSp">
        <pc:chgData name="Lou Cash" userId="S::lou.cash@westminster-abbey.org::86be4a58-c22e-4e67-b9c9-cb87f0968146" providerId="AD" clId="Web-{D0981973-F647-3108-3DD3-1D54994E6ED4}" dt="2025-03-24T12:25:44.972" v="992" actId="20577"/>
        <pc:sldMkLst>
          <pc:docMk/>
          <pc:sldMk cId="1102236954" sldId="396"/>
        </pc:sldMkLst>
        <pc:spChg chg="mod">
          <ac:chgData name="Lou Cash" userId="S::lou.cash@westminster-abbey.org::86be4a58-c22e-4e67-b9c9-cb87f0968146" providerId="AD" clId="Web-{D0981973-F647-3108-3DD3-1D54994E6ED4}" dt="2025-03-24T12:25:44.972" v="992" actId="20577"/>
          <ac:spMkLst>
            <pc:docMk/>
            <pc:sldMk cId="1102236954" sldId="396"/>
            <ac:spMk id="3" creationId="{9BDA0055-A1C0-4FE6-A741-50B28FDB84B0}"/>
          </ac:spMkLst>
        </pc:spChg>
      </pc:sldChg>
      <pc:sldChg chg="addSp delSp modSp">
        <pc:chgData name="Lou Cash" userId="S::lou.cash@westminster-abbey.org::86be4a58-c22e-4e67-b9c9-cb87f0968146" providerId="AD" clId="Web-{D0981973-F647-3108-3DD3-1D54994E6ED4}" dt="2025-03-24T11:21:42.418" v="210" actId="14100"/>
        <pc:sldMkLst>
          <pc:docMk/>
          <pc:sldMk cId="502958641" sldId="397"/>
        </pc:sldMkLst>
        <pc:spChg chg="mod">
          <ac:chgData name="Lou Cash" userId="S::lou.cash@westminster-abbey.org::86be4a58-c22e-4e67-b9c9-cb87f0968146" providerId="AD" clId="Web-{D0981973-F647-3108-3DD3-1D54994E6ED4}" dt="2025-03-24T11:16:03.783" v="170" actId="1076"/>
          <ac:spMkLst>
            <pc:docMk/>
            <pc:sldMk cId="502958641" sldId="397"/>
            <ac:spMk id="2" creationId="{9487FFEB-FA63-40BF-9A41-DE7050E97329}"/>
          </ac:spMkLst>
        </pc:spChg>
        <pc:spChg chg="mod">
          <ac:chgData name="Lou Cash" userId="S::lou.cash@westminster-abbey.org::86be4a58-c22e-4e67-b9c9-cb87f0968146" providerId="AD" clId="Web-{D0981973-F647-3108-3DD3-1D54994E6ED4}" dt="2025-03-24T11:21:42.418" v="210" actId="14100"/>
          <ac:spMkLst>
            <pc:docMk/>
            <pc:sldMk cId="502958641" sldId="397"/>
            <ac:spMk id="3" creationId="{255D2AF7-AE7C-4626-872D-075B5D821CD2}"/>
          </ac:spMkLst>
        </pc:spChg>
        <pc:spChg chg="add del">
          <ac:chgData name="Lou Cash" userId="S::lou.cash@westminster-abbey.org::86be4a58-c22e-4e67-b9c9-cb87f0968146" providerId="AD" clId="Web-{D0981973-F647-3108-3DD3-1D54994E6ED4}" dt="2025-03-24T11:18:59.319" v="193"/>
          <ac:spMkLst>
            <pc:docMk/>
            <pc:sldMk cId="502958641" sldId="397"/>
            <ac:spMk id="6" creationId="{2BCB053E-BF9C-A2BE-FC4D-40D6D05B9A23}"/>
          </ac:spMkLst>
        </pc:spChg>
        <pc:spChg chg="add mod">
          <ac:chgData name="Lou Cash" userId="S::lou.cash@westminster-abbey.org::86be4a58-c22e-4e67-b9c9-cb87f0968146" providerId="AD" clId="Web-{D0981973-F647-3108-3DD3-1D54994E6ED4}" dt="2025-03-24T11:20:39.025" v="199" actId="1076"/>
          <ac:spMkLst>
            <pc:docMk/>
            <pc:sldMk cId="502958641" sldId="397"/>
            <ac:spMk id="7" creationId="{FCC8305D-CF88-3202-9E37-C871E8A088DC}"/>
          </ac:spMkLst>
        </pc:spChg>
      </pc:sldChg>
      <pc:sldChg chg="addSp delSp modSp">
        <pc:chgData name="Lou Cash" userId="S::lou.cash@westminster-abbey.org::86be4a58-c22e-4e67-b9c9-cb87f0968146" providerId="AD" clId="Web-{D0981973-F647-3108-3DD3-1D54994E6ED4}" dt="2025-03-24T12:27:30.151" v="1005" actId="14100"/>
        <pc:sldMkLst>
          <pc:docMk/>
          <pc:sldMk cId="3759486499" sldId="398"/>
        </pc:sldMkLst>
        <pc:spChg chg="mod">
          <ac:chgData name="Lou Cash" userId="S::lou.cash@westminster-abbey.org::86be4a58-c22e-4e67-b9c9-cb87f0968146" providerId="AD" clId="Web-{D0981973-F647-3108-3DD3-1D54994E6ED4}" dt="2025-03-24T11:40:26.701" v="635" actId="1076"/>
          <ac:spMkLst>
            <pc:docMk/>
            <pc:sldMk cId="3759486499" sldId="398"/>
            <ac:spMk id="2" creationId="{9282E307-FA12-4B15-9692-F8F0CE1D9A76}"/>
          </ac:spMkLst>
        </pc:spChg>
        <pc:spChg chg="mod">
          <ac:chgData name="Lou Cash" userId="S::lou.cash@westminster-abbey.org::86be4a58-c22e-4e67-b9c9-cb87f0968146" providerId="AD" clId="Web-{D0981973-F647-3108-3DD3-1D54994E6ED4}" dt="2025-03-24T12:27:30.151" v="1005" actId="14100"/>
          <ac:spMkLst>
            <pc:docMk/>
            <pc:sldMk cId="3759486499" sldId="398"/>
            <ac:spMk id="3" creationId="{C655C0A7-7F5B-40EC-9C74-03B7EEE28489}"/>
          </ac:spMkLst>
        </pc:spChg>
        <pc:spChg chg="add del">
          <ac:chgData name="Lou Cash" userId="S::lou.cash@westminster-abbey.org::86be4a58-c22e-4e67-b9c9-cb87f0968146" providerId="AD" clId="Web-{D0981973-F647-3108-3DD3-1D54994E6ED4}" dt="2025-03-24T11:28:10.851" v="341"/>
          <ac:spMkLst>
            <pc:docMk/>
            <pc:sldMk cId="3759486499" sldId="398"/>
            <ac:spMk id="6" creationId="{BBCCB49D-BFF7-5A35-340D-2E4F9CBBF91F}"/>
          </ac:spMkLst>
        </pc:spChg>
        <pc:spChg chg="add mod">
          <ac:chgData name="Lou Cash" userId="S::lou.cash@westminster-abbey.org::86be4a58-c22e-4e67-b9c9-cb87f0968146" providerId="AD" clId="Web-{D0981973-F647-3108-3DD3-1D54994E6ED4}" dt="2025-03-24T11:40:43.295" v="639" actId="1076"/>
          <ac:spMkLst>
            <pc:docMk/>
            <pc:sldMk cId="3759486499" sldId="398"/>
            <ac:spMk id="7" creationId="{8C7B0F6D-3F6F-D3F5-7FAF-266285D542B0}"/>
          </ac:spMkLst>
        </pc:spChg>
        <pc:spChg chg="add del">
          <ac:chgData name="Lou Cash" userId="S::lou.cash@westminster-abbey.org::86be4a58-c22e-4e67-b9c9-cb87f0968146" providerId="AD" clId="Web-{D0981973-F647-3108-3DD3-1D54994E6ED4}" dt="2025-03-24T11:33:08.547" v="444"/>
          <ac:spMkLst>
            <pc:docMk/>
            <pc:sldMk cId="3759486499" sldId="398"/>
            <ac:spMk id="8" creationId="{D0AB7A50-EAD8-105A-617A-BC08D08F18DD}"/>
          </ac:spMkLst>
        </pc:spChg>
        <pc:spChg chg="add mod">
          <ac:chgData name="Lou Cash" userId="S::lou.cash@westminster-abbey.org::86be4a58-c22e-4e67-b9c9-cb87f0968146" providerId="AD" clId="Web-{D0981973-F647-3108-3DD3-1D54994E6ED4}" dt="2025-03-24T11:40:55.733" v="642" actId="14100"/>
          <ac:spMkLst>
            <pc:docMk/>
            <pc:sldMk cId="3759486499" sldId="398"/>
            <ac:spMk id="9" creationId="{560EBC00-0D6A-A9BA-734E-F5EBC82CEEAD}"/>
          </ac:spMkLst>
        </pc:spChg>
      </pc:sldChg>
      <pc:sldChg chg="modSp">
        <pc:chgData name="Lou Cash" userId="S::lou.cash@westminster-abbey.org::86be4a58-c22e-4e67-b9c9-cb87f0968146" providerId="AD" clId="Web-{D0981973-F647-3108-3DD3-1D54994E6ED4}" dt="2025-03-24T12:28:27.873" v="1011" actId="20577"/>
        <pc:sldMkLst>
          <pc:docMk/>
          <pc:sldMk cId="1092291395" sldId="399"/>
        </pc:sldMkLst>
        <pc:spChg chg="mod">
          <ac:chgData name="Lou Cash" userId="S::lou.cash@westminster-abbey.org::86be4a58-c22e-4e67-b9c9-cb87f0968146" providerId="AD" clId="Web-{D0981973-F647-3108-3DD3-1D54994E6ED4}" dt="2025-03-24T12:13:16.109" v="745" actId="20577"/>
          <ac:spMkLst>
            <pc:docMk/>
            <pc:sldMk cId="1092291395" sldId="399"/>
            <ac:spMk id="2" creationId="{A8DCA005-176B-4B06-89A3-98E343956AF5}"/>
          </ac:spMkLst>
        </pc:spChg>
        <pc:spChg chg="mod">
          <ac:chgData name="Lou Cash" userId="S::lou.cash@westminster-abbey.org::86be4a58-c22e-4e67-b9c9-cb87f0968146" providerId="AD" clId="Web-{D0981973-F647-3108-3DD3-1D54994E6ED4}" dt="2025-03-24T12:28:27.873" v="1011" actId="20577"/>
          <ac:spMkLst>
            <pc:docMk/>
            <pc:sldMk cId="1092291395" sldId="399"/>
            <ac:spMk id="3" creationId="{0C87B5F7-3CFC-4287-967C-BAE0FBBCBDA9}"/>
          </ac:spMkLst>
        </pc:spChg>
      </pc:sldChg>
      <pc:sldChg chg="modSp">
        <pc:chgData name="Lou Cash" userId="S::lou.cash@westminster-abbey.org::86be4a58-c22e-4e67-b9c9-cb87f0968146" providerId="AD" clId="Web-{D0981973-F647-3108-3DD3-1D54994E6ED4}" dt="2025-03-24T12:37:23.113" v="1214" actId="20577"/>
        <pc:sldMkLst>
          <pc:docMk/>
          <pc:sldMk cId="2563816468" sldId="400"/>
        </pc:sldMkLst>
        <pc:spChg chg="mod">
          <ac:chgData name="Lou Cash" userId="S::lou.cash@westminster-abbey.org::86be4a58-c22e-4e67-b9c9-cb87f0968146" providerId="AD" clId="Web-{D0981973-F647-3108-3DD3-1D54994E6ED4}" dt="2025-03-24T12:29:15.220" v="1016" actId="20577"/>
          <ac:spMkLst>
            <pc:docMk/>
            <pc:sldMk cId="2563816468" sldId="400"/>
            <ac:spMk id="2" creationId="{E7723800-8ABD-4D39-B4A2-3E9532E24375}"/>
          </ac:spMkLst>
        </pc:spChg>
        <pc:spChg chg="mod">
          <ac:chgData name="Lou Cash" userId="S::lou.cash@westminster-abbey.org::86be4a58-c22e-4e67-b9c9-cb87f0968146" providerId="AD" clId="Web-{D0981973-F647-3108-3DD3-1D54994E6ED4}" dt="2025-03-24T12:37:23.113" v="1214" actId="20577"/>
          <ac:spMkLst>
            <pc:docMk/>
            <pc:sldMk cId="2563816468" sldId="400"/>
            <ac:spMk id="3" creationId="{FBDBA712-E76E-469F-A2CE-463DD2DD13FC}"/>
          </ac:spMkLst>
        </pc:spChg>
      </pc:sldChg>
      <pc:sldChg chg="modSp">
        <pc:chgData name="Lou Cash" userId="S::lou.cash@westminster-abbey.org::86be4a58-c22e-4e67-b9c9-cb87f0968146" providerId="AD" clId="Web-{D0981973-F647-3108-3DD3-1D54994E6ED4}" dt="2025-03-24T12:45:43.881" v="1559" actId="20577"/>
        <pc:sldMkLst>
          <pc:docMk/>
          <pc:sldMk cId="123578475" sldId="401"/>
        </pc:sldMkLst>
        <pc:spChg chg="mod">
          <ac:chgData name="Lou Cash" userId="S::lou.cash@westminster-abbey.org::86be4a58-c22e-4e67-b9c9-cb87f0968146" providerId="AD" clId="Web-{D0981973-F647-3108-3DD3-1D54994E6ED4}" dt="2025-03-24T12:40:24.797" v="1233" actId="20577"/>
          <ac:spMkLst>
            <pc:docMk/>
            <pc:sldMk cId="123578475" sldId="401"/>
            <ac:spMk id="2" creationId="{9F8D3D78-8CD1-4693-96DA-4EA7513DBC68}"/>
          </ac:spMkLst>
        </pc:spChg>
        <pc:spChg chg="mod">
          <ac:chgData name="Lou Cash" userId="S::lou.cash@westminster-abbey.org::86be4a58-c22e-4e67-b9c9-cb87f0968146" providerId="AD" clId="Web-{D0981973-F647-3108-3DD3-1D54994E6ED4}" dt="2025-03-24T12:45:43.881" v="1559" actId="20577"/>
          <ac:spMkLst>
            <pc:docMk/>
            <pc:sldMk cId="123578475" sldId="401"/>
            <ac:spMk id="3" creationId="{D27D0CF3-97EE-4322-B334-ACBE3D5C874D}"/>
          </ac:spMkLst>
        </pc:spChg>
      </pc:sldChg>
      <pc:sldChg chg="modSp">
        <pc:chgData name="Lou Cash" userId="S::lou.cash@westminster-abbey.org::86be4a58-c22e-4e67-b9c9-cb87f0968146" providerId="AD" clId="Web-{D0981973-F647-3108-3DD3-1D54994E6ED4}" dt="2025-03-24T10:57:10.937" v="2" actId="20577"/>
        <pc:sldMkLst>
          <pc:docMk/>
          <pc:sldMk cId="3839370689" sldId="403"/>
        </pc:sldMkLst>
        <pc:spChg chg="mod">
          <ac:chgData name="Lou Cash" userId="S::lou.cash@westminster-abbey.org::86be4a58-c22e-4e67-b9c9-cb87f0968146" providerId="AD" clId="Web-{D0981973-F647-3108-3DD3-1D54994E6ED4}" dt="2025-03-24T10:57:10.937" v="2" actId="20577"/>
          <ac:spMkLst>
            <pc:docMk/>
            <pc:sldMk cId="3839370689" sldId="403"/>
            <ac:spMk id="3" creationId="{FAA453F3-1A74-405E-B9F7-97CAC99E2F1B}"/>
          </ac:spMkLst>
        </pc:spChg>
      </pc:sldChg>
      <pc:sldChg chg="modSp add replId">
        <pc:chgData name="Lou Cash" userId="S::lou.cash@westminster-abbey.org::86be4a58-c22e-4e67-b9c9-cb87f0968146" providerId="AD" clId="Web-{D0981973-F647-3108-3DD3-1D54994E6ED4}" dt="2025-03-24T11:22:25.153" v="216" actId="20577"/>
        <pc:sldMkLst>
          <pc:docMk/>
          <pc:sldMk cId="3352771838" sldId="406"/>
        </pc:sldMkLst>
        <pc:spChg chg="mod">
          <ac:chgData name="Lou Cash" userId="S::lou.cash@westminster-abbey.org::86be4a58-c22e-4e67-b9c9-cb87f0968146" providerId="AD" clId="Web-{D0981973-F647-3108-3DD3-1D54994E6ED4}" dt="2025-03-24T11:22:00.528" v="214" actId="1076"/>
          <ac:spMkLst>
            <pc:docMk/>
            <pc:sldMk cId="3352771838" sldId="406"/>
            <ac:spMk id="2" creationId="{D76199F2-A784-30E4-A0B5-8E346318E633}"/>
          </ac:spMkLst>
        </pc:spChg>
        <pc:spChg chg="mod">
          <ac:chgData name="Lou Cash" userId="S::lou.cash@westminster-abbey.org::86be4a58-c22e-4e67-b9c9-cb87f0968146" providerId="AD" clId="Web-{D0981973-F647-3108-3DD3-1D54994E6ED4}" dt="2025-03-24T11:22:25.153" v="216" actId="20577"/>
          <ac:spMkLst>
            <pc:docMk/>
            <pc:sldMk cId="3352771838" sldId="406"/>
            <ac:spMk id="3" creationId="{2C7319FA-5A29-BCED-C808-E82DED6BE5C9}"/>
          </ac:spMkLst>
        </pc:spChg>
      </pc:sldChg>
      <pc:sldChg chg="addSp delSp modSp add replId">
        <pc:chgData name="Lou Cash" userId="S::lou.cash@westminster-abbey.org::86be4a58-c22e-4e67-b9c9-cb87f0968146" providerId="AD" clId="Web-{D0981973-F647-3108-3DD3-1D54994E6ED4}" dt="2025-03-24T12:26:49.586" v="1000" actId="1076"/>
        <pc:sldMkLst>
          <pc:docMk/>
          <pc:sldMk cId="88630645" sldId="407"/>
        </pc:sldMkLst>
        <pc:spChg chg="mod">
          <ac:chgData name="Lou Cash" userId="S::lou.cash@westminster-abbey.org::86be4a58-c22e-4e67-b9c9-cb87f0968146" providerId="AD" clId="Web-{D0981973-F647-3108-3DD3-1D54994E6ED4}" dt="2025-03-24T12:16:41.373" v="766" actId="20577"/>
          <ac:spMkLst>
            <pc:docMk/>
            <pc:sldMk cId="88630645" sldId="407"/>
            <ac:spMk id="3" creationId="{4BE600F1-8EF0-A57C-4AB1-03AAF6BD9E6C}"/>
          </ac:spMkLst>
        </pc:spChg>
        <pc:spChg chg="del mod">
          <ac:chgData name="Lou Cash" userId="S::lou.cash@westminster-abbey.org::86be4a58-c22e-4e67-b9c9-cb87f0968146" providerId="AD" clId="Web-{D0981973-F647-3108-3DD3-1D54994E6ED4}" dt="2025-03-24T12:16:48.029" v="771"/>
          <ac:spMkLst>
            <pc:docMk/>
            <pc:sldMk cId="88630645" sldId="407"/>
            <ac:spMk id="4" creationId="{6CAC8498-8F51-64B7-2AAE-76F21A4E9DD7}"/>
          </ac:spMkLst>
        </pc:spChg>
        <pc:spChg chg="add mod">
          <ac:chgData name="Lou Cash" userId="S::lou.cash@westminster-abbey.org::86be4a58-c22e-4e67-b9c9-cb87f0968146" providerId="AD" clId="Web-{D0981973-F647-3108-3DD3-1D54994E6ED4}" dt="2025-03-24T12:26:49.586" v="1000" actId="1076"/>
          <ac:spMkLst>
            <pc:docMk/>
            <pc:sldMk cId="88630645" sldId="407"/>
            <ac:spMk id="5" creationId="{79948642-B4C0-EEE1-32CF-FDACB95A7AAD}"/>
          </ac:spMkLst>
        </pc:spChg>
        <pc:spChg chg="add mod">
          <ac:chgData name="Lou Cash" userId="S::lou.cash@westminster-abbey.org::86be4a58-c22e-4e67-b9c9-cb87f0968146" providerId="AD" clId="Web-{D0981973-F647-3108-3DD3-1D54994E6ED4}" dt="2025-03-24T12:26:40.007" v="998" actId="1076"/>
          <ac:spMkLst>
            <pc:docMk/>
            <pc:sldMk cId="88630645" sldId="407"/>
            <ac:spMk id="7" creationId="{36117617-6529-F4F1-595E-53DADF49227E}"/>
          </ac:spMkLst>
        </pc:spChg>
        <pc:spChg chg="mod">
          <ac:chgData name="Lou Cash" userId="S::lou.cash@westminster-abbey.org::86be4a58-c22e-4e67-b9c9-cb87f0968146" providerId="AD" clId="Web-{D0981973-F647-3108-3DD3-1D54994E6ED4}" dt="2025-03-24T12:26:24.787" v="995" actId="1076"/>
          <ac:spMkLst>
            <pc:docMk/>
            <pc:sldMk cId="88630645" sldId="407"/>
            <ac:spMk id="10" creationId="{0453CF30-CD3B-676C-0E7A-2C2DD4200C69}"/>
          </ac:spMkLst>
        </pc:spChg>
        <pc:picChg chg="del">
          <ac:chgData name="Lou Cash" userId="S::lou.cash@westminster-abbey.org::86be4a58-c22e-4e67-b9c9-cb87f0968146" providerId="AD" clId="Web-{D0981973-F647-3108-3DD3-1D54994E6ED4}" dt="2025-03-24T12:16:41.810" v="767"/>
          <ac:picMkLst>
            <pc:docMk/>
            <pc:sldMk cId="88630645" sldId="407"/>
            <ac:picMk id="2" creationId="{9E1DD254-C0F7-920F-B1E0-2368503D0005}"/>
          </ac:picMkLst>
        </pc:picChg>
      </pc:sldChg>
    </pc:docChg>
  </pc:docChgLst>
  <pc:docChgLst>
    <pc:chgData name="Sophie Langsford" userId="S::sophie.langsford@westminster-abbey.org::2ea6d925-4a6e-425b-8569-87f33b9a79c6" providerId="AD" clId="Web-{8E26586F-1D65-9225-D06A-F45AB3A0F65B}"/>
    <pc:docChg chg="sldOrd">
      <pc:chgData name="Sophie Langsford" userId="S::sophie.langsford@westminster-abbey.org::2ea6d925-4a6e-425b-8569-87f33b9a79c6" providerId="AD" clId="Web-{8E26586F-1D65-9225-D06A-F45AB3A0F65B}" dt="2025-06-05T14:38:46.151" v="12"/>
      <pc:docMkLst>
        <pc:docMk/>
      </pc:docMkLst>
      <pc:sldChg chg="ord">
        <pc:chgData name="Sophie Langsford" userId="S::sophie.langsford@westminster-abbey.org::2ea6d925-4a6e-425b-8569-87f33b9a79c6" providerId="AD" clId="Web-{8E26586F-1D65-9225-D06A-F45AB3A0F65B}" dt="2025-06-05T14:38:12.509" v="11"/>
        <pc:sldMkLst>
          <pc:docMk/>
          <pc:sldMk cId="3515797782" sldId="395"/>
        </pc:sldMkLst>
      </pc:sldChg>
      <pc:sldChg chg="ord">
        <pc:chgData name="Sophie Langsford" userId="S::sophie.langsford@westminster-abbey.org::2ea6d925-4a6e-425b-8569-87f33b9a79c6" providerId="AD" clId="Web-{8E26586F-1D65-9225-D06A-F45AB3A0F65B}" dt="2025-06-05T14:37:14.413" v="2"/>
        <pc:sldMkLst>
          <pc:docMk/>
          <pc:sldMk cId="502958641" sldId="397"/>
        </pc:sldMkLst>
      </pc:sldChg>
      <pc:sldChg chg="ord">
        <pc:chgData name="Sophie Langsford" userId="S::sophie.langsford@westminster-abbey.org::2ea6d925-4a6e-425b-8569-87f33b9a79c6" providerId="AD" clId="Web-{8E26586F-1D65-9225-D06A-F45AB3A0F65B}" dt="2025-06-05T14:38:46.151" v="12"/>
        <pc:sldMkLst>
          <pc:docMk/>
          <pc:sldMk cId="3352771838" sldId="406"/>
        </pc:sldMkLst>
      </pc:sldChg>
      <pc:sldChg chg="ord">
        <pc:chgData name="Sophie Langsford" userId="S::sophie.langsford@westminster-abbey.org::2ea6d925-4a6e-425b-8569-87f33b9a79c6" providerId="AD" clId="Web-{8E26586F-1D65-9225-D06A-F45AB3A0F65B}" dt="2025-06-05T14:38:00.711" v="6"/>
        <pc:sldMkLst>
          <pc:docMk/>
          <pc:sldMk cId="88630645" sldId="407"/>
        </pc:sldMkLst>
      </pc:sldChg>
      <pc:sldChg chg="ord">
        <pc:chgData name="Sophie Langsford" userId="S::sophie.langsford@westminster-abbey.org::2ea6d925-4a6e-425b-8569-87f33b9a79c6" providerId="AD" clId="Web-{8E26586F-1D65-9225-D06A-F45AB3A0F65B}" dt="2025-06-05T14:37:31.163" v="4"/>
        <pc:sldMkLst>
          <pc:docMk/>
          <pc:sldMk cId="2771752982" sldId="409"/>
        </pc:sldMkLst>
      </pc:sldChg>
    </pc:docChg>
  </pc:docChgLst>
  <pc:docChgLst>
    <pc:chgData name="Sian Shaw" userId="S::sian.shaw@westminster-abbey.org::cf930bf7-ba7f-4ec0-9225-526cb0af2be3" providerId="AD" clId="Web-{E9F55B18-58F4-9CC4-996C-21C0AB3CAFDE}"/>
    <pc:docChg chg="modSld">
      <pc:chgData name="Sian Shaw" userId="S::sian.shaw@westminster-abbey.org::cf930bf7-ba7f-4ec0-9225-526cb0af2be3" providerId="AD" clId="Web-{E9F55B18-58F4-9CC4-996C-21C0AB3CAFDE}" dt="2025-04-17T11:44:23.769" v="4" actId="20577"/>
      <pc:docMkLst>
        <pc:docMk/>
      </pc:docMkLst>
      <pc:sldChg chg="modSp">
        <pc:chgData name="Sian Shaw" userId="S::sian.shaw@westminster-abbey.org::cf930bf7-ba7f-4ec0-9225-526cb0af2be3" providerId="AD" clId="Web-{E9F55B18-58F4-9CC4-996C-21C0AB3CAFDE}" dt="2025-04-17T11:44:23.769" v="4" actId="20577"/>
        <pc:sldMkLst>
          <pc:docMk/>
          <pc:sldMk cId="502958641" sldId="397"/>
        </pc:sldMkLst>
        <pc:spChg chg="mod">
          <ac:chgData name="Sian Shaw" userId="S::sian.shaw@westminster-abbey.org::cf930bf7-ba7f-4ec0-9225-526cb0af2be3" providerId="AD" clId="Web-{E9F55B18-58F4-9CC4-996C-21C0AB3CAFDE}" dt="2025-04-17T11:44:23.769" v="4" actId="20577"/>
          <ac:spMkLst>
            <pc:docMk/>
            <pc:sldMk cId="502958641" sldId="397"/>
            <ac:spMk id="7" creationId="{FCC8305D-CF88-3202-9E37-C871E8A088DC}"/>
          </ac:spMkLst>
        </pc:spChg>
      </pc:sldChg>
    </pc:docChg>
  </pc:docChgLst>
  <pc:docChgLst>
    <pc:chgData name="Sophie Langsford" userId="S::sophie.langsford@westminster-abbey.org::2ea6d925-4a6e-425b-8569-87f33b9a79c6" providerId="AD" clId="Web-{7352333E-4D99-EDCF-7FF6-3C14C3CFCB11}"/>
    <pc:docChg chg="mod modSld">
      <pc:chgData name="Sophie Langsford" userId="S::sophie.langsford@westminster-abbey.org::2ea6d925-4a6e-425b-8569-87f33b9a79c6" providerId="AD" clId="Web-{7352333E-4D99-EDCF-7FF6-3C14C3CFCB11}" dt="2025-06-05T13:39:54.631" v="262" actId="20577"/>
      <pc:docMkLst>
        <pc:docMk/>
      </pc:docMkLst>
      <pc:sldChg chg="modSp">
        <pc:chgData name="Sophie Langsford" userId="S::sophie.langsford@westminster-abbey.org::2ea6d925-4a6e-425b-8569-87f33b9a79c6" providerId="AD" clId="Web-{7352333E-4D99-EDCF-7FF6-3C14C3CFCB11}" dt="2025-06-05T13:38:39.860" v="239" actId="20577"/>
        <pc:sldMkLst>
          <pc:docMk/>
          <pc:sldMk cId="3819458236" sldId="393"/>
        </pc:sldMkLst>
        <pc:spChg chg="mod">
          <ac:chgData name="Sophie Langsford" userId="S::sophie.langsford@westminster-abbey.org::2ea6d925-4a6e-425b-8569-87f33b9a79c6" providerId="AD" clId="Web-{7352333E-4D99-EDCF-7FF6-3C14C3CFCB11}" dt="2025-06-05T13:38:39.860" v="239" actId="20577"/>
          <ac:spMkLst>
            <pc:docMk/>
            <pc:sldMk cId="3819458236" sldId="393"/>
            <ac:spMk id="3" creationId="{74A5BF1B-AC89-545A-8446-99E1D699CE4F}"/>
          </ac:spMkLst>
        </pc:spChg>
      </pc:sldChg>
      <pc:sldChg chg="modSp">
        <pc:chgData name="Sophie Langsford" userId="S::sophie.langsford@westminster-abbey.org::2ea6d925-4a6e-425b-8569-87f33b9a79c6" providerId="AD" clId="Web-{7352333E-4D99-EDCF-7FF6-3C14C3CFCB11}" dt="2025-06-05T13:39:54.631" v="262" actId="20577"/>
        <pc:sldMkLst>
          <pc:docMk/>
          <pc:sldMk cId="2442929998" sldId="394"/>
        </pc:sldMkLst>
        <pc:spChg chg="mod">
          <ac:chgData name="Sophie Langsford" userId="S::sophie.langsford@westminster-abbey.org::2ea6d925-4a6e-425b-8569-87f33b9a79c6" providerId="AD" clId="Web-{7352333E-4D99-EDCF-7FF6-3C14C3CFCB11}" dt="2025-06-05T13:39:54.631" v="262" actId="20577"/>
          <ac:spMkLst>
            <pc:docMk/>
            <pc:sldMk cId="2442929998" sldId="394"/>
            <ac:spMk id="12" creationId="{74A5BF1B-AC89-545A-8446-99E1D699CE4F}"/>
          </ac:spMkLst>
        </pc:spChg>
      </pc:sldChg>
      <pc:sldChg chg="modSp">
        <pc:chgData name="Sophie Langsford" userId="S::sophie.langsford@westminster-abbey.org::2ea6d925-4a6e-425b-8569-87f33b9a79c6" providerId="AD" clId="Web-{7352333E-4D99-EDCF-7FF6-3C14C3CFCB11}" dt="2025-06-05T13:33:10.414" v="172" actId="20577"/>
        <pc:sldMkLst>
          <pc:docMk/>
          <pc:sldMk cId="3839370689" sldId="403"/>
        </pc:sldMkLst>
        <pc:spChg chg="mod">
          <ac:chgData name="Sophie Langsford" userId="S::sophie.langsford@westminster-abbey.org::2ea6d925-4a6e-425b-8569-87f33b9a79c6" providerId="AD" clId="Web-{7352333E-4D99-EDCF-7FF6-3C14C3CFCB11}" dt="2025-06-05T13:33:10.414" v="172" actId="20577"/>
          <ac:spMkLst>
            <pc:docMk/>
            <pc:sldMk cId="3839370689" sldId="403"/>
            <ac:spMk id="3" creationId="{FAA453F3-1A74-405E-B9F7-97CAC99E2F1B}"/>
          </ac:spMkLst>
        </pc:spChg>
      </pc:sldChg>
      <pc:sldChg chg="modSp">
        <pc:chgData name="Sophie Langsford" userId="S::sophie.langsford@westminster-abbey.org::2ea6d925-4a6e-425b-8569-87f33b9a79c6" providerId="AD" clId="Web-{7352333E-4D99-EDCF-7FF6-3C14C3CFCB11}" dt="2025-06-05T13:37:03.228" v="188" actId="20577"/>
        <pc:sldMkLst>
          <pc:docMk/>
          <pc:sldMk cId="2227293551" sldId="404"/>
        </pc:sldMkLst>
        <pc:spChg chg="mod">
          <ac:chgData name="Sophie Langsford" userId="S::sophie.langsford@westminster-abbey.org::2ea6d925-4a6e-425b-8569-87f33b9a79c6" providerId="AD" clId="Web-{7352333E-4D99-EDCF-7FF6-3C14C3CFCB11}" dt="2025-06-05T13:37:03.228" v="188" actId="20577"/>
          <ac:spMkLst>
            <pc:docMk/>
            <pc:sldMk cId="2227293551" sldId="404"/>
            <ac:spMk id="8" creationId="{15F160E6-5AC4-F7B1-1E6D-84C85EECF695}"/>
          </ac:spMkLst>
        </pc:spChg>
      </pc:sldChg>
    </pc:docChg>
  </pc:docChgLst>
  <pc:docChgLst>
    <pc:chgData name="Sian Shaw" userId="S::sian.shaw@westminster-abbey.org::cf930bf7-ba7f-4ec0-9225-526cb0af2be3" providerId="AD" clId="Web-{80BA128F-C8CD-5CDB-19B8-3F0B2023F1AB}"/>
    <pc:docChg chg="modSld">
      <pc:chgData name="Sian Shaw" userId="S::sian.shaw@westminster-abbey.org::cf930bf7-ba7f-4ec0-9225-526cb0af2be3" providerId="AD" clId="Web-{80BA128F-C8CD-5CDB-19B8-3F0B2023F1AB}" dt="2025-04-17T11:41:33.036" v="313" actId="1076"/>
      <pc:docMkLst>
        <pc:docMk/>
      </pc:docMkLst>
      <pc:sldChg chg="addSp modSp modNotes">
        <pc:chgData name="Sian Shaw" userId="S::sian.shaw@westminster-abbey.org::cf930bf7-ba7f-4ec0-9225-526cb0af2be3" providerId="AD" clId="Web-{80BA128F-C8CD-5CDB-19B8-3F0B2023F1AB}" dt="2025-04-17T11:17:38.671" v="252"/>
        <pc:sldMkLst>
          <pc:docMk/>
          <pc:sldMk cId="3712833313" sldId="365"/>
        </pc:sldMkLst>
        <pc:spChg chg="mod">
          <ac:chgData name="Sian Shaw" userId="S::sian.shaw@westminster-abbey.org::cf930bf7-ba7f-4ec0-9225-526cb0af2be3" providerId="AD" clId="Web-{80BA128F-C8CD-5CDB-19B8-3F0B2023F1AB}" dt="2025-04-17T11:17:12.561" v="250" actId="14100"/>
          <ac:spMkLst>
            <pc:docMk/>
            <pc:sldMk cId="3712833313" sldId="365"/>
            <ac:spMk id="3" creationId="{74A5BF1B-AC89-545A-8446-99E1D699CE4F}"/>
          </ac:spMkLst>
        </pc:spChg>
        <pc:picChg chg="add mod">
          <ac:chgData name="Sian Shaw" userId="S::sian.shaw@westminster-abbey.org::cf930bf7-ba7f-4ec0-9225-526cb0af2be3" providerId="AD" clId="Web-{80BA128F-C8CD-5CDB-19B8-3F0B2023F1AB}" dt="2025-04-17T11:17:06.889" v="248" actId="1076"/>
          <ac:picMkLst>
            <pc:docMk/>
            <pc:sldMk cId="3712833313" sldId="365"/>
            <ac:picMk id="2" creationId="{185D7D70-2848-90FE-9BF1-DE70DE50A196}"/>
          </ac:picMkLst>
        </pc:picChg>
      </pc:sldChg>
      <pc:sldChg chg="modSp">
        <pc:chgData name="Sian Shaw" userId="S::sian.shaw@westminster-abbey.org::cf930bf7-ba7f-4ec0-9225-526cb0af2be3" providerId="AD" clId="Web-{80BA128F-C8CD-5CDB-19B8-3F0B2023F1AB}" dt="2025-04-17T08:27:06.574" v="2" actId="14100"/>
        <pc:sldMkLst>
          <pc:docMk/>
          <pc:sldMk cId="3512310128" sldId="392"/>
        </pc:sldMkLst>
        <pc:spChg chg="mod">
          <ac:chgData name="Sian Shaw" userId="S::sian.shaw@westminster-abbey.org::cf930bf7-ba7f-4ec0-9225-526cb0af2be3" providerId="AD" clId="Web-{80BA128F-C8CD-5CDB-19B8-3F0B2023F1AB}" dt="2025-04-17T08:27:06.574" v="2" actId="14100"/>
          <ac:spMkLst>
            <pc:docMk/>
            <pc:sldMk cId="3512310128" sldId="392"/>
            <ac:spMk id="9" creationId="{00000000-0000-0000-0000-000000000000}"/>
          </ac:spMkLst>
        </pc:spChg>
      </pc:sldChg>
      <pc:sldChg chg="modSp modNotes">
        <pc:chgData name="Sian Shaw" userId="S::sian.shaw@westminster-abbey.org::cf930bf7-ba7f-4ec0-9225-526cb0af2be3" providerId="AD" clId="Web-{80BA128F-C8CD-5CDB-19B8-3F0B2023F1AB}" dt="2025-04-17T08:49:11.293" v="62"/>
        <pc:sldMkLst>
          <pc:docMk/>
          <pc:sldMk cId="3819458236" sldId="393"/>
        </pc:sldMkLst>
        <pc:spChg chg="mod">
          <ac:chgData name="Sian Shaw" userId="S::sian.shaw@westminster-abbey.org::cf930bf7-ba7f-4ec0-9225-526cb0af2be3" providerId="AD" clId="Web-{80BA128F-C8CD-5CDB-19B8-3F0B2023F1AB}" dt="2025-04-17T08:48:52.463" v="44" actId="14100"/>
          <ac:spMkLst>
            <pc:docMk/>
            <pc:sldMk cId="3819458236" sldId="393"/>
            <ac:spMk id="3" creationId="{74A5BF1B-AC89-545A-8446-99E1D699CE4F}"/>
          </ac:spMkLst>
        </pc:spChg>
        <pc:spChg chg="mod">
          <ac:chgData name="Sian Shaw" userId="S::sian.shaw@westminster-abbey.org::cf930bf7-ba7f-4ec0-9225-526cb0af2be3" providerId="AD" clId="Web-{80BA128F-C8CD-5CDB-19B8-3F0B2023F1AB}" dt="2025-04-17T08:48:36.634" v="38" actId="20577"/>
          <ac:spMkLst>
            <pc:docMk/>
            <pc:sldMk cId="3819458236" sldId="393"/>
            <ac:spMk id="7" creationId="{3FB1807B-66B4-BFC5-F2F3-78EC14E036C7}"/>
          </ac:spMkLst>
        </pc:spChg>
        <pc:picChg chg="mod">
          <ac:chgData name="Sian Shaw" userId="S::sian.shaw@westminster-abbey.org::cf930bf7-ba7f-4ec0-9225-526cb0af2be3" providerId="AD" clId="Web-{80BA128F-C8CD-5CDB-19B8-3F0B2023F1AB}" dt="2025-04-17T08:48:42.853" v="39" actId="14100"/>
          <ac:picMkLst>
            <pc:docMk/>
            <pc:sldMk cId="3819458236" sldId="393"/>
            <ac:picMk id="2" creationId="{ED23E676-E509-8CA4-06A8-FA562CFF9B4A}"/>
          </ac:picMkLst>
        </pc:picChg>
      </pc:sldChg>
      <pc:sldChg chg="addSp modSp modNotes">
        <pc:chgData name="Sian Shaw" userId="S::sian.shaw@westminster-abbey.org::cf930bf7-ba7f-4ec0-9225-526cb0af2be3" providerId="AD" clId="Web-{80BA128F-C8CD-5CDB-19B8-3F0B2023F1AB}" dt="2025-04-17T10:21:00.870" v="209"/>
        <pc:sldMkLst>
          <pc:docMk/>
          <pc:sldMk cId="2442929998" sldId="394"/>
        </pc:sldMkLst>
        <pc:spChg chg="add mod">
          <ac:chgData name="Sian Shaw" userId="S::sian.shaw@westminster-abbey.org::cf930bf7-ba7f-4ec0-9225-526cb0af2be3" providerId="AD" clId="Web-{80BA128F-C8CD-5CDB-19B8-3F0B2023F1AB}" dt="2025-04-17T10:20:21.666" v="202" actId="1076"/>
          <ac:spMkLst>
            <pc:docMk/>
            <pc:sldMk cId="2442929998" sldId="394"/>
            <ac:spMk id="2" creationId="{3252B468-54F6-70DC-00FC-A260091F5BBF}"/>
          </ac:spMkLst>
        </pc:spChg>
        <pc:spChg chg="mod">
          <ac:chgData name="Sian Shaw" userId="S::sian.shaw@westminster-abbey.org::cf930bf7-ba7f-4ec0-9225-526cb0af2be3" providerId="AD" clId="Web-{80BA128F-C8CD-5CDB-19B8-3F0B2023F1AB}" dt="2025-04-17T10:20:03.165" v="196" actId="14100"/>
          <ac:spMkLst>
            <pc:docMk/>
            <pc:sldMk cId="2442929998" sldId="394"/>
            <ac:spMk id="12" creationId="{74A5BF1B-AC89-545A-8446-99E1D699CE4F}"/>
          </ac:spMkLst>
        </pc:spChg>
        <pc:picChg chg="add mod">
          <ac:chgData name="Sian Shaw" userId="S::sian.shaw@westminster-abbey.org::cf930bf7-ba7f-4ec0-9225-526cb0af2be3" providerId="AD" clId="Web-{80BA128F-C8CD-5CDB-19B8-3F0B2023F1AB}" dt="2025-04-17T10:20:45.448" v="208" actId="14100"/>
          <ac:picMkLst>
            <pc:docMk/>
            <pc:sldMk cId="2442929998" sldId="394"/>
            <ac:picMk id="4" creationId="{3E93EE70-47CF-5028-1EEF-6685767F0DC2}"/>
          </ac:picMkLst>
        </pc:picChg>
      </pc:sldChg>
      <pc:sldChg chg="addSp delSp modSp modNotes">
        <pc:chgData name="Sian Shaw" userId="S::sian.shaw@westminster-abbey.org::cf930bf7-ba7f-4ec0-9225-526cb0af2be3" providerId="AD" clId="Web-{80BA128F-C8CD-5CDB-19B8-3F0B2023F1AB}" dt="2025-04-17T10:59:49.210" v="221"/>
        <pc:sldMkLst>
          <pc:docMk/>
          <pc:sldMk cId="3515797782" sldId="395"/>
        </pc:sldMkLst>
        <pc:picChg chg="del">
          <ac:chgData name="Sian Shaw" userId="S::sian.shaw@westminster-abbey.org::cf930bf7-ba7f-4ec0-9225-526cb0af2be3" providerId="AD" clId="Web-{80BA128F-C8CD-5CDB-19B8-3F0B2023F1AB}" dt="2025-04-17T10:59:24.990" v="214"/>
          <ac:picMkLst>
            <pc:docMk/>
            <pc:sldMk cId="3515797782" sldId="395"/>
            <ac:picMk id="2" creationId="{BE187ED2-2BFC-A1AB-EFAC-7DCBEC36E6A0}"/>
          </ac:picMkLst>
        </pc:picChg>
        <pc:picChg chg="add mod">
          <ac:chgData name="Sian Shaw" userId="S::sian.shaw@westminster-abbey.org::cf930bf7-ba7f-4ec0-9225-526cb0af2be3" providerId="AD" clId="Web-{80BA128F-C8CD-5CDB-19B8-3F0B2023F1AB}" dt="2025-04-17T10:59:36.741" v="219" actId="1076"/>
          <ac:picMkLst>
            <pc:docMk/>
            <pc:sldMk cId="3515797782" sldId="395"/>
            <ac:picMk id="4" creationId="{12A60385-43D7-68ED-AA4E-F141FEEFE82A}"/>
          </ac:picMkLst>
        </pc:picChg>
      </pc:sldChg>
      <pc:sldChg chg="addSp delSp modSp modNotes">
        <pc:chgData name="Sian Shaw" userId="S::sian.shaw@westminster-abbey.org::cf930bf7-ba7f-4ec0-9225-526cb0af2be3" providerId="AD" clId="Web-{80BA128F-C8CD-5CDB-19B8-3F0B2023F1AB}" dt="2025-04-17T11:40:25.268" v="303" actId="20577"/>
        <pc:sldMkLst>
          <pc:docMk/>
          <pc:sldMk cId="1102236954" sldId="396"/>
        </pc:sldMkLst>
        <pc:spChg chg="mod">
          <ac:chgData name="Sian Shaw" userId="S::sian.shaw@westminster-abbey.org::cf930bf7-ba7f-4ec0-9225-526cb0af2be3" providerId="AD" clId="Web-{80BA128F-C8CD-5CDB-19B8-3F0B2023F1AB}" dt="2025-04-17T11:40:25.268" v="303" actId="20577"/>
          <ac:spMkLst>
            <pc:docMk/>
            <pc:sldMk cId="1102236954" sldId="396"/>
            <ac:spMk id="3" creationId="{9BDA0055-A1C0-4FE6-A741-50B28FDB84B0}"/>
          </ac:spMkLst>
        </pc:spChg>
        <pc:spChg chg="del">
          <ac:chgData name="Sian Shaw" userId="S::sian.shaw@westminster-abbey.org::cf930bf7-ba7f-4ec0-9225-526cb0af2be3" providerId="AD" clId="Web-{80BA128F-C8CD-5CDB-19B8-3F0B2023F1AB}" dt="2025-04-17T08:30:04.116" v="16"/>
          <ac:spMkLst>
            <pc:docMk/>
            <pc:sldMk cId="1102236954" sldId="396"/>
            <ac:spMk id="4" creationId="{7CE43C84-1DBC-4A73-9216-817C3D4615DE}"/>
          </ac:spMkLst>
        </pc:spChg>
        <pc:spChg chg="add">
          <ac:chgData name="Sian Shaw" userId="S::sian.shaw@westminster-abbey.org::cf930bf7-ba7f-4ec0-9225-526cb0af2be3" providerId="AD" clId="Web-{80BA128F-C8CD-5CDB-19B8-3F0B2023F1AB}" dt="2025-04-17T08:29:54.928" v="13"/>
          <ac:spMkLst>
            <pc:docMk/>
            <pc:sldMk cId="1102236954" sldId="396"/>
            <ac:spMk id="8" creationId="{1363C6CE-9CCE-2806-5172-E323DB32CC06}"/>
          </ac:spMkLst>
        </pc:spChg>
        <pc:spChg chg="add del">
          <ac:chgData name="Sian Shaw" userId="S::sian.shaw@westminster-abbey.org::cf930bf7-ba7f-4ec0-9225-526cb0af2be3" providerId="AD" clId="Web-{80BA128F-C8CD-5CDB-19B8-3F0B2023F1AB}" dt="2025-04-17T08:29:59.366" v="15"/>
          <ac:spMkLst>
            <pc:docMk/>
            <pc:sldMk cId="1102236954" sldId="396"/>
            <ac:spMk id="10" creationId="{0EA5AF39-6DDA-5BE2-6D34-80C4E2EA3DAC}"/>
          </ac:spMkLst>
        </pc:spChg>
      </pc:sldChg>
      <pc:sldChg chg="addSp delSp modSp modNotes">
        <pc:chgData name="Sian Shaw" userId="S::sian.shaw@westminster-abbey.org::cf930bf7-ba7f-4ec0-9225-526cb0af2be3" providerId="AD" clId="Web-{80BA128F-C8CD-5CDB-19B8-3F0B2023F1AB}" dt="2025-04-17T11:41:00.863" v="307" actId="20577"/>
        <pc:sldMkLst>
          <pc:docMk/>
          <pc:sldMk cId="502958641" sldId="397"/>
        </pc:sldMkLst>
        <pc:spChg chg="mod">
          <ac:chgData name="Sian Shaw" userId="S::sian.shaw@westminster-abbey.org::cf930bf7-ba7f-4ec0-9225-526cb0af2be3" providerId="AD" clId="Web-{80BA128F-C8CD-5CDB-19B8-3F0B2023F1AB}" dt="2025-04-17T11:41:00.863" v="307" actId="20577"/>
          <ac:spMkLst>
            <pc:docMk/>
            <pc:sldMk cId="502958641" sldId="397"/>
            <ac:spMk id="2" creationId="{9487FFEB-FA63-40BF-9A41-DE7050E97329}"/>
          </ac:spMkLst>
        </pc:spChg>
        <pc:spChg chg="del">
          <ac:chgData name="Sian Shaw" userId="S::sian.shaw@westminster-abbey.org::cf930bf7-ba7f-4ec0-9225-526cb0af2be3" providerId="AD" clId="Web-{80BA128F-C8CD-5CDB-19B8-3F0B2023F1AB}" dt="2025-04-17T08:30:21.570" v="18"/>
          <ac:spMkLst>
            <pc:docMk/>
            <pc:sldMk cId="502958641" sldId="397"/>
            <ac:spMk id="4" creationId="{E45E429F-1172-4183-91F7-B5B050E332DB}"/>
          </ac:spMkLst>
        </pc:spChg>
        <pc:spChg chg="mod">
          <ac:chgData name="Sian Shaw" userId="S::sian.shaw@westminster-abbey.org::cf930bf7-ba7f-4ec0-9225-526cb0af2be3" providerId="AD" clId="Web-{80BA128F-C8CD-5CDB-19B8-3F0B2023F1AB}" dt="2025-04-17T11:40:35.800" v="305" actId="1076"/>
          <ac:spMkLst>
            <pc:docMk/>
            <pc:sldMk cId="502958641" sldId="397"/>
            <ac:spMk id="7" creationId="{FCC8305D-CF88-3202-9E37-C871E8A088DC}"/>
          </ac:spMkLst>
        </pc:spChg>
        <pc:spChg chg="add">
          <ac:chgData name="Sian Shaw" userId="S::sian.shaw@westminster-abbey.org::cf930bf7-ba7f-4ec0-9225-526cb0af2be3" providerId="AD" clId="Web-{80BA128F-C8CD-5CDB-19B8-3F0B2023F1AB}" dt="2025-04-17T08:30:09.070" v="17"/>
          <ac:spMkLst>
            <pc:docMk/>
            <pc:sldMk cId="502958641" sldId="397"/>
            <ac:spMk id="9" creationId="{023A5422-71B6-47EE-220F-9D31C026829C}"/>
          </ac:spMkLst>
        </pc:spChg>
        <pc:picChg chg="add mod modCrop">
          <ac:chgData name="Sian Shaw" userId="S::sian.shaw@westminster-abbey.org::cf930bf7-ba7f-4ec0-9225-526cb0af2be3" providerId="AD" clId="Web-{80BA128F-C8CD-5CDB-19B8-3F0B2023F1AB}" dt="2025-04-17T11:01:36.964" v="231" actId="1076"/>
          <ac:picMkLst>
            <pc:docMk/>
            <pc:sldMk cId="502958641" sldId="397"/>
            <ac:picMk id="4" creationId="{04CE39AC-4E30-A799-3863-7BF9652F3A21}"/>
          </ac:picMkLst>
        </pc:picChg>
        <pc:picChg chg="del">
          <ac:chgData name="Sian Shaw" userId="S::sian.shaw@westminster-abbey.org::cf930bf7-ba7f-4ec0-9225-526cb0af2be3" providerId="AD" clId="Web-{80BA128F-C8CD-5CDB-19B8-3F0B2023F1AB}" dt="2025-04-17T11:01:04.103" v="222"/>
          <ac:picMkLst>
            <pc:docMk/>
            <pc:sldMk cId="502958641" sldId="397"/>
            <ac:picMk id="6" creationId="{D2852333-A83C-DEF6-B86A-4A3A285818E7}"/>
          </ac:picMkLst>
        </pc:picChg>
      </pc:sldChg>
      <pc:sldChg chg="addSp delSp modSp modNotes">
        <pc:chgData name="Sian Shaw" userId="S::sian.shaw@westminster-abbey.org::cf930bf7-ba7f-4ec0-9225-526cb0af2be3" providerId="AD" clId="Web-{80BA128F-C8CD-5CDB-19B8-3F0B2023F1AB}" dt="2025-04-17T11:41:33.036" v="313" actId="1076"/>
        <pc:sldMkLst>
          <pc:docMk/>
          <pc:sldMk cId="3759486499" sldId="398"/>
        </pc:sldMkLst>
        <pc:spChg chg="mod">
          <ac:chgData name="Sian Shaw" userId="S::sian.shaw@westminster-abbey.org::cf930bf7-ba7f-4ec0-9225-526cb0af2be3" providerId="AD" clId="Web-{80BA128F-C8CD-5CDB-19B8-3F0B2023F1AB}" dt="2025-04-17T11:41:30.443" v="312" actId="1076"/>
          <ac:spMkLst>
            <pc:docMk/>
            <pc:sldMk cId="3759486499" sldId="398"/>
            <ac:spMk id="2" creationId="{9282E307-FA12-4B15-9692-F8F0CE1D9A76}"/>
          </ac:spMkLst>
        </pc:spChg>
        <pc:spChg chg="del mod">
          <ac:chgData name="Sian Shaw" userId="S::sian.shaw@westminster-abbey.org::cf930bf7-ba7f-4ec0-9225-526cb0af2be3" providerId="AD" clId="Web-{80BA128F-C8CD-5CDB-19B8-3F0B2023F1AB}" dt="2025-04-17T08:30:38.774" v="23"/>
          <ac:spMkLst>
            <pc:docMk/>
            <pc:sldMk cId="3759486499" sldId="398"/>
            <ac:spMk id="4" creationId="{72D587F2-8346-4F75-95DB-EDFE0C994D24}"/>
          </ac:spMkLst>
        </pc:spChg>
        <pc:spChg chg="mod">
          <ac:chgData name="Sian Shaw" userId="S::sian.shaw@westminster-abbey.org::cf930bf7-ba7f-4ec0-9225-526cb0af2be3" providerId="AD" clId="Web-{80BA128F-C8CD-5CDB-19B8-3F0B2023F1AB}" dt="2025-04-17T11:41:09.442" v="310" actId="1076"/>
          <ac:spMkLst>
            <pc:docMk/>
            <pc:sldMk cId="3759486499" sldId="398"/>
            <ac:spMk id="7" creationId="{A0420F35-E918-CACF-15A8-9EFBD4EB2D9C}"/>
          </ac:spMkLst>
        </pc:spChg>
        <pc:spChg chg="add">
          <ac:chgData name="Sian Shaw" userId="S::sian.shaw@westminster-abbey.org::cf930bf7-ba7f-4ec0-9225-526cb0af2be3" providerId="AD" clId="Web-{80BA128F-C8CD-5CDB-19B8-3F0B2023F1AB}" dt="2025-04-17T08:30:32.618" v="21"/>
          <ac:spMkLst>
            <pc:docMk/>
            <pc:sldMk cId="3759486499" sldId="398"/>
            <ac:spMk id="8" creationId="{1AF52D99-2A9C-6163-BFC0-6A6E5FA2C793}"/>
          </ac:spMkLst>
        </pc:spChg>
        <pc:spChg chg="mod">
          <ac:chgData name="Sian Shaw" userId="S::sian.shaw@westminster-abbey.org::cf930bf7-ba7f-4ec0-9225-526cb0af2be3" providerId="AD" clId="Web-{80BA128F-C8CD-5CDB-19B8-3F0B2023F1AB}" dt="2025-04-17T11:41:33.036" v="313" actId="1076"/>
          <ac:spMkLst>
            <pc:docMk/>
            <pc:sldMk cId="3759486499" sldId="398"/>
            <ac:spMk id="10" creationId="{C9EFBDDD-E373-93DB-2E50-3CB08ACD0139}"/>
          </ac:spMkLst>
        </pc:spChg>
        <pc:picChg chg="del">
          <ac:chgData name="Sian Shaw" userId="S::sian.shaw@westminster-abbey.org::cf930bf7-ba7f-4ec0-9225-526cb0af2be3" providerId="AD" clId="Web-{80BA128F-C8CD-5CDB-19B8-3F0B2023F1AB}" dt="2025-04-17T09:10:42.822" v="143"/>
          <ac:picMkLst>
            <pc:docMk/>
            <pc:sldMk cId="3759486499" sldId="398"/>
            <ac:picMk id="3" creationId="{F884FFE4-3C45-BD11-6E51-476EAF95D833}"/>
          </ac:picMkLst>
        </pc:picChg>
        <pc:picChg chg="add mod">
          <ac:chgData name="Sian Shaw" userId="S::sian.shaw@westminster-abbey.org::cf930bf7-ba7f-4ec0-9225-526cb0af2be3" providerId="AD" clId="Web-{80BA128F-C8CD-5CDB-19B8-3F0B2023F1AB}" dt="2025-04-17T09:11:01.042" v="150" actId="1076"/>
          <ac:picMkLst>
            <pc:docMk/>
            <pc:sldMk cId="3759486499" sldId="398"/>
            <ac:picMk id="9" creationId="{E4C61592-2266-3071-7380-26F8222FC94C}"/>
          </ac:picMkLst>
        </pc:picChg>
      </pc:sldChg>
      <pc:sldChg chg="addSp delSp modSp">
        <pc:chgData name="Sian Shaw" userId="S::sian.shaw@westminster-abbey.org::cf930bf7-ba7f-4ec0-9225-526cb0af2be3" providerId="AD" clId="Web-{80BA128F-C8CD-5CDB-19B8-3F0B2023F1AB}" dt="2025-04-17T11:41:14.676" v="311" actId="20577"/>
        <pc:sldMkLst>
          <pc:docMk/>
          <pc:sldMk cId="2563816468" sldId="400"/>
        </pc:sldMkLst>
        <pc:spChg chg="mod">
          <ac:chgData name="Sian Shaw" userId="S::sian.shaw@westminster-abbey.org::cf930bf7-ba7f-4ec0-9225-526cb0af2be3" providerId="AD" clId="Web-{80BA128F-C8CD-5CDB-19B8-3F0B2023F1AB}" dt="2025-04-17T11:41:14.676" v="311" actId="20577"/>
          <ac:spMkLst>
            <pc:docMk/>
            <pc:sldMk cId="2563816468" sldId="400"/>
            <ac:spMk id="2" creationId="{E7723800-8ABD-4D39-B4A2-3E9532E24375}"/>
          </ac:spMkLst>
        </pc:spChg>
        <pc:spChg chg="mod">
          <ac:chgData name="Sian Shaw" userId="S::sian.shaw@westminster-abbey.org::cf930bf7-ba7f-4ec0-9225-526cb0af2be3" providerId="AD" clId="Web-{80BA128F-C8CD-5CDB-19B8-3F0B2023F1AB}" dt="2025-04-17T09:11:18.840" v="155" actId="1076"/>
          <ac:spMkLst>
            <pc:docMk/>
            <pc:sldMk cId="2563816468" sldId="400"/>
            <ac:spMk id="3" creationId="{FBDBA712-E76E-469F-A2CE-463DD2DD13FC}"/>
          </ac:spMkLst>
        </pc:spChg>
        <pc:spChg chg="del">
          <ac:chgData name="Sian Shaw" userId="S::sian.shaw@westminster-abbey.org::cf930bf7-ba7f-4ec0-9225-526cb0af2be3" providerId="AD" clId="Web-{80BA128F-C8CD-5CDB-19B8-3F0B2023F1AB}" dt="2025-04-17T08:30:47.494" v="25"/>
          <ac:spMkLst>
            <pc:docMk/>
            <pc:sldMk cId="2563816468" sldId="400"/>
            <ac:spMk id="4" creationId="{B9049F24-A3BB-494E-BF00-DD18A38C8203}"/>
          </ac:spMkLst>
        </pc:spChg>
        <pc:spChg chg="add">
          <ac:chgData name="Sian Shaw" userId="S::sian.shaw@westminster-abbey.org::cf930bf7-ba7f-4ec0-9225-526cb0af2be3" providerId="AD" clId="Web-{80BA128F-C8CD-5CDB-19B8-3F0B2023F1AB}" dt="2025-04-17T08:30:40.712" v="24"/>
          <ac:spMkLst>
            <pc:docMk/>
            <pc:sldMk cId="2563816468" sldId="400"/>
            <ac:spMk id="9" creationId="{A0A6E6E6-318C-626A-E68F-45B946416652}"/>
          </ac:spMkLst>
        </pc:spChg>
      </pc:sldChg>
      <pc:sldChg chg="addSp delSp modSp modNotes">
        <pc:chgData name="Sian Shaw" userId="S::sian.shaw@westminster-abbey.org::cf930bf7-ba7f-4ec0-9225-526cb0af2be3" providerId="AD" clId="Web-{80BA128F-C8CD-5CDB-19B8-3F0B2023F1AB}" dt="2025-04-17T11:25:55.846" v="274"/>
        <pc:sldMkLst>
          <pc:docMk/>
          <pc:sldMk cId="123578475" sldId="401"/>
        </pc:sldMkLst>
        <pc:spChg chg="mod">
          <ac:chgData name="Sian Shaw" userId="S::sian.shaw@westminster-abbey.org::cf930bf7-ba7f-4ec0-9225-526cb0af2be3" providerId="AD" clId="Web-{80BA128F-C8CD-5CDB-19B8-3F0B2023F1AB}" dt="2025-04-17T11:10:42.703" v="244" actId="1076"/>
          <ac:spMkLst>
            <pc:docMk/>
            <pc:sldMk cId="123578475" sldId="401"/>
            <ac:spMk id="2" creationId="{9F8D3D78-8CD1-4693-96DA-4EA7513DBC68}"/>
          </ac:spMkLst>
        </pc:spChg>
        <pc:spChg chg="mod">
          <ac:chgData name="Sian Shaw" userId="S::sian.shaw@westminster-abbey.org::cf930bf7-ba7f-4ec0-9225-526cb0af2be3" providerId="AD" clId="Web-{80BA128F-C8CD-5CDB-19B8-3F0B2023F1AB}" dt="2025-04-17T11:23:52.826" v="268" actId="14100"/>
          <ac:spMkLst>
            <pc:docMk/>
            <pc:sldMk cId="123578475" sldId="401"/>
            <ac:spMk id="3" creationId="{D27D0CF3-97EE-4322-B334-ACBE3D5C874D}"/>
          </ac:spMkLst>
        </pc:spChg>
        <pc:spChg chg="del">
          <ac:chgData name="Sian Shaw" userId="S::sian.shaw@westminster-abbey.org::cf930bf7-ba7f-4ec0-9225-526cb0af2be3" providerId="AD" clId="Web-{80BA128F-C8CD-5CDB-19B8-3F0B2023F1AB}" dt="2025-04-17T08:30:59.276" v="27"/>
          <ac:spMkLst>
            <pc:docMk/>
            <pc:sldMk cId="123578475" sldId="401"/>
            <ac:spMk id="4" creationId="{220219F4-DAA7-4B92-89F3-79FA28AA42B6}"/>
          </ac:spMkLst>
        </pc:spChg>
        <pc:spChg chg="add">
          <ac:chgData name="Sian Shaw" userId="S::sian.shaw@westminster-abbey.org::cf930bf7-ba7f-4ec0-9225-526cb0af2be3" providerId="AD" clId="Web-{80BA128F-C8CD-5CDB-19B8-3F0B2023F1AB}" dt="2025-04-17T08:30:50.166" v="26"/>
          <ac:spMkLst>
            <pc:docMk/>
            <pc:sldMk cId="123578475" sldId="401"/>
            <ac:spMk id="8" creationId="{A04C1A54-3866-8832-7FFA-86E04450EB8C}"/>
          </ac:spMkLst>
        </pc:spChg>
        <pc:picChg chg="add mod modCrop">
          <ac:chgData name="Sian Shaw" userId="S::sian.shaw@westminster-abbey.org::cf930bf7-ba7f-4ec0-9225-526cb0af2be3" providerId="AD" clId="Web-{80BA128F-C8CD-5CDB-19B8-3F0B2023F1AB}" dt="2025-04-17T11:25:55.846" v="274"/>
          <ac:picMkLst>
            <pc:docMk/>
            <pc:sldMk cId="123578475" sldId="401"/>
            <ac:picMk id="4" creationId="{5B890503-3D02-DA68-828E-A4F02511E88C}"/>
          </ac:picMkLst>
        </pc:picChg>
        <pc:picChg chg="del">
          <ac:chgData name="Sian Shaw" userId="S::sian.shaw@westminster-abbey.org::cf930bf7-ba7f-4ec0-9225-526cb0af2be3" providerId="AD" clId="Web-{80BA128F-C8CD-5CDB-19B8-3F0B2023F1AB}" dt="2025-04-17T11:18:40.298" v="253"/>
          <ac:picMkLst>
            <pc:docMk/>
            <pc:sldMk cId="123578475" sldId="401"/>
            <ac:picMk id="7" creationId="{F2AE1F81-CC84-C020-C756-84C5C546799C}"/>
          </ac:picMkLst>
        </pc:picChg>
      </pc:sldChg>
      <pc:sldChg chg="addSp delSp modSp modNotes">
        <pc:chgData name="Sian Shaw" userId="S::sian.shaw@westminster-abbey.org::cf930bf7-ba7f-4ec0-9225-526cb0af2be3" providerId="AD" clId="Web-{80BA128F-C8CD-5CDB-19B8-3F0B2023F1AB}" dt="2025-04-17T10:56:43.234" v="211" actId="14100"/>
        <pc:sldMkLst>
          <pc:docMk/>
          <pc:sldMk cId="3839370689" sldId="403"/>
        </pc:sldMkLst>
        <pc:spChg chg="mod">
          <ac:chgData name="Sian Shaw" userId="S::sian.shaw@westminster-abbey.org::cf930bf7-ba7f-4ec0-9225-526cb0af2be3" providerId="AD" clId="Web-{80BA128F-C8CD-5CDB-19B8-3F0B2023F1AB}" dt="2025-04-17T10:56:43.234" v="211" actId="14100"/>
          <ac:spMkLst>
            <pc:docMk/>
            <pc:sldMk cId="3839370689" sldId="403"/>
            <ac:spMk id="3" creationId="{FAA453F3-1A74-405E-B9F7-97CAC99E2F1B}"/>
          </ac:spMkLst>
        </pc:spChg>
        <pc:spChg chg="del">
          <ac:chgData name="Sian Shaw" userId="S::sian.shaw@westminster-abbey.org::cf930bf7-ba7f-4ec0-9225-526cb0af2be3" providerId="AD" clId="Web-{80BA128F-C8CD-5CDB-19B8-3F0B2023F1AB}" dt="2025-04-17T08:29:22.317" v="9"/>
          <ac:spMkLst>
            <pc:docMk/>
            <pc:sldMk cId="3839370689" sldId="403"/>
            <ac:spMk id="4" creationId="{E2DC70E4-D931-4F0C-9776-5A11A2218B5C}"/>
          </ac:spMkLst>
        </pc:spChg>
        <pc:spChg chg="add del mod">
          <ac:chgData name="Sian Shaw" userId="S::sian.shaw@westminster-abbey.org::cf930bf7-ba7f-4ec0-9225-526cb0af2be3" providerId="AD" clId="Web-{80BA128F-C8CD-5CDB-19B8-3F0B2023F1AB}" dt="2025-04-17T08:29:05.644" v="5"/>
          <ac:spMkLst>
            <pc:docMk/>
            <pc:sldMk cId="3839370689" sldId="403"/>
            <ac:spMk id="7" creationId="{DA402423-4D5C-E6C5-BD87-DBF0E84C5CBA}"/>
          </ac:spMkLst>
        </pc:spChg>
        <pc:spChg chg="add del mod">
          <ac:chgData name="Sian Shaw" userId="S::sian.shaw@westminster-abbey.org::cf930bf7-ba7f-4ec0-9225-526cb0af2be3" providerId="AD" clId="Web-{80BA128F-C8CD-5CDB-19B8-3F0B2023F1AB}" dt="2025-04-17T08:29:13.426" v="8"/>
          <ac:spMkLst>
            <pc:docMk/>
            <pc:sldMk cId="3839370689" sldId="403"/>
            <ac:spMk id="8" creationId="{3AF94A86-35E1-8F0B-3F50-2259024E3535}"/>
          </ac:spMkLst>
        </pc:spChg>
        <pc:spChg chg="add">
          <ac:chgData name="Sian Shaw" userId="S::sian.shaw@westminster-abbey.org::cf930bf7-ba7f-4ec0-9225-526cb0af2be3" providerId="AD" clId="Web-{80BA128F-C8CD-5CDB-19B8-3F0B2023F1AB}" dt="2025-04-17T08:29:26.551" v="10"/>
          <ac:spMkLst>
            <pc:docMk/>
            <pc:sldMk cId="3839370689" sldId="403"/>
            <ac:spMk id="10" creationId="{41A9C933-4953-2687-408A-E6829CBCDAE8}"/>
          </ac:spMkLst>
        </pc:spChg>
      </pc:sldChg>
      <pc:sldChg chg="addSp delSp modSp modNotes">
        <pc:chgData name="Sian Shaw" userId="S::sian.shaw@westminster-abbey.org::cf930bf7-ba7f-4ec0-9225-526cb0af2be3" providerId="AD" clId="Web-{80BA128F-C8CD-5CDB-19B8-3F0B2023F1AB}" dt="2025-04-17T11:37:20.793" v="287" actId="20577"/>
        <pc:sldMkLst>
          <pc:docMk/>
          <pc:sldMk cId="2227293551" sldId="404"/>
        </pc:sldMkLst>
        <pc:spChg chg="mod">
          <ac:chgData name="Sian Shaw" userId="S::sian.shaw@westminster-abbey.org::cf930bf7-ba7f-4ec0-9225-526cb0af2be3" providerId="AD" clId="Web-{80BA128F-C8CD-5CDB-19B8-3F0B2023F1AB}" dt="2025-04-17T11:37:20.793" v="287" actId="20577"/>
          <ac:spMkLst>
            <pc:docMk/>
            <pc:sldMk cId="2227293551" sldId="404"/>
            <ac:spMk id="3" creationId="{CCE39109-F952-4144-A93D-130FFD047B6D}"/>
          </ac:spMkLst>
        </pc:spChg>
        <pc:spChg chg="del">
          <ac:chgData name="Sian Shaw" userId="S::sian.shaw@westminster-abbey.org::cf930bf7-ba7f-4ec0-9225-526cb0af2be3" providerId="AD" clId="Web-{80BA128F-C8CD-5CDB-19B8-3F0B2023F1AB}" dt="2025-04-17T08:29:37.958" v="12"/>
          <ac:spMkLst>
            <pc:docMk/>
            <pc:sldMk cId="2227293551" sldId="404"/>
            <ac:spMk id="4" creationId="{787C4F8E-D48C-4632-A302-895EC64938F5}"/>
          </ac:spMkLst>
        </pc:spChg>
        <pc:spChg chg="mod">
          <ac:chgData name="Sian Shaw" userId="S::sian.shaw@westminster-abbey.org::cf930bf7-ba7f-4ec0-9225-526cb0af2be3" providerId="AD" clId="Web-{80BA128F-C8CD-5CDB-19B8-3F0B2023F1AB}" dt="2025-04-17T11:32:12.078" v="284" actId="20577"/>
          <ac:spMkLst>
            <pc:docMk/>
            <pc:sldMk cId="2227293551" sldId="404"/>
            <ac:spMk id="8" creationId="{15F160E6-5AC4-F7B1-1E6D-84C85EECF695}"/>
          </ac:spMkLst>
        </pc:spChg>
        <pc:spChg chg="add">
          <ac:chgData name="Sian Shaw" userId="S::sian.shaw@westminster-abbey.org::cf930bf7-ba7f-4ec0-9225-526cb0af2be3" providerId="AD" clId="Web-{80BA128F-C8CD-5CDB-19B8-3F0B2023F1AB}" dt="2025-04-17T08:29:28.895" v="11"/>
          <ac:spMkLst>
            <pc:docMk/>
            <pc:sldMk cId="2227293551" sldId="404"/>
            <ac:spMk id="9" creationId="{BE9B3469-0EE3-B436-3F46-01821CF74BF4}"/>
          </ac:spMkLst>
        </pc:spChg>
      </pc:sldChg>
      <pc:sldChg chg="addSp delSp modSp modNotes">
        <pc:chgData name="Sian Shaw" userId="S::sian.shaw@westminster-abbey.org::cf930bf7-ba7f-4ec0-9225-526cb0af2be3" providerId="AD" clId="Web-{80BA128F-C8CD-5CDB-19B8-3F0B2023F1AB}" dt="2025-04-17T11:39:06.234" v="301" actId="20577"/>
        <pc:sldMkLst>
          <pc:docMk/>
          <pc:sldMk cId="3781235365" sldId="405"/>
        </pc:sldMkLst>
        <pc:spChg chg="mod">
          <ac:chgData name="Sian Shaw" userId="S::sian.shaw@westminster-abbey.org::cf930bf7-ba7f-4ec0-9225-526cb0af2be3" providerId="AD" clId="Web-{80BA128F-C8CD-5CDB-19B8-3F0B2023F1AB}" dt="2025-04-17T11:39:06.234" v="301" actId="20577"/>
          <ac:spMkLst>
            <pc:docMk/>
            <pc:sldMk cId="3781235365" sldId="405"/>
            <ac:spMk id="3" creationId="{B9C3DBCE-5396-4D20-AC8B-24DEFBC3B435}"/>
          </ac:spMkLst>
        </pc:spChg>
        <pc:spChg chg="del">
          <ac:chgData name="Sian Shaw" userId="S::sian.shaw@westminster-abbey.org::cf930bf7-ba7f-4ec0-9225-526cb0af2be3" providerId="AD" clId="Web-{80BA128F-C8CD-5CDB-19B8-3F0B2023F1AB}" dt="2025-04-17T08:21:30.930" v="0"/>
          <ac:spMkLst>
            <pc:docMk/>
            <pc:sldMk cId="3781235365" sldId="405"/>
            <ac:spMk id="4" creationId="{D854AF68-C396-4521-9E4D-FC77A38B7D5A}"/>
          </ac:spMkLst>
        </pc:spChg>
        <pc:spChg chg="add">
          <ac:chgData name="Sian Shaw" userId="S::sian.shaw@westminster-abbey.org::cf930bf7-ba7f-4ec0-9225-526cb0af2be3" providerId="AD" clId="Web-{80BA128F-C8CD-5CDB-19B8-3F0B2023F1AB}" dt="2025-04-17T08:21:36.305" v="1"/>
          <ac:spMkLst>
            <pc:docMk/>
            <pc:sldMk cId="3781235365" sldId="405"/>
            <ac:spMk id="10" creationId="{BB0A9634-B46A-AA5E-B486-B9CD3C315E53}"/>
          </ac:spMkLst>
        </pc:spChg>
        <pc:picChg chg="mod">
          <ac:chgData name="Sian Shaw" userId="S::sian.shaw@westminster-abbey.org::cf930bf7-ba7f-4ec0-9225-526cb0af2be3" providerId="AD" clId="Web-{80BA128F-C8CD-5CDB-19B8-3F0B2023F1AB}" dt="2025-04-17T09:45:41.532" v="158" actId="14100"/>
          <ac:picMkLst>
            <pc:docMk/>
            <pc:sldMk cId="3781235365" sldId="405"/>
            <ac:picMk id="6" creationId="{03BBB770-286B-B4D9-309C-409D941C3BEA}"/>
          </ac:picMkLst>
        </pc:picChg>
        <pc:picChg chg="mod">
          <ac:chgData name="Sian Shaw" userId="S::sian.shaw@westminster-abbey.org::cf930bf7-ba7f-4ec0-9225-526cb0af2be3" providerId="AD" clId="Web-{80BA128F-C8CD-5CDB-19B8-3F0B2023F1AB}" dt="2025-04-17T09:45:38.204" v="157" actId="1076"/>
          <ac:picMkLst>
            <pc:docMk/>
            <pc:sldMk cId="3781235365" sldId="405"/>
            <ac:picMk id="7" creationId="{D078AA41-0A92-5C07-AB5D-42F40DB1CE88}"/>
          </ac:picMkLst>
        </pc:picChg>
      </pc:sldChg>
      <pc:sldChg chg="addSp delSp modSp modNotes">
        <pc:chgData name="Sian Shaw" userId="S::sian.shaw@westminster-abbey.org::cf930bf7-ba7f-4ec0-9225-526cb0af2be3" providerId="AD" clId="Web-{80BA128F-C8CD-5CDB-19B8-3F0B2023F1AB}" dt="2025-04-17T11:41:03.785" v="308" actId="20577"/>
        <pc:sldMkLst>
          <pc:docMk/>
          <pc:sldMk cId="3352771838" sldId="406"/>
        </pc:sldMkLst>
        <pc:spChg chg="mod">
          <ac:chgData name="Sian Shaw" userId="S::sian.shaw@westminster-abbey.org::cf930bf7-ba7f-4ec0-9225-526cb0af2be3" providerId="AD" clId="Web-{80BA128F-C8CD-5CDB-19B8-3F0B2023F1AB}" dt="2025-04-17T11:41:03.785" v="308" actId="20577"/>
          <ac:spMkLst>
            <pc:docMk/>
            <pc:sldMk cId="3352771838" sldId="406"/>
            <ac:spMk id="2" creationId="{D76199F2-A784-30E4-A0B5-8E346318E633}"/>
          </ac:spMkLst>
        </pc:spChg>
        <pc:spChg chg="del">
          <ac:chgData name="Sian Shaw" userId="S::sian.shaw@westminster-abbey.org::cf930bf7-ba7f-4ec0-9225-526cb0af2be3" providerId="AD" clId="Web-{80BA128F-C8CD-5CDB-19B8-3F0B2023F1AB}" dt="2025-04-17T08:30:30.180" v="20"/>
          <ac:spMkLst>
            <pc:docMk/>
            <pc:sldMk cId="3352771838" sldId="406"/>
            <ac:spMk id="4" creationId="{DF953AC0-84FE-D700-8B26-700987BFBD3C}"/>
          </ac:spMkLst>
        </pc:spChg>
        <pc:spChg chg="add">
          <ac:chgData name="Sian Shaw" userId="S::sian.shaw@westminster-abbey.org::cf930bf7-ba7f-4ec0-9225-526cb0af2be3" providerId="AD" clId="Web-{80BA128F-C8CD-5CDB-19B8-3F0B2023F1AB}" dt="2025-04-17T08:30:23.789" v="19"/>
          <ac:spMkLst>
            <pc:docMk/>
            <pc:sldMk cId="3352771838" sldId="406"/>
            <ac:spMk id="8" creationId="{067C7D81-2942-261D-77C9-13E59D6196AD}"/>
          </ac:spMkLst>
        </pc:spChg>
        <pc:spChg chg="mod">
          <ac:chgData name="Sian Shaw" userId="S::sian.shaw@westminster-abbey.org::cf930bf7-ba7f-4ec0-9225-526cb0af2be3" providerId="AD" clId="Web-{80BA128F-C8CD-5CDB-19B8-3F0B2023F1AB}" dt="2025-04-17T11:40:46.535" v="306" actId="1076"/>
          <ac:spMkLst>
            <pc:docMk/>
            <pc:sldMk cId="3352771838" sldId="406"/>
            <ac:spMk id="17" creationId="{A4EE1588-3069-E8D0-AE25-44D372DC8D9D}"/>
          </ac:spMkLst>
        </pc:spChg>
        <pc:picChg chg="add mod">
          <ac:chgData name="Sian Shaw" userId="S::sian.shaw@westminster-abbey.org::cf930bf7-ba7f-4ec0-9225-526cb0af2be3" providerId="AD" clId="Web-{80BA128F-C8CD-5CDB-19B8-3F0B2023F1AB}" dt="2025-04-17T11:10:00.951" v="241" actId="1076"/>
          <ac:picMkLst>
            <pc:docMk/>
            <pc:sldMk cId="3352771838" sldId="406"/>
            <ac:picMk id="4" creationId="{C208AD81-A5FF-CF92-4D3E-A085F749A6DC}"/>
          </ac:picMkLst>
        </pc:picChg>
        <pc:picChg chg="del">
          <ac:chgData name="Sian Shaw" userId="S::sian.shaw@westminster-abbey.org::cf930bf7-ba7f-4ec0-9225-526cb0af2be3" providerId="AD" clId="Web-{80BA128F-C8CD-5CDB-19B8-3F0B2023F1AB}" dt="2025-04-17T11:09:17.278" v="234"/>
          <ac:picMkLst>
            <pc:docMk/>
            <pc:sldMk cId="3352771838" sldId="406"/>
            <ac:picMk id="6" creationId="{C6E7E2C3-14DB-72F0-49CA-CEC3741E6369}"/>
          </ac:picMkLst>
        </pc:picChg>
      </pc:sldChg>
      <pc:sldChg chg="addSp delSp modSp modNotes">
        <pc:chgData name="Sian Shaw" userId="S::sian.shaw@westminster-abbey.org::cf930bf7-ba7f-4ec0-9225-526cb0af2be3" providerId="AD" clId="Web-{80BA128F-C8CD-5CDB-19B8-3F0B2023F1AB}" dt="2025-04-17T09:00:34.943" v="142" actId="1076"/>
        <pc:sldMkLst>
          <pc:docMk/>
          <pc:sldMk cId="88630645" sldId="407"/>
        </pc:sldMkLst>
        <pc:picChg chg="add mod">
          <ac:chgData name="Sian Shaw" userId="S::sian.shaw@westminster-abbey.org::cf930bf7-ba7f-4ec0-9225-526cb0af2be3" providerId="AD" clId="Web-{80BA128F-C8CD-5CDB-19B8-3F0B2023F1AB}" dt="2025-04-17T09:00:34.943" v="142" actId="1076"/>
          <ac:picMkLst>
            <pc:docMk/>
            <pc:sldMk cId="88630645" sldId="407"/>
            <ac:picMk id="4" creationId="{EF7864AC-05E0-8936-3F48-77A5C2212B1A}"/>
          </ac:picMkLst>
        </pc:picChg>
        <pc:picChg chg="del">
          <ac:chgData name="Sian Shaw" userId="S::sian.shaw@westminster-abbey.org::cf930bf7-ba7f-4ec0-9225-526cb0af2be3" providerId="AD" clId="Web-{80BA128F-C8CD-5CDB-19B8-3F0B2023F1AB}" dt="2025-04-17T09:00:18.785" v="139"/>
          <ac:picMkLst>
            <pc:docMk/>
            <pc:sldMk cId="88630645" sldId="407"/>
            <ac:picMk id="7" creationId="{5D9B19F1-53D5-2BAA-A5F9-FBD1C489425F}"/>
          </ac:picMkLst>
        </pc:picChg>
      </pc:sldChg>
      <pc:sldChg chg="modNotes">
        <pc:chgData name="Sian Shaw" userId="S::sian.shaw@westminster-abbey.org::cf930bf7-ba7f-4ec0-9225-526cb0af2be3" providerId="AD" clId="Web-{80BA128F-C8CD-5CDB-19B8-3F0B2023F1AB}" dt="2025-04-17T08:56:19.131" v="106"/>
        <pc:sldMkLst>
          <pc:docMk/>
          <pc:sldMk cId="4151077765" sldId="408"/>
        </pc:sldMkLst>
      </pc:sldChg>
      <pc:sldChg chg="addSp delSp modSp">
        <pc:chgData name="Sian Shaw" userId="S::sian.shaw@westminster-abbey.org::cf930bf7-ba7f-4ec0-9225-526cb0af2be3" providerId="AD" clId="Web-{80BA128F-C8CD-5CDB-19B8-3F0B2023F1AB}" dt="2025-04-17T08:58:33.295" v="134" actId="1076"/>
        <pc:sldMkLst>
          <pc:docMk/>
          <pc:sldMk cId="2771752982" sldId="409"/>
        </pc:sldMkLst>
        <pc:spChg chg="mod">
          <ac:chgData name="Sian Shaw" userId="S::sian.shaw@westminster-abbey.org::cf930bf7-ba7f-4ec0-9225-526cb0af2be3" providerId="AD" clId="Web-{80BA128F-C8CD-5CDB-19B8-3F0B2023F1AB}" dt="2025-04-17T08:58:28.513" v="131" actId="14100"/>
          <ac:spMkLst>
            <pc:docMk/>
            <pc:sldMk cId="2771752982" sldId="409"/>
            <ac:spMk id="2" creationId="{786F4B5E-CFD9-3D5E-4681-D1334B1DC6D0}"/>
          </ac:spMkLst>
        </pc:spChg>
        <pc:spChg chg="del mod">
          <ac:chgData name="Sian Shaw" userId="S::sian.shaw@westminster-abbey.org::cf930bf7-ba7f-4ec0-9225-526cb0af2be3" providerId="AD" clId="Web-{80BA128F-C8CD-5CDB-19B8-3F0B2023F1AB}" dt="2025-04-17T08:58:19.153" v="127"/>
          <ac:spMkLst>
            <pc:docMk/>
            <pc:sldMk cId="2771752982" sldId="409"/>
            <ac:spMk id="3" creationId="{F9579FA8-888B-C540-9D4A-98A42BD06377}"/>
          </ac:spMkLst>
        </pc:spChg>
        <pc:spChg chg="add del mod">
          <ac:chgData name="Sian Shaw" userId="S::sian.shaw@westminster-abbey.org::cf930bf7-ba7f-4ec0-9225-526cb0af2be3" providerId="AD" clId="Web-{80BA128F-C8CD-5CDB-19B8-3F0B2023F1AB}" dt="2025-04-17T08:58:21.497" v="129"/>
          <ac:spMkLst>
            <pc:docMk/>
            <pc:sldMk cId="2771752982" sldId="409"/>
            <ac:spMk id="7" creationId="{86C6AD82-FC38-DE85-B1F6-B40F49F5AC44}"/>
          </ac:spMkLst>
        </pc:spChg>
        <pc:picChg chg="mod">
          <ac:chgData name="Sian Shaw" userId="S::sian.shaw@westminster-abbey.org::cf930bf7-ba7f-4ec0-9225-526cb0af2be3" providerId="AD" clId="Web-{80BA128F-C8CD-5CDB-19B8-3F0B2023F1AB}" dt="2025-04-17T08:58:33.295" v="134" actId="1076"/>
          <ac:picMkLst>
            <pc:docMk/>
            <pc:sldMk cId="2771752982" sldId="409"/>
            <ac:picMk id="4" creationId="{35EE1C92-96E9-739A-1AA0-6BE7399993A5}"/>
          </ac:picMkLst>
        </pc:picChg>
      </pc:sldChg>
    </pc:docChg>
  </pc:docChgLst>
  <pc:docChgLst>
    <pc:chgData name="Lou Cash" userId="S::lou.cash@westminster-abbey.org::86be4a58-c22e-4e67-b9c9-cb87f0968146" providerId="AD" clId="Web-{15B0578F-2B04-9F65-674B-730A2FDA4384}"/>
    <pc:docChg chg="addSld delSld modSld">
      <pc:chgData name="Lou Cash" userId="S::lou.cash@westminster-abbey.org::86be4a58-c22e-4e67-b9c9-cb87f0968146" providerId="AD" clId="Web-{15B0578F-2B04-9F65-674B-730A2FDA4384}" dt="2025-03-25T17:26:30.602" v="877" actId="1076"/>
      <pc:docMkLst>
        <pc:docMk/>
      </pc:docMkLst>
      <pc:sldChg chg="mod setBg">
        <pc:chgData name="Lou Cash" userId="S::lou.cash@westminster-abbey.org::86be4a58-c22e-4e67-b9c9-cb87f0968146" providerId="AD" clId="Web-{15B0578F-2B04-9F65-674B-730A2FDA4384}" dt="2025-03-25T16:00:12.567" v="539"/>
        <pc:sldMkLst>
          <pc:docMk/>
          <pc:sldMk cId="3512310128" sldId="392"/>
        </pc:sldMkLst>
      </pc:sldChg>
      <pc:sldChg chg="addSp delSp modSp modNotes">
        <pc:chgData name="Lou Cash" userId="S::lou.cash@westminster-abbey.org::86be4a58-c22e-4e67-b9c9-cb87f0968146" providerId="AD" clId="Web-{15B0578F-2B04-9F65-674B-730A2FDA4384}" dt="2025-03-25T15:58:21.783" v="538"/>
        <pc:sldMkLst>
          <pc:docMk/>
          <pc:sldMk cId="3819458236" sldId="393"/>
        </pc:sldMkLst>
        <pc:spChg chg="mod">
          <ac:chgData name="Lou Cash" userId="S::lou.cash@westminster-abbey.org::86be4a58-c22e-4e67-b9c9-cb87f0968146" providerId="AD" clId="Web-{15B0578F-2B04-9F65-674B-730A2FDA4384}" dt="2025-03-25T15:51:39.116" v="493" actId="20577"/>
          <ac:spMkLst>
            <pc:docMk/>
            <pc:sldMk cId="3819458236" sldId="393"/>
            <ac:spMk id="3" creationId="{74A5BF1B-AC89-545A-8446-99E1D699CE4F}"/>
          </ac:spMkLst>
        </pc:spChg>
        <pc:spChg chg="add del">
          <ac:chgData name="Lou Cash" userId="S::lou.cash@westminster-abbey.org::86be4a58-c22e-4e67-b9c9-cb87f0968146" providerId="AD" clId="Web-{15B0578F-2B04-9F65-674B-730A2FDA4384}" dt="2025-03-25T15:49:57.598" v="463"/>
          <ac:spMkLst>
            <pc:docMk/>
            <pc:sldMk cId="3819458236" sldId="393"/>
            <ac:spMk id="4" creationId="{42DE588E-C3B6-43EA-E09E-3DC5D8A30544}"/>
          </ac:spMkLst>
        </pc:spChg>
        <pc:spChg chg="add del">
          <ac:chgData name="Lou Cash" userId="S::lou.cash@westminster-abbey.org::86be4a58-c22e-4e67-b9c9-cb87f0968146" providerId="AD" clId="Web-{15B0578F-2B04-9F65-674B-730A2FDA4384}" dt="2025-03-25T15:50:14.989" v="470"/>
          <ac:spMkLst>
            <pc:docMk/>
            <pc:sldMk cId="3819458236" sldId="393"/>
            <ac:spMk id="5" creationId="{AFD41A6D-5D2E-A066-600D-4CB4035E0356}"/>
          </ac:spMkLst>
        </pc:spChg>
        <pc:spChg chg="add mod">
          <ac:chgData name="Lou Cash" userId="S::lou.cash@westminster-abbey.org::86be4a58-c22e-4e67-b9c9-cb87f0968146" providerId="AD" clId="Web-{15B0578F-2B04-9F65-674B-730A2FDA4384}" dt="2025-03-25T15:50:21.895" v="472" actId="14100"/>
          <ac:spMkLst>
            <pc:docMk/>
            <pc:sldMk cId="3819458236" sldId="393"/>
            <ac:spMk id="7" creationId="{3FB1807B-66B4-BFC5-F2F3-78EC14E036C7}"/>
          </ac:spMkLst>
        </pc:spChg>
        <pc:spChg chg="add del">
          <ac:chgData name="Lou Cash" userId="S::lou.cash@westminster-abbey.org::86be4a58-c22e-4e67-b9c9-cb87f0968146" providerId="AD" clId="Web-{15B0578F-2B04-9F65-674B-730A2FDA4384}" dt="2025-03-25T15:51:10.756" v="482"/>
          <ac:spMkLst>
            <pc:docMk/>
            <pc:sldMk cId="3819458236" sldId="393"/>
            <ac:spMk id="8" creationId="{0D3B94D0-C47E-3385-3DA3-A9DF5C4D8CFA}"/>
          </ac:spMkLst>
        </pc:spChg>
        <pc:spChg chg="add del">
          <ac:chgData name="Lou Cash" userId="S::lou.cash@westminster-abbey.org::86be4a58-c22e-4e67-b9c9-cb87f0968146" providerId="AD" clId="Web-{15B0578F-2B04-9F65-674B-730A2FDA4384}" dt="2025-03-25T15:51:34.991" v="491"/>
          <ac:spMkLst>
            <pc:docMk/>
            <pc:sldMk cId="3819458236" sldId="393"/>
            <ac:spMk id="9" creationId="{2A3C8D5A-187D-E1E8-6043-911BF63498C9}"/>
          </ac:spMkLst>
        </pc:spChg>
        <pc:spChg chg="add mod">
          <ac:chgData name="Lou Cash" userId="S::lou.cash@westminster-abbey.org::86be4a58-c22e-4e67-b9c9-cb87f0968146" providerId="AD" clId="Web-{15B0578F-2B04-9F65-674B-730A2FDA4384}" dt="2025-03-25T15:51:53.445" v="497" actId="1076"/>
          <ac:spMkLst>
            <pc:docMk/>
            <pc:sldMk cId="3819458236" sldId="393"/>
            <ac:spMk id="11" creationId="{9822708C-D91D-4FB4-AFA8-254AF678AD90}"/>
          </ac:spMkLst>
        </pc:spChg>
        <pc:picChg chg="add mod">
          <ac:chgData name="Lou Cash" userId="S::lou.cash@westminster-abbey.org::86be4a58-c22e-4e67-b9c9-cb87f0968146" providerId="AD" clId="Web-{15B0578F-2B04-9F65-674B-730A2FDA4384}" dt="2025-03-25T15:50:56.803" v="480" actId="14100"/>
          <ac:picMkLst>
            <pc:docMk/>
            <pc:sldMk cId="3819458236" sldId="393"/>
            <ac:picMk id="2" creationId="{ED23E676-E509-8CA4-06A8-FA562CFF9B4A}"/>
          </ac:picMkLst>
        </pc:picChg>
      </pc:sldChg>
      <pc:sldChg chg="modSp">
        <pc:chgData name="Lou Cash" userId="S::lou.cash@westminster-abbey.org::86be4a58-c22e-4e67-b9c9-cb87f0968146" providerId="AD" clId="Web-{15B0578F-2B04-9F65-674B-730A2FDA4384}" dt="2025-03-25T15:52:38.805" v="503" actId="20577"/>
        <pc:sldMkLst>
          <pc:docMk/>
          <pc:sldMk cId="2442929998" sldId="394"/>
        </pc:sldMkLst>
        <pc:spChg chg="mod">
          <ac:chgData name="Lou Cash" userId="S::lou.cash@westminster-abbey.org::86be4a58-c22e-4e67-b9c9-cb87f0968146" providerId="AD" clId="Web-{15B0578F-2B04-9F65-674B-730A2FDA4384}" dt="2025-03-25T15:52:38.805" v="503" actId="20577"/>
          <ac:spMkLst>
            <pc:docMk/>
            <pc:sldMk cId="2442929998" sldId="394"/>
            <ac:spMk id="12" creationId="{74A5BF1B-AC89-545A-8446-99E1D699CE4F}"/>
          </ac:spMkLst>
        </pc:spChg>
      </pc:sldChg>
      <pc:sldChg chg="delSp modSp modNotes">
        <pc:chgData name="Lou Cash" userId="S::lou.cash@westminster-abbey.org::86be4a58-c22e-4e67-b9c9-cb87f0968146" providerId="AD" clId="Web-{15B0578F-2B04-9F65-674B-730A2FDA4384}" dt="2025-03-25T15:53:27.603" v="510"/>
        <pc:sldMkLst>
          <pc:docMk/>
          <pc:sldMk cId="3515797782" sldId="395"/>
        </pc:sldMkLst>
        <pc:spChg chg="del">
          <ac:chgData name="Lou Cash" userId="S::lou.cash@westminster-abbey.org::86be4a58-c22e-4e67-b9c9-cb87f0968146" providerId="AD" clId="Web-{15B0578F-2B04-9F65-674B-730A2FDA4384}" dt="2025-03-25T15:52:45.618" v="504"/>
          <ac:spMkLst>
            <pc:docMk/>
            <pc:sldMk cId="3515797782" sldId="395"/>
            <ac:spMk id="4" creationId="{FFBC5847-0AE9-CB71-D4AB-CF5CCCBC4094}"/>
          </ac:spMkLst>
        </pc:spChg>
        <pc:spChg chg="mod">
          <ac:chgData name="Lou Cash" userId="S::lou.cash@westminster-abbey.org::86be4a58-c22e-4e67-b9c9-cb87f0968146" providerId="AD" clId="Web-{15B0578F-2B04-9F65-674B-730A2FDA4384}" dt="2025-03-25T15:53:02.790" v="507" actId="1076"/>
          <ac:spMkLst>
            <pc:docMk/>
            <pc:sldMk cId="3515797782" sldId="395"/>
            <ac:spMk id="5" creationId="{263C93F0-8E4E-EB14-5F6A-D3218CBA906D}"/>
          </ac:spMkLst>
        </pc:spChg>
      </pc:sldChg>
      <pc:sldChg chg="addSp delSp modSp">
        <pc:chgData name="Lou Cash" userId="S::lou.cash@westminster-abbey.org::86be4a58-c22e-4e67-b9c9-cb87f0968146" providerId="AD" clId="Web-{15B0578F-2B04-9F65-674B-730A2FDA4384}" dt="2025-03-25T16:41:32.318" v="541"/>
        <pc:sldMkLst>
          <pc:docMk/>
          <pc:sldMk cId="1102236954" sldId="396"/>
        </pc:sldMkLst>
        <pc:picChg chg="add del mod">
          <ac:chgData name="Lou Cash" userId="S::lou.cash@westminster-abbey.org::86be4a58-c22e-4e67-b9c9-cb87f0968146" providerId="AD" clId="Web-{15B0578F-2B04-9F65-674B-730A2FDA4384}" dt="2025-03-25T16:41:32.318" v="541"/>
          <ac:picMkLst>
            <pc:docMk/>
            <pc:sldMk cId="1102236954" sldId="396"/>
            <ac:picMk id="6" creationId="{5ABD4500-567F-0BCB-692A-F16E2E58F239}"/>
          </ac:picMkLst>
        </pc:picChg>
      </pc:sldChg>
      <pc:sldChg chg="modSp modNotes">
        <pc:chgData name="Lou Cash" userId="S::lou.cash@westminster-abbey.org::86be4a58-c22e-4e67-b9c9-cb87f0968146" providerId="AD" clId="Web-{15B0578F-2B04-9F65-674B-730A2FDA4384}" dt="2025-03-25T17:13:18.433" v="660" actId="20577"/>
        <pc:sldMkLst>
          <pc:docMk/>
          <pc:sldMk cId="3759486499" sldId="398"/>
        </pc:sldMkLst>
        <pc:spChg chg="mod">
          <ac:chgData name="Lou Cash" userId="S::lou.cash@westminster-abbey.org::86be4a58-c22e-4e67-b9c9-cb87f0968146" providerId="AD" clId="Web-{15B0578F-2B04-9F65-674B-730A2FDA4384}" dt="2025-03-25T17:13:18.433" v="660" actId="20577"/>
          <ac:spMkLst>
            <pc:docMk/>
            <pc:sldMk cId="3759486499" sldId="398"/>
            <ac:spMk id="7" creationId="{A0420F35-E918-CACF-15A8-9EFBD4EB2D9C}"/>
          </ac:spMkLst>
        </pc:spChg>
      </pc:sldChg>
      <pc:sldChg chg="del mod modShow">
        <pc:chgData name="Lou Cash" userId="S::lou.cash@westminster-abbey.org::86be4a58-c22e-4e67-b9c9-cb87f0968146" providerId="AD" clId="Web-{15B0578F-2B04-9F65-674B-730A2FDA4384}" dt="2025-03-25T13:45:07.704" v="20"/>
        <pc:sldMkLst>
          <pc:docMk/>
          <pc:sldMk cId="1092291395" sldId="399"/>
        </pc:sldMkLst>
      </pc:sldChg>
      <pc:sldChg chg="addSp modSp">
        <pc:chgData name="Lou Cash" userId="S::lou.cash@westminster-abbey.org::86be4a58-c22e-4e67-b9c9-cb87f0968146" providerId="AD" clId="Web-{15B0578F-2B04-9F65-674B-730A2FDA4384}" dt="2025-03-25T16:52:25.810" v="601" actId="1076"/>
        <pc:sldMkLst>
          <pc:docMk/>
          <pc:sldMk cId="2563816468" sldId="400"/>
        </pc:sldMkLst>
        <pc:spChg chg="mod">
          <ac:chgData name="Lou Cash" userId="S::lou.cash@westminster-abbey.org::86be4a58-c22e-4e67-b9c9-cb87f0968146" providerId="AD" clId="Web-{15B0578F-2B04-9F65-674B-730A2FDA4384}" dt="2025-03-25T16:51:11.761" v="583" actId="1076"/>
          <ac:spMkLst>
            <pc:docMk/>
            <pc:sldMk cId="2563816468" sldId="400"/>
            <ac:spMk id="2" creationId="{E7723800-8ABD-4D39-B4A2-3E9532E24375}"/>
          </ac:spMkLst>
        </pc:spChg>
        <pc:spChg chg="mod">
          <ac:chgData name="Lou Cash" userId="S::lou.cash@westminster-abbey.org::86be4a58-c22e-4e67-b9c9-cb87f0968146" providerId="AD" clId="Web-{15B0578F-2B04-9F65-674B-730A2FDA4384}" dt="2025-03-25T16:52:17.935" v="600" actId="14100"/>
          <ac:spMkLst>
            <pc:docMk/>
            <pc:sldMk cId="2563816468" sldId="400"/>
            <ac:spMk id="3" creationId="{FBDBA712-E76E-469F-A2CE-463DD2DD13FC}"/>
          </ac:spMkLst>
        </pc:spChg>
        <pc:spChg chg="add mod">
          <ac:chgData name="Lou Cash" userId="S::lou.cash@westminster-abbey.org::86be4a58-c22e-4e67-b9c9-cb87f0968146" providerId="AD" clId="Web-{15B0578F-2B04-9F65-674B-730A2FDA4384}" dt="2025-03-25T16:52:05.247" v="598" actId="1076"/>
          <ac:spMkLst>
            <pc:docMk/>
            <pc:sldMk cId="2563816468" sldId="400"/>
            <ac:spMk id="7" creationId="{7A5548DE-D935-2631-C1F6-9AEC04B7BB77}"/>
          </ac:spMkLst>
        </pc:spChg>
        <pc:picChg chg="add mod">
          <ac:chgData name="Lou Cash" userId="S::lou.cash@westminster-abbey.org::86be4a58-c22e-4e67-b9c9-cb87f0968146" providerId="AD" clId="Web-{15B0578F-2B04-9F65-674B-730A2FDA4384}" dt="2025-03-25T16:52:25.810" v="601" actId="1076"/>
          <ac:picMkLst>
            <pc:docMk/>
            <pc:sldMk cId="2563816468" sldId="400"/>
            <ac:picMk id="6" creationId="{DDE0E8F0-0DAD-9DB1-9055-225787CD2121}"/>
          </ac:picMkLst>
        </pc:picChg>
      </pc:sldChg>
      <pc:sldChg chg="addSp delSp modSp">
        <pc:chgData name="Lou Cash" userId="S::lou.cash@westminster-abbey.org::86be4a58-c22e-4e67-b9c9-cb87f0968146" providerId="AD" clId="Web-{15B0578F-2B04-9F65-674B-730A2FDA4384}" dt="2025-03-25T17:11:56.759" v="648" actId="20577"/>
        <pc:sldMkLst>
          <pc:docMk/>
          <pc:sldMk cId="123578475" sldId="401"/>
        </pc:sldMkLst>
        <pc:spChg chg="mod">
          <ac:chgData name="Lou Cash" userId="S::lou.cash@westminster-abbey.org::86be4a58-c22e-4e67-b9c9-cb87f0968146" providerId="AD" clId="Web-{15B0578F-2B04-9F65-674B-730A2FDA4384}" dt="2025-03-25T17:11:56.759" v="648" actId="20577"/>
          <ac:spMkLst>
            <pc:docMk/>
            <pc:sldMk cId="123578475" sldId="401"/>
            <ac:spMk id="3" creationId="{D27D0CF3-97EE-4322-B334-ACBE3D5C874D}"/>
          </ac:spMkLst>
        </pc:spChg>
        <pc:picChg chg="add del mod">
          <ac:chgData name="Lou Cash" userId="S::lou.cash@westminster-abbey.org::86be4a58-c22e-4e67-b9c9-cb87f0968146" providerId="AD" clId="Web-{15B0578F-2B04-9F65-674B-730A2FDA4384}" dt="2025-03-25T16:46:07.734" v="544"/>
          <ac:picMkLst>
            <pc:docMk/>
            <pc:sldMk cId="123578475" sldId="401"/>
            <ac:picMk id="6" creationId="{282516D8-301B-9E3A-F89F-39009B283AB7}"/>
          </ac:picMkLst>
        </pc:picChg>
        <pc:picChg chg="add mod modCrop">
          <ac:chgData name="Lou Cash" userId="S::lou.cash@westminster-abbey.org::86be4a58-c22e-4e67-b9c9-cb87f0968146" providerId="AD" clId="Web-{15B0578F-2B04-9F65-674B-730A2FDA4384}" dt="2025-03-25T16:48:22.489" v="565" actId="1076"/>
          <ac:picMkLst>
            <pc:docMk/>
            <pc:sldMk cId="123578475" sldId="401"/>
            <ac:picMk id="7" creationId="{F2AE1F81-CC84-C020-C756-84C5C546799C}"/>
          </ac:picMkLst>
        </pc:picChg>
      </pc:sldChg>
      <pc:sldChg chg="del">
        <pc:chgData name="Lou Cash" userId="S::lou.cash@westminster-abbey.org::86be4a58-c22e-4e67-b9c9-cb87f0968146" providerId="AD" clId="Web-{15B0578F-2B04-9F65-674B-730A2FDA4384}" dt="2025-03-25T13:48:20.169" v="28"/>
        <pc:sldMkLst>
          <pc:docMk/>
          <pc:sldMk cId="3964693200" sldId="402"/>
        </pc:sldMkLst>
      </pc:sldChg>
      <pc:sldChg chg="addSp modSp">
        <pc:chgData name="Lou Cash" userId="S::lou.cash@westminster-abbey.org::86be4a58-c22e-4e67-b9c9-cb87f0968146" providerId="AD" clId="Web-{15B0578F-2B04-9F65-674B-730A2FDA4384}" dt="2025-03-25T15:20:54.895" v="385" actId="1076"/>
        <pc:sldMkLst>
          <pc:docMk/>
          <pc:sldMk cId="3839370689" sldId="403"/>
        </pc:sldMkLst>
        <pc:spChg chg="mod">
          <ac:chgData name="Lou Cash" userId="S::lou.cash@westminster-abbey.org::86be4a58-c22e-4e67-b9c9-cb87f0968146" providerId="AD" clId="Web-{15B0578F-2B04-9F65-674B-730A2FDA4384}" dt="2025-03-25T15:16:56.822" v="371" actId="1076"/>
          <ac:spMkLst>
            <pc:docMk/>
            <pc:sldMk cId="3839370689" sldId="403"/>
            <ac:spMk id="2" creationId="{C3005F69-3BA4-4575-9457-F378F4C0BC0E}"/>
          </ac:spMkLst>
        </pc:spChg>
        <pc:spChg chg="mod">
          <ac:chgData name="Lou Cash" userId="S::lou.cash@westminster-abbey.org::86be4a58-c22e-4e67-b9c9-cb87f0968146" providerId="AD" clId="Web-{15B0578F-2B04-9F65-674B-730A2FDA4384}" dt="2025-03-25T15:20:44.020" v="384" actId="14100"/>
          <ac:spMkLst>
            <pc:docMk/>
            <pc:sldMk cId="3839370689" sldId="403"/>
            <ac:spMk id="3" creationId="{FAA453F3-1A74-405E-B9F7-97CAC99E2F1B}"/>
          </ac:spMkLst>
        </pc:spChg>
        <pc:picChg chg="add mod modCrop">
          <ac:chgData name="Lou Cash" userId="S::lou.cash@westminster-abbey.org::86be4a58-c22e-4e67-b9c9-cb87f0968146" providerId="AD" clId="Web-{15B0578F-2B04-9F65-674B-730A2FDA4384}" dt="2025-03-25T15:20:54.895" v="385" actId="1076"/>
          <ac:picMkLst>
            <pc:docMk/>
            <pc:sldMk cId="3839370689" sldId="403"/>
            <ac:picMk id="6" creationId="{80DE5683-D7A4-02DD-213B-BAB71DC001F0}"/>
          </ac:picMkLst>
        </pc:picChg>
      </pc:sldChg>
      <pc:sldChg chg="addSp delSp modSp modNotes">
        <pc:chgData name="Lou Cash" userId="S::lou.cash@westminster-abbey.org::86be4a58-c22e-4e67-b9c9-cb87f0968146" providerId="AD" clId="Web-{15B0578F-2B04-9F65-674B-730A2FDA4384}" dt="2025-03-25T16:57:21.274" v="632"/>
        <pc:sldMkLst>
          <pc:docMk/>
          <pc:sldMk cId="2227293551" sldId="404"/>
        </pc:sldMkLst>
        <pc:spChg chg="mod">
          <ac:chgData name="Lou Cash" userId="S::lou.cash@westminster-abbey.org::86be4a58-c22e-4e67-b9c9-cb87f0968146" providerId="AD" clId="Web-{15B0578F-2B04-9F65-674B-730A2FDA4384}" dt="2025-03-25T15:45:20.309" v="447" actId="1076"/>
          <ac:spMkLst>
            <pc:docMk/>
            <pc:sldMk cId="2227293551" sldId="404"/>
            <ac:spMk id="3" creationId="{CCE39109-F952-4144-A93D-130FFD047B6D}"/>
          </ac:spMkLst>
        </pc:spChg>
        <pc:spChg chg="add del">
          <ac:chgData name="Lou Cash" userId="S::lou.cash@westminster-abbey.org::86be4a58-c22e-4e67-b9c9-cb87f0968146" providerId="AD" clId="Web-{15B0578F-2B04-9F65-674B-730A2FDA4384}" dt="2025-03-25T15:44:56.981" v="440"/>
          <ac:spMkLst>
            <pc:docMk/>
            <pc:sldMk cId="2227293551" sldId="404"/>
            <ac:spMk id="7" creationId="{2C52484C-AD0E-A65F-B0A5-3DE2A0792E80}"/>
          </ac:spMkLst>
        </pc:spChg>
        <pc:spChg chg="add mod">
          <ac:chgData name="Lou Cash" userId="S::lou.cash@westminster-abbey.org::86be4a58-c22e-4e67-b9c9-cb87f0968146" providerId="AD" clId="Web-{15B0578F-2B04-9F65-674B-730A2FDA4384}" dt="2025-03-25T15:45:42.138" v="450" actId="14100"/>
          <ac:spMkLst>
            <pc:docMk/>
            <pc:sldMk cId="2227293551" sldId="404"/>
            <ac:spMk id="8" creationId="{15F160E6-5AC4-F7B1-1E6D-84C85EECF695}"/>
          </ac:spMkLst>
        </pc:spChg>
        <pc:picChg chg="add mod">
          <ac:chgData name="Lou Cash" userId="S::lou.cash@westminster-abbey.org::86be4a58-c22e-4e67-b9c9-cb87f0968146" providerId="AD" clId="Web-{15B0578F-2B04-9F65-674B-730A2FDA4384}" dt="2025-03-25T15:52:10.867" v="499" actId="1076"/>
          <ac:picMkLst>
            <pc:docMk/>
            <pc:sldMk cId="2227293551" sldId="404"/>
            <ac:picMk id="6" creationId="{57CB872C-2E16-02B3-77AD-E6CBB20619E8}"/>
          </ac:picMkLst>
        </pc:picChg>
      </pc:sldChg>
      <pc:sldChg chg="addSp delSp modSp">
        <pc:chgData name="Lou Cash" userId="S::lou.cash@westminster-abbey.org::86be4a58-c22e-4e67-b9c9-cb87f0968146" providerId="AD" clId="Web-{15B0578F-2B04-9F65-674B-730A2FDA4384}" dt="2025-03-25T15:07:10.344" v="369" actId="20577"/>
        <pc:sldMkLst>
          <pc:docMk/>
          <pc:sldMk cId="3781235365" sldId="405"/>
        </pc:sldMkLst>
        <pc:spChg chg="mod">
          <ac:chgData name="Lou Cash" userId="S::lou.cash@westminster-abbey.org::86be4a58-c22e-4e67-b9c9-cb87f0968146" providerId="AD" clId="Web-{15B0578F-2B04-9F65-674B-730A2FDA4384}" dt="2025-03-25T14:02:10.327" v="321" actId="1076"/>
          <ac:spMkLst>
            <pc:docMk/>
            <pc:sldMk cId="3781235365" sldId="405"/>
            <ac:spMk id="2" creationId="{13300F9D-F91B-4551-95D3-19411D9A8169}"/>
          </ac:spMkLst>
        </pc:spChg>
        <pc:spChg chg="mod">
          <ac:chgData name="Lou Cash" userId="S::lou.cash@westminster-abbey.org::86be4a58-c22e-4e67-b9c9-cb87f0968146" providerId="AD" clId="Web-{15B0578F-2B04-9F65-674B-730A2FDA4384}" dt="2025-03-25T15:05:47.138" v="350" actId="14100"/>
          <ac:spMkLst>
            <pc:docMk/>
            <pc:sldMk cId="3781235365" sldId="405"/>
            <ac:spMk id="3" creationId="{B9C3DBCE-5396-4D20-AC8B-24DEFBC3B435}"/>
          </ac:spMkLst>
        </pc:spChg>
        <pc:spChg chg="add del">
          <ac:chgData name="Lou Cash" userId="S::lou.cash@westminster-abbey.org::86be4a58-c22e-4e67-b9c9-cb87f0968146" providerId="AD" clId="Web-{15B0578F-2B04-9F65-674B-730A2FDA4384}" dt="2025-03-25T15:05:23.090" v="343"/>
          <ac:spMkLst>
            <pc:docMk/>
            <pc:sldMk cId="3781235365" sldId="405"/>
            <ac:spMk id="7" creationId="{81B975FD-C2CD-1B7C-6FB4-ABC50EDDE7B3}"/>
          </ac:spMkLst>
        </pc:spChg>
        <pc:spChg chg="add del">
          <ac:chgData name="Lou Cash" userId="S::lou.cash@westminster-abbey.org::86be4a58-c22e-4e67-b9c9-cb87f0968146" providerId="AD" clId="Web-{15B0578F-2B04-9F65-674B-730A2FDA4384}" dt="2025-03-25T15:05:39.934" v="348"/>
          <ac:spMkLst>
            <pc:docMk/>
            <pc:sldMk cId="3781235365" sldId="405"/>
            <ac:spMk id="8" creationId="{2D742E78-3246-81E3-36E9-080D11FC8E71}"/>
          </ac:spMkLst>
        </pc:spChg>
        <pc:spChg chg="add mod">
          <ac:chgData name="Lou Cash" userId="S::lou.cash@westminster-abbey.org::86be4a58-c22e-4e67-b9c9-cb87f0968146" providerId="AD" clId="Web-{15B0578F-2B04-9F65-674B-730A2FDA4384}" dt="2025-03-25T15:07:10.344" v="369" actId="20577"/>
          <ac:spMkLst>
            <pc:docMk/>
            <pc:sldMk cId="3781235365" sldId="405"/>
            <ac:spMk id="9" creationId="{BC236A31-9ABC-BD84-A352-B5F13B7329B9}"/>
          </ac:spMkLst>
        </pc:spChg>
        <pc:picChg chg="add mod">
          <ac:chgData name="Lou Cash" userId="S::lou.cash@westminster-abbey.org::86be4a58-c22e-4e67-b9c9-cb87f0968146" providerId="AD" clId="Web-{15B0578F-2B04-9F65-674B-730A2FDA4384}" dt="2025-03-25T15:06:29.186" v="362" actId="1076"/>
          <ac:picMkLst>
            <pc:docMk/>
            <pc:sldMk cId="3781235365" sldId="405"/>
            <ac:picMk id="6" creationId="{03BBB770-286B-B4D9-309C-409D941C3BEA}"/>
          </ac:picMkLst>
        </pc:picChg>
      </pc:sldChg>
      <pc:sldChg chg="addSp delSp modSp">
        <pc:chgData name="Lou Cash" userId="S::lou.cash@westminster-abbey.org::86be4a58-c22e-4e67-b9c9-cb87f0968146" providerId="AD" clId="Web-{15B0578F-2B04-9F65-674B-730A2FDA4384}" dt="2025-03-25T17:26:30.602" v="877" actId="1076"/>
        <pc:sldMkLst>
          <pc:docMk/>
          <pc:sldMk cId="3352771838" sldId="406"/>
        </pc:sldMkLst>
        <pc:spChg chg="mod">
          <ac:chgData name="Lou Cash" userId="S::lou.cash@westminster-abbey.org::86be4a58-c22e-4e67-b9c9-cb87f0968146" providerId="AD" clId="Web-{15B0578F-2B04-9F65-674B-730A2FDA4384}" dt="2025-03-25T17:26:14.102" v="875" actId="1076"/>
          <ac:spMkLst>
            <pc:docMk/>
            <pc:sldMk cId="3352771838" sldId="406"/>
            <ac:spMk id="3" creationId="{2C7319FA-5A29-BCED-C808-E82DED6BE5C9}"/>
          </ac:spMkLst>
        </pc:spChg>
        <pc:spChg chg="add del">
          <ac:chgData name="Lou Cash" userId="S::lou.cash@westminster-abbey.org::86be4a58-c22e-4e67-b9c9-cb87f0968146" providerId="AD" clId="Web-{15B0578F-2B04-9F65-674B-730A2FDA4384}" dt="2025-03-25T17:21:07.747" v="745"/>
          <ac:spMkLst>
            <pc:docMk/>
            <pc:sldMk cId="3352771838" sldId="406"/>
            <ac:spMk id="7" creationId="{EFA06034-8A1A-7F87-D0E4-9DF5A76873E6}"/>
          </ac:spMkLst>
        </pc:spChg>
        <pc:spChg chg="add del">
          <ac:chgData name="Lou Cash" userId="S::lou.cash@westminster-abbey.org::86be4a58-c22e-4e67-b9c9-cb87f0968146" providerId="AD" clId="Web-{15B0578F-2B04-9F65-674B-730A2FDA4384}" dt="2025-03-25T17:21:26.138" v="748"/>
          <ac:spMkLst>
            <pc:docMk/>
            <pc:sldMk cId="3352771838" sldId="406"/>
            <ac:spMk id="8" creationId="{B96FC6CA-6854-87A8-6664-91434B9F2EEC}"/>
          </ac:spMkLst>
        </pc:spChg>
        <pc:spChg chg="add del">
          <ac:chgData name="Lou Cash" userId="S::lou.cash@westminster-abbey.org::86be4a58-c22e-4e67-b9c9-cb87f0968146" providerId="AD" clId="Web-{15B0578F-2B04-9F65-674B-730A2FDA4384}" dt="2025-03-25T17:21:33.014" v="750"/>
          <ac:spMkLst>
            <pc:docMk/>
            <pc:sldMk cId="3352771838" sldId="406"/>
            <ac:spMk id="9" creationId="{953FCB0B-3794-E9F5-8C01-09A21A7A874D}"/>
          </ac:spMkLst>
        </pc:spChg>
        <pc:spChg chg="add del">
          <ac:chgData name="Lou Cash" userId="S::lou.cash@westminster-abbey.org::86be4a58-c22e-4e67-b9c9-cb87f0968146" providerId="AD" clId="Web-{15B0578F-2B04-9F65-674B-730A2FDA4384}" dt="2025-03-25T17:21:54.874" v="752"/>
          <ac:spMkLst>
            <pc:docMk/>
            <pc:sldMk cId="3352771838" sldId="406"/>
            <ac:spMk id="10" creationId="{969FCEFC-C1E9-7A71-7AAA-4619BF62C78E}"/>
          </ac:spMkLst>
        </pc:spChg>
        <pc:spChg chg="add del">
          <ac:chgData name="Lou Cash" userId="S::lou.cash@westminster-abbey.org::86be4a58-c22e-4e67-b9c9-cb87f0968146" providerId="AD" clId="Web-{15B0578F-2B04-9F65-674B-730A2FDA4384}" dt="2025-03-25T17:22:25.266" v="761"/>
          <ac:spMkLst>
            <pc:docMk/>
            <pc:sldMk cId="3352771838" sldId="406"/>
            <ac:spMk id="11" creationId="{8C3BDBE8-63D0-78A2-EB62-AFFAA01733FD}"/>
          </ac:spMkLst>
        </pc:spChg>
        <pc:spChg chg="add del mod">
          <ac:chgData name="Lou Cash" userId="S::lou.cash@westminster-abbey.org::86be4a58-c22e-4e67-b9c9-cb87f0968146" providerId="AD" clId="Web-{15B0578F-2B04-9F65-674B-730A2FDA4384}" dt="2025-03-25T17:24:11.004" v="794"/>
          <ac:spMkLst>
            <pc:docMk/>
            <pc:sldMk cId="3352771838" sldId="406"/>
            <ac:spMk id="12" creationId="{9437E385-F9C6-BA36-1A19-B075B06A0679}"/>
          </ac:spMkLst>
        </pc:spChg>
        <pc:spChg chg="add del">
          <ac:chgData name="Lou Cash" userId="S::lou.cash@westminster-abbey.org::86be4a58-c22e-4e67-b9c9-cb87f0968146" providerId="AD" clId="Web-{15B0578F-2B04-9F65-674B-730A2FDA4384}" dt="2025-03-25T17:23:50.284" v="782"/>
          <ac:spMkLst>
            <pc:docMk/>
            <pc:sldMk cId="3352771838" sldId="406"/>
            <ac:spMk id="13" creationId="{87DFAD75-5F41-4B32-B29A-5AFADAF0B19D}"/>
          </ac:spMkLst>
        </pc:spChg>
        <pc:spChg chg="add del mod">
          <ac:chgData name="Lou Cash" userId="S::lou.cash@westminster-abbey.org::86be4a58-c22e-4e67-b9c9-cb87f0968146" providerId="AD" clId="Web-{15B0578F-2B04-9F65-674B-730A2FDA4384}" dt="2025-03-25T17:24:07.332" v="792"/>
          <ac:spMkLst>
            <pc:docMk/>
            <pc:sldMk cId="3352771838" sldId="406"/>
            <ac:spMk id="14" creationId="{0859CC00-8948-6400-B93B-E8CD4FE64507}"/>
          </ac:spMkLst>
        </pc:spChg>
        <pc:spChg chg="add del">
          <ac:chgData name="Lou Cash" userId="S::lou.cash@westminster-abbey.org::86be4a58-c22e-4e67-b9c9-cb87f0968146" providerId="AD" clId="Web-{15B0578F-2B04-9F65-674B-730A2FDA4384}" dt="2025-03-25T17:24:01.753" v="787"/>
          <ac:spMkLst>
            <pc:docMk/>
            <pc:sldMk cId="3352771838" sldId="406"/>
            <ac:spMk id="15" creationId="{C0C1B117-B3EA-B546-9179-5A8E597CAFA2}"/>
          </ac:spMkLst>
        </pc:spChg>
        <pc:spChg chg="add del mod">
          <ac:chgData name="Lou Cash" userId="S::lou.cash@westminster-abbey.org::86be4a58-c22e-4e67-b9c9-cb87f0968146" providerId="AD" clId="Web-{15B0578F-2B04-9F65-674B-730A2FDA4384}" dt="2025-03-25T17:26:01.523" v="873"/>
          <ac:spMkLst>
            <pc:docMk/>
            <pc:sldMk cId="3352771838" sldId="406"/>
            <ac:spMk id="16" creationId="{91C50433-D61E-8DA5-A9ED-434BA372F85C}"/>
          </ac:spMkLst>
        </pc:spChg>
        <pc:spChg chg="add mod">
          <ac:chgData name="Lou Cash" userId="S::lou.cash@westminster-abbey.org::86be4a58-c22e-4e67-b9c9-cb87f0968146" providerId="AD" clId="Web-{15B0578F-2B04-9F65-674B-730A2FDA4384}" dt="2025-03-25T17:26:30.602" v="877" actId="1076"/>
          <ac:spMkLst>
            <pc:docMk/>
            <pc:sldMk cId="3352771838" sldId="406"/>
            <ac:spMk id="17" creationId="{A4EE1588-3069-E8D0-AE25-44D372DC8D9D}"/>
          </ac:spMkLst>
        </pc:spChg>
        <pc:picChg chg="add mod">
          <ac:chgData name="Lou Cash" userId="S::lou.cash@westminster-abbey.org::86be4a58-c22e-4e67-b9c9-cb87f0968146" providerId="AD" clId="Web-{15B0578F-2B04-9F65-674B-730A2FDA4384}" dt="2025-03-25T17:26:20.008" v="876" actId="1076"/>
          <ac:picMkLst>
            <pc:docMk/>
            <pc:sldMk cId="3352771838" sldId="406"/>
            <ac:picMk id="6" creationId="{C6E7E2C3-14DB-72F0-49CA-CEC3741E6369}"/>
          </ac:picMkLst>
        </pc:picChg>
      </pc:sldChg>
      <pc:sldChg chg="modNotes">
        <pc:chgData name="Lou Cash" userId="S::lou.cash@westminster-abbey.org::86be4a58-c22e-4e67-b9c9-cb87f0968146" providerId="AD" clId="Web-{15B0578F-2B04-9F65-674B-730A2FDA4384}" dt="2025-03-25T15:55:37.638" v="537"/>
        <pc:sldMkLst>
          <pc:docMk/>
          <pc:sldMk cId="88630645" sldId="407"/>
        </pc:sldMkLst>
      </pc:sldChg>
      <pc:sldChg chg="modSp modNotes">
        <pc:chgData name="Lou Cash" userId="S::lou.cash@westminster-abbey.org::86be4a58-c22e-4e67-b9c9-cb87f0968146" providerId="AD" clId="Web-{15B0578F-2B04-9F65-674B-730A2FDA4384}" dt="2025-03-25T15:55:16.653" v="536" actId="20577"/>
        <pc:sldMkLst>
          <pc:docMk/>
          <pc:sldMk cId="2771752982" sldId="409"/>
        </pc:sldMkLst>
        <pc:spChg chg="mod">
          <ac:chgData name="Lou Cash" userId="S::lou.cash@westminster-abbey.org::86be4a58-c22e-4e67-b9c9-cb87f0968146" providerId="AD" clId="Web-{15B0578F-2B04-9F65-674B-730A2FDA4384}" dt="2025-03-25T15:55:16.653" v="536" actId="20577"/>
          <ac:spMkLst>
            <pc:docMk/>
            <pc:sldMk cId="2771752982" sldId="409"/>
            <ac:spMk id="2" creationId="{786F4B5E-CFD9-3D5E-4681-D1334B1DC6D0}"/>
          </ac:spMkLst>
        </pc:spChg>
      </pc:sldChg>
      <pc:sldChg chg="del mod modShow">
        <pc:chgData name="Lou Cash" userId="S::lou.cash@westminster-abbey.org::86be4a58-c22e-4e67-b9c9-cb87f0968146" providerId="AD" clId="Web-{15B0578F-2B04-9F65-674B-730A2FDA4384}" dt="2025-03-25T13:45:11.048" v="21"/>
        <pc:sldMkLst>
          <pc:docMk/>
          <pc:sldMk cId="685508167" sldId="410"/>
        </pc:sldMkLst>
      </pc:sldChg>
      <pc:sldChg chg="new del">
        <pc:chgData name="Lou Cash" userId="S::lou.cash@westminster-abbey.org::86be4a58-c22e-4e67-b9c9-cb87f0968146" providerId="AD" clId="Web-{15B0578F-2B04-9F65-674B-730A2FDA4384}" dt="2025-03-25T16:49:31.210" v="567"/>
        <pc:sldMkLst>
          <pc:docMk/>
          <pc:sldMk cId="1628286692" sldId="410"/>
        </pc:sldMkLst>
      </pc:sldChg>
    </pc:docChg>
  </pc:docChgLst>
  <pc:docChgLst>
    <pc:chgData name="Lou Cash" userId="S::lou.cash@westminster-abbey.org::86be4a58-c22e-4e67-b9c9-cb87f0968146" providerId="AD" clId="Web-{1C3128CF-3442-2C5D-361C-96CD5CB78129}"/>
    <pc:docChg chg="modSld">
      <pc:chgData name="Lou Cash" userId="S::lou.cash@westminster-abbey.org::86be4a58-c22e-4e67-b9c9-cb87f0968146" providerId="AD" clId="Web-{1C3128CF-3442-2C5D-361C-96CD5CB78129}" dt="2025-04-10T14:35:35.606" v="57" actId="20577"/>
      <pc:docMkLst>
        <pc:docMk/>
      </pc:docMkLst>
      <pc:sldChg chg="delSp modSp">
        <pc:chgData name="Lou Cash" userId="S::lou.cash@westminster-abbey.org::86be4a58-c22e-4e67-b9c9-cb87f0968146" providerId="AD" clId="Web-{1C3128CF-3442-2C5D-361C-96CD5CB78129}" dt="2025-04-10T14:03:52.613" v="4" actId="20577"/>
        <pc:sldMkLst>
          <pc:docMk/>
          <pc:sldMk cId="3819458236" sldId="393"/>
        </pc:sldMkLst>
        <pc:spChg chg="mod">
          <ac:chgData name="Lou Cash" userId="S::lou.cash@westminster-abbey.org::86be4a58-c22e-4e67-b9c9-cb87f0968146" providerId="AD" clId="Web-{1C3128CF-3442-2C5D-361C-96CD5CB78129}" dt="2025-04-10T14:03:52.613" v="4" actId="20577"/>
          <ac:spMkLst>
            <pc:docMk/>
            <pc:sldMk cId="3819458236" sldId="393"/>
            <ac:spMk id="7" creationId="{3FB1807B-66B4-BFC5-F2F3-78EC14E036C7}"/>
          </ac:spMkLst>
        </pc:spChg>
        <pc:spChg chg="del mod">
          <ac:chgData name="Lou Cash" userId="S::lou.cash@westminster-abbey.org::86be4a58-c22e-4e67-b9c9-cb87f0968146" providerId="AD" clId="Web-{1C3128CF-3442-2C5D-361C-96CD5CB78129}" dt="2025-04-10T14:03:48.441" v="2"/>
          <ac:spMkLst>
            <pc:docMk/>
            <pc:sldMk cId="3819458236" sldId="393"/>
            <ac:spMk id="11" creationId="{9822708C-D91D-4FB4-AFA8-254AF678AD90}"/>
          </ac:spMkLst>
        </pc:spChg>
      </pc:sldChg>
      <pc:sldChg chg="modSp">
        <pc:chgData name="Lou Cash" userId="S::lou.cash@westminster-abbey.org::86be4a58-c22e-4e67-b9c9-cb87f0968146" providerId="AD" clId="Web-{1C3128CF-3442-2C5D-361C-96CD5CB78129}" dt="2025-04-10T14:32:15.849" v="53" actId="20577"/>
        <pc:sldMkLst>
          <pc:docMk/>
          <pc:sldMk cId="1102236954" sldId="396"/>
        </pc:sldMkLst>
        <pc:spChg chg="mod">
          <ac:chgData name="Lou Cash" userId="S::lou.cash@westminster-abbey.org::86be4a58-c22e-4e67-b9c9-cb87f0968146" providerId="AD" clId="Web-{1C3128CF-3442-2C5D-361C-96CD5CB78129}" dt="2025-04-10T14:32:15.849" v="53" actId="20577"/>
          <ac:spMkLst>
            <pc:docMk/>
            <pc:sldMk cId="1102236954" sldId="396"/>
            <ac:spMk id="3" creationId="{9BDA0055-A1C0-4FE6-A741-50B28FDB84B0}"/>
          </ac:spMkLst>
        </pc:spChg>
      </pc:sldChg>
      <pc:sldChg chg="modSp">
        <pc:chgData name="Lou Cash" userId="S::lou.cash@westminster-abbey.org::86be4a58-c22e-4e67-b9c9-cb87f0968146" providerId="AD" clId="Web-{1C3128CF-3442-2C5D-361C-96CD5CB78129}" dt="2025-04-10T14:24:53.317" v="49" actId="1076"/>
        <pc:sldMkLst>
          <pc:docMk/>
          <pc:sldMk cId="3759486499" sldId="398"/>
        </pc:sldMkLst>
        <pc:spChg chg="mod">
          <ac:chgData name="Lou Cash" userId="S::lou.cash@westminster-abbey.org::86be4a58-c22e-4e67-b9c9-cb87f0968146" providerId="AD" clId="Web-{1C3128CF-3442-2C5D-361C-96CD5CB78129}" dt="2025-04-10T14:24:53.317" v="49" actId="1076"/>
          <ac:spMkLst>
            <pc:docMk/>
            <pc:sldMk cId="3759486499" sldId="398"/>
            <ac:spMk id="2" creationId="{9282E307-FA12-4B15-9692-F8F0CE1D9A76}"/>
          </ac:spMkLst>
        </pc:spChg>
        <pc:spChg chg="mod">
          <ac:chgData name="Lou Cash" userId="S::lou.cash@westminster-abbey.org::86be4a58-c22e-4e67-b9c9-cb87f0968146" providerId="AD" clId="Web-{1C3128CF-3442-2C5D-361C-96CD5CB78129}" dt="2025-04-10T14:24:50.879" v="48" actId="1076"/>
          <ac:spMkLst>
            <pc:docMk/>
            <pc:sldMk cId="3759486499" sldId="398"/>
            <ac:spMk id="7" creationId="{A0420F35-E918-CACF-15A8-9EFBD4EB2D9C}"/>
          </ac:spMkLst>
        </pc:spChg>
      </pc:sldChg>
      <pc:sldChg chg="modSp">
        <pc:chgData name="Lou Cash" userId="S::lou.cash@westminster-abbey.org::86be4a58-c22e-4e67-b9c9-cb87f0968146" providerId="AD" clId="Web-{1C3128CF-3442-2C5D-361C-96CD5CB78129}" dt="2025-04-10T14:35:35.606" v="57" actId="20577"/>
        <pc:sldMkLst>
          <pc:docMk/>
          <pc:sldMk cId="3839370689" sldId="403"/>
        </pc:sldMkLst>
        <pc:spChg chg="mod">
          <ac:chgData name="Lou Cash" userId="S::lou.cash@westminster-abbey.org::86be4a58-c22e-4e67-b9c9-cb87f0968146" providerId="AD" clId="Web-{1C3128CF-3442-2C5D-361C-96CD5CB78129}" dt="2025-04-10T14:35:35.606" v="57" actId="20577"/>
          <ac:spMkLst>
            <pc:docMk/>
            <pc:sldMk cId="3839370689" sldId="403"/>
            <ac:spMk id="3" creationId="{FAA453F3-1A74-405E-B9F7-97CAC99E2F1B}"/>
          </ac:spMkLst>
        </pc:spChg>
      </pc:sldChg>
      <pc:sldChg chg="modSp">
        <pc:chgData name="Lou Cash" userId="S::lou.cash@westminster-abbey.org::86be4a58-c22e-4e67-b9c9-cb87f0968146" providerId="AD" clId="Web-{1C3128CF-3442-2C5D-361C-96CD5CB78129}" dt="2025-04-10T14:19:23.507" v="44" actId="1076"/>
        <pc:sldMkLst>
          <pc:docMk/>
          <pc:sldMk cId="3352771838" sldId="406"/>
        </pc:sldMkLst>
        <pc:spChg chg="mod">
          <ac:chgData name="Lou Cash" userId="S::lou.cash@westminster-abbey.org::86be4a58-c22e-4e67-b9c9-cb87f0968146" providerId="AD" clId="Web-{1C3128CF-3442-2C5D-361C-96CD5CB78129}" dt="2025-04-10T14:19:18.539" v="43" actId="20577"/>
          <ac:spMkLst>
            <pc:docMk/>
            <pc:sldMk cId="3352771838" sldId="406"/>
            <ac:spMk id="3" creationId="{2C7319FA-5A29-BCED-C808-E82DED6BE5C9}"/>
          </ac:spMkLst>
        </pc:spChg>
        <pc:picChg chg="mod">
          <ac:chgData name="Lou Cash" userId="S::lou.cash@westminster-abbey.org::86be4a58-c22e-4e67-b9c9-cb87f0968146" providerId="AD" clId="Web-{1C3128CF-3442-2C5D-361C-96CD5CB78129}" dt="2025-04-10T14:19:23.507" v="44" actId="1076"/>
          <ac:picMkLst>
            <pc:docMk/>
            <pc:sldMk cId="3352771838" sldId="406"/>
            <ac:picMk id="6" creationId="{C6E7E2C3-14DB-72F0-49CA-CEC3741E6369}"/>
          </ac:picMkLst>
        </pc:picChg>
      </pc:sldChg>
      <pc:sldChg chg="delSp modSp">
        <pc:chgData name="Lou Cash" userId="S::lou.cash@westminster-abbey.org::86be4a58-c22e-4e67-b9c9-cb87f0968146" providerId="AD" clId="Web-{1C3128CF-3442-2C5D-361C-96CD5CB78129}" dt="2025-04-10T14:15:44.562" v="39" actId="1076"/>
        <pc:sldMkLst>
          <pc:docMk/>
          <pc:sldMk cId="88630645" sldId="407"/>
        </pc:sldMkLst>
        <pc:spChg chg="mod">
          <ac:chgData name="Lou Cash" userId="S::lou.cash@westminster-abbey.org::86be4a58-c22e-4e67-b9c9-cb87f0968146" providerId="AD" clId="Web-{1C3128CF-3442-2C5D-361C-96CD5CB78129}" dt="2025-04-10T14:15:40.499" v="38" actId="1076"/>
          <ac:spMkLst>
            <pc:docMk/>
            <pc:sldMk cId="88630645" sldId="407"/>
            <ac:spMk id="2" creationId="{AF22E59F-3548-C307-19BB-A2BFEFD86D2C}"/>
          </ac:spMkLst>
        </pc:spChg>
        <pc:spChg chg="mod">
          <ac:chgData name="Lou Cash" userId="S::lou.cash@westminster-abbey.org::86be4a58-c22e-4e67-b9c9-cb87f0968146" providerId="AD" clId="Web-{1C3128CF-3442-2C5D-361C-96CD5CB78129}" dt="2025-04-10T14:15:44.562" v="39" actId="1076"/>
          <ac:spMkLst>
            <pc:docMk/>
            <pc:sldMk cId="88630645" sldId="407"/>
            <ac:spMk id="5" creationId="{79948642-B4C0-EEE1-32CF-FDACB95A7AAD}"/>
          </ac:spMkLst>
        </pc:spChg>
        <pc:spChg chg="del mod">
          <ac:chgData name="Lou Cash" userId="S::lou.cash@westminster-abbey.org::86be4a58-c22e-4e67-b9c9-cb87f0968146" providerId="AD" clId="Web-{1C3128CF-3442-2C5D-361C-96CD5CB78129}" dt="2025-04-10T14:15:19.092" v="32"/>
          <ac:spMkLst>
            <pc:docMk/>
            <pc:sldMk cId="88630645" sldId="407"/>
            <ac:spMk id="7" creationId="{36117617-6529-F4F1-595E-53DADF49227E}"/>
          </ac:spMkLst>
        </pc:spChg>
      </pc:sldChg>
      <pc:sldChg chg="modSp">
        <pc:chgData name="Lou Cash" userId="S::lou.cash@westminster-abbey.org::86be4a58-c22e-4e67-b9c9-cb87f0968146" providerId="AD" clId="Web-{1C3128CF-3442-2C5D-361C-96CD5CB78129}" dt="2025-04-10T14:33:00.538" v="55" actId="20577"/>
        <pc:sldMkLst>
          <pc:docMk/>
          <pc:sldMk cId="4151077765" sldId="408"/>
        </pc:sldMkLst>
        <pc:spChg chg="mod">
          <ac:chgData name="Lou Cash" userId="S::lou.cash@westminster-abbey.org::86be4a58-c22e-4e67-b9c9-cb87f0968146" providerId="AD" clId="Web-{1C3128CF-3442-2C5D-361C-96CD5CB78129}" dt="2025-04-10T14:33:00.538" v="55" actId="20577"/>
          <ac:spMkLst>
            <pc:docMk/>
            <pc:sldMk cId="4151077765" sldId="408"/>
            <ac:spMk id="3" creationId="{88949DC8-A592-E0D5-AF82-85A5C6B93283}"/>
          </ac:spMkLst>
        </pc:spChg>
      </pc:sldChg>
    </pc:docChg>
  </pc:docChgLst>
  <pc:docChgLst>
    <pc:chgData name="Lou Cash" userId="S::lou.cash@westminster-abbey.org::86be4a58-c22e-4e67-b9c9-cb87f0968146" providerId="AD" clId="Web-{78FB2312-53EB-FD20-C38E-99F9154D5BC9}"/>
    <pc:docChg chg="addSld modSld sldOrd">
      <pc:chgData name="Lou Cash" userId="S::lou.cash@westminster-abbey.org::86be4a58-c22e-4e67-b9c9-cb87f0968146" providerId="AD" clId="Web-{78FB2312-53EB-FD20-C38E-99F9154D5BC9}" dt="2025-03-25T13:40:46.995" v="1728"/>
      <pc:docMkLst>
        <pc:docMk/>
      </pc:docMkLst>
      <pc:sldChg chg="modSp">
        <pc:chgData name="Lou Cash" userId="S::lou.cash@westminster-abbey.org::86be4a58-c22e-4e67-b9c9-cb87f0968146" providerId="AD" clId="Web-{78FB2312-53EB-FD20-C38E-99F9154D5BC9}" dt="2025-03-25T13:08:58.784" v="1059" actId="14100"/>
        <pc:sldMkLst>
          <pc:docMk/>
          <pc:sldMk cId="2442929998" sldId="394"/>
        </pc:sldMkLst>
        <pc:spChg chg="mod">
          <ac:chgData name="Lou Cash" userId="S::lou.cash@westminster-abbey.org::86be4a58-c22e-4e67-b9c9-cb87f0968146" providerId="AD" clId="Web-{78FB2312-53EB-FD20-C38E-99F9154D5BC9}" dt="2025-03-25T13:08:58.784" v="1059" actId="14100"/>
          <ac:spMkLst>
            <pc:docMk/>
            <pc:sldMk cId="2442929998" sldId="394"/>
            <ac:spMk id="12" creationId="{74A5BF1B-AC89-545A-8446-99E1D699CE4F}"/>
          </ac:spMkLst>
        </pc:spChg>
      </pc:sldChg>
      <pc:sldChg chg="addSp delSp modSp">
        <pc:chgData name="Lou Cash" userId="S::lou.cash@westminster-abbey.org::86be4a58-c22e-4e67-b9c9-cb87f0968146" providerId="AD" clId="Web-{78FB2312-53EB-FD20-C38E-99F9154D5BC9}" dt="2025-03-25T13:08:35.236" v="1058" actId="20577"/>
        <pc:sldMkLst>
          <pc:docMk/>
          <pc:sldMk cId="3515797782" sldId="395"/>
        </pc:sldMkLst>
        <pc:spChg chg="mod">
          <ac:chgData name="Lou Cash" userId="S::lou.cash@westminster-abbey.org::86be4a58-c22e-4e67-b9c9-cb87f0968146" providerId="AD" clId="Web-{78FB2312-53EB-FD20-C38E-99F9154D5BC9}" dt="2025-03-25T12:45:32.983" v="235" actId="20577"/>
          <ac:spMkLst>
            <pc:docMk/>
            <pc:sldMk cId="3515797782" sldId="395"/>
            <ac:spMk id="3" creationId="{74A5BF1B-AC89-545A-8446-99E1D699CE4F}"/>
          </ac:spMkLst>
        </pc:spChg>
        <pc:spChg chg="mod">
          <ac:chgData name="Lou Cash" userId="S::lou.cash@westminster-abbey.org::86be4a58-c22e-4e67-b9c9-cb87f0968146" providerId="AD" clId="Web-{78FB2312-53EB-FD20-C38E-99F9154D5BC9}" dt="2025-03-25T12:58:33.741" v="910" actId="1076"/>
          <ac:spMkLst>
            <pc:docMk/>
            <pc:sldMk cId="3515797782" sldId="395"/>
            <ac:spMk id="4" creationId="{FFBC5847-0AE9-CB71-D4AB-CF5CCCBC4094}"/>
          </ac:spMkLst>
        </pc:spChg>
        <pc:spChg chg="add mod">
          <ac:chgData name="Lou Cash" userId="S::lou.cash@westminster-abbey.org::86be4a58-c22e-4e67-b9c9-cb87f0968146" providerId="AD" clId="Web-{78FB2312-53EB-FD20-C38E-99F9154D5BC9}" dt="2025-03-25T13:08:35.236" v="1058" actId="20577"/>
          <ac:spMkLst>
            <pc:docMk/>
            <pc:sldMk cId="3515797782" sldId="395"/>
            <ac:spMk id="5" creationId="{263C93F0-8E4E-EB14-5F6A-D3218CBA906D}"/>
          </ac:spMkLst>
        </pc:spChg>
        <pc:spChg chg="mod">
          <ac:chgData name="Lou Cash" userId="S::lou.cash@westminster-abbey.org::86be4a58-c22e-4e67-b9c9-cb87f0968146" providerId="AD" clId="Web-{78FB2312-53EB-FD20-C38E-99F9154D5BC9}" dt="2025-03-25T12:45:29.233" v="234" actId="20577"/>
          <ac:spMkLst>
            <pc:docMk/>
            <pc:sldMk cId="3515797782" sldId="395"/>
            <ac:spMk id="10" creationId="{C478436B-4B01-E44C-9310-D52D2C2537E3}"/>
          </ac:spMkLst>
        </pc:spChg>
        <pc:picChg chg="del">
          <ac:chgData name="Lou Cash" userId="S::lou.cash@westminster-abbey.org::86be4a58-c22e-4e67-b9c9-cb87f0968146" providerId="AD" clId="Web-{78FB2312-53EB-FD20-C38E-99F9154D5BC9}" dt="2025-03-25T12:45:34.670" v="236"/>
          <ac:picMkLst>
            <pc:docMk/>
            <pc:sldMk cId="3515797782" sldId="395"/>
            <ac:picMk id="2" creationId="{0BA57FE8-15A2-F720-EFA7-8239F14D3B61}"/>
          </ac:picMkLst>
        </pc:picChg>
      </pc:sldChg>
      <pc:sldChg chg="modSp">
        <pc:chgData name="Lou Cash" userId="S::lou.cash@westminster-abbey.org::86be4a58-c22e-4e67-b9c9-cb87f0968146" providerId="AD" clId="Web-{78FB2312-53EB-FD20-C38E-99F9154D5BC9}" dt="2025-03-25T12:39:13.300" v="140" actId="20577"/>
        <pc:sldMkLst>
          <pc:docMk/>
          <pc:sldMk cId="1102236954" sldId="396"/>
        </pc:sldMkLst>
        <pc:spChg chg="mod">
          <ac:chgData name="Lou Cash" userId="S::lou.cash@westminster-abbey.org::86be4a58-c22e-4e67-b9c9-cb87f0968146" providerId="AD" clId="Web-{78FB2312-53EB-FD20-C38E-99F9154D5BC9}" dt="2025-03-25T12:39:13.300" v="140" actId="20577"/>
          <ac:spMkLst>
            <pc:docMk/>
            <pc:sldMk cId="1102236954" sldId="396"/>
            <ac:spMk id="3" creationId="{9BDA0055-A1C0-4FE6-A741-50B28FDB84B0}"/>
          </ac:spMkLst>
        </pc:spChg>
      </pc:sldChg>
      <pc:sldChg chg="modSp">
        <pc:chgData name="Lou Cash" userId="S::lou.cash@westminster-abbey.org::86be4a58-c22e-4e67-b9c9-cb87f0968146" providerId="AD" clId="Web-{78FB2312-53EB-FD20-C38E-99F9154D5BC9}" dt="2025-03-25T12:39:44.740" v="142" actId="20577"/>
        <pc:sldMkLst>
          <pc:docMk/>
          <pc:sldMk cId="502958641" sldId="397"/>
        </pc:sldMkLst>
        <pc:spChg chg="mod">
          <ac:chgData name="Lou Cash" userId="S::lou.cash@westminster-abbey.org::86be4a58-c22e-4e67-b9c9-cb87f0968146" providerId="AD" clId="Web-{78FB2312-53EB-FD20-C38E-99F9154D5BC9}" dt="2025-03-25T12:39:44.740" v="142" actId="20577"/>
          <ac:spMkLst>
            <pc:docMk/>
            <pc:sldMk cId="502958641" sldId="397"/>
            <ac:spMk id="3" creationId="{255D2AF7-AE7C-4626-872D-075B5D821CD2}"/>
          </ac:spMkLst>
        </pc:spChg>
      </pc:sldChg>
      <pc:sldChg chg="addSp delSp modSp">
        <pc:chgData name="Lou Cash" userId="S::lou.cash@westminster-abbey.org::86be4a58-c22e-4e67-b9c9-cb87f0968146" providerId="AD" clId="Web-{78FB2312-53EB-FD20-C38E-99F9154D5BC9}" dt="2025-03-25T13:40:46.995" v="1728"/>
        <pc:sldMkLst>
          <pc:docMk/>
          <pc:sldMk cId="3759486499" sldId="398"/>
        </pc:sldMkLst>
        <pc:spChg chg="mod">
          <ac:chgData name="Lou Cash" userId="S::lou.cash@westminster-abbey.org::86be4a58-c22e-4e67-b9c9-cb87f0968146" providerId="AD" clId="Web-{78FB2312-53EB-FD20-C38E-99F9154D5BC9}" dt="2025-03-25T13:39:42.602" v="1718" actId="20577"/>
          <ac:spMkLst>
            <pc:docMk/>
            <pc:sldMk cId="3759486499" sldId="398"/>
            <ac:spMk id="2" creationId="{9282E307-FA12-4B15-9692-F8F0CE1D9A76}"/>
          </ac:spMkLst>
        </pc:spChg>
        <pc:spChg chg="del mod">
          <ac:chgData name="Lou Cash" userId="S::lou.cash@westminster-abbey.org::86be4a58-c22e-4e67-b9c9-cb87f0968146" providerId="AD" clId="Web-{78FB2312-53EB-FD20-C38E-99F9154D5BC9}" dt="2025-03-25T13:40:46.995" v="1728"/>
          <ac:spMkLst>
            <pc:docMk/>
            <pc:sldMk cId="3759486499" sldId="398"/>
            <ac:spMk id="3" creationId="{C655C0A7-7F5B-40EC-9C74-03B7EEE28489}"/>
          </ac:spMkLst>
        </pc:spChg>
        <pc:spChg chg="del mod">
          <ac:chgData name="Lou Cash" userId="S::lou.cash@westminster-abbey.org::86be4a58-c22e-4e67-b9c9-cb87f0968146" providerId="AD" clId="Web-{78FB2312-53EB-FD20-C38E-99F9154D5BC9}" dt="2025-03-25T12:43:11.051" v="207"/>
          <ac:spMkLst>
            <pc:docMk/>
            <pc:sldMk cId="3759486499" sldId="398"/>
            <ac:spMk id="7" creationId="{8C7B0F6D-3F6F-D3F5-7FAF-266285D542B0}"/>
          </ac:spMkLst>
        </pc:spChg>
        <pc:spChg chg="add mod">
          <ac:chgData name="Lou Cash" userId="S::lou.cash@westminster-abbey.org::86be4a58-c22e-4e67-b9c9-cb87f0968146" providerId="AD" clId="Web-{78FB2312-53EB-FD20-C38E-99F9154D5BC9}" dt="2025-03-25T13:40:46.995" v="1728"/>
          <ac:spMkLst>
            <pc:docMk/>
            <pc:sldMk cId="3759486499" sldId="398"/>
            <ac:spMk id="7" creationId="{A0420F35-E918-CACF-15A8-9EFBD4EB2D9C}"/>
          </ac:spMkLst>
        </pc:spChg>
        <pc:spChg chg="del mod">
          <ac:chgData name="Lou Cash" userId="S::lou.cash@westminster-abbey.org::86be4a58-c22e-4e67-b9c9-cb87f0968146" providerId="AD" clId="Web-{78FB2312-53EB-FD20-C38E-99F9154D5BC9}" dt="2025-03-25T12:42:27.345" v="178"/>
          <ac:spMkLst>
            <pc:docMk/>
            <pc:sldMk cId="3759486499" sldId="398"/>
            <ac:spMk id="9" creationId="{560EBC00-0D6A-A9BA-734E-F5EBC82CEEAD}"/>
          </ac:spMkLst>
        </pc:spChg>
      </pc:sldChg>
      <pc:sldChg chg="modSp">
        <pc:chgData name="Lou Cash" userId="S::lou.cash@westminster-abbey.org::86be4a58-c22e-4e67-b9c9-cb87f0968146" providerId="AD" clId="Web-{78FB2312-53EB-FD20-C38E-99F9154D5BC9}" dt="2025-03-25T13:07:25.559" v="1052" actId="20577"/>
        <pc:sldMkLst>
          <pc:docMk/>
          <pc:sldMk cId="1092291395" sldId="399"/>
        </pc:sldMkLst>
        <pc:spChg chg="mod">
          <ac:chgData name="Lou Cash" userId="S::lou.cash@westminster-abbey.org::86be4a58-c22e-4e67-b9c9-cb87f0968146" providerId="AD" clId="Web-{78FB2312-53EB-FD20-C38E-99F9154D5BC9}" dt="2025-03-25T13:07:25.559" v="1052" actId="20577"/>
          <ac:spMkLst>
            <pc:docMk/>
            <pc:sldMk cId="1092291395" sldId="399"/>
            <ac:spMk id="2" creationId="{A8DCA005-176B-4B06-89A3-98E343956AF5}"/>
          </ac:spMkLst>
        </pc:spChg>
      </pc:sldChg>
      <pc:sldChg chg="modSp">
        <pc:chgData name="Lou Cash" userId="S::lou.cash@westminster-abbey.org::86be4a58-c22e-4e67-b9c9-cb87f0968146" providerId="AD" clId="Web-{78FB2312-53EB-FD20-C38E-99F9154D5BC9}" dt="2025-03-25T13:05:36.786" v="1050" actId="14100"/>
        <pc:sldMkLst>
          <pc:docMk/>
          <pc:sldMk cId="123578475" sldId="401"/>
        </pc:sldMkLst>
        <pc:spChg chg="mod">
          <ac:chgData name="Lou Cash" userId="S::lou.cash@westminster-abbey.org::86be4a58-c22e-4e67-b9c9-cb87f0968146" providerId="AD" clId="Web-{78FB2312-53EB-FD20-C38E-99F9154D5BC9}" dt="2025-03-25T13:05:36.786" v="1050" actId="14100"/>
          <ac:spMkLst>
            <pc:docMk/>
            <pc:sldMk cId="123578475" sldId="401"/>
            <ac:spMk id="3" creationId="{D27D0CF3-97EE-4322-B334-ACBE3D5C874D}"/>
          </ac:spMkLst>
        </pc:spChg>
      </pc:sldChg>
      <pc:sldChg chg="addSp delSp modSp">
        <pc:chgData name="Lou Cash" userId="S::lou.cash@westminster-abbey.org::86be4a58-c22e-4e67-b9c9-cb87f0968146" providerId="AD" clId="Web-{78FB2312-53EB-FD20-C38E-99F9154D5BC9}" dt="2025-03-25T13:09:55.538" v="1082"/>
        <pc:sldMkLst>
          <pc:docMk/>
          <pc:sldMk cId="2227293551" sldId="404"/>
        </pc:sldMkLst>
        <pc:spChg chg="add del mod">
          <ac:chgData name="Lou Cash" userId="S::lou.cash@westminster-abbey.org::86be4a58-c22e-4e67-b9c9-cb87f0968146" providerId="AD" clId="Web-{78FB2312-53EB-FD20-C38E-99F9154D5BC9}" dt="2025-03-25T13:09:55.538" v="1082"/>
          <ac:spMkLst>
            <pc:docMk/>
            <pc:sldMk cId="2227293551" sldId="404"/>
            <ac:spMk id="6" creationId="{50BBD30F-E9FB-10C4-CF2D-9F13AD8DE810}"/>
          </ac:spMkLst>
        </pc:spChg>
      </pc:sldChg>
      <pc:sldChg chg="modSp">
        <pc:chgData name="Lou Cash" userId="S::lou.cash@westminster-abbey.org::86be4a58-c22e-4e67-b9c9-cb87f0968146" providerId="AD" clId="Web-{78FB2312-53EB-FD20-C38E-99F9154D5BC9}" dt="2025-03-25T13:19:28.360" v="1706" actId="20577"/>
        <pc:sldMkLst>
          <pc:docMk/>
          <pc:sldMk cId="3781235365" sldId="405"/>
        </pc:sldMkLst>
        <pc:spChg chg="mod">
          <ac:chgData name="Lou Cash" userId="S::lou.cash@westminster-abbey.org::86be4a58-c22e-4e67-b9c9-cb87f0968146" providerId="AD" clId="Web-{78FB2312-53EB-FD20-C38E-99F9154D5BC9}" dt="2025-03-25T13:19:28.360" v="1706" actId="20577"/>
          <ac:spMkLst>
            <pc:docMk/>
            <pc:sldMk cId="3781235365" sldId="405"/>
            <ac:spMk id="2" creationId="{13300F9D-F91B-4551-95D3-19411D9A8169}"/>
          </ac:spMkLst>
        </pc:spChg>
        <pc:spChg chg="mod">
          <ac:chgData name="Lou Cash" userId="S::lou.cash@westminster-abbey.org::86be4a58-c22e-4e67-b9c9-cb87f0968146" providerId="AD" clId="Web-{78FB2312-53EB-FD20-C38E-99F9154D5BC9}" dt="2025-03-25T12:36:12.709" v="76" actId="20577"/>
          <ac:spMkLst>
            <pc:docMk/>
            <pc:sldMk cId="3781235365" sldId="405"/>
            <ac:spMk id="3" creationId="{B9C3DBCE-5396-4D20-AC8B-24DEFBC3B435}"/>
          </ac:spMkLst>
        </pc:spChg>
      </pc:sldChg>
      <pc:sldChg chg="modSp">
        <pc:chgData name="Lou Cash" userId="S::lou.cash@westminster-abbey.org::86be4a58-c22e-4e67-b9c9-cb87f0968146" providerId="AD" clId="Web-{78FB2312-53EB-FD20-C38E-99F9154D5BC9}" dt="2025-03-25T12:40:26.993" v="145" actId="20577"/>
        <pc:sldMkLst>
          <pc:docMk/>
          <pc:sldMk cId="3352771838" sldId="406"/>
        </pc:sldMkLst>
        <pc:spChg chg="mod">
          <ac:chgData name="Lou Cash" userId="S::lou.cash@westminster-abbey.org::86be4a58-c22e-4e67-b9c9-cb87f0968146" providerId="AD" clId="Web-{78FB2312-53EB-FD20-C38E-99F9154D5BC9}" dt="2025-03-25T12:40:26.993" v="145" actId="20577"/>
          <ac:spMkLst>
            <pc:docMk/>
            <pc:sldMk cId="3352771838" sldId="406"/>
            <ac:spMk id="3" creationId="{2C7319FA-5A29-BCED-C808-E82DED6BE5C9}"/>
          </ac:spMkLst>
        </pc:spChg>
      </pc:sldChg>
      <pc:sldChg chg="addSp modSp">
        <pc:chgData name="Lou Cash" userId="S::lou.cash@westminster-abbey.org::86be4a58-c22e-4e67-b9c9-cb87f0968146" providerId="AD" clId="Web-{78FB2312-53EB-FD20-C38E-99F9154D5BC9}" dt="2025-03-25T12:38:44.204" v="137" actId="20577"/>
        <pc:sldMkLst>
          <pc:docMk/>
          <pc:sldMk cId="88630645" sldId="407"/>
        </pc:sldMkLst>
        <pc:spChg chg="add mod">
          <ac:chgData name="Lou Cash" userId="S::lou.cash@westminster-abbey.org::86be4a58-c22e-4e67-b9c9-cb87f0968146" providerId="AD" clId="Web-{78FB2312-53EB-FD20-C38E-99F9154D5BC9}" dt="2025-03-25T12:37:51.544" v="106" actId="20577"/>
          <ac:spMkLst>
            <pc:docMk/>
            <pc:sldMk cId="88630645" sldId="407"/>
            <ac:spMk id="2" creationId="{AF22E59F-3548-C307-19BB-A2BFEFD86D2C}"/>
          </ac:spMkLst>
        </pc:spChg>
        <pc:spChg chg="mod">
          <ac:chgData name="Lou Cash" userId="S::lou.cash@westminster-abbey.org::86be4a58-c22e-4e67-b9c9-cb87f0968146" providerId="AD" clId="Web-{78FB2312-53EB-FD20-C38E-99F9154D5BC9}" dt="2025-03-25T12:38:44.204" v="137" actId="20577"/>
          <ac:spMkLst>
            <pc:docMk/>
            <pc:sldMk cId="88630645" sldId="407"/>
            <ac:spMk id="5" creationId="{79948642-B4C0-EEE1-32CF-FDACB95A7AAD}"/>
          </ac:spMkLst>
        </pc:spChg>
      </pc:sldChg>
      <pc:sldChg chg="modSp add ord replId">
        <pc:chgData name="Lou Cash" userId="S::lou.cash@westminster-abbey.org::86be4a58-c22e-4e67-b9c9-cb87f0968146" providerId="AD" clId="Web-{78FB2312-53EB-FD20-C38E-99F9154D5BC9}" dt="2025-03-25T13:12:55.160" v="1318" actId="20577"/>
        <pc:sldMkLst>
          <pc:docMk/>
          <pc:sldMk cId="4151077765" sldId="408"/>
        </pc:sldMkLst>
        <pc:spChg chg="mod">
          <ac:chgData name="Lou Cash" userId="S::lou.cash@westminster-abbey.org::86be4a58-c22e-4e67-b9c9-cb87f0968146" providerId="AD" clId="Web-{78FB2312-53EB-FD20-C38E-99F9154D5BC9}" dt="2025-03-25T13:12:55.160" v="1318" actId="20577"/>
          <ac:spMkLst>
            <pc:docMk/>
            <pc:sldMk cId="4151077765" sldId="408"/>
            <ac:spMk id="3" creationId="{88949DC8-A592-E0D5-AF82-85A5C6B93283}"/>
          </ac:spMkLst>
        </pc:spChg>
      </pc:sldChg>
      <pc:sldChg chg="addSp delSp modSp add replId">
        <pc:chgData name="Lou Cash" userId="S::lou.cash@westminster-abbey.org::86be4a58-c22e-4e67-b9c9-cb87f0968146" providerId="AD" clId="Web-{78FB2312-53EB-FD20-C38E-99F9154D5BC9}" dt="2025-03-25T13:18:43.216" v="1701"/>
        <pc:sldMkLst>
          <pc:docMk/>
          <pc:sldMk cId="2771752982" sldId="409"/>
        </pc:sldMkLst>
        <pc:spChg chg="add mod">
          <ac:chgData name="Lou Cash" userId="S::lou.cash@westminster-abbey.org::86be4a58-c22e-4e67-b9c9-cb87f0968146" providerId="AD" clId="Web-{78FB2312-53EB-FD20-C38E-99F9154D5BC9}" dt="2025-03-25T13:18:41.263" v="1700" actId="1076"/>
          <ac:spMkLst>
            <pc:docMk/>
            <pc:sldMk cId="2771752982" sldId="409"/>
            <ac:spMk id="2" creationId="{786F4B5E-CFD9-3D5E-4681-D1334B1DC6D0}"/>
          </ac:spMkLst>
        </pc:spChg>
        <pc:spChg chg="del">
          <ac:chgData name="Lou Cash" userId="S::lou.cash@westminster-abbey.org::86be4a58-c22e-4e67-b9c9-cb87f0968146" providerId="AD" clId="Web-{78FB2312-53EB-FD20-C38E-99F9154D5BC9}" dt="2025-03-25T13:18:43.216" v="1701"/>
          <ac:spMkLst>
            <pc:docMk/>
            <pc:sldMk cId="2771752982" sldId="409"/>
            <ac:spMk id="4" creationId="{9C46A9CC-801D-7571-85B5-BD505A587A0C}"/>
          </ac:spMkLst>
        </pc:spChg>
        <pc:spChg chg="del mod">
          <ac:chgData name="Lou Cash" userId="S::lou.cash@westminster-abbey.org::86be4a58-c22e-4e67-b9c9-cb87f0968146" providerId="AD" clId="Web-{78FB2312-53EB-FD20-C38E-99F9154D5BC9}" dt="2025-03-25T13:05:30.426" v="1048"/>
          <ac:spMkLst>
            <pc:docMk/>
            <pc:sldMk cId="2771752982" sldId="409"/>
            <ac:spMk id="5" creationId="{FB961326-1735-A864-8EFA-4C8658EE6B99}"/>
          </ac:spMkLst>
        </pc:spChg>
        <pc:spChg chg="mod">
          <ac:chgData name="Lou Cash" userId="S::lou.cash@westminster-abbey.org::86be4a58-c22e-4e67-b9c9-cb87f0968146" providerId="AD" clId="Web-{78FB2312-53EB-FD20-C38E-99F9154D5BC9}" dt="2025-03-25T13:03:33.824" v="1045" actId="20577"/>
          <ac:spMkLst>
            <pc:docMk/>
            <pc:sldMk cId="2771752982" sldId="409"/>
            <ac:spMk id="10" creationId="{47A5615F-A929-6183-5D31-E6D44BCDF62D}"/>
          </ac:spMkLst>
        </pc:spChg>
      </pc:sldChg>
      <pc:sldChg chg="add replId">
        <pc:chgData name="Lou Cash" userId="S::lou.cash@westminster-abbey.org::86be4a58-c22e-4e67-b9c9-cb87f0968146" providerId="AD" clId="Web-{78FB2312-53EB-FD20-C38E-99F9154D5BC9}" dt="2025-03-25T13:39:18.867" v="1707"/>
        <pc:sldMkLst>
          <pc:docMk/>
          <pc:sldMk cId="685508167" sldId="410"/>
        </pc:sldMkLst>
      </pc:sldChg>
    </pc:docChg>
  </pc:docChgLst>
  <pc:docChgLst>
    <pc:chgData name="Sophie Langsford" userId="S::sophie.langsford@westminster-abbey.org::2ea6d925-4a6e-425b-8569-87f33b9a79c6" providerId="AD" clId="Web-{18BC34F8-9C50-732F-4A33-CD00CABC7BDD}"/>
    <pc:docChg chg="modSld">
      <pc:chgData name="Sophie Langsford" userId="S::sophie.langsford@westminster-abbey.org::2ea6d925-4a6e-425b-8569-87f33b9a79c6" providerId="AD" clId="Web-{18BC34F8-9C50-732F-4A33-CD00CABC7BDD}" dt="2025-06-04T10:09:37.578" v="6" actId="20577"/>
      <pc:docMkLst>
        <pc:docMk/>
      </pc:docMkLst>
      <pc:sldChg chg="modSp">
        <pc:chgData name="Sophie Langsford" userId="S::sophie.langsford@westminster-abbey.org::2ea6d925-4a6e-425b-8569-87f33b9a79c6" providerId="AD" clId="Web-{18BC34F8-9C50-732F-4A33-CD00CABC7BDD}" dt="2025-06-04T10:09:37.578" v="6" actId="20577"/>
        <pc:sldMkLst>
          <pc:docMk/>
          <pc:sldMk cId="3839370689" sldId="403"/>
        </pc:sldMkLst>
        <pc:spChg chg="mod">
          <ac:chgData name="Sophie Langsford" userId="S::sophie.langsford@westminster-abbey.org::2ea6d925-4a6e-425b-8569-87f33b9a79c6" providerId="AD" clId="Web-{18BC34F8-9C50-732F-4A33-CD00CABC7BDD}" dt="2025-06-04T10:09:37.578" v="6" actId="20577"/>
          <ac:spMkLst>
            <pc:docMk/>
            <pc:sldMk cId="3839370689" sldId="403"/>
            <ac:spMk id="3" creationId="{FAA453F3-1A74-405E-B9F7-97CAC99E2F1B}"/>
          </ac:spMkLst>
        </pc:spChg>
      </pc:sldChg>
    </pc:docChg>
  </pc:docChgLst>
  <pc:docChgLst>
    <pc:chgData name="Lou Cash" userId="S::lou.cash@westminster-abbey.org::86be4a58-c22e-4e67-b9c9-cb87f0968146" providerId="AD" clId="Web-{2B6AD821-BF29-672C-2C22-6422A4C3A488}"/>
    <pc:docChg chg="mod">
      <pc:chgData name="Lou Cash" userId="S::lou.cash@westminster-abbey.org::86be4a58-c22e-4e67-b9c9-cb87f0968146" providerId="AD" clId="Web-{2B6AD821-BF29-672C-2C22-6422A4C3A488}" dt="2025-03-18T10:08:28.788" v="0"/>
      <pc:docMkLst>
        <pc:docMk/>
      </pc:docMkLst>
    </pc:docChg>
  </pc:docChgLst>
  <pc:docChgLst>
    <pc:chgData name="Laura Arends" userId="S::laura.arends@westminster-abbey.org::a1c91e67-eed6-4549-a4b2-f1951bd78e56" providerId="AD" clId="Web-{649FC553-6347-79B3-7A19-2FBCB97CACBB}"/>
    <pc:docChg chg="mod">
      <pc:chgData name="Laura Arends" userId="S::laura.arends@westminster-abbey.org::a1c91e67-eed6-4549-a4b2-f1951bd78e56" providerId="AD" clId="Web-{649FC553-6347-79B3-7A19-2FBCB97CACBB}" dt="2025-04-15T15:30:33.611" v="0"/>
      <pc:docMkLst>
        <pc:docMk/>
      </pc:docMkLst>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30/06/2025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a:t>
            </a:r>
            <a:endParaRPr lang="en-US"/>
          </a:p>
          <a:p>
            <a:r>
              <a:rPr lang="en-GB"/>
              <a:t>©2025 Dean &amp; Chapter of Westminster</a:t>
            </a:r>
          </a:p>
          <a:p>
            <a:endParaRPr lang="en-GB">
              <a:ea typeface="Calibri"/>
              <a:cs typeface="Calibri"/>
            </a:endParaRPr>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240709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a:t>
            </a:r>
          </a:p>
          <a:p>
            <a:r>
              <a:rPr lang="en-US" dirty="0"/>
              <a:t>©2025 Dean &amp; Chapter of Westminster</a:t>
            </a:r>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5459781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a:t>
            </a:r>
          </a:p>
          <a:p>
            <a:r>
              <a:rPr lang="en-US" dirty="0"/>
              <a:t>©2025 Dean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24882309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3E943-C729-7DCA-4A79-3B3552DDB7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2BDACA-A348-AD9A-DCCA-EFEE9F82EB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68F351-6B1A-7A3A-AD6A-4F21B21BF681}"/>
              </a:ext>
            </a:extLst>
          </p:cNvPr>
          <p:cNvSpPr>
            <a:spLocks noGrp="1"/>
          </p:cNvSpPr>
          <p:nvPr>
            <p:ph type="body" idx="1"/>
          </p:nvPr>
        </p:nvSpPr>
        <p:spPr/>
        <p:txBody>
          <a:bodyPr/>
          <a:lstStyle/>
          <a:p>
            <a:r>
              <a:rPr lang="en-US" dirty="0"/>
              <a:t>Image:</a:t>
            </a:r>
          </a:p>
          <a:p>
            <a:r>
              <a:rPr lang="en-US" dirty="0"/>
              <a:t>©2025 Dean &amp; Chapter of Westminster</a:t>
            </a:r>
          </a:p>
        </p:txBody>
      </p:sp>
      <p:sp>
        <p:nvSpPr>
          <p:cNvPr id="4" name="Slide Number Placeholder 3">
            <a:extLst>
              <a:ext uri="{FF2B5EF4-FFF2-40B4-BE49-F238E27FC236}">
                <a16:creationId xmlns:a16="http://schemas.microsoft.com/office/drawing/2014/main" id="{5A00E720-F035-3AD4-F528-BE03F91BA7F8}"/>
              </a:ext>
            </a:extLst>
          </p:cNvPr>
          <p:cNvSpPr>
            <a:spLocks noGrp="1"/>
          </p:cNvSpPr>
          <p:nvPr>
            <p:ph type="sldNum" sz="quarter" idx="5"/>
          </p:nvPr>
        </p:nvSpPr>
        <p:spPr/>
        <p:txBody>
          <a:bodyPr/>
          <a:lstStyle/>
          <a:p>
            <a:fld id="{F747F985-A9C5-9346-821E-ABAE6B283852}" type="slidenum">
              <a:rPr lang="en-US" smtClean="0"/>
              <a:t>12</a:t>
            </a:fld>
            <a:endParaRPr lang="en-US"/>
          </a:p>
        </p:txBody>
      </p:sp>
    </p:spTree>
    <p:extLst>
      <p:ext uri="{BB962C8B-B14F-4D97-AF65-F5344CB8AC3E}">
        <p14:creationId xmlns:p14="http://schemas.microsoft.com/office/powerpoint/2010/main" val="23524826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a:t>
            </a:r>
          </a:p>
          <a:p>
            <a:r>
              <a:rPr lang="en-US" dirty="0"/>
              <a:t>©2025 Dean &amp; Chapter of Westminster</a:t>
            </a:r>
          </a:p>
        </p:txBody>
      </p:sp>
      <p:sp>
        <p:nvSpPr>
          <p:cNvPr id="4" name="Slide Number Placeholder 3"/>
          <p:cNvSpPr>
            <a:spLocks noGrp="1"/>
          </p:cNvSpPr>
          <p:nvPr>
            <p:ph type="sldNum" sz="quarter" idx="5"/>
          </p:nvPr>
        </p:nvSpPr>
        <p:spPr/>
        <p:txBody>
          <a:bodyPr/>
          <a:lstStyle/>
          <a:p>
            <a:fld id="{F747F985-A9C5-9346-821E-ABAE6B283852}" type="slidenum">
              <a:rPr lang="en-US" smtClean="0"/>
              <a:t>13</a:t>
            </a:fld>
            <a:endParaRPr lang="en-US"/>
          </a:p>
        </p:txBody>
      </p:sp>
    </p:spTree>
    <p:extLst>
      <p:ext uri="{BB962C8B-B14F-4D97-AF65-F5344CB8AC3E}">
        <p14:creationId xmlns:p14="http://schemas.microsoft.com/office/powerpoint/2010/main" val="8415929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80F6A1-BED3-B243-4C62-9D080EABEC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C57F2F-E420-F253-CF08-C96145DFA8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F0BF25-BFD2-2A03-FB6A-3E0FAA977AA4}"/>
              </a:ext>
            </a:extLst>
          </p:cNvPr>
          <p:cNvSpPr>
            <a:spLocks noGrp="1"/>
          </p:cNvSpPr>
          <p:nvPr>
            <p:ph type="body" idx="1"/>
          </p:nvPr>
        </p:nvSpPr>
        <p:spPr/>
        <p:txBody>
          <a:bodyPr/>
          <a:lstStyle/>
          <a:p>
            <a:r>
              <a:rPr lang="en-US"/>
              <a:t>Image:</a:t>
            </a:r>
          </a:p>
          <a:p>
            <a:r>
              <a:rPr lang="en-US"/>
              <a:t>©2025 Dean &amp; Chapter of Westminster</a:t>
            </a:r>
          </a:p>
        </p:txBody>
      </p:sp>
      <p:sp>
        <p:nvSpPr>
          <p:cNvPr id="4" name="Slide Number Placeholder 3">
            <a:extLst>
              <a:ext uri="{FF2B5EF4-FFF2-40B4-BE49-F238E27FC236}">
                <a16:creationId xmlns:a16="http://schemas.microsoft.com/office/drawing/2014/main" id="{FDC6502B-FEB5-54BC-852A-3B5E135A57C2}"/>
              </a:ext>
            </a:extLst>
          </p:cNvPr>
          <p:cNvSpPr>
            <a:spLocks noGrp="1"/>
          </p:cNvSpPr>
          <p:nvPr>
            <p:ph type="sldNum" sz="quarter" idx="5"/>
          </p:nvPr>
        </p:nvSpPr>
        <p:spPr/>
        <p:txBody>
          <a:bodyPr/>
          <a:lstStyle/>
          <a:p>
            <a:fld id="{F747F985-A9C5-9346-821E-ABAE6B283852}" type="slidenum">
              <a:rPr lang="en-US" smtClean="0"/>
              <a:t>14</a:t>
            </a:fld>
            <a:endParaRPr lang="en-US"/>
          </a:p>
        </p:txBody>
      </p:sp>
    </p:spTree>
    <p:extLst>
      <p:ext uri="{BB962C8B-B14F-4D97-AF65-F5344CB8AC3E}">
        <p14:creationId xmlns:p14="http://schemas.microsoft.com/office/powerpoint/2010/main" val="224120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p>
          <a:p>
            <a:r>
              <a:rPr lang="en-US" dirty="0"/>
              <a:t>If you would like to listen to two short clips of the hymn 'Abide with me' you can follow the link on this slide. They can be played from 0.43-1.10 and 5.21-5.46. </a:t>
            </a:r>
            <a:endParaRPr lang="en-US" dirty="0">
              <a:ea typeface="Calibri"/>
              <a:cs typeface="Calibri"/>
            </a:endParaRPr>
          </a:p>
          <a:p>
            <a:endParaRPr lang="en-US" dirty="0"/>
          </a:p>
          <a:p>
            <a:r>
              <a:rPr lang="en-US" dirty="0"/>
              <a:t>Image:</a:t>
            </a:r>
            <a:endParaRPr lang="en-US" dirty="0">
              <a:ea typeface="Calibri" panose="020F0502020204030204"/>
              <a:cs typeface="Calibri" panose="020F0502020204030204"/>
            </a:endParaRPr>
          </a:p>
          <a:p>
            <a:r>
              <a:rPr lang="en-US" dirty="0"/>
              <a:t>©2025 Dean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15</a:t>
            </a:fld>
            <a:endParaRPr lang="en-GB"/>
          </a:p>
        </p:txBody>
      </p:sp>
    </p:spTree>
    <p:extLst>
      <p:ext uri="{BB962C8B-B14F-4D97-AF65-F5344CB8AC3E}">
        <p14:creationId xmlns:p14="http://schemas.microsoft.com/office/powerpoint/2010/main" val="13950235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a:t>
            </a:r>
          </a:p>
          <a:p>
            <a:r>
              <a:rPr lang="en-US" dirty="0"/>
              <a:t>©2025 Dean &amp; Chapter of Westminster</a:t>
            </a:r>
          </a:p>
        </p:txBody>
      </p:sp>
      <p:sp>
        <p:nvSpPr>
          <p:cNvPr id="4" name="Slide Number Placeholder 3"/>
          <p:cNvSpPr>
            <a:spLocks noGrp="1"/>
          </p:cNvSpPr>
          <p:nvPr>
            <p:ph type="sldNum" sz="quarter" idx="5"/>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29531797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a:t>
            </a:r>
          </a:p>
          <a:p>
            <a:r>
              <a:rPr lang="en-US"/>
              <a:t>©2025 Dean &amp; Chapter of Westminster</a:t>
            </a:r>
            <a:endParaRPr lang="en-GB"/>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17</a:t>
            </a:fld>
            <a:endParaRPr lang="en-GB"/>
          </a:p>
        </p:txBody>
      </p:sp>
    </p:spTree>
    <p:extLst>
      <p:ext uri="{BB962C8B-B14F-4D97-AF65-F5344CB8AC3E}">
        <p14:creationId xmlns:p14="http://schemas.microsoft.com/office/powerpoint/2010/main" val="4166521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Image: </a:t>
            </a:r>
            <a:r>
              <a:rPr lang="en-US" dirty="0" err="1">
                <a:ea typeface="Calibri"/>
                <a:cs typeface="Calibri"/>
              </a:rPr>
              <a:t>Pixabay</a:t>
            </a:r>
          </a:p>
        </p:txBody>
      </p:sp>
      <p:sp>
        <p:nvSpPr>
          <p:cNvPr id="4" name="Slide Number Placeholder 3"/>
          <p:cNvSpPr>
            <a:spLocks noGrp="1"/>
          </p:cNvSpPr>
          <p:nvPr>
            <p:ph type="sldNum" sz="quarter" idx="5"/>
          </p:nvPr>
        </p:nvSpPr>
        <p:spPr/>
        <p:txBody>
          <a:bodyPr/>
          <a:lstStyle/>
          <a:p>
            <a:fld id="{5C249C6D-FBAB-4560-AF80-E37FDE38022A}" type="slidenum">
              <a:rPr lang="en-GB" smtClean="0"/>
              <a:t>18</a:t>
            </a:fld>
            <a:endParaRPr lang="en-GB"/>
          </a:p>
        </p:txBody>
      </p:sp>
    </p:spTree>
    <p:extLst>
      <p:ext uri="{BB962C8B-B14F-4D97-AF65-F5344CB8AC3E}">
        <p14:creationId xmlns:p14="http://schemas.microsoft.com/office/powerpoint/2010/main" val="2878762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a:t>
            </a:r>
          </a:p>
          <a:p>
            <a:r>
              <a:rPr lang="en-US" dirty="0"/>
              <a:t>©2025 Dean &amp; Chapter of Westminster</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3</a:t>
            </a:fld>
            <a:endParaRPr lang="en-US"/>
          </a:p>
        </p:txBody>
      </p:sp>
    </p:spTree>
    <p:extLst>
      <p:ext uri="{BB962C8B-B14F-4D97-AF65-F5344CB8AC3E}">
        <p14:creationId xmlns:p14="http://schemas.microsoft.com/office/powerpoint/2010/main" val="3788043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a:t>
            </a:r>
          </a:p>
          <a:p>
            <a:r>
              <a:rPr lang="en-US"/>
              <a:t>©2025 Dean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3029729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a:t>
            </a:r>
          </a:p>
          <a:p>
            <a:r>
              <a:rPr lang="en-US" dirty="0"/>
              <a:t>©2025 Dean &amp; Chapter of Westminster</a:t>
            </a:r>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7193427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Images:</a:t>
            </a:r>
          </a:p>
          <a:p>
            <a:r>
              <a:rPr lang="en-US" dirty="0"/>
              <a:t>© PA Wire</a:t>
            </a:r>
          </a:p>
        </p:txBody>
      </p:sp>
      <p:sp>
        <p:nvSpPr>
          <p:cNvPr id="4" name="Slide Number Placeholder 3"/>
          <p:cNvSpPr>
            <a:spLocks noGrp="1"/>
          </p:cNvSpPr>
          <p:nvPr>
            <p:ph type="sldNum" sz="quarter" idx="5"/>
          </p:nvPr>
        </p:nvSpPr>
        <p:spPr/>
        <p:txBody>
          <a:bodyPr/>
          <a:lstStyle/>
          <a:p>
            <a:fld id="{F747F985-A9C5-9346-821E-ABAE6B283852}" type="slidenum">
              <a:rPr lang="en-US" smtClean="0"/>
              <a:t>6</a:t>
            </a:fld>
            <a:endParaRPr lang="en-US"/>
          </a:p>
        </p:txBody>
      </p:sp>
    </p:spTree>
    <p:extLst>
      <p:ext uri="{BB962C8B-B14F-4D97-AF65-F5344CB8AC3E}">
        <p14:creationId xmlns:p14="http://schemas.microsoft.com/office/powerpoint/2010/main" val="37703104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a:t>
            </a:r>
          </a:p>
          <a:p>
            <a:r>
              <a:rPr lang="en-US" dirty="0"/>
              <a:t>©2025 Dean &amp; Chapter of Westminster</a:t>
            </a:r>
          </a:p>
        </p:txBody>
      </p:sp>
      <p:sp>
        <p:nvSpPr>
          <p:cNvPr id="4" name="Slide Number Placeholder 3"/>
          <p:cNvSpPr>
            <a:spLocks noGrp="1"/>
          </p:cNvSpPr>
          <p:nvPr>
            <p:ph type="sldNum" sz="quarter" idx="5"/>
          </p:nvPr>
        </p:nvSpPr>
        <p:spPr/>
        <p:txBody>
          <a:bodyPr/>
          <a:lstStyle/>
          <a:p>
            <a:fld id="{F747F985-A9C5-9346-821E-ABAE6B283852}" type="slidenum">
              <a:rPr lang="en-US" smtClean="0"/>
              <a:t>7</a:t>
            </a:fld>
            <a:endParaRPr lang="en-US"/>
          </a:p>
        </p:txBody>
      </p:sp>
    </p:spTree>
    <p:extLst>
      <p:ext uri="{BB962C8B-B14F-4D97-AF65-F5344CB8AC3E}">
        <p14:creationId xmlns:p14="http://schemas.microsoft.com/office/powerpoint/2010/main" val="3933227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Images:</a:t>
            </a:r>
          </a:p>
          <a:p>
            <a:r>
              <a:rPr lang="en-US" err="1"/>
              <a:t>Litlyngton</a:t>
            </a:r>
            <a:r>
              <a:rPr lang="en-US" dirty="0"/>
              <a:t> Missal ©2025 Dean &amp; Chapter of Westminster</a:t>
            </a:r>
          </a:p>
          <a:p>
            <a:r>
              <a:rPr lang="en-US" dirty="0"/>
              <a:t>Grave of Stephen Hawking ©2025 Dean &amp; Chapter of Westminster</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33787234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62C72-0DCE-EB1D-1D3A-1A8A4A78E7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60C5F0-0D75-2D05-B3F0-72E24DDA75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5100FD-6630-5D9C-45AC-A4FC2F34D69E}"/>
              </a:ext>
            </a:extLst>
          </p:cNvPr>
          <p:cNvSpPr>
            <a:spLocks noGrp="1"/>
          </p:cNvSpPr>
          <p:nvPr>
            <p:ph type="body" idx="1"/>
          </p:nvPr>
        </p:nvSpPr>
        <p:spPr/>
        <p:txBody>
          <a:bodyPr/>
          <a:lstStyle/>
          <a:p>
            <a:r>
              <a:rPr lang="en-US" dirty="0"/>
              <a:t>Images: </a:t>
            </a:r>
          </a:p>
          <a:p>
            <a:r>
              <a:rPr lang="en-US" dirty="0"/>
              <a:t>Procession entering the Abbey ©2025 Dean &amp; Chapter of Westminster</a:t>
            </a:r>
            <a:endParaRPr lang="en-US" dirty="0">
              <a:ea typeface="Calibri"/>
              <a:cs typeface="Calibri"/>
            </a:endParaRPr>
          </a:p>
          <a:p>
            <a:r>
              <a:rPr lang="en-US" dirty="0"/>
              <a:t>Floral wreath ©2025 Dean &amp; Chapter of Westminster/Andrew Dunsmore </a:t>
            </a:r>
            <a:endParaRPr lang="en-US" dirty="0">
              <a:ea typeface="Calibri"/>
              <a:cs typeface="Calibri"/>
            </a:endParaRPr>
          </a:p>
        </p:txBody>
      </p:sp>
      <p:sp>
        <p:nvSpPr>
          <p:cNvPr id="4" name="Slide Number Placeholder 3">
            <a:extLst>
              <a:ext uri="{FF2B5EF4-FFF2-40B4-BE49-F238E27FC236}">
                <a16:creationId xmlns:a16="http://schemas.microsoft.com/office/drawing/2014/main" id="{21D762CC-7E73-26BD-545E-A15308A36CFE}"/>
              </a:ext>
            </a:extLst>
          </p:cNvPr>
          <p:cNvSpPr>
            <a:spLocks noGrp="1"/>
          </p:cNvSpPr>
          <p:nvPr>
            <p:ph type="sldNum" sz="quarter" idx="5"/>
          </p:nvPr>
        </p:nvSpPr>
        <p:spPr/>
        <p:txBody>
          <a:bodyPr/>
          <a:lstStyle/>
          <a:p>
            <a:fld id="{F747F985-A9C5-9346-821E-ABAE6B283852}" type="slidenum">
              <a:rPr lang="en-US" smtClean="0"/>
              <a:t>9</a:t>
            </a:fld>
            <a:endParaRPr lang="en-US"/>
          </a:p>
        </p:txBody>
      </p:sp>
    </p:spTree>
    <p:extLst>
      <p:ext uri="{BB962C8B-B14F-4D97-AF65-F5344CB8AC3E}">
        <p14:creationId xmlns:p14="http://schemas.microsoft.com/office/powerpoint/2010/main" val="11352711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hyperlink" Target="https://audioboom.com/posts/8591737-hymns-as-poetry-henry-francis-lyte-s-abide-with-me" TargetMode="External"/><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17.tiff"/></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©2024 Dean and Chapter of Westminster</a:t>
            </a:r>
          </a:p>
        </p:txBody>
      </p:sp>
      <p:sp>
        <p:nvSpPr>
          <p:cNvPr id="9" name="TextBox 8"/>
          <p:cNvSpPr txBox="1"/>
          <p:nvPr/>
        </p:nvSpPr>
        <p:spPr>
          <a:xfrm>
            <a:off x="363783" y="1035719"/>
            <a:ext cx="2150627" cy="537597"/>
          </a:xfrm>
          <a:prstGeom prst="rect">
            <a:avLst/>
          </a:prstGeom>
          <a:solidFill>
            <a:schemeClr val="tx2"/>
          </a:solidFill>
        </p:spPr>
        <p:txBody>
          <a:bodyPr wrap="square" lIns="91440" tIns="45720" rIns="91440" bIns="45720" rtlCol="0" anchor="t">
            <a:spAutoFit/>
          </a:bodyPr>
          <a:lstStyle/>
          <a:p>
            <a:r>
              <a:rPr lang="en-US" sz="2800" b="1">
                <a:solidFill>
                  <a:schemeClr val="bg1"/>
                </a:solidFill>
                <a:latin typeface="Palatino"/>
              </a:rPr>
              <a:t>Funerals</a:t>
            </a:r>
          </a:p>
        </p:txBody>
      </p:sp>
    </p:spTree>
    <p:extLst>
      <p:ext uri="{BB962C8B-B14F-4D97-AF65-F5344CB8AC3E}">
        <p14:creationId xmlns:p14="http://schemas.microsoft.com/office/powerpoint/2010/main" val="35123101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87FFEB-FA63-40BF-9A41-DE7050E97329}"/>
              </a:ext>
            </a:extLst>
          </p:cNvPr>
          <p:cNvSpPr>
            <a:spLocks noGrp="1"/>
          </p:cNvSpPr>
          <p:nvPr>
            <p:ph type="title"/>
          </p:nvPr>
        </p:nvSpPr>
        <p:spPr>
          <a:xfrm>
            <a:off x="366363" y="486616"/>
            <a:ext cx="8139248" cy="936956"/>
          </a:xfrm>
        </p:spPr>
        <p:txBody>
          <a:bodyPr/>
          <a:lstStyle/>
          <a:p>
            <a:r>
              <a:rPr lang="en-GB" dirty="0"/>
              <a:t>What happens at a funeral? - Prayers</a:t>
            </a:r>
          </a:p>
        </p:txBody>
      </p:sp>
      <p:sp>
        <p:nvSpPr>
          <p:cNvPr id="3" name="Content Placeholder 2">
            <a:extLst>
              <a:ext uri="{FF2B5EF4-FFF2-40B4-BE49-F238E27FC236}">
                <a16:creationId xmlns:a16="http://schemas.microsoft.com/office/drawing/2014/main" id="{255D2AF7-AE7C-4626-872D-075B5D821CD2}"/>
              </a:ext>
            </a:extLst>
          </p:cNvPr>
          <p:cNvSpPr>
            <a:spLocks noGrp="1"/>
          </p:cNvSpPr>
          <p:nvPr>
            <p:ph idx="1"/>
          </p:nvPr>
        </p:nvSpPr>
        <p:spPr>
          <a:xfrm>
            <a:off x="368062" y="1792709"/>
            <a:ext cx="3231237" cy="1639184"/>
          </a:xfrm>
          <a:solidFill>
            <a:schemeClr val="bg1"/>
          </a:solidFill>
        </p:spPr>
        <p:txBody>
          <a:bodyPr vert="horz" lIns="0" tIns="0" rIns="0" bIns="0" rtlCol="0" anchor="t">
            <a:noAutofit/>
          </a:bodyPr>
          <a:lstStyle/>
          <a:p>
            <a:r>
              <a:rPr lang="en-GB" sz="1800">
                <a:cs typeface="Arial"/>
              </a:rPr>
              <a:t>In a Christian funeral, the Lord's Prayer is always said. This is because it is the prayer Jesus used when he was teaching his disciples how to pray. </a:t>
            </a:r>
          </a:p>
          <a:p>
            <a:endParaRPr lang="en-GB" sz="1800">
              <a:cs typeface="Arial"/>
            </a:endParaRPr>
          </a:p>
          <a:p>
            <a:endParaRPr lang="en-GB"/>
          </a:p>
          <a:p>
            <a:endParaRPr lang="en-GB" sz="1800">
              <a:cs typeface="Arial"/>
            </a:endParaRPr>
          </a:p>
          <a:p>
            <a:endParaRPr lang="en-GB" sz="1800">
              <a:cs typeface="Arial"/>
            </a:endParaRPr>
          </a:p>
          <a:p>
            <a:endParaRPr lang="en-GB">
              <a:cs typeface="Arial"/>
            </a:endParaRPr>
          </a:p>
          <a:p>
            <a:pPr marL="285750" indent="-285750">
              <a:buChar char="•"/>
            </a:pPr>
            <a:endParaRPr lang="en-GB">
              <a:cs typeface="Arial"/>
            </a:endParaRPr>
          </a:p>
          <a:p>
            <a:endParaRPr lang="en-GB">
              <a:cs typeface="Arial"/>
            </a:endParaRPr>
          </a:p>
          <a:p>
            <a:endParaRPr lang="en-GB">
              <a:cs typeface="Arial"/>
            </a:endParaRPr>
          </a:p>
        </p:txBody>
      </p:sp>
      <p:sp>
        <p:nvSpPr>
          <p:cNvPr id="5" name="Slide Number Placeholder 4">
            <a:extLst>
              <a:ext uri="{FF2B5EF4-FFF2-40B4-BE49-F238E27FC236}">
                <a16:creationId xmlns:a16="http://schemas.microsoft.com/office/drawing/2014/main" id="{1E1667D5-8C80-4DD8-8B11-C2CF85F5466B}"/>
              </a:ext>
            </a:extLst>
          </p:cNvPr>
          <p:cNvSpPr>
            <a:spLocks noGrp="1"/>
          </p:cNvSpPr>
          <p:nvPr>
            <p:ph type="sldNum" sz="quarter" idx="12"/>
          </p:nvPr>
        </p:nvSpPr>
        <p:spPr/>
        <p:txBody>
          <a:bodyPr/>
          <a:lstStyle/>
          <a:p>
            <a:fld id="{48F63A3B-78C7-47BE-AE5E-E10140E04643}" type="slidenum">
              <a:rPr lang="en-US" smtClean="0"/>
              <a:t>10</a:t>
            </a:fld>
            <a:endParaRPr lang="en-US"/>
          </a:p>
        </p:txBody>
      </p:sp>
      <p:sp>
        <p:nvSpPr>
          <p:cNvPr id="7" name="TextBox 6">
            <a:extLst>
              <a:ext uri="{FF2B5EF4-FFF2-40B4-BE49-F238E27FC236}">
                <a16:creationId xmlns:a16="http://schemas.microsoft.com/office/drawing/2014/main" id="{FCC8305D-CF88-3202-9E37-C871E8A088DC}"/>
              </a:ext>
            </a:extLst>
          </p:cNvPr>
          <p:cNvSpPr txBox="1"/>
          <p:nvPr/>
        </p:nvSpPr>
        <p:spPr>
          <a:xfrm>
            <a:off x="3965793" y="1715817"/>
            <a:ext cx="4554021"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t>Our Father, who art in heaven, hallowed be thy name; thy kingdom come; thy will be done; on earth as it is in heaven.</a:t>
            </a:r>
            <a:endParaRPr lang="en-US" b="1">
              <a:cs typeface="Arial"/>
            </a:endParaRPr>
          </a:p>
          <a:p>
            <a:endParaRPr lang="en-US" b="1" dirty="0">
              <a:cs typeface="Arial"/>
            </a:endParaRPr>
          </a:p>
          <a:p>
            <a:r>
              <a:rPr lang="en-US" b="1" dirty="0"/>
              <a:t>Give us this day our daily bread. And forgive us our trespasses, as we forgive those who trespass against us. </a:t>
            </a:r>
            <a:endParaRPr lang="en-US" b="1" dirty="0">
              <a:cs typeface="Arial"/>
            </a:endParaRPr>
          </a:p>
          <a:p>
            <a:endParaRPr lang="en-US" b="1"/>
          </a:p>
          <a:p>
            <a:r>
              <a:rPr lang="en-US" b="1" dirty="0"/>
              <a:t>And lead us not into temptation; but deliver us from evil. </a:t>
            </a:r>
            <a:endParaRPr lang="en-US" b="1" dirty="0">
              <a:cs typeface="Arial"/>
            </a:endParaRPr>
          </a:p>
          <a:p>
            <a:endParaRPr lang="en-US" b="1"/>
          </a:p>
          <a:p>
            <a:r>
              <a:rPr lang="en-US" b="1" dirty="0"/>
              <a:t>For thine is the kingdom, the power, and the glory, for ever and ever. </a:t>
            </a:r>
            <a:endParaRPr lang="en-US" b="1" dirty="0">
              <a:cs typeface="Arial"/>
            </a:endParaRPr>
          </a:p>
          <a:p>
            <a:r>
              <a:rPr lang="en-US" b="1" dirty="0"/>
              <a:t>Amen </a:t>
            </a:r>
            <a:endParaRPr lang="en-US" b="1">
              <a:cs typeface="Arial"/>
            </a:endParaRPr>
          </a:p>
          <a:p>
            <a:endParaRPr lang="en-US" b="1">
              <a:cs typeface="Arial"/>
            </a:endParaRPr>
          </a:p>
          <a:p>
            <a:r>
              <a:rPr lang="en-US" dirty="0">
                <a:cs typeface="Arial"/>
              </a:rPr>
              <a:t>(Matthew 6:9-16)</a:t>
            </a:r>
          </a:p>
        </p:txBody>
      </p:sp>
      <p:sp>
        <p:nvSpPr>
          <p:cNvPr id="9" name="Text Placeholder 5">
            <a:extLst>
              <a:ext uri="{FF2B5EF4-FFF2-40B4-BE49-F238E27FC236}">
                <a16:creationId xmlns:a16="http://schemas.microsoft.com/office/drawing/2014/main" id="{023A5422-71B6-47EE-220F-9D31C026829C}"/>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4" name="Picture 3" descr="A religious text with a person holding a axe&#10;&#10;AI-generated content may be incorrect.">
            <a:extLst>
              <a:ext uri="{FF2B5EF4-FFF2-40B4-BE49-F238E27FC236}">
                <a16:creationId xmlns:a16="http://schemas.microsoft.com/office/drawing/2014/main" id="{04CE39AC-4E30-A799-3863-7BF9652F3A21}"/>
              </a:ext>
            </a:extLst>
          </p:cNvPr>
          <p:cNvPicPr>
            <a:picLocks noChangeAspect="1"/>
          </p:cNvPicPr>
          <p:nvPr/>
        </p:nvPicPr>
        <p:blipFill>
          <a:blip r:embed="rId3" cstate="screen">
            <a:extLst>
              <a:ext uri="{28A0092B-C50C-407E-A947-70E740481C1C}">
                <a14:useLocalDpi xmlns:a14="http://schemas.microsoft.com/office/drawing/2010/main"/>
              </a:ext>
            </a:extLst>
          </a:blip>
          <a:srcRect t="-138" r="-926"/>
          <a:stretch/>
        </p:blipFill>
        <p:spPr>
          <a:xfrm>
            <a:off x="268144" y="3432763"/>
            <a:ext cx="3572145" cy="2505095"/>
          </a:xfrm>
          <a:prstGeom prst="rect">
            <a:avLst/>
          </a:prstGeom>
        </p:spPr>
      </p:pic>
    </p:spTree>
    <p:extLst>
      <p:ext uri="{BB962C8B-B14F-4D97-AF65-F5344CB8AC3E}">
        <p14:creationId xmlns:p14="http://schemas.microsoft.com/office/powerpoint/2010/main" val="5029586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C38E47-2A19-5876-4DA7-579F74E5B3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6199F2-A784-30E4-A0B5-8E346318E633}"/>
              </a:ext>
            </a:extLst>
          </p:cNvPr>
          <p:cNvSpPr>
            <a:spLocks noGrp="1"/>
          </p:cNvSpPr>
          <p:nvPr>
            <p:ph type="title"/>
          </p:nvPr>
        </p:nvSpPr>
        <p:spPr>
          <a:xfrm>
            <a:off x="310607" y="930972"/>
            <a:ext cx="8139248" cy="936956"/>
          </a:xfrm>
        </p:spPr>
        <p:txBody>
          <a:bodyPr/>
          <a:lstStyle/>
          <a:p>
            <a:r>
              <a:rPr lang="en-GB" dirty="0"/>
              <a:t>What happens at a funeral? - Prayers</a:t>
            </a:r>
            <a:br>
              <a:rPr lang="en-GB" dirty="0"/>
            </a:br>
            <a:endParaRPr lang="en-GB"/>
          </a:p>
        </p:txBody>
      </p:sp>
      <p:sp>
        <p:nvSpPr>
          <p:cNvPr id="3" name="Content Placeholder 2">
            <a:extLst>
              <a:ext uri="{FF2B5EF4-FFF2-40B4-BE49-F238E27FC236}">
                <a16:creationId xmlns:a16="http://schemas.microsoft.com/office/drawing/2014/main" id="{2C7319FA-5A29-BCED-C808-E82DED6BE5C9}"/>
              </a:ext>
            </a:extLst>
          </p:cNvPr>
          <p:cNvSpPr>
            <a:spLocks noGrp="1"/>
          </p:cNvSpPr>
          <p:nvPr>
            <p:ph idx="1"/>
          </p:nvPr>
        </p:nvSpPr>
        <p:spPr>
          <a:xfrm>
            <a:off x="362753" y="2933484"/>
            <a:ext cx="4072804" cy="2197595"/>
          </a:xfrm>
          <a:solidFill>
            <a:schemeClr val="bg1"/>
          </a:solidFill>
        </p:spPr>
        <p:txBody>
          <a:bodyPr vert="horz" lIns="0" tIns="0" rIns="0" bIns="0" rtlCol="0" anchor="t">
            <a:noAutofit/>
          </a:bodyPr>
          <a:lstStyle/>
          <a:p>
            <a:endParaRPr lang="en-GB" sz="1800">
              <a:cs typeface="Arial"/>
            </a:endParaRPr>
          </a:p>
          <a:p>
            <a:endParaRPr lang="en-GB" sz="1800">
              <a:cs typeface="Arial"/>
            </a:endParaRPr>
          </a:p>
          <a:p>
            <a:endParaRPr lang="en-GB" sz="1800" dirty="0">
              <a:cs typeface="Arial"/>
            </a:endParaRPr>
          </a:p>
          <a:p>
            <a:endParaRPr lang="en-GB">
              <a:cs typeface="Arial"/>
            </a:endParaRPr>
          </a:p>
          <a:p>
            <a:pPr marL="285750" indent="-285750">
              <a:buChar char="•"/>
            </a:pPr>
            <a:endParaRPr lang="en-GB">
              <a:cs typeface="Arial"/>
            </a:endParaRPr>
          </a:p>
          <a:p>
            <a:endParaRPr lang="en-GB">
              <a:cs typeface="Arial"/>
            </a:endParaRPr>
          </a:p>
          <a:p>
            <a:endParaRPr lang="en-GB">
              <a:cs typeface="Arial"/>
            </a:endParaRPr>
          </a:p>
        </p:txBody>
      </p:sp>
      <p:sp>
        <p:nvSpPr>
          <p:cNvPr id="5" name="Slide Number Placeholder 4">
            <a:extLst>
              <a:ext uri="{FF2B5EF4-FFF2-40B4-BE49-F238E27FC236}">
                <a16:creationId xmlns:a16="http://schemas.microsoft.com/office/drawing/2014/main" id="{E2318D57-65A5-47A8-6069-923744ECB7F7}"/>
              </a:ext>
            </a:extLst>
          </p:cNvPr>
          <p:cNvSpPr>
            <a:spLocks noGrp="1"/>
          </p:cNvSpPr>
          <p:nvPr>
            <p:ph type="sldNum" sz="quarter" idx="12"/>
          </p:nvPr>
        </p:nvSpPr>
        <p:spPr/>
        <p:txBody>
          <a:bodyPr/>
          <a:lstStyle/>
          <a:p>
            <a:fld id="{48F63A3B-78C7-47BE-AE5E-E10140E04643}" type="slidenum">
              <a:rPr lang="en-US" smtClean="0"/>
              <a:t>11</a:t>
            </a:fld>
            <a:endParaRPr lang="en-US"/>
          </a:p>
        </p:txBody>
      </p:sp>
      <p:sp>
        <p:nvSpPr>
          <p:cNvPr id="17" name="TextBox 16">
            <a:extLst>
              <a:ext uri="{FF2B5EF4-FFF2-40B4-BE49-F238E27FC236}">
                <a16:creationId xmlns:a16="http://schemas.microsoft.com/office/drawing/2014/main" id="{A4EE1588-3069-E8D0-AE25-44D372DC8D9D}"/>
              </a:ext>
            </a:extLst>
          </p:cNvPr>
          <p:cNvSpPr txBox="1"/>
          <p:nvPr/>
        </p:nvSpPr>
        <p:spPr>
          <a:xfrm>
            <a:off x="236281" y="1865704"/>
            <a:ext cx="8546421"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cs typeface="Arial"/>
              </a:rPr>
              <a:t>Other prayers are said too, and they usually follow this structure:</a:t>
            </a:r>
          </a:p>
          <a:p>
            <a:endParaRPr lang="en-GB" dirty="0">
              <a:cs typeface="Arial"/>
            </a:endParaRPr>
          </a:p>
          <a:p>
            <a:endParaRPr lang="en-GB" dirty="0">
              <a:cs typeface="Arial"/>
            </a:endParaRPr>
          </a:p>
          <a:p>
            <a:pPr marL="285750" indent="-285750">
              <a:buFont typeface="Arial"/>
              <a:buChar char="•"/>
            </a:pPr>
            <a:r>
              <a:rPr lang="en-GB">
                <a:cs typeface="Arial"/>
              </a:rPr>
              <a:t>Thanksgiving for the life of the person who died</a:t>
            </a:r>
          </a:p>
          <a:p>
            <a:endParaRPr lang="en-GB" dirty="0">
              <a:cs typeface="Arial"/>
            </a:endParaRPr>
          </a:p>
          <a:p>
            <a:pPr marL="285750" indent="-285750">
              <a:buFont typeface="Arial"/>
              <a:buChar char="•"/>
            </a:pPr>
            <a:r>
              <a:rPr lang="en-GB">
                <a:cs typeface="Arial"/>
              </a:rPr>
              <a:t>Prayers for those who mourn</a:t>
            </a:r>
          </a:p>
          <a:p>
            <a:endParaRPr lang="en-GB" dirty="0">
              <a:cs typeface="Arial"/>
            </a:endParaRPr>
          </a:p>
          <a:p>
            <a:pPr marL="285750" indent="-285750">
              <a:buFont typeface="Arial"/>
              <a:buChar char="•"/>
            </a:pPr>
            <a:r>
              <a:rPr lang="en-GB">
                <a:cs typeface="Arial"/>
              </a:rPr>
              <a:t>Prayers of penitence (saying sorry)</a:t>
            </a:r>
          </a:p>
          <a:p>
            <a:endParaRPr lang="en-GB" dirty="0">
              <a:cs typeface="Arial"/>
            </a:endParaRPr>
          </a:p>
          <a:p>
            <a:pPr marL="285750" indent="-285750">
              <a:buFont typeface="Arial"/>
              <a:buChar char="•"/>
            </a:pPr>
            <a:r>
              <a:rPr lang="en-GB">
                <a:cs typeface="Arial"/>
              </a:rPr>
              <a:t>Prayers as life continues</a:t>
            </a:r>
          </a:p>
        </p:txBody>
      </p:sp>
      <p:sp>
        <p:nvSpPr>
          <p:cNvPr id="8" name="Text Placeholder 5">
            <a:extLst>
              <a:ext uri="{FF2B5EF4-FFF2-40B4-BE49-F238E27FC236}">
                <a16:creationId xmlns:a16="http://schemas.microsoft.com/office/drawing/2014/main" id="{067C7D81-2942-261D-77C9-13E59D6196AD}"/>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4" name="Picture 3" descr="A statue of a person praying&#10;&#10;AI-generated content may be incorrect.">
            <a:extLst>
              <a:ext uri="{FF2B5EF4-FFF2-40B4-BE49-F238E27FC236}">
                <a16:creationId xmlns:a16="http://schemas.microsoft.com/office/drawing/2014/main" id="{C208AD81-A5FF-CF92-4D3E-A085F749A6D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1999" y="3428999"/>
            <a:ext cx="4111926" cy="2861096"/>
          </a:xfrm>
          <a:prstGeom prst="rect">
            <a:avLst/>
          </a:prstGeom>
        </p:spPr>
      </p:pic>
    </p:spTree>
    <p:extLst>
      <p:ext uri="{BB962C8B-B14F-4D97-AF65-F5344CB8AC3E}">
        <p14:creationId xmlns:p14="http://schemas.microsoft.com/office/powerpoint/2010/main" val="33527718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F5D37E-C238-3775-3B2F-F4644843E0E3}"/>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DAD5667A-F836-69B4-9C83-8A6DFD64059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4BE600F1-8EF0-A57C-4AB1-03AAF6BD9E6C}"/>
              </a:ext>
            </a:extLst>
          </p:cNvPr>
          <p:cNvSpPr>
            <a:spLocks noGrp="1"/>
          </p:cNvSpPr>
          <p:nvPr>
            <p:ph idx="1"/>
          </p:nvPr>
        </p:nvSpPr>
        <p:spPr>
          <a:xfrm>
            <a:off x="383872" y="2078145"/>
            <a:ext cx="4324486" cy="5244128"/>
          </a:xfrm>
        </p:spPr>
        <p:txBody>
          <a:bodyPr vert="horz" lIns="0" tIns="0" rIns="0" bIns="0" rtlCol="0" anchor="t">
            <a:normAutofit/>
          </a:bodyPr>
          <a:lstStyle/>
          <a:p>
            <a:endParaRPr lang="en-US" sz="1800">
              <a:cs typeface="Arial"/>
            </a:endParaRPr>
          </a:p>
          <a:p>
            <a:endParaRPr lang="en-US">
              <a:cs typeface="Arial"/>
            </a:endParaRPr>
          </a:p>
        </p:txBody>
      </p:sp>
      <p:sp>
        <p:nvSpPr>
          <p:cNvPr id="10" name="Title 1">
            <a:extLst>
              <a:ext uri="{FF2B5EF4-FFF2-40B4-BE49-F238E27FC236}">
                <a16:creationId xmlns:a16="http://schemas.microsoft.com/office/drawing/2014/main" id="{0453CF30-CD3B-676C-0E7A-2C2DD4200C69}"/>
              </a:ext>
            </a:extLst>
          </p:cNvPr>
          <p:cNvSpPr>
            <a:spLocks noGrp="1"/>
          </p:cNvSpPr>
          <p:nvPr/>
        </p:nvSpPr>
        <p:spPr>
          <a:xfrm>
            <a:off x="384731" y="778053"/>
            <a:ext cx="8776692" cy="932177"/>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What happens at a funeral? - Bible readings  </a:t>
            </a:r>
          </a:p>
        </p:txBody>
      </p:sp>
      <p:sp>
        <p:nvSpPr>
          <p:cNvPr id="12" name="Content Placeholder 2">
            <a:extLst>
              <a:ext uri="{FF2B5EF4-FFF2-40B4-BE49-F238E27FC236}">
                <a16:creationId xmlns:a16="http://schemas.microsoft.com/office/drawing/2014/main" id="{1BEB9CC3-CF77-A84E-5242-3E91A5EFD72D}"/>
              </a:ext>
            </a:extLst>
          </p:cNvPr>
          <p:cNvSpPr>
            <a:spLocks noGrp="1"/>
          </p:cNvSpPr>
          <p:nvPr/>
        </p:nvSpPr>
        <p:spPr>
          <a:xfrm>
            <a:off x="363180" y="1784602"/>
            <a:ext cx="8295111" cy="1545119"/>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GB">
              <a:cs typeface="Arial"/>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p:txBody>
      </p:sp>
      <p:sp>
        <p:nvSpPr>
          <p:cNvPr id="5" name="TextBox 4">
            <a:extLst>
              <a:ext uri="{FF2B5EF4-FFF2-40B4-BE49-F238E27FC236}">
                <a16:creationId xmlns:a16="http://schemas.microsoft.com/office/drawing/2014/main" id="{79948642-B4C0-EEE1-32CF-FDACB95A7AAD}"/>
              </a:ext>
            </a:extLst>
          </p:cNvPr>
          <p:cNvSpPr txBox="1"/>
          <p:nvPr/>
        </p:nvSpPr>
        <p:spPr>
          <a:xfrm>
            <a:off x="5277111" y="3033373"/>
            <a:ext cx="2900415" cy="2585323"/>
          </a:xfrm>
          <a:prstGeom prst="rect">
            <a:avLst/>
          </a:prstGeom>
          <a:solidFill>
            <a:schemeClr val="tx2"/>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solidFill>
                  <a:schemeClr val="bg1"/>
                </a:solidFill>
                <a:cs typeface="Arial"/>
              </a:rPr>
              <a:t>Psalm 23 is a very popular reading; the words offer comfort to those who are in mourning. This is also a very popular hymn and is often sung at funerals. The passage begins 'The Lord is my shepherd I shall not want...'</a:t>
            </a:r>
          </a:p>
        </p:txBody>
      </p:sp>
      <p:sp>
        <p:nvSpPr>
          <p:cNvPr id="2" name="TextBox 1">
            <a:extLst>
              <a:ext uri="{FF2B5EF4-FFF2-40B4-BE49-F238E27FC236}">
                <a16:creationId xmlns:a16="http://schemas.microsoft.com/office/drawing/2014/main" id="{AF22E59F-3548-C307-19BB-A2BFEFD86D2C}"/>
              </a:ext>
            </a:extLst>
          </p:cNvPr>
          <p:cNvSpPr txBox="1"/>
          <p:nvPr/>
        </p:nvSpPr>
        <p:spPr>
          <a:xfrm>
            <a:off x="389292" y="1896933"/>
            <a:ext cx="800961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cs typeface="Arial"/>
              </a:rPr>
              <a:t>At least one passage from the Bible is read at a Christian funeral.</a:t>
            </a:r>
            <a:endParaRPr lang="en-GB" dirty="0"/>
          </a:p>
        </p:txBody>
      </p:sp>
      <p:pic>
        <p:nvPicPr>
          <p:cNvPr id="4" name="Picture 3" descr="A book open on a table&#10;&#10;AI-generated content may be incorrect.">
            <a:extLst>
              <a:ext uri="{FF2B5EF4-FFF2-40B4-BE49-F238E27FC236}">
                <a16:creationId xmlns:a16="http://schemas.microsoft.com/office/drawing/2014/main" id="{EF7864AC-05E0-8936-3F48-77A5C2212B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9434" y="2767641"/>
            <a:ext cx="4572000" cy="3119887"/>
          </a:xfrm>
          <a:prstGeom prst="rect">
            <a:avLst/>
          </a:prstGeom>
        </p:spPr>
      </p:pic>
    </p:spTree>
    <p:extLst>
      <p:ext uri="{BB962C8B-B14F-4D97-AF65-F5344CB8AC3E}">
        <p14:creationId xmlns:p14="http://schemas.microsoft.com/office/powerpoint/2010/main" val="886306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383872" y="2078145"/>
            <a:ext cx="4324486" cy="5244128"/>
          </a:xfrm>
        </p:spPr>
        <p:txBody>
          <a:bodyPr vert="horz" lIns="0" tIns="0" rIns="0" bIns="0" rtlCol="0" anchor="t">
            <a:normAutofit/>
          </a:bodyPr>
          <a:lstStyle/>
          <a:p>
            <a:endParaRPr lang="en-US" sz="1800">
              <a:cs typeface="Arial"/>
            </a:endParaRPr>
          </a:p>
          <a:p>
            <a:endParaRPr lang="en-US">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What happens at a funeral? - Eulogy</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63180" y="1784602"/>
            <a:ext cx="8295111" cy="1545119"/>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GB">
              <a:cs typeface="Arial"/>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p:txBody>
      </p:sp>
      <p:sp>
        <p:nvSpPr>
          <p:cNvPr id="5" name="TextBox 4">
            <a:extLst>
              <a:ext uri="{FF2B5EF4-FFF2-40B4-BE49-F238E27FC236}">
                <a16:creationId xmlns:a16="http://schemas.microsoft.com/office/drawing/2014/main" id="{263C93F0-8E4E-EB14-5F6A-D3218CBA906D}"/>
              </a:ext>
            </a:extLst>
          </p:cNvPr>
          <p:cNvSpPr txBox="1"/>
          <p:nvPr/>
        </p:nvSpPr>
        <p:spPr>
          <a:xfrm>
            <a:off x="356405" y="2073115"/>
            <a:ext cx="8249027" cy="124346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cs typeface="Arial"/>
              </a:rPr>
              <a:t>The priest or a close family member will often make a speech about the person who has died. This is called the eulogy.</a:t>
            </a:r>
            <a:endParaRPr lang="en-US"/>
          </a:p>
          <a:p>
            <a:endParaRPr lang="en-GB">
              <a:cs typeface="Arial"/>
            </a:endParaRPr>
          </a:p>
          <a:p>
            <a:endParaRPr lang="en-GB" dirty="0">
              <a:cs typeface="Arial"/>
            </a:endParaRPr>
          </a:p>
        </p:txBody>
      </p:sp>
      <p:pic>
        <p:nvPicPr>
          <p:cNvPr id="4" name="Picture 3" descr="A person in a suit standing at a podium&#10;&#10;AI-generated content may be incorrect.">
            <a:extLst>
              <a:ext uri="{FF2B5EF4-FFF2-40B4-BE49-F238E27FC236}">
                <a16:creationId xmlns:a16="http://schemas.microsoft.com/office/drawing/2014/main" id="{12A60385-43D7-68ED-AA4E-F141FEEFE8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24000" y="2983302"/>
            <a:ext cx="5175850" cy="3436189"/>
          </a:xfrm>
          <a:prstGeom prst="rect">
            <a:avLst/>
          </a:prstGeom>
        </p:spPr>
      </p:pic>
    </p:spTree>
    <p:extLst>
      <p:ext uri="{BB962C8B-B14F-4D97-AF65-F5344CB8AC3E}">
        <p14:creationId xmlns:p14="http://schemas.microsoft.com/office/powerpoint/2010/main" val="35157977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E1CCF9-F29D-9B87-E819-9040F0528DDB}"/>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4783A8AF-6295-B19D-FF5A-481E12643614}"/>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Title 1">
            <a:extLst>
              <a:ext uri="{FF2B5EF4-FFF2-40B4-BE49-F238E27FC236}">
                <a16:creationId xmlns:a16="http://schemas.microsoft.com/office/drawing/2014/main" id="{47A5615F-A929-6183-5D31-E6D44BCDF62D}"/>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What happens at a funeral? - Sermon</a:t>
            </a:r>
          </a:p>
        </p:txBody>
      </p:sp>
      <p:sp>
        <p:nvSpPr>
          <p:cNvPr id="12" name="Content Placeholder 2">
            <a:extLst>
              <a:ext uri="{FF2B5EF4-FFF2-40B4-BE49-F238E27FC236}">
                <a16:creationId xmlns:a16="http://schemas.microsoft.com/office/drawing/2014/main" id="{042B9B0E-D15D-89FF-53AC-4C974B265DF5}"/>
              </a:ext>
            </a:extLst>
          </p:cNvPr>
          <p:cNvSpPr>
            <a:spLocks noGrp="1"/>
          </p:cNvSpPr>
          <p:nvPr/>
        </p:nvSpPr>
        <p:spPr>
          <a:xfrm>
            <a:off x="363180" y="1784602"/>
            <a:ext cx="8295111" cy="1545119"/>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GB">
              <a:cs typeface="Arial"/>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p:txBody>
      </p:sp>
      <p:sp>
        <p:nvSpPr>
          <p:cNvPr id="2" name="TextBox 1">
            <a:extLst>
              <a:ext uri="{FF2B5EF4-FFF2-40B4-BE49-F238E27FC236}">
                <a16:creationId xmlns:a16="http://schemas.microsoft.com/office/drawing/2014/main" id="{786F4B5E-CFD9-3D5E-4681-D1334B1DC6D0}"/>
              </a:ext>
            </a:extLst>
          </p:cNvPr>
          <p:cNvSpPr txBox="1"/>
          <p:nvPr/>
        </p:nvSpPr>
        <p:spPr>
          <a:xfrm>
            <a:off x="370772" y="2068529"/>
            <a:ext cx="5159965"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cs typeface="Arial"/>
              </a:rPr>
              <a:t>The priest gives a sermon during the funeral service. During this speech, the priest reflects on death and grief from the Christian perspective. </a:t>
            </a:r>
            <a:endParaRPr lang="en-US" dirty="0"/>
          </a:p>
          <a:p>
            <a:endParaRPr lang="en-GB" dirty="0">
              <a:cs typeface="Arial"/>
            </a:endParaRPr>
          </a:p>
          <a:p>
            <a:r>
              <a:rPr lang="en-GB" dirty="0">
                <a:cs typeface="Arial"/>
              </a:rPr>
              <a:t>The sermon offers words of hope and comfort to those who are left behind reminding them that death is not the end.</a:t>
            </a:r>
          </a:p>
          <a:p>
            <a:endParaRPr lang="en-GB">
              <a:cs typeface="Arial"/>
            </a:endParaRPr>
          </a:p>
          <a:p>
            <a:endParaRPr lang="en-GB" b="1" dirty="0">
              <a:cs typeface="Arial"/>
            </a:endParaRPr>
          </a:p>
          <a:p>
            <a:r>
              <a:rPr lang="en-GB" b="1" dirty="0">
                <a:ea typeface="+mn-lt"/>
                <a:cs typeface="+mn-lt"/>
              </a:rPr>
              <a:t>Blessed are those who mourn, for they will be comforted. </a:t>
            </a:r>
            <a:r>
              <a:rPr lang="en-GB" dirty="0">
                <a:ea typeface="+mn-lt"/>
                <a:cs typeface="+mn-lt"/>
              </a:rPr>
              <a:t>(Matthew 5:4)</a:t>
            </a:r>
            <a:endParaRPr lang="en-GB" dirty="0">
              <a:cs typeface="Arial"/>
            </a:endParaRPr>
          </a:p>
          <a:p>
            <a:endParaRPr lang="en-GB">
              <a:cs typeface="Arial"/>
            </a:endParaRPr>
          </a:p>
          <a:p>
            <a:endParaRPr lang="en-GB">
              <a:cs typeface="Arial"/>
            </a:endParaRPr>
          </a:p>
          <a:p>
            <a:endParaRPr lang="en-GB">
              <a:cs typeface="Arial"/>
            </a:endParaRPr>
          </a:p>
        </p:txBody>
      </p:sp>
      <p:pic>
        <p:nvPicPr>
          <p:cNvPr id="4" name="Picture 3" descr="A candle on a table&#10;&#10;AI-generated content may be incorrect.">
            <a:extLst>
              <a:ext uri="{FF2B5EF4-FFF2-40B4-BE49-F238E27FC236}">
                <a16:creationId xmlns:a16="http://schemas.microsoft.com/office/drawing/2014/main" id="{35EE1C92-96E9-739A-1AA0-6BE7399993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50302" y="1840301"/>
            <a:ext cx="2846718" cy="4428226"/>
          </a:xfrm>
          <a:prstGeom prst="rect">
            <a:avLst/>
          </a:prstGeom>
        </p:spPr>
      </p:pic>
    </p:spTree>
    <p:extLst>
      <p:ext uri="{BB962C8B-B14F-4D97-AF65-F5344CB8AC3E}">
        <p14:creationId xmlns:p14="http://schemas.microsoft.com/office/powerpoint/2010/main" val="27717529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17EAD-580E-4668-9131-D3E279BE88DA}"/>
              </a:ext>
            </a:extLst>
          </p:cNvPr>
          <p:cNvSpPr>
            <a:spLocks noGrp="1"/>
          </p:cNvSpPr>
          <p:nvPr>
            <p:ph type="title"/>
          </p:nvPr>
        </p:nvSpPr>
        <p:spPr>
          <a:xfrm>
            <a:off x="366363" y="348138"/>
            <a:ext cx="8139248" cy="936956"/>
          </a:xfrm>
        </p:spPr>
        <p:txBody>
          <a:bodyPr/>
          <a:lstStyle/>
          <a:p>
            <a:r>
              <a:rPr lang="en-GB"/>
              <a:t>What happens at a funeral? - Music</a:t>
            </a:r>
          </a:p>
        </p:txBody>
      </p:sp>
      <p:sp>
        <p:nvSpPr>
          <p:cNvPr id="3" name="Content Placeholder 2">
            <a:extLst>
              <a:ext uri="{FF2B5EF4-FFF2-40B4-BE49-F238E27FC236}">
                <a16:creationId xmlns:a16="http://schemas.microsoft.com/office/drawing/2014/main" id="{9BDA0055-A1C0-4FE6-A741-50B28FDB84B0}"/>
              </a:ext>
            </a:extLst>
          </p:cNvPr>
          <p:cNvSpPr>
            <a:spLocks noGrp="1"/>
          </p:cNvSpPr>
          <p:nvPr>
            <p:ph idx="1"/>
          </p:nvPr>
        </p:nvSpPr>
        <p:spPr>
          <a:xfrm>
            <a:off x="365043" y="1830389"/>
            <a:ext cx="8271132" cy="4582506"/>
          </a:xfrm>
        </p:spPr>
        <p:txBody>
          <a:bodyPr vert="horz" lIns="0" tIns="0" rIns="0" bIns="0" rtlCol="0" anchor="t">
            <a:normAutofit/>
          </a:bodyPr>
          <a:lstStyle/>
          <a:p>
            <a:r>
              <a:rPr lang="en-GB" sz="1800" dirty="0">
                <a:latin typeface="Arial"/>
                <a:ea typeface="Verdana"/>
                <a:cs typeface="Arial"/>
              </a:rPr>
              <a:t>The hymns are usually chosen by the family of the person who has died. These gentle hymns echo the hope of Christian faith in God who loves and helps those who are full of sadness. A very popular funeral hymn is '</a:t>
            </a:r>
            <a:r>
              <a:rPr lang="en-GB" sz="1800" dirty="0">
                <a:latin typeface="Arial"/>
                <a:ea typeface="Verdana"/>
                <a:cs typeface="Arial"/>
                <a:hlinkClick r:id="rId3"/>
              </a:rPr>
              <a:t>Abide with me</a:t>
            </a:r>
            <a:r>
              <a:rPr lang="en-GB" sz="1800" dirty="0">
                <a:latin typeface="Arial"/>
                <a:ea typeface="Verdana"/>
                <a:cs typeface="Arial"/>
              </a:rPr>
              <a:t>'. </a:t>
            </a:r>
            <a:endParaRPr lang="en-US" sz="1800" dirty="0">
              <a:latin typeface="Arial"/>
              <a:cs typeface="Arial"/>
            </a:endParaRPr>
          </a:p>
          <a:p>
            <a:endParaRPr lang="en-GB" sz="1800">
              <a:latin typeface="Arial"/>
              <a:ea typeface="Verdana"/>
              <a:cs typeface="Arial"/>
            </a:endParaRPr>
          </a:p>
          <a:p>
            <a:endParaRPr lang="en-GB" sz="1800" dirty="0">
              <a:latin typeface="Arial"/>
              <a:ea typeface="Verdana"/>
              <a:cs typeface="Arial"/>
            </a:endParaRPr>
          </a:p>
          <a:p>
            <a:endParaRPr lang="en-GB" sz="1800" dirty="0">
              <a:latin typeface="Arial"/>
              <a:ea typeface="Verdana"/>
              <a:cs typeface="Arial"/>
            </a:endParaRPr>
          </a:p>
          <a:p>
            <a:r>
              <a:rPr lang="en-GB" sz="1800" dirty="0">
                <a:latin typeface="Arial"/>
                <a:ea typeface="Verdana"/>
                <a:cs typeface="Arial"/>
              </a:rPr>
              <a:t>'Abide with me: fast falls the eventide;</a:t>
            </a:r>
            <a:br>
              <a:rPr lang="en-GB" sz="1800" dirty="0">
                <a:latin typeface="Arial"/>
                <a:ea typeface="Verdana"/>
              </a:rPr>
            </a:br>
            <a:r>
              <a:rPr lang="en-GB" sz="1800" dirty="0">
                <a:latin typeface="Arial"/>
                <a:ea typeface="Verdana"/>
                <a:cs typeface="Arial"/>
              </a:rPr>
              <a:t>the darkness deepens; Lord, with me abide.</a:t>
            </a:r>
            <a:br>
              <a:rPr lang="en-GB" sz="1800" dirty="0">
                <a:latin typeface="Arial"/>
                <a:ea typeface="Verdana"/>
              </a:rPr>
            </a:br>
            <a:r>
              <a:rPr lang="en-GB" sz="1800" dirty="0">
                <a:latin typeface="Arial"/>
                <a:ea typeface="Verdana"/>
                <a:cs typeface="Arial"/>
              </a:rPr>
              <a:t>When other helpers fail and comforts flee,</a:t>
            </a:r>
            <a:br>
              <a:rPr lang="en-GB" sz="1800" dirty="0">
                <a:latin typeface="Arial"/>
                <a:ea typeface="Verdana"/>
              </a:rPr>
            </a:br>
            <a:r>
              <a:rPr lang="en-GB" sz="1800" dirty="0">
                <a:latin typeface="Arial"/>
                <a:ea typeface="Verdana"/>
                <a:cs typeface="Arial"/>
              </a:rPr>
              <a:t>Help of the helpless, O abide with me...'</a:t>
            </a:r>
            <a:endParaRPr lang="en-GB" sz="1800" dirty="0">
              <a:latin typeface="Arial"/>
              <a:cs typeface="Arial"/>
            </a:endParaRPr>
          </a:p>
          <a:p>
            <a:endParaRPr lang="en-GB" sz="1800" dirty="0">
              <a:latin typeface="Arial"/>
              <a:ea typeface="Verdana"/>
              <a:cs typeface="Arial"/>
            </a:endParaRPr>
          </a:p>
          <a:p>
            <a:endParaRPr lang="en-GB" sz="1800" dirty="0">
              <a:ea typeface="Verdana"/>
              <a:cs typeface="Arial"/>
            </a:endParaRPr>
          </a:p>
          <a:p>
            <a:endParaRPr lang="en-GB" sz="1800">
              <a:latin typeface="Arial"/>
              <a:ea typeface="Verdana"/>
              <a:cs typeface="Arial"/>
            </a:endParaRPr>
          </a:p>
          <a:p>
            <a:endParaRPr lang="en-GB" sz="1800">
              <a:latin typeface="Arial"/>
              <a:ea typeface="Verdana"/>
              <a:cs typeface="Arial"/>
            </a:endParaRPr>
          </a:p>
          <a:p>
            <a:endParaRPr lang="en-GB" sz="1800">
              <a:latin typeface="Arial"/>
              <a:ea typeface="Verdana"/>
              <a:cs typeface="Arial"/>
            </a:endParaRPr>
          </a:p>
        </p:txBody>
      </p:sp>
      <p:sp>
        <p:nvSpPr>
          <p:cNvPr id="5" name="Slide Number Placeholder 4">
            <a:extLst>
              <a:ext uri="{FF2B5EF4-FFF2-40B4-BE49-F238E27FC236}">
                <a16:creationId xmlns:a16="http://schemas.microsoft.com/office/drawing/2014/main" id="{20CF3B26-97B0-4FD5-94AD-0F49CEAD76FE}"/>
              </a:ext>
            </a:extLst>
          </p:cNvPr>
          <p:cNvSpPr>
            <a:spLocks noGrp="1"/>
          </p:cNvSpPr>
          <p:nvPr>
            <p:ph type="sldNum" sz="quarter" idx="12"/>
          </p:nvPr>
        </p:nvSpPr>
        <p:spPr/>
        <p:txBody>
          <a:bodyPr/>
          <a:lstStyle/>
          <a:p>
            <a:fld id="{48F63A3B-78C7-47BE-AE5E-E10140E04643}" type="slidenum">
              <a:rPr lang="en-US" smtClean="0"/>
              <a:t>15</a:t>
            </a:fld>
            <a:endParaRPr lang="en-US"/>
          </a:p>
        </p:txBody>
      </p:sp>
      <p:pic>
        <p:nvPicPr>
          <p:cNvPr id="6" name="Picture 5" descr="A group of children singing in a choir&#10;&#10;AI-generated content may be incorrect.">
            <a:extLst>
              <a:ext uri="{FF2B5EF4-FFF2-40B4-BE49-F238E27FC236}">
                <a16:creationId xmlns:a16="http://schemas.microsoft.com/office/drawing/2014/main" id="{5EC298FE-F94A-32CC-299B-AE8FB5844736}"/>
              </a:ext>
            </a:extLst>
          </p:cNvPr>
          <p:cNvPicPr>
            <a:picLocks noChangeAspect="1"/>
          </p:cNvPicPr>
          <p:nvPr/>
        </p:nvPicPr>
        <p:blipFill>
          <a:blip r:embed="rId4"/>
          <a:stretch>
            <a:fillRect/>
          </a:stretch>
        </p:blipFill>
        <p:spPr>
          <a:xfrm>
            <a:off x="4892164" y="3205940"/>
            <a:ext cx="3561616" cy="2863362"/>
          </a:xfrm>
          <a:prstGeom prst="rect">
            <a:avLst/>
          </a:prstGeom>
        </p:spPr>
      </p:pic>
      <p:sp>
        <p:nvSpPr>
          <p:cNvPr id="8" name="Text Placeholder 5">
            <a:extLst>
              <a:ext uri="{FF2B5EF4-FFF2-40B4-BE49-F238E27FC236}">
                <a16:creationId xmlns:a16="http://schemas.microsoft.com/office/drawing/2014/main" id="{1363C6CE-9CCE-2806-5172-E323DB32CC0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11022369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2E307-FA12-4B15-9692-F8F0CE1D9A76}"/>
              </a:ext>
            </a:extLst>
          </p:cNvPr>
          <p:cNvSpPr>
            <a:spLocks noGrp="1"/>
          </p:cNvSpPr>
          <p:nvPr>
            <p:ph type="title"/>
          </p:nvPr>
        </p:nvSpPr>
        <p:spPr>
          <a:xfrm>
            <a:off x="396871" y="897242"/>
            <a:ext cx="8139248" cy="936956"/>
          </a:xfrm>
        </p:spPr>
        <p:txBody>
          <a:bodyPr/>
          <a:lstStyle/>
          <a:p>
            <a:r>
              <a:rPr lang="en-GB" dirty="0"/>
              <a:t>What happens at a funeral? - Commendation and Committal</a:t>
            </a:r>
          </a:p>
        </p:txBody>
      </p:sp>
      <p:sp>
        <p:nvSpPr>
          <p:cNvPr id="5" name="Slide Number Placeholder 4">
            <a:extLst>
              <a:ext uri="{FF2B5EF4-FFF2-40B4-BE49-F238E27FC236}">
                <a16:creationId xmlns:a16="http://schemas.microsoft.com/office/drawing/2014/main" id="{269A5F65-8889-4BF6-BAC5-77350FA57958}"/>
              </a:ext>
            </a:extLst>
          </p:cNvPr>
          <p:cNvSpPr>
            <a:spLocks noGrp="1"/>
          </p:cNvSpPr>
          <p:nvPr>
            <p:ph type="sldNum" sz="quarter" idx="12"/>
          </p:nvPr>
        </p:nvSpPr>
        <p:spPr/>
        <p:txBody>
          <a:bodyPr/>
          <a:lstStyle/>
          <a:p>
            <a:fld id="{48F63A3B-78C7-47BE-AE5E-E10140E04643}" type="slidenum">
              <a:rPr lang="en-US" smtClean="0"/>
              <a:t>16</a:t>
            </a:fld>
            <a:endParaRPr lang="en-US"/>
          </a:p>
        </p:txBody>
      </p:sp>
      <p:sp>
        <p:nvSpPr>
          <p:cNvPr id="7" name="Content Placeholder 6">
            <a:extLst>
              <a:ext uri="{FF2B5EF4-FFF2-40B4-BE49-F238E27FC236}">
                <a16:creationId xmlns:a16="http://schemas.microsoft.com/office/drawing/2014/main" id="{A0420F35-E918-CACF-15A8-9EFBD4EB2D9C}"/>
              </a:ext>
            </a:extLst>
          </p:cNvPr>
          <p:cNvSpPr>
            <a:spLocks noGrp="1"/>
          </p:cNvSpPr>
          <p:nvPr>
            <p:ph idx="1"/>
          </p:nvPr>
        </p:nvSpPr>
        <p:spPr>
          <a:xfrm>
            <a:off x="391567" y="2338680"/>
            <a:ext cx="3977264" cy="4177809"/>
          </a:xfrm>
        </p:spPr>
        <p:txBody>
          <a:bodyPr vert="horz" lIns="0" tIns="0" rIns="0" bIns="0" rtlCol="0" anchor="t">
            <a:normAutofit/>
          </a:bodyPr>
          <a:lstStyle/>
          <a:p>
            <a:endParaRPr lang="en-GB" sz="1800" dirty="0">
              <a:cs typeface="Arial"/>
            </a:endParaRPr>
          </a:p>
          <a:p>
            <a:pPr>
              <a:lnSpc>
                <a:spcPct val="90000"/>
              </a:lnSpc>
            </a:pPr>
            <a:r>
              <a:rPr lang="en-GB" sz="1800" dirty="0">
                <a:cs typeface="Arial"/>
              </a:rPr>
              <a:t>Having commended the person's spirit to God's care, the priest then </a:t>
            </a:r>
            <a:r>
              <a:rPr lang="en-GB" sz="1800" b="1" dirty="0">
                <a:cs typeface="Arial"/>
              </a:rPr>
              <a:t>commits</a:t>
            </a:r>
            <a:r>
              <a:rPr lang="en-GB" sz="1800" dirty="0">
                <a:cs typeface="Arial"/>
              </a:rPr>
              <a:t> the body to be buried or cremated. The priest says:</a:t>
            </a:r>
          </a:p>
          <a:p>
            <a:pPr>
              <a:lnSpc>
                <a:spcPct val="90000"/>
              </a:lnSpc>
            </a:pPr>
            <a:r>
              <a:rPr lang="en-GB" sz="1800" dirty="0">
                <a:cs typeface="Arial"/>
              </a:rPr>
              <a:t>'We have entrusted our brother/sister (name of person) to God’s mercy, and we now commit his/her body to the ground:</a:t>
            </a:r>
          </a:p>
          <a:p>
            <a:pPr>
              <a:lnSpc>
                <a:spcPct val="90000"/>
              </a:lnSpc>
            </a:pPr>
            <a:r>
              <a:rPr lang="en-GB" sz="1800" dirty="0">
                <a:cs typeface="Arial"/>
              </a:rPr>
              <a:t>earth to earth, ashes to ashes, dust to dust: in sure and certain hope of the resurrection to eternal life through our Lord Jesus Christ'.</a:t>
            </a:r>
            <a:endParaRPr lang="en-GB" dirty="0">
              <a:cs typeface="Arial"/>
            </a:endParaRPr>
          </a:p>
          <a:p>
            <a:endParaRPr lang="en-GB" sz="1800" dirty="0">
              <a:cs typeface="Arial"/>
            </a:endParaRPr>
          </a:p>
          <a:p>
            <a:endParaRPr lang="en-GB" sz="1800" dirty="0">
              <a:cs typeface="Arial"/>
            </a:endParaRPr>
          </a:p>
          <a:p>
            <a:endParaRPr lang="en-GB" sz="1800" dirty="0">
              <a:cs typeface="Arial"/>
            </a:endParaRPr>
          </a:p>
        </p:txBody>
      </p:sp>
      <p:sp>
        <p:nvSpPr>
          <p:cNvPr id="10" name="TextBox 9">
            <a:extLst>
              <a:ext uri="{FF2B5EF4-FFF2-40B4-BE49-F238E27FC236}">
                <a16:creationId xmlns:a16="http://schemas.microsoft.com/office/drawing/2014/main" id="{C9EFBDDD-E373-93DB-2E50-3CB08ACD0139}"/>
              </a:ext>
            </a:extLst>
          </p:cNvPr>
          <p:cNvSpPr txBox="1"/>
          <p:nvPr/>
        </p:nvSpPr>
        <p:spPr>
          <a:xfrm>
            <a:off x="301083" y="2009253"/>
            <a:ext cx="83299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t>Towards the end of the funeral, the priest will </a:t>
            </a:r>
            <a:r>
              <a:rPr lang="en-GB" b="1"/>
              <a:t>commend</a:t>
            </a:r>
            <a:r>
              <a:rPr lang="en-GB"/>
              <a:t> the person who has died into God's care. </a:t>
            </a:r>
          </a:p>
        </p:txBody>
      </p:sp>
      <p:sp>
        <p:nvSpPr>
          <p:cNvPr id="8" name="Text Placeholder 5">
            <a:extLst>
              <a:ext uri="{FF2B5EF4-FFF2-40B4-BE49-F238E27FC236}">
                <a16:creationId xmlns:a16="http://schemas.microsoft.com/office/drawing/2014/main" id="{1AF52D99-2A9C-6163-BFC0-6A6E5FA2C79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9" name="Picture 8" descr="A person&amp;#39;s hands with a gold ring on their fingers&#10;&#10;AI-generated content may be incorrect.">
            <a:extLst>
              <a:ext uri="{FF2B5EF4-FFF2-40B4-BE49-F238E27FC236}">
                <a16:creationId xmlns:a16="http://schemas.microsoft.com/office/drawing/2014/main" id="{E4C61592-2266-3071-7380-26F8222FC94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0" y="2968923"/>
            <a:ext cx="3982529" cy="2688567"/>
          </a:xfrm>
          <a:prstGeom prst="rect">
            <a:avLst/>
          </a:prstGeom>
        </p:spPr>
      </p:pic>
    </p:spTree>
    <p:extLst>
      <p:ext uri="{BB962C8B-B14F-4D97-AF65-F5344CB8AC3E}">
        <p14:creationId xmlns:p14="http://schemas.microsoft.com/office/powerpoint/2010/main" val="37594864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23800-8ABD-4D39-B4A2-3E9532E24375}"/>
              </a:ext>
            </a:extLst>
          </p:cNvPr>
          <p:cNvSpPr>
            <a:spLocks noGrp="1"/>
          </p:cNvSpPr>
          <p:nvPr>
            <p:ph type="title"/>
          </p:nvPr>
        </p:nvSpPr>
        <p:spPr>
          <a:xfrm>
            <a:off x="362752" y="823714"/>
            <a:ext cx="8139248" cy="936956"/>
          </a:xfrm>
        </p:spPr>
        <p:txBody>
          <a:bodyPr/>
          <a:lstStyle/>
          <a:p>
            <a:r>
              <a:rPr lang="en-GB" dirty="0"/>
              <a:t>What happens at a funeral? - Dismissal and Blessing</a:t>
            </a:r>
          </a:p>
        </p:txBody>
      </p:sp>
      <p:sp>
        <p:nvSpPr>
          <p:cNvPr id="3" name="Content Placeholder 2">
            <a:extLst>
              <a:ext uri="{FF2B5EF4-FFF2-40B4-BE49-F238E27FC236}">
                <a16:creationId xmlns:a16="http://schemas.microsoft.com/office/drawing/2014/main" id="{FBDBA712-E76E-469F-A2CE-463DD2DD13FC}"/>
              </a:ext>
            </a:extLst>
          </p:cNvPr>
          <p:cNvSpPr>
            <a:spLocks noGrp="1"/>
          </p:cNvSpPr>
          <p:nvPr>
            <p:ph idx="1"/>
          </p:nvPr>
        </p:nvSpPr>
        <p:spPr>
          <a:xfrm>
            <a:off x="376211" y="2078081"/>
            <a:ext cx="8241989" cy="3796756"/>
          </a:xfrm>
        </p:spPr>
        <p:txBody>
          <a:bodyPr vert="horz" lIns="0" tIns="0" rIns="0" bIns="0" rtlCol="0" anchor="t">
            <a:noAutofit/>
          </a:bodyPr>
          <a:lstStyle/>
          <a:p>
            <a:r>
              <a:rPr lang="en-GB" sz="1800" dirty="0">
                <a:cs typeface="Arial"/>
              </a:rPr>
              <a:t>At the end of the funeral, the priest calls the funeral to an end and gives God's blessing to everyone attending the service. </a:t>
            </a:r>
          </a:p>
          <a:p>
            <a:endParaRPr lang="en-GB" sz="1800" dirty="0">
              <a:cs typeface="Arial"/>
            </a:endParaRPr>
          </a:p>
          <a:p>
            <a:endParaRPr lang="en-GB" sz="1800" dirty="0">
              <a:cs typeface="Arial"/>
            </a:endParaRPr>
          </a:p>
        </p:txBody>
      </p:sp>
      <p:sp>
        <p:nvSpPr>
          <p:cNvPr id="5" name="Slide Number Placeholder 4">
            <a:extLst>
              <a:ext uri="{FF2B5EF4-FFF2-40B4-BE49-F238E27FC236}">
                <a16:creationId xmlns:a16="http://schemas.microsoft.com/office/drawing/2014/main" id="{845DE94A-AEA5-431D-A757-CE82FBBA7283}"/>
              </a:ext>
            </a:extLst>
          </p:cNvPr>
          <p:cNvSpPr>
            <a:spLocks noGrp="1"/>
          </p:cNvSpPr>
          <p:nvPr>
            <p:ph type="sldNum" sz="quarter" idx="12"/>
          </p:nvPr>
        </p:nvSpPr>
        <p:spPr/>
        <p:txBody>
          <a:bodyPr/>
          <a:lstStyle/>
          <a:p>
            <a:fld id="{48F63A3B-78C7-47BE-AE5E-E10140E04643}" type="slidenum">
              <a:rPr lang="en-US" smtClean="0"/>
              <a:t>17</a:t>
            </a:fld>
            <a:endParaRPr lang="en-US"/>
          </a:p>
        </p:txBody>
      </p:sp>
      <p:pic>
        <p:nvPicPr>
          <p:cNvPr id="6" name="Picture 5" descr="A stained glass window with a bird&#10;&#10;AI-generated content may be incorrect.">
            <a:extLst>
              <a:ext uri="{FF2B5EF4-FFF2-40B4-BE49-F238E27FC236}">
                <a16:creationId xmlns:a16="http://schemas.microsoft.com/office/drawing/2014/main" id="{DDE0E8F0-0DAD-9DB1-9055-225787CD21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6553" y="3244922"/>
            <a:ext cx="3762909" cy="2448674"/>
          </a:xfrm>
          <a:prstGeom prst="rect">
            <a:avLst/>
          </a:prstGeom>
        </p:spPr>
      </p:pic>
      <p:sp>
        <p:nvSpPr>
          <p:cNvPr id="7" name="TextBox 6">
            <a:extLst>
              <a:ext uri="{FF2B5EF4-FFF2-40B4-BE49-F238E27FC236}">
                <a16:creationId xmlns:a16="http://schemas.microsoft.com/office/drawing/2014/main" id="{7A5548DE-D935-2631-C1F6-9AEC04B7BB77}"/>
              </a:ext>
            </a:extLst>
          </p:cNvPr>
          <p:cNvSpPr txBox="1"/>
          <p:nvPr/>
        </p:nvSpPr>
        <p:spPr>
          <a:xfrm>
            <a:off x="4573365" y="3114602"/>
            <a:ext cx="4194424" cy="30777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000"/>
              </a:spcAft>
            </a:pPr>
            <a:r>
              <a:rPr lang="en-GB">
                <a:cs typeface="Arial"/>
              </a:rPr>
              <a:t>'May God give you</a:t>
            </a:r>
          </a:p>
          <a:p>
            <a:pPr>
              <a:spcAft>
                <a:spcPts val="1000"/>
              </a:spcAft>
            </a:pPr>
            <a:r>
              <a:rPr lang="en-GB">
                <a:cs typeface="Arial"/>
              </a:rPr>
              <a:t>his comfort and his peace,</a:t>
            </a:r>
          </a:p>
          <a:p>
            <a:pPr>
              <a:spcAft>
                <a:spcPts val="1000"/>
              </a:spcAft>
            </a:pPr>
            <a:r>
              <a:rPr lang="en-GB">
                <a:cs typeface="Arial"/>
              </a:rPr>
              <a:t>his light and his joy,</a:t>
            </a:r>
          </a:p>
          <a:p>
            <a:pPr>
              <a:spcAft>
                <a:spcPts val="1000"/>
              </a:spcAft>
            </a:pPr>
            <a:r>
              <a:rPr lang="en-GB">
                <a:cs typeface="Arial"/>
              </a:rPr>
              <a:t>in this world and the next;</a:t>
            </a:r>
          </a:p>
          <a:p>
            <a:pPr>
              <a:spcAft>
                <a:spcPts val="1000"/>
              </a:spcAft>
            </a:pPr>
            <a:r>
              <a:rPr lang="en-GB">
                <a:cs typeface="Arial"/>
              </a:rPr>
              <a:t>and the blessing of God almighty,</a:t>
            </a:r>
          </a:p>
          <a:p>
            <a:pPr>
              <a:spcAft>
                <a:spcPts val="1000"/>
              </a:spcAft>
            </a:pPr>
            <a:r>
              <a:rPr lang="en-GB">
                <a:cs typeface="Arial"/>
              </a:rPr>
              <a:t>the Father, the Son, and the Holy Spirit,</a:t>
            </a:r>
          </a:p>
          <a:p>
            <a:pPr>
              <a:spcAft>
                <a:spcPts val="1000"/>
              </a:spcAft>
            </a:pPr>
            <a:r>
              <a:rPr lang="en-GB">
                <a:cs typeface="Arial"/>
              </a:rPr>
              <a:t>be among you and remain with you always'.</a:t>
            </a:r>
            <a:endParaRPr lang="en-GB"/>
          </a:p>
        </p:txBody>
      </p:sp>
      <p:sp>
        <p:nvSpPr>
          <p:cNvPr id="9" name="Text Placeholder 5">
            <a:extLst>
              <a:ext uri="{FF2B5EF4-FFF2-40B4-BE49-F238E27FC236}">
                <a16:creationId xmlns:a16="http://schemas.microsoft.com/office/drawing/2014/main" id="{A0A6E6E6-318C-626A-E68F-45B946416652}"/>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25638164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D3D78-8CD1-4693-96DA-4EA7513DBC68}"/>
              </a:ext>
            </a:extLst>
          </p:cNvPr>
          <p:cNvSpPr>
            <a:spLocks noGrp="1"/>
          </p:cNvSpPr>
          <p:nvPr>
            <p:ph type="title"/>
          </p:nvPr>
        </p:nvSpPr>
        <p:spPr>
          <a:xfrm>
            <a:off x="366363" y="1086041"/>
            <a:ext cx="8153626" cy="635031"/>
          </a:xfrm>
        </p:spPr>
        <p:txBody>
          <a:bodyPr/>
          <a:lstStyle/>
          <a:p>
            <a:r>
              <a:rPr lang="en-GB"/>
              <a:t>After the funeral </a:t>
            </a:r>
          </a:p>
        </p:txBody>
      </p:sp>
      <p:sp>
        <p:nvSpPr>
          <p:cNvPr id="3" name="Content Placeholder 2">
            <a:extLst>
              <a:ext uri="{FF2B5EF4-FFF2-40B4-BE49-F238E27FC236}">
                <a16:creationId xmlns:a16="http://schemas.microsoft.com/office/drawing/2014/main" id="{D27D0CF3-97EE-4322-B334-ACBE3D5C874D}"/>
              </a:ext>
            </a:extLst>
          </p:cNvPr>
          <p:cNvSpPr>
            <a:spLocks noGrp="1"/>
          </p:cNvSpPr>
          <p:nvPr>
            <p:ph idx="1"/>
          </p:nvPr>
        </p:nvSpPr>
        <p:spPr>
          <a:xfrm>
            <a:off x="337295" y="2104049"/>
            <a:ext cx="4496796" cy="3750891"/>
          </a:xfrm>
          <a:solidFill>
            <a:schemeClr val="tx2"/>
          </a:solidFill>
          <a:ln>
            <a:solidFill>
              <a:schemeClr val="bg1"/>
            </a:solidFill>
          </a:ln>
        </p:spPr>
        <p:txBody>
          <a:bodyPr vert="horz" lIns="0" tIns="0" rIns="0" bIns="0" rtlCol="0" anchor="t">
            <a:normAutofit fontScale="92500" lnSpcReduction="10000"/>
          </a:bodyPr>
          <a:lstStyle/>
          <a:p>
            <a:endParaRPr lang="en-GB" sz="1800">
              <a:solidFill>
                <a:schemeClr val="bg1"/>
              </a:solidFill>
              <a:cs typeface="Arial"/>
            </a:endParaRPr>
          </a:p>
          <a:p>
            <a:r>
              <a:rPr lang="en-GB" sz="1800" dirty="0">
                <a:solidFill>
                  <a:schemeClr val="bg1"/>
                </a:solidFill>
                <a:cs typeface="Arial"/>
              </a:rPr>
              <a:t>Sometimes family and friends have travelled long distances to attend the funeral as a mark of respect for the person who died and so refreshments are often served after a funeral. People have the chance to share memories of their loved one and to talk to people they might not see very often. </a:t>
            </a:r>
            <a:endParaRPr lang="en-US" sz="1800" dirty="0">
              <a:solidFill>
                <a:schemeClr val="bg1"/>
              </a:solidFill>
              <a:cs typeface="Arial"/>
            </a:endParaRPr>
          </a:p>
          <a:p>
            <a:pPr algn="ctr"/>
            <a:endParaRPr lang="en-GB" sz="1800">
              <a:solidFill>
                <a:schemeClr val="bg1"/>
              </a:solidFill>
              <a:cs typeface="Arial"/>
            </a:endParaRPr>
          </a:p>
          <a:p>
            <a:r>
              <a:rPr lang="en-GB" sz="1800" dirty="0">
                <a:solidFill>
                  <a:schemeClr val="bg1"/>
                </a:solidFill>
                <a:cs typeface="Arial"/>
              </a:rPr>
              <a:t>A community of friends and family can really help a person through their grief, by spending time with them, going for walks or helping with day-to-day jobs.  </a:t>
            </a:r>
          </a:p>
          <a:p>
            <a:endParaRPr lang="en-GB" sz="1800">
              <a:solidFill>
                <a:schemeClr val="bg1"/>
              </a:solidFill>
              <a:cs typeface="Arial"/>
            </a:endParaRPr>
          </a:p>
          <a:p>
            <a:endParaRPr lang="en-GB" sz="1800">
              <a:solidFill>
                <a:schemeClr val="bg1"/>
              </a:solidFill>
              <a:cs typeface="Arial"/>
            </a:endParaRPr>
          </a:p>
          <a:p>
            <a:endParaRPr lang="en-GB" sz="1800">
              <a:solidFill>
                <a:schemeClr val="bg1"/>
              </a:solidFill>
              <a:cs typeface="Arial"/>
            </a:endParaRPr>
          </a:p>
          <a:p>
            <a:endParaRPr lang="en-GB">
              <a:solidFill>
                <a:schemeClr val="bg1"/>
              </a:solidFill>
              <a:cs typeface="Arial"/>
            </a:endParaRPr>
          </a:p>
        </p:txBody>
      </p:sp>
      <p:sp>
        <p:nvSpPr>
          <p:cNvPr id="5" name="Slide Number Placeholder 4">
            <a:extLst>
              <a:ext uri="{FF2B5EF4-FFF2-40B4-BE49-F238E27FC236}">
                <a16:creationId xmlns:a16="http://schemas.microsoft.com/office/drawing/2014/main" id="{086DEEAC-8689-487F-89EA-BD2111B0A654}"/>
              </a:ext>
            </a:extLst>
          </p:cNvPr>
          <p:cNvSpPr>
            <a:spLocks noGrp="1"/>
          </p:cNvSpPr>
          <p:nvPr>
            <p:ph type="sldNum" sz="quarter" idx="12"/>
          </p:nvPr>
        </p:nvSpPr>
        <p:spPr/>
        <p:txBody>
          <a:bodyPr/>
          <a:lstStyle/>
          <a:p>
            <a:fld id="{48F63A3B-78C7-47BE-AE5E-E10140E04643}" type="slidenum">
              <a:rPr lang="en-US" smtClean="0"/>
              <a:t>18</a:t>
            </a:fld>
            <a:endParaRPr lang="en-US"/>
          </a:p>
        </p:txBody>
      </p:sp>
      <p:sp>
        <p:nvSpPr>
          <p:cNvPr id="8" name="Text Placeholder 5">
            <a:extLst>
              <a:ext uri="{FF2B5EF4-FFF2-40B4-BE49-F238E27FC236}">
                <a16:creationId xmlns:a16="http://schemas.microsoft.com/office/drawing/2014/main" id="{A04C1A54-3866-8832-7FFA-86E04450EB8C}"/>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4" name="Picture 3" descr="A person and person walking on a path&#10;&#10;AI-generated content may be incorrect.">
            <a:extLst>
              <a:ext uri="{FF2B5EF4-FFF2-40B4-BE49-F238E27FC236}">
                <a16:creationId xmlns:a16="http://schemas.microsoft.com/office/drawing/2014/main" id="{5B890503-3D02-DA68-828E-A4F02511E88C}"/>
              </a:ext>
            </a:extLst>
          </p:cNvPr>
          <p:cNvPicPr>
            <a:picLocks noChangeAspect="1"/>
          </p:cNvPicPr>
          <p:nvPr/>
        </p:nvPicPr>
        <p:blipFill>
          <a:blip r:embed="rId3" cstate="screen">
            <a:extLst>
              <a:ext uri="{28A0092B-C50C-407E-A947-70E740481C1C}">
                <a14:useLocalDpi xmlns:a14="http://schemas.microsoft.com/office/drawing/2010/main"/>
              </a:ext>
            </a:extLst>
          </a:blip>
          <a:srcRect b="-328"/>
          <a:stretch/>
        </p:blipFill>
        <p:spPr>
          <a:xfrm>
            <a:off x="5334000" y="1712141"/>
            <a:ext cx="3356433" cy="4411417"/>
          </a:xfrm>
          <a:prstGeom prst="rect">
            <a:avLst/>
          </a:prstGeom>
        </p:spPr>
      </p:pic>
    </p:spTree>
    <p:extLst>
      <p:ext uri="{BB962C8B-B14F-4D97-AF65-F5344CB8AC3E}">
        <p14:creationId xmlns:p14="http://schemas.microsoft.com/office/powerpoint/2010/main" val="1235784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ea typeface="+mn-lt"/>
                <a:cs typeface="+mn-lt"/>
              </a:rPr>
              <a:t>Thank you for downloading this resource. We hope that it has been a useful teaching tool in your classroom.</a:t>
            </a: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GB">
              <a:solidFill>
                <a:schemeClr val="bg1"/>
              </a:solidFill>
              <a:cs typeface="Arial"/>
            </a:endParaRPr>
          </a:p>
          <a:p>
            <a:endParaRPr lang="en-GB" u="sng">
              <a:ea typeface="+mn-lt"/>
              <a:cs typeface="+mn-lt"/>
            </a:endParaRPr>
          </a:p>
        </p:txBody>
      </p:sp>
      <p:sp>
        <p:nvSpPr>
          <p:cNvPr id="3" name="Footer Placeholder 2">
            <a:extLst>
              <a:ext uri="{FF2B5EF4-FFF2-40B4-BE49-F238E27FC236}">
                <a16:creationId xmlns:a16="http://schemas.microsoft.com/office/drawing/2014/main" id="{5A6216B5-5F97-35BD-E4C2-8BB1055F50AF}"/>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©2024 Dean and Chapter of Westminster</a:t>
            </a: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20160" y="1836010"/>
            <a:ext cx="5114051" cy="4652472"/>
          </a:xfrm>
        </p:spPr>
        <p:txBody>
          <a:bodyPr vert="horz" lIns="0" tIns="0" rIns="0" bIns="0" rtlCol="0" anchor="t">
            <a:normAutofit/>
          </a:bodyPr>
          <a:lstStyle/>
          <a:p>
            <a:r>
              <a:rPr lang="en-US" sz="1800" dirty="0">
                <a:solidFill>
                  <a:srgbClr val="140E66"/>
                </a:solidFill>
              </a:rPr>
              <a:t>When a person dies, their family and friends can experience a range of emotions such as sadness, anger, shock, disbelief, anger or fear. It is also common to feel a sense of relief, particularly if the person had been ill or in pain. All these feelings are natural and are part of what is called grief. The Bible tells us that Jesus himself experienced grief, after his friend Lazarus died. ‘</a:t>
            </a:r>
            <a:r>
              <a:rPr lang="en-US" sz="1800" b="1" dirty="0">
                <a:solidFill>
                  <a:srgbClr val="140E66"/>
                </a:solidFill>
              </a:rPr>
              <a:t>Jesus wept</a:t>
            </a:r>
            <a:r>
              <a:rPr lang="en-US" sz="1800" dirty="0">
                <a:solidFill>
                  <a:srgbClr val="140E66"/>
                </a:solidFill>
              </a:rPr>
              <a:t>’ (John 11:35)</a:t>
            </a:r>
          </a:p>
          <a:p>
            <a:endParaRPr lang="en-US" sz="1800">
              <a:solidFill>
                <a:srgbClr val="140E66"/>
              </a:solidFill>
            </a:endParaRPr>
          </a:p>
          <a:p>
            <a:r>
              <a:rPr lang="en-GB" sz="1800" dirty="0">
                <a:solidFill>
                  <a:srgbClr val="140E66"/>
                </a:solidFill>
                <a:cs typeface="Arial"/>
              </a:rPr>
              <a:t>The Bible is full of words of comfort for those who have lost a loved one. </a:t>
            </a:r>
          </a:p>
          <a:p>
            <a:r>
              <a:rPr lang="en-GB" sz="1800" b="1" dirty="0">
                <a:solidFill>
                  <a:srgbClr val="140E66"/>
                </a:solidFill>
              </a:rPr>
              <a:t>'The</a:t>
            </a:r>
            <a:r>
              <a:rPr lang="en-GB" sz="1800" b="1" i="0" dirty="0">
                <a:solidFill>
                  <a:srgbClr val="140E66"/>
                </a:solidFill>
                <a:effectLst/>
              </a:rPr>
              <a:t> </a:t>
            </a:r>
            <a:r>
              <a:rPr lang="en-GB" sz="1800" b="1" dirty="0">
                <a:solidFill>
                  <a:srgbClr val="140E66"/>
                </a:solidFill>
              </a:rPr>
              <a:t>Lord</a:t>
            </a:r>
            <a:r>
              <a:rPr lang="en-GB" sz="1800" b="1" i="0" dirty="0">
                <a:solidFill>
                  <a:srgbClr val="140E66"/>
                </a:solidFill>
                <a:effectLst/>
              </a:rPr>
              <a:t> is near to the broken-hearted, and saves the crushed in spirit</a:t>
            </a:r>
            <a:r>
              <a:rPr lang="en-GB" sz="1800" b="1" dirty="0">
                <a:solidFill>
                  <a:srgbClr val="140E66"/>
                </a:solidFill>
              </a:rPr>
              <a:t>'.</a:t>
            </a:r>
            <a:r>
              <a:rPr lang="en-GB" sz="1800" b="0" i="0" dirty="0">
                <a:solidFill>
                  <a:srgbClr val="140E66"/>
                </a:solidFill>
                <a:effectLst/>
              </a:rPr>
              <a:t> (Psalm 34:18)</a:t>
            </a:r>
            <a:endParaRPr lang="en-GB" sz="1800" dirty="0">
              <a:solidFill>
                <a:srgbClr val="140E66"/>
              </a:solidFill>
              <a:cs typeface="Arial"/>
            </a:endParaRPr>
          </a:p>
          <a:p>
            <a:endParaRPr lang="en-GB" sz="1800" i="0" dirty="0">
              <a:effectLst/>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Christian views on death</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63180" y="1784602"/>
            <a:ext cx="8295111" cy="1545119"/>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GB">
              <a:cs typeface="Arial"/>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p:txBody>
      </p:sp>
      <p:pic>
        <p:nvPicPr>
          <p:cNvPr id="2" name="Picture 1" descr="A wooden podium with a red and blue cover&#10;&#10;AI-generated content may be incorrect.">
            <a:extLst>
              <a:ext uri="{FF2B5EF4-FFF2-40B4-BE49-F238E27FC236}">
                <a16:creationId xmlns:a16="http://schemas.microsoft.com/office/drawing/2014/main" id="{185D7D70-2848-90FE-9BF1-DE70DE50A1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95131" y="1764631"/>
            <a:ext cx="2707264" cy="4722395"/>
          </a:xfrm>
          <a:prstGeom prst="rect">
            <a:avLst/>
          </a:prstGeom>
        </p:spPr>
      </p:pic>
    </p:spTree>
    <p:extLst>
      <p:ext uri="{BB962C8B-B14F-4D97-AF65-F5344CB8AC3E}">
        <p14:creationId xmlns:p14="http://schemas.microsoft.com/office/powerpoint/2010/main" val="37128333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05F69-3BA4-4575-9457-F378F4C0BC0E}"/>
              </a:ext>
            </a:extLst>
          </p:cNvPr>
          <p:cNvSpPr>
            <a:spLocks noGrp="1"/>
          </p:cNvSpPr>
          <p:nvPr>
            <p:ph type="title"/>
          </p:nvPr>
        </p:nvSpPr>
        <p:spPr>
          <a:xfrm>
            <a:off x="327918" y="540001"/>
            <a:ext cx="8139248" cy="936956"/>
          </a:xfrm>
        </p:spPr>
        <p:txBody>
          <a:bodyPr/>
          <a:lstStyle/>
          <a:p>
            <a:r>
              <a:rPr lang="en-GB"/>
              <a:t>Christian views on death</a:t>
            </a:r>
          </a:p>
        </p:txBody>
      </p:sp>
      <p:sp>
        <p:nvSpPr>
          <p:cNvPr id="3" name="Content Placeholder 2">
            <a:extLst>
              <a:ext uri="{FF2B5EF4-FFF2-40B4-BE49-F238E27FC236}">
                <a16:creationId xmlns:a16="http://schemas.microsoft.com/office/drawing/2014/main" id="{FAA453F3-1A74-405E-B9F7-97CAC99E2F1B}"/>
              </a:ext>
            </a:extLst>
          </p:cNvPr>
          <p:cNvSpPr>
            <a:spLocks noGrp="1"/>
          </p:cNvSpPr>
          <p:nvPr>
            <p:ph idx="1"/>
          </p:nvPr>
        </p:nvSpPr>
        <p:spPr>
          <a:xfrm>
            <a:off x="324048" y="1718794"/>
            <a:ext cx="5710417" cy="4896275"/>
          </a:xfrm>
        </p:spPr>
        <p:txBody>
          <a:bodyPr vert="horz" lIns="0" tIns="0" rIns="0" bIns="0" rtlCol="0" anchor="t">
            <a:noAutofit/>
          </a:bodyPr>
          <a:lstStyle/>
          <a:p>
            <a:r>
              <a:rPr lang="en-GB" sz="1800" b="0" i="0" dirty="0">
                <a:solidFill>
                  <a:srgbClr val="140E66"/>
                </a:solidFill>
                <a:effectLst/>
              </a:rPr>
              <a:t>Everyone who lives must also die. This might sound very depressing</a:t>
            </a:r>
            <a:r>
              <a:rPr lang="en-GB" sz="1800" dirty="0">
                <a:solidFill>
                  <a:srgbClr val="140E66"/>
                </a:solidFill>
              </a:rPr>
              <a:t>,</a:t>
            </a:r>
            <a:r>
              <a:rPr lang="en-GB" sz="1800" b="0" i="0" dirty="0">
                <a:solidFill>
                  <a:srgbClr val="140E66"/>
                </a:solidFill>
                <a:effectLst/>
              </a:rPr>
              <a:t> but Christians believe that death is not the end, it is just the end of </a:t>
            </a:r>
            <a:r>
              <a:rPr lang="en-GB" sz="1800" dirty="0">
                <a:solidFill>
                  <a:srgbClr val="140E66"/>
                </a:solidFill>
              </a:rPr>
              <a:t>our physical</a:t>
            </a:r>
            <a:r>
              <a:rPr lang="en-GB" sz="1800" b="0" i="0" dirty="0">
                <a:solidFill>
                  <a:srgbClr val="140E66"/>
                </a:solidFill>
                <a:effectLst/>
              </a:rPr>
              <a:t> </a:t>
            </a:r>
            <a:r>
              <a:rPr lang="en-GB" sz="1800" dirty="0">
                <a:solidFill>
                  <a:srgbClr val="140E66"/>
                </a:solidFill>
              </a:rPr>
              <a:t>life </a:t>
            </a:r>
            <a:r>
              <a:rPr lang="en-GB" sz="1800" b="0" i="0" dirty="0">
                <a:solidFill>
                  <a:srgbClr val="140E66"/>
                </a:solidFill>
                <a:effectLst/>
              </a:rPr>
              <a:t>on earth. </a:t>
            </a:r>
            <a:r>
              <a:rPr lang="en-GB" sz="1800" dirty="0">
                <a:solidFill>
                  <a:srgbClr val="140E66"/>
                </a:solidFill>
              </a:rPr>
              <a:t>Christians should live as people of hope.</a:t>
            </a:r>
            <a:endParaRPr lang="en-GB" sz="1800" b="0" i="0" dirty="0">
              <a:solidFill>
                <a:srgbClr val="140E66"/>
              </a:solidFill>
              <a:effectLst/>
            </a:endParaRPr>
          </a:p>
          <a:p>
            <a:endParaRPr lang="en-GB" sz="1800" dirty="0">
              <a:solidFill>
                <a:srgbClr val="140E66"/>
              </a:solidFill>
            </a:endParaRPr>
          </a:p>
          <a:p>
            <a:r>
              <a:rPr lang="en-GB" sz="1800" b="1" dirty="0">
                <a:solidFill>
                  <a:srgbClr val="140E66"/>
                </a:solidFill>
              </a:rPr>
              <a:t>'For</a:t>
            </a:r>
            <a:r>
              <a:rPr lang="en-GB" sz="1800" b="1" i="0" dirty="0">
                <a:solidFill>
                  <a:srgbClr val="140E66"/>
                </a:solidFill>
                <a:effectLst/>
              </a:rPr>
              <a:t> God so loved the world that he gave his only Son, so that everyone who believes in him may not perish but may have eternal life</a:t>
            </a:r>
            <a:r>
              <a:rPr lang="en-GB" sz="1800" b="1" dirty="0">
                <a:solidFill>
                  <a:srgbClr val="140E66"/>
                </a:solidFill>
              </a:rPr>
              <a:t>'.</a:t>
            </a:r>
            <a:r>
              <a:rPr lang="en-GB" sz="1800" b="0" i="0" dirty="0">
                <a:solidFill>
                  <a:srgbClr val="140E66"/>
                </a:solidFill>
                <a:effectLst/>
              </a:rPr>
              <a:t> (John 3:16)</a:t>
            </a:r>
            <a:endParaRPr lang="en-GB" sz="1800" b="0" i="0" dirty="0">
              <a:solidFill>
                <a:srgbClr val="140E66"/>
              </a:solidFill>
              <a:effectLst/>
              <a:cs typeface="Arial"/>
            </a:endParaRPr>
          </a:p>
          <a:p>
            <a:endParaRPr lang="en-GB" sz="1800" dirty="0">
              <a:solidFill>
                <a:srgbClr val="140E66"/>
              </a:solidFill>
            </a:endParaRPr>
          </a:p>
          <a:p>
            <a:r>
              <a:rPr lang="en-GB" sz="1800" b="1" dirty="0">
                <a:solidFill>
                  <a:srgbClr val="140E66"/>
                </a:solidFill>
              </a:rPr>
              <a:t>'But we do not want you to be uninformed, brothers and sisters, about those who have died, so that you may not grieve as others do who have no hope.</a:t>
            </a:r>
            <a:r>
              <a:rPr lang="en-GB" sz="1800" b="1" dirty="0">
                <a:solidFill>
                  <a:srgbClr val="140E66"/>
                </a:solidFill>
                <a:latin typeface="Arial"/>
                <a:cs typeface="Arial"/>
              </a:rPr>
              <a:t> For since we believe that Jesus died and rose again, even so, through Jesus, God will bring with him those who have died.'</a:t>
            </a:r>
            <a:r>
              <a:rPr lang="en-GB" sz="1800" b="1" dirty="0">
                <a:solidFill>
                  <a:srgbClr val="140E66"/>
                </a:solidFill>
              </a:rPr>
              <a:t> </a:t>
            </a:r>
            <a:r>
              <a:rPr lang="en-GB" sz="1800" dirty="0">
                <a:solidFill>
                  <a:srgbClr val="140E66"/>
                </a:solidFill>
              </a:rPr>
              <a:t>(1 Thessalonians 4:13-14)</a:t>
            </a:r>
            <a:endParaRPr lang="en-GB" sz="1800" dirty="0">
              <a:solidFill>
                <a:srgbClr val="140E66"/>
              </a:solidFill>
              <a:cs typeface="Arial"/>
            </a:endParaRPr>
          </a:p>
          <a:p>
            <a:endParaRPr lang="en-GB" sz="1800" dirty="0">
              <a:solidFill>
                <a:srgbClr val="140E66"/>
              </a:solidFill>
              <a:cs typeface="Arial"/>
            </a:endParaRPr>
          </a:p>
          <a:p>
            <a:endParaRPr lang="en-GB" sz="1800">
              <a:solidFill>
                <a:srgbClr val="140E66"/>
              </a:solidFill>
              <a:cs typeface="Arial"/>
            </a:endParaRPr>
          </a:p>
          <a:p>
            <a:endParaRPr lang="en-GB" sz="1800">
              <a:solidFill>
                <a:srgbClr val="140E66"/>
              </a:solidFill>
              <a:cs typeface="Arial"/>
            </a:endParaRPr>
          </a:p>
        </p:txBody>
      </p:sp>
      <p:sp>
        <p:nvSpPr>
          <p:cNvPr id="5" name="Slide Number Placeholder 4">
            <a:extLst>
              <a:ext uri="{FF2B5EF4-FFF2-40B4-BE49-F238E27FC236}">
                <a16:creationId xmlns:a16="http://schemas.microsoft.com/office/drawing/2014/main" id="{84E5EA42-0155-4578-9420-851356EB6530}"/>
              </a:ext>
            </a:extLst>
          </p:cNvPr>
          <p:cNvSpPr>
            <a:spLocks noGrp="1"/>
          </p:cNvSpPr>
          <p:nvPr>
            <p:ph type="sldNum" sz="quarter" idx="12"/>
          </p:nvPr>
        </p:nvSpPr>
        <p:spPr/>
        <p:txBody>
          <a:bodyPr/>
          <a:lstStyle/>
          <a:p>
            <a:fld id="{48F63A3B-78C7-47BE-AE5E-E10140E04643}" type="slidenum">
              <a:rPr lang="en-US" smtClean="0"/>
              <a:t>4</a:t>
            </a:fld>
            <a:endParaRPr lang="en-US"/>
          </a:p>
        </p:txBody>
      </p:sp>
      <p:pic>
        <p:nvPicPr>
          <p:cNvPr id="6" name="Picture 5" descr="A painting of a person in a crown&#10;&#10;AI-generated content may be incorrect.">
            <a:extLst>
              <a:ext uri="{FF2B5EF4-FFF2-40B4-BE49-F238E27FC236}">
                <a16:creationId xmlns:a16="http://schemas.microsoft.com/office/drawing/2014/main" id="{80DE5683-D7A4-02DD-213B-BAB71DC001F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260109" y="1712144"/>
            <a:ext cx="2366477" cy="4203127"/>
          </a:xfrm>
          <a:prstGeom prst="rect">
            <a:avLst/>
          </a:prstGeom>
        </p:spPr>
      </p:pic>
      <p:sp>
        <p:nvSpPr>
          <p:cNvPr id="10" name="Text Placeholder 5">
            <a:extLst>
              <a:ext uri="{FF2B5EF4-FFF2-40B4-BE49-F238E27FC236}">
                <a16:creationId xmlns:a16="http://schemas.microsoft.com/office/drawing/2014/main" id="{41A9C933-4953-2687-408A-E6829CBCDAE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38393706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3A0BA1-4CEC-4848-B09C-B3C55EC60421}"/>
              </a:ext>
            </a:extLst>
          </p:cNvPr>
          <p:cNvSpPr>
            <a:spLocks noGrp="1"/>
          </p:cNvSpPr>
          <p:nvPr>
            <p:ph type="title"/>
          </p:nvPr>
        </p:nvSpPr>
        <p:spPr>
          <a:xfrm>
            <a:off x="362752" y="783939"/>
            <a:ext cx="8139248" cy="936956"/>
          </a:xfrm>
        </p:spPr>
        <p:txBody>
          <a:bodyPr/>
          <a:lstStyle/>
          <a:p>
            <a:r>
              <a:rPr lang="en-GB"/>
              <a:t>What is eternal life?</a:t>
            </a:r>
          </a:p>
        </p:txBody>
      </p:sp>
      <p:sp>
        <p:nvSpPr>
          <p:cNvPr id="3" name="Content Placeholder 2">
            <a:extLst>
              <a:ext uri="{FF2B5EF4-FFF2-40B4-BE49-F238E27FC236}">
                <a16:creationId xmlns:a16="http://schemas.microsoft.com/office/drawing/2014/main" id="{CCE39109-F952-4144-A93D-130FFD047B6D}"/>
              </a:ext>
            </a:extLst>
          </p:cNvPr>
          <p:cNvSpPr>
            <a:spLocks noGrp="1"/>
          </p:cNvSpPr>
          <p:nvPr>
            <p:ph idx="1"/>
          </p:nvPr>
        </p:nvSpPr>
        <p:spPr>
          <a:xfrm>
            <a:off x="362752" y="2877872"/>
            <a:ext cx="4239083" cy="3715366"/>
          </a:xfrm>
        </p:spPr>
        <p:txBody>
          <a:bodyPr vert="horz" lIns="0" tIns="0" rIns="0" bIns="0" rtlCol="0" anchor="t">
            <a:normAutofit/>
          </a:bodyPr>
          <a:lstStyle/>
          <a:p>
            <a:endParaRPr lang="en-GB" sz="1800">
              <a:solidFill>
                <a:srgbClr val="140E66"/>
              </a:solidFill>
              <a:cs typeface="Arial"/>
            </a:endParaRPr>
          </a:p>
          <a:p>
            <a:r>
              <a:rPr lang="en-GB" sz="1800" dirty="0">
                <a:solidFill>
                  <a:srgbClr val="140E66"/>
                </a:solidFill>
              </a:rPr>
              <a:t>The Bible promises that in Heaven, God will ‘</a:t>
            </a:r>
            <a:r>
              <a:rPr lang="en-GB" sz="1800" b="1" i="0" dirty="0">
                <a:solidFill>
                  <a:srgbClr val="140E66"/>
                </a:solidFill>
                <a:effectLst/>
              </a:rPr>
              <a:t>wipe every tear from their eyes. Death will be no more; mourning and crying and pain will be no more.</a:t>
            </a:r>
            <a:r>
              <a:rPr lang="en-GB" sz="1800" b="0" i="0" dirty="0">
                <a:solidFill>
                  <a:srgbClr val="140E66"/>
                </a:solidFill>
                <a:effectLst/>
              </a:rPr>
              <a:t>’ (Revelation 21:4). </a:t>
            </a:r>
            <a:endParaRPr lang="en-GB" sz="1800" b="0" i="0" dirty="0">
              <a:solidFill>
                <a:srgbClr val="140E66"/>
              </a:solidFill>
              <a:effectLst/>
              <a:cs typeface="Arial"/>
            </a:endParaRPr>
          </a:p>
          <a:p>
            <a:r>
              <a:rPr lang="en-GB" sz="1800" dirty="0">
                <a:solidFill>
                  <a:srgbClr val="140E66"/>
                </a:solidFill>
              </a:rPr>
              <a:t>Christians believe there</a:t>
            </a:r>
            <a:r>
              <a:rPr lang="en-GB" sz="1800" b="0" i="0" dirty="0">
                <a:solidFill>
                  <a:srgbClr val="140E66"/>
                </a:solidFill>
                <a:effectLst/>
              </a:rPr>
              <a:t> is hope, even in the saddest of times</a:t>
            </a:r>
            <a:r>
              <a:rPr lang="en-GB" sz="1800" b="0" i="0" dirty="0">
                <a:solidFill>
                  <a:schemeClr val="accent5">
                    <a:lumMod val="50000"/>
                  </a:schemeClr>
                </a:solidFill>
                <a:effectLst/>
              </a:rPr>
              <a:t>. </a:t>
            </a:r>
            <a:endParaRPr lang="en-GB" sz="1800" dirty="0">
              <a:solidFill>
                <a:schemeClr val="accent5">
                  <a:lumMod val="50000"/>
                </a:schemeClr>
              </a:solidFill>
              <a:cs typeface="Arial"/>
            </a:endParaRPr>
          </a:p>
          <a:p>
            <a:endParaRPr lang="en-GB" sz="1800">
              <a:solidFill>
                <a:schemeClr val="accent5">
                  <a:lumMod val="50000"/>
                </a:schemeClr>
              </a:solidFill>
              <a:cs typeface="Arial"/>
            </a:endParaRPr>
          </a:p>
          <a:p>
            <a:endParaRPr lang="en-GB" sz="1800">
              <a:solidFill>
                <a:schemeClr val="accent5">
                  <a:lumMod val="50000"/>
                </a:schemeClr>
              </a:solidFill>
              <a:cs typeface="Arial"/>
            </a:endParaRPr>
          </a:p>
          <a:p>
            <a:endParaRPr lang="en-GB" sz="1800">
              <a:solidFill>
                <a:schemeClr val="accent5">
                  <a:lumMod val="50000"/>
                </a:schemeClr>
              </a:solidFill>
              <a:cs typeface="Arial"/>
            </a:endParaRPr>
          </a:p>
          <a:p>
            <a:endParaRPr lang="en-GB">
              <a:cs typeface="Arial"/>
            </a:endParaRPr>
          </a:p>
        </p:txBody>
      </p:sp>
      <p:sp>
        <p:nvSpPr>
          <p:cNvPr id="5" name="Slide Number Placeholder 4">
            <a:extLst>
              <a:ext uri="{FF2B5EF4-FFF2-40B4-BE49-F238E27FC236}">
                <a16:creationId xmlns:a16="http://schemas.microsoft.com/office/drawing/2014/main" id="{C8799F45-574F-43AB-9D16-16C2E351D327}"/>
              </a:ext>
            </a:extLst>
          </p:cNvPr>
          <p:cNvSpPr>
            <a:spLocks noGrp="1"/>
          </p:cNvSpPr>
          <p:nvPr>
            <p:ph type="sldNum" sz="quarter" idx="12"/>
          </p:nvPr>
        </p:nvSpPr>
        <p:spPr/>
        <p:txBody>
          <a:bodyPr/>
          <a:lstStyle/>
          <a:p>
            <a:fld id="{48F63A3B-78C7-47BE-AE5E-E10140E04643}" type="slidenum">
              <a:rPr lang="en-US" smtClean="0"/>
              <a:t>5</a:t>
            </a:fld>
            <a:endParaRPr lang="en-US"/>
          </a:p>
        </p:txBody>
      </p:sp>
      <p:pic>
        <p:nvPicPr>
          <p:cNvPr id="6" name="Picture 5" descr="A row of candles lit up&#10;&#10;AI-generated content may be incorrect.">
            <a:extLst>
              <a:ext uri="{FF2B5EF4-FFF2-40B4-BE49-F238E27FC236}">
                <a16:creationId xmlns:a16="http://schemas.microsoft.com/office/drawing/2014/main" id="{57CB872C-2E16-02B3-77AD-E6CBB20619E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78458" y="3180708"/>
            <a:ext cx="3896154" cy="2621730"/>
          </a:xfrm>
          <a:prstGeom prst="rect">
            <a:avLst/>
          </a:prstGeom>
        </p:spPr>
      </p:pic>
      <p:sp>
        <p:nvSpPr>
          <p:cNvPr id="8" name="TextBox 7">
            <a:extLst>
              <a:ext uri="{FF2B5EF4-FFF2-40B4-BE49-F238E27FC236}">
                <a16:creationId xmlns:a16="http://schemas.microsoft.com/office/drawing/2014/main" id="{15F160E6-5AC4-F7B1-1E6D-84C85EECF695}"/>
              </a:ext>
            </a:extLst>
          </p:cNvPr>
          <p:cNvSpPr txBox="1"/>
          <p:nvPr/>
        </p:nvSpPr>
        <p:spPr>
          <a:xfrm>
            <a:off x="328613" y="2028825"/>
            <a:ext cx="7958137"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t>Christians believe that after they die, they will rest in Christ, enter the Kingdom of Heaven and be in God’s full presence. This is eternal life. </a:t>
            </a:r>
          </a:p>
        </p:txBody>
      </p:sp>
      <p:sp>
        <p:nvSpPr>
          <p:cNvPr id="9" name="Text Placeholder 5">
            <a:extLst>
              <a:ext uri="{FF2B5EF4-FFF2-40B4-BE49-F238E27FC236}">
                <a16:creationId xmlns:a16="http://schemas.microsoft.com/office/drawing/2014/main" id="{BE9B3469-0EE3-B436-3F46-01821CF74BF4}"/>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2227293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289297" y="2170883"/>
            <a:ext cx="3816447" cy="4229121"/>
          </a:xfrm>
        </p:spPr>
        <p:txBody>
          <a:bodyPr vert="horz" lIns="0" tIns="0" rIns="0" bIns="0" rtlCol="0" anchor="t">
            <a:normAutofit fontScale="92500" lnSpcReduction="10000"/>
          </a:bodyPr>
          <a:lstStyle/>
          <a:p>
            <a:endParaRPr lang="en-US" sz="1800">
              <a:cs typeface="Arial"/>
            </a:endParaRPr>
          </a:p>
          <a:p>
            <a:pPr marL="285750" indent="-285750">
              <a:buChar char="•"/>
            </a:pPr>
            <a:r>
              <a:rPr lang="en-GB" sz="1800" dirty="0">
                <a:cs typeface="Arial"/>
              </a:rPr>
              <a:t>To thank God for the person's life</a:t>
            </a:r>
          </a:p>
          <a:p>
            <a:pPr marL="285750" indent="-285750">
              <a:buChar char="•"/>
            </a:pPr>
            <a:r>
              <a:rPr lang="en-GB" sz="1800" dirty="0">
                <a:cs typeface="Arial"/>
              </a:rPr>
              <a:t>To pray for, remember and honour the person who has died</a:t>
            </a:r>
            <a:endParaRPr lang="en-GB"/>
          </a:p>
          <a:p>
            <a:pPr marL="285750" indent="-285750">
              <a:buFont typeface="Arial" panose="020B0604020202020204" pitchFamily="34" charset="0"/>
              <a:buChar char="•"/>
            </a:pPr>
            <a:r>
              <a:rPr lang="en-GB" sz="1800" dirty="0">
                <a:cs typeface="Arial"/>
              </a:rPr>
              <a:t>To say goodbye and to commend them to God's love and mercy</a:t>
            </a:r>
          </a:p>
          <a:p>
            <a:pPr marL="285750" indent="-285750">
              <a:buFont typeface="Arial" panose="020B0604020202020204" pitchFamily="34" charset="0"/>
              <a:buChar char="•"/>
            </a:pPr>
            <a:r>
              <a:rPr lang="en-GB" sz="1800" dirty="0">
                <a:cs typeface="Arial"/>
              </a:rPr>
              <a:t>Be together with others who are mourning and to support each other</a:t>
            </a:r>
          </a:p>
          <a:p>
            <a:pPr marL="285750" indent="-285750">
              <a:buFont typeface="Arial" panose="020B0604020202020204" pitchFamily="34" charset="0"/>
              <a:buChar char="•"/>
            </a:pPr>
            <a:r>
              <a:rPr lang="en-GB" sz="1800" dirty="0">
                <a:cs typeface="Arial"/>
              </a:rPr>
              <a:t>To express their feelings about the person who has died</a:t>
            </a:r>
          </a:p>
          <a:p>
            <a:pPr marL="285750" indent="-285750">
              <a:buFont typeface="Arial" panose="020B0604020202020204" pitchFamily="34" charset="0"/>
              <a:buChar char="•"/>
            </a:pPr>
            <a:r>
              <a:rPr lang="en-GB" sz="1800" dirty="0">
                <a:cs typeface="Arial"/>
              </a:rPr>
              <a:t>To reflect on the life of the person who has died and their own lives</a:t>
            </a:r>
          </a:p>
          <a:p>
            <a:r>
              <a:rPr lang="en-GB" sz="1800" dirty="0">
                <a:cs typeface="Arial"/>
              </a:rPr>
              <a:t> </a:t>
            </a:r>
          </a:p>
          <a:p>
            <a:endParaRPr lang="en-GB" sz="1800">
              <a:cs typeface="Arial"/>
            </a:endParaRPr>
          </a:p>
          <a:p>
            <a:endParaRPr lang="en-GB" sz="1800">
              <a:cs typeface="Arial"/>
            </a:endParaRPr>
          </a:p>
          <a:p>
            <a:endParaRPr lang="en-GB" sz="1800">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296810" y="960534"/>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What is the purpose of a funeral?</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63180" y="1784602"/>
            <a:ext cx="8295111" cy="1545119"/>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cs typeface="Arial"/>
              </a:rPr>
              <a:t> </a:t>
            </a: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p:txBody>
      </p:sp>
      <p:pic>
        <p:nvPicPr>
          <p:cNvPr id="2" name="Picture 1" descr="A group of people in a church&#10;&#10;AI-generated content may be incorrect.">
            <a:extLst>
              <a:ext uri="{FF2B5EF4-FFF2-40B4-BE49-F238E27FC236}">
                <a16:creationId xmlns:a16="http://schemas.microsoft.com/office/drawing/2014/main" id="{ED23E676-E509-8CA4-06A8-FA562CFF9B4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78728" y="2896035"/>
            <a:ext cx="4293798" cy="3000043"/>
          </a:xfrm>
          <a:prstGeom prst="rect">
            <a:avLst/>
          </a:prstGeom>
        </p:spPr>
      </p:pic>
      <p:sp>
        <p:nvSpPr>
          <p:cNvPr id="7" name="TextBox 6">
            <a:extLst>
              <a:ext uri="{FF2B5EF4-FFF2-40B4-BE49-F238E27FC236}">
                <a16:creationId xmlns:a16="http://schemas.microsoft.com/office/drawing/2014/main" id="{3FB1807B-66B4-BFC5-F2F3-78EC14E036C7}"/>
              </a:ext>
            </a:extLst>
          </p:cNvPr>
          <p:cNvSpPr txBox="1"/>
          <p:nvPr/>
        </p:nvSpPr>
        <p:spPr>
          <a:xfrm>
            <a:off x="385943" y="1987400"/>
            <a:ext cx="838676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t>Funerals are important as they give people the opportunity to:</a:t>
            </a:r>
          </a:p>
        </p:txBody>
      </p:sp>
    </p:spTree>
    <p:extLst>
      <p:ext uri="{BB962C8B-B14F-4D97-AF65-F5344CB8AC3E}">
        <p14:creationId xmlns:p14="http://schemas.microsoft.com/office/powerpoint/2010/main" val="3819458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Christian Funerals</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404445" y="1677258"/>
            <a:ext cx="8249362" cy="3505202"/>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GB">
              <a:cs typeface="Arial"/>
            </a:endParaRPr>
          </a:p>
          <a:p>
            <a:r>
              <a:rPr lang="en-GB" dirty="0">
                <a:ea typeface="+mn-lt"/>
                <a:cs typeface="+mn-lt"/>
              </a:rPr>
              <a:t>Every Christian funeral is unique, and families are encouraged to include the elements that best reflect the person who has died. </a:t>
            </a:r>
          </a:p>
          <a:p>
            <a:endParaRPr lang="en-GB">
              <a:ea typeface="+mn-lt"/>
              <a:cs typeface="+mn-lt"/>
            </a:endParaRPr>
          </a:p>
          <a:p>
            <a:r>
              <a:rPr lang="en-GB" dirty="0">
                <a:ea typeface="+mn-lt"/>
                <a:cs typeface="+mn-lt"/>
              </a:rPr>
              <a:t>A Christian funeral always includes:</a:t>
            </a:r>
          </a:p>
          <a:p>
            <a:pPr marL="285750" indent="-285750">
              <a:buFont typeface="Arial"/>
              <a:buChar char="•"/>
            </a:pPr>
            <a:r>
              <a:rPr lang="en-GB">
                <a:ea typeface="+mn-lt"/>
                <a:cs typeface="+mn-lt"/>
              </a:rPr>
              <a:t>Prayers</a:t>
            </a:r>
            <a:endParaRPr lang="en-GB" dirty="0">
              <a:ea typeface="+mn-lt"/>
              <a:cs typeface="+mn-lt"/>
            </a:endParaRPr>
          </a:p>
          <a:p>
            <a:pPr marL="285750" indent="-285750">
              <a:buFont typeface="Arial"/>
              <a:buChar char="•"/>
            </a:pPr>
            <a:r>
              <a:rPr lang="en-GB" dirty="0">
                <a:ea typeface="+mn-lt"/>
                <a:cs typeface="+mn-lt"/>
              </a:rPr>
              <a:t>Bible readings</a:t>
            </a:r>
          </a:p>
          <a:p>
            <a:pPr marL="285750" indent="-285750">
              <a:buFont typeface="Arial"/>
              <a:buChar char="•"/>
            </a:pPr>
            <a:r>
              <a:rPr lang="en-GB" dirty="0">
                <a:ea typeface="+mn-lt"/>
                <a:cs typeface="+mn-lt"/>
              </a:rPr>
              <a:t>Eulogy (this is an opportunity to hear about the life of the person who has died)</a:t>
            </a:r>
          </a:p>
          <a:p>
            <a:pPr marL="285750" indent="-285750">
              <a:buFont typeface="Arial"/>
              <a:buChar char="•"/>
            </a:pPr>
            <a:r>
              <a:rPr lang="en-GB" dirty="0">
                <a:ea typeface="+mn-lt"/>
                <a:cs typeface="+mn-lt"/>
              </a:rPr>
              <a:t>Sermon</a:t>
            </a:r>
            <a:endParaRPr lang="en-GB" dirty="0"/>
          </a:p>
          <a:p>
            <a:pPr marL="285750" indent="-285750">
              <a:buFont typeface="Arial"/>
              <a:buChar char="•"/>
            </a:pPr>
            <a:r>
              <a:rPr lang="en-GB" dirty="0">
                <a:ea typeface="+mn-lt"/>
                <a:cs typeface="+mn-lt"/>
              </a:rPr>
              <a:t>Music (hymns)</a:t>
            </a:r>
          </a:p>
          <a:p>
            <a:pPr marL="285750" indent="-285750">
              <a:buFont typeface="Arial"/>
              <a:buChar char="•"/>
            </a:pPr>
            <a:endParaRPr lang="en-GB" dirty="0">
              <a:cs typeface="Arial"/>
            </a:endParaRPr>
          </a:p>
          <a:p>
            <a:endParaRPr lang="en-GB">
              <a:ea typeface="+mn-lt"/>
              <a:cs typeface="+mn-lt"/>
            </a:endParaRPr>
          </a:p>
          <a:p>
            <a:endParaRPr lang="en-GB">
              <a:cs typeface="Arial"/>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a:p>
            <a:endParaRPr lang="en-GB">
              <a:cs typeface="Arial"/>
            </a:endParaRPr>
          </a:p>
          <a:p>
            <a:endParaRPr lang="en-GB">
              <a:cs typeface="Arial"/>
            </a:endParaRPr>
          </a:p>
        </p:txBody>
      </p:sp>
      <p:sp>
        <p:nvSpPr>
          <p:cNvPr id="2" name="TextBox 1">
            <a:extLst>
              <a:ext uri="{FF2B5EF4-FFF2-40B4-BE49-F238E27FC236}">
                <a16:creationId xmlns:a16="http://schemas.microsoft.com/office/drawing/2014/main" id="{3252B468-54F6-70DC-00FC-A260091F5BBF}"/>
              </a:ext>
            </a:extLst>
          </p:cNvPr>
          <p:cNvSpPr txBox="1"/>
          <p:nvPr/>
        </p:nvSpPr>
        <p:spPr>
          <a:xfrm>
            <a:off x="412503" y="4771517"/>
            <a:ext cx="4873771"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cs typeface="Arial"/>
              </a:rPr>
              <a:t>Christian funerals are available for everyone, whether the person who has died is a Christian or not. Christian funerals are led by a priest and may take place in a church, crematorium, cemetery or woodland burial site. </a:t>
            </a:r>
            <a:endParaRPr lang="en-GB" dirty="0"/>
          </a:p>
        </p:txBody>
      </p:sp>
      <p:pic>
        <p:nvPicPr>
          <p:cNvPr id="4" name="Picture 3" descr="A group of candlesticks on a table&#10;&#10;AI-generated content may be incorrect.">
            <a:extLst>
              <a:ext uri="{FF2B5EF4-FFF2-40B4-BE49-F238E27FC236}">
                <a16:creationId xmlns:a16="http://schemas.microsoft.com/office/drawing/2014/main" id="{3E93EE70-47CF-5028-1EEF-6685767F0D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09463" y="3464943"/>
            <a:ext cx="3212094" cy="2774831"/>
          </a:xfrm>
          <a:prstGeom prst="rect">
            <a:avLst/>
          </a:prstGeom>
        </p:spPr>
      </p:pic>
    </p:spTree>
    <p:extLst>
      <p:ext uri="{BB962C8B-B14F-4D97-AF65-F5344CB8AC3E}">
        <p14:creationId xmlns:p14="http://schemas.microsoft.com/office/powerpoint/2010/main" val="24429299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00F9D-F91B-4551-95D3-19411D9A8169}"/>
              </a:ext>
            </a:extLst>
          </p:cNvPr>
          <p:cNvSpPr>
            <a:spLocks noGrp="1"/>
          </p:cNvSpPr>
          <p:nvPr>
            <p:ph type="title"/>
          </p:nvPr>
        </p:nvSpPr>
        <p:spPr>
          <a:xfrm>
            <a:off x="359638" y="482798"/>
            <a:ext cx="5827563" cy="1014011"/>
          </a:xfrm>
        </p:spPr>
        <p:txBody>
          <a:bodyPr/>
          <a:lstStyle/>
          <a:p>
            <a:r>
              <a:rPr lang="en-GB"/>
              <a:t>Funerals at Westminster Abbey </a:t>
            </a:r>
          </a:p>
        </p:txBody>
      </p:sp>
      <p:sp>
        <p:nvSpPr>
          <p:cNvPr id="3" name="Content Placeholder 2">
            <a:extLst>
              <a:ext uri="{FF2B5EF4-FFF2-40B4-BE49-F238E27FC236}">
                <a16:creationId xmlns:a16="http://schemas.microsoft.com/office/drawing/2014/main" id="{B9C3DBCE-5396-4D20-AC8B-24DEFBC3B435}"/>
              </a:ext>
            </a:extLst>
          </p:cNvPr>
          <p:cNvSpPr>
            <a:spLocks noGrp="1"/>
          </p:cNvSpPr>
          <p:nvPr>
            <p:ph idx="1"/>
          </p:nvPr>
        </p:nvSpPr>
        <p:spPr>
          <a:xfrm>
            <a:off x="359052" y="1710006"/>
            <a:ext cx="8421787" cy="4169194"/>
          </a:xfrm>
        </p:spPr>
        <p:txBody>
          <a:bodyPr vert="horz" lIns="0" tIns="0" rIns="0" bIns="0" rtlCol="0" anchor="t">
            <a:normAutofit/>
          </a:bodyPr>
          <a:lstStyle/>
          <a:p>
            <a:r>
              <a:rPr lang="en-GB" sz="1800" dirty="0">
                <a:latin typeface="Arial"/>
                <a:ea typeface="Lato"/>
                <a:cs typeface="Lato"/>
              </a:rPr>
              <a:t>Many royal funerals have taken place at Westminster Abbey, starting with Edward the Confessor in 1066. Most recently, Queen Elizabeth II's state funeral took place at Westminster Abbey on 19th September 2022. </a:t>
            </a:r>
            <a:endParaRPr lang="en-US" sz="1800">
              <a:latin typeface="Arial"/>
              <a:ea typeface="Lato"/>
              <a:cs typeface="Arial"/>
            </a:endParaRPr>
          </a:p>
          <a:p>
            <a:r>
              <a:rPr lang="en-GB" sz="1800" dirty="0">
                <a:latin typeface="Arial"/>
                <a:ea typeface="Lato"/>
                <a:cs typeface="Arial"/>
              </a:rPr>
              <a:t>Over the years many significant writers, musicians, and politicians have had their funeral or thanksgiving service at Westminster Abbey too. </a:t>
            </a:r>
            <a:endParaRPr lang="en-US" sz="1800">
              <a:cs typeface="Arial"/>
            </a:endParaRPr>
          </a:p>
          <a:p>
            <a:endParaRPr lang="en-GB" sz="1800">
              <a:ea typeface="Lato"/>
              <a:cs typeface="Lato"/>
            </a:endParaRPr>
          </a:p>
          <a:p>
            <a:endParaRPr lang="en-GB" sz="1800">
              <a:ea typeface="Lato"/>
              <a:cs typeface="Arial"/>
            </a:endParaRPr>
          </a:p>
          <a:p>
            <a:endParaRPr lang="en-GB" sz="1800">
              <a:ea typeface="Lato"/>
              <a:cs typeface="Lato"/>
            </a:endParaRPr>
          </a:p>
          <a:p>
            <a:endParaRPr lang="en-GB" sz="1800">
              <a:ea typeface="Lato"/>
              <a:cs typeface="Lato"/>
            </a:endParaRPr>
          </a:p>
        </p:txBody>
      </p:sp>
      <p:sp>
        <p:nvSpPr>
          <p:cNvPr id="5" name="Slide Number Placeholder 4">
            <a:extLst>
              <a:ext uri="{FF2B5EF4-FFF2-40B4-BE49-F238E27FC236}">
                <a16:creationId xmlns:a16="http://schemas.microsoft.com/office/drawing/2014/main" id="{00E47760-7523-4558-973C-B4DB02B8D63B}"/>
              </a:ext>
            </a:extLst>
          </p:cNvPr>
          <p:cNvSpPr>
            <a:spLocks noGrp="1"/>
          </p:cNvSpPr>
          <p:nvPr>
            <p:ph type="sldNum" sz="quarter" idx="12"/>
          </p:nvPr>
        </p:nvSpPr>
        <p:spPr/>
        <p:txBody>
          <a:bodyPr/>
          <a:lstStyle/>
          <a:p>
            <a:fld id="{48F63A3B-78C7-47BE-AE5E-E10140E04643}" type="slidenum">
              <a:rPr lang="en-US" smtClean="0"/>
              <a:t>8</a:t>
            </a:fld>
            <a:endParaRPr lang="en-US"/>
          </a:p>
        </p:txBody>
      </p:sp>
      <p:pic>
        <p:nvPicPr>
          <p:cNvPr id="6" name="Picture 5">
            <a:extLst>
              <a:ext uri="{FF2B5EF4-FFF2-40B4-BE49-F238E27FC236}">
                <a16:creationId xmlns:a16="http://schemas.microsoft.com/office/drawing/2014/main" id="{03BBB770-286B-B4D9-309C-409D941C3B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5531" y="3791767"/>
            <a:ext cx="2728427" cy="2309393"/>
          </a:xfrm>
          <a:prstGeom prst="rect">
            <a:avLst/>
          </a:prstGeom>
        </p:spPr>
      </p:pic>
      <p:sp>
        <p:nvSpPr>
          <p:cNvPr id="9" name="TextBox 8">
            <a:extLst>
              <a:ext uri="{FF2B5EF4-FFF2-40B4-BE49-F238E27FC236}">
                <a16:creationId xmlns:a16="http://schemas.microsoft.com/office/drawing/2014/main" id="{BC236A31-9ABC-BD84-A352-B5F13B7329B9}"/>
              </a:ext>
            </a:extLst>
          </p:cNvPr>
          <p:cNvSpPr txBox="1"/>
          <p:nvPr/>
        </p:nvSpPr>
        <p:spPr>
          <a:xfrm>
            <a:off x="4528956" y="5053273"/>
            <a:ext cx="4554020" cy="110094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cs typeface="Segoe UI"/>
              </a:rPr>
              <a:t>​</a:t>
            </a:r>
            <a:endParaRPr lang="en-GB" dirty="0">
              <a:cs typeface="Arial"/>
            </a:endParaRPr>
          </a:p>
          <a:p>
            <a:endParaRPr lang="en-GB">
              <a:cs typeface="Arial"/>
            </a:endParaRPr>
          </a:p>
          <a:p>
            <a:endParaRPr lang="en-GB">
              <a:cs typeface="Arial"/>
            </a:endParaRPr>
          </a:p>
          <a:p>
            <a:pPr>
              <a:lnSpc>
                <a:spcPts val="1275"/>
              </a:lnSpc>
            </a:pPr>
            <a:endParaRPr lang="en-GB">
              <a:cs typeface="Segoe UI"/>
            </a:endParaRPr>
          </a:p>
        </p:txBody>
      </p:sp>
      <p:pic>
        <p:nvPicPr>
          <p:cNvPr id="7" name="Picture 6" descr="A close up of a book&#10;&#10;AI-generated content may be incorrect.">
            <a:extLst>
              <a:ext uri="{FF2B5EF4-FFF2-40B4-BE49-F238E27FC236}">
                <a16:creationId xmlns:a16="http://schemas.microsoft.com/office/drawing/2014/main" id="{D078AA41-0A92-5C07-AB5D-42F40DB1CE8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57761" y="3788783"/>
            <a:ext cx="4406512" cy="2303425"/>
          </a:xfrm>
          <a:prstGeom prst="rect">
            <a:avLst/>
          </a:prstGeom>
        </p:spPr>
      </p:pic>
      <p:sp>
        <p:nvSpPr>
          <p:cNvPr id="10" name="Text Placeholder 5">
            <a:extLst>
              <a:ext uri="{FF2B5EF4-FFF2-40B4-BE49-F238E27FC236}">
                <a16:creationId xmlns:a16="http://schemas.microsoft.com/office/drawing/2014/main" id="{BB0A9634-B46A-AA5E-B486-B9CD3C315E5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37812353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744C7B-D446-32F1-C493-CD9EB4E93CF9}"/>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31D135CD-C787-6B2B-AD9F-4567F531861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88949DC8-A592-E0D5-AF82-85A5C6B93283}"/>
              </a:ext>
            </a:extLst>
          </p:cNvPr>
          <p:cNvSpPr>
            <a:spLocks noGrp="1"/>
          </p:cNvSpPr>
          <p:nvPr>
            <p:ph idx="1"/>
          </p:nvPr>
        </p:nvSpPr>
        <p:spPr>
          <a:xfrm>
            <a:off x="357597" y="1789111"/>
            <a:ext cx="8292140" cy="5244128"/>
          </a:xfrm>
        </p:spPr>
        <p:txBody>
          <a:bodyPr vert="horz" lIns="0" tIns="0" rIns="0" bIns="0" rtlCol="0" anchor="t">
            <a:normAutofit/>
          </a:bodyPr>
          <a:lstStyle/>
          <a:p>
            <a:r>
              <a:rPr lang="en-US" sz="1800" dirty="0"/>
              <a:t>When everyone has arrived at the venue, the coffin is carried in by pall-bearers. </a:t>
            </a:r>
          </a:p>
          <a:p>
            <a:endParaRPr lang="en-US" sz="1800">
              <a:cs typeface="Arial"/>
            </a:endParaRPr>
          </a:p>
          <a:p>
            <a:endParaRPr lang="en-US"/>
          </a:p>
        </p:txBody>
      </p:sp>
      <p:sp>
        <p:nvSpPr>
          <p:cNvPr id="10" name="Title 1">
            <a:extLst>
              <a:ext uri="{FF2B5EF4-FFF2-40B4-BE49-F238E27FC236}">
                <a16:creationId xmlns:a16="http://schemas.microsoft.com/office/drawing/2014/main" id="{00CD258B-72D5-6AD3-0E25-971C28C52905}"/>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What happens at a funeral? - The arrival </a:t>
            </a:r>
          </a:p>
        </p:txBody>
      </p:sp>
      <p:sp>
        <p:nvSpPr>
          <p:cNvPr id="12" name="Content Placeholder 2">
            <a:extLst>
              <a:ext uri="{FF2B5EF4-FFF2-40B4-BE49-F238E27FC236}">
                <a16:creationId xmlns:a16="http://schemas.microsoft.com/office/drawing/2014/main" id="{7FF35228-07AF-C73F-A8CF-E3A473FE7133}"/>
              </a:ext>
            </a:extLst>
          </p:cNvPr>
          <p:cNvSpPr>
            <a:spLocks noGrp="1"/>
          </p:cNvSpPr>
          <p:nvPr/>
        </p:nvSpPr>
        <p:spPr>
          <a:xfrm>
            <a:off x="363180" y="1784602"/>
            <a:ext cx="8295111" cy="1545119"/>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GB">
              <a:cs typeface="Arial"/>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p:txBody>
      </p:sp>
      <p:sp>
        <p:nvSpPr>
          <p:cNvPr id="4" name="TextBox 3">
            <a:extLst>
              <a:ext uri="{FF2B5EF4-FFF2-40B4-BE49-F238E27FC236}">
                <a16:creationId xmlns:a16="http://schemas.microsoft.com/office/drawing/2014/main" id="{77726179-C1D8-F145-FAF7-D6EBA222E1E3}"/>
              </a:ext>
            </a:extLst>
          </p:cNvPr>
          <p:cNvSpPr txBox="1"/>
          <p:nvPr/>
        </p:nvSpPr>
        <p:spPr>
          <a:xfrm>
            <a:off x="4576604" y="5220666"/>
            <a:ext cx="3784705" cy="1200329"/>
          </a:xfrm>
          <a:prstGeom prst="rect">
            <a:avLst/>
          </a:prstGeom>
          <a:solidFill>
            <a:schemeClr val="tx2"/>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rgbClr val="FFFFFF"/>
                </a:solidFill>
                <a:cs typeface="Arial"/>
              </a:rPr>
              <a:t>Wreaths of flowers are often placed on the coffin. The circular wreath made of fresh flowers is a symbol of eternal life and continuity.</a:t>
            </a:r>
          </a:p>
        </p:txBody>
      </p:sp>
      <p:pic>
        <p:nvPicPr>
          <p:cNvPr id="2" name="Picture 1" descr="A wreath of flowers with a note&#10;&#10;AI-generated content may be incorrect.">
            <a:extLst>
              <a:ext uri="{FF2B5EF4-FFF2-40B4-BE49-F238E27FC236}">
                <a16:creationId xmlns:a16="http://schemas.microsoft.com/office/drawing/2014/main" id="{D2D6F0BD-DA50-85DF-A1F3-25F9B32348D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08469" y="2409608"/>
            <a:ext cx="3813664" cy="2519729"/>
          </a:xfrm>
          <a:prstGeom prst="rect">
            <a:avLst/>
          </a:prstGeom>
        </p:spPr>
      </p:pic>
      <p:pic>
        <p:nvPicPr>
          <p:cNvPr id="5" name="Picture 4" descr="A group of people in uniform standing in front of a building&#10;&#10;AI-generated content may be incorrect.">
            <a:extLst>
              <a:ext uri="{FF2B5EF4-FFF2-40B4-BE49-F238E27FC236}">
                <a16:creationId xmlns:a16="http://schemas.microsoft.com/office/drawing/2014/main" id="{E9F7D236-5606-901F-55CC-F8850DC869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4866" y="2404240"/>
            <a:ext cx="2577577" cy="4020209"/>
          </a:xfrm>
          <a:prstGeom prst="rect">
            <a:avLst/>
          </a:prstGeom>
        </p:spPr>
      </p:pic>
    </p:spTree>
    <p:extLst>
      <p:ext uri="{BB962C8B-B14F-4D97-AF65-F5344CB8AC3E}">
        <p14:creationId xmlns:p14="http://schemas.microsoft.com/office/powerpoint/2010/main" val="4151077765"/>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9" ma:contentTypeDescription="Create a new document." ma:contentTypeScope="" ma:versionID="34741ae6fe8715880a8bb7930410e557">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59c5cdccc28465fc5074faa4baa24cf2"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9DFBE2D-FF92-42AF-B154-551AC80C174B}">
  <ds:schemaRefs>
    <ds:schemaRef ds:uri="40e3bd4d-ad2a-475f-b877-b0398ba3b99b"/>
    <ds:schemaRef ds:uri="cf8bedca-0699-49e1-97e1-14424d7eca5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A15D884-D5DA-41A4-A541-13D1D4A2BCC8}">
  <ds:schemaRefs>
    <ds:schemaRef ds:uri="40e3bd4d-ad2a-475f-b877-b0398ba3b99b"/>
    <ds:schemaRef ds:uri="cf8bedca-0699-49e1-97e1-14424d7eca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16DFB34-79B6-42F9-9F4E-31EC78F6B1A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1740</Words>
  <Application>Microsoft Office PowerPoint</Application>
  <PresentationFormat>On-screen Show (4:3)</PresentationFormat>
  <Paragraphs>288</Paragraphs>
  <Slides>18</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Palatino</vt:lpstr>
      <vt:lpstr>Office Theme</vt:lpstr>
      <vt:lpstr>PowerPoint Presentation</vt:lpstr>
      <vt:lpstr>PowerPoint Presentation</vt:lpstr>
      <vt:lpstr>PowerPoint Presentation</vt:lpstr>
      <vt:lpstr>Christian views on death</vt:lpstr>
      <vt:lpstr>What is eternal life?</vt:lpstr>
      <vt:lpstr>PowerPoint Presentation</vt:lpstr>
      <vt:lpstr>PowerPoint Presentation</vt:lpstr>
      <vt:lpstr>Funerals at Westminster Abbey </vt:lpstr>
      <vt:lpstr>PowerPoint Presentation</vt:lpstr>
      <vt:lpstr>What happens at a funeral? - Prayers</vt:lpstr>
      <vt:lpstr>What happens at a funeral? - Prayers </vt:lpstr>
      <vt:lpstr>PowerPoint Presentation</vt:lpstr>
      <vt:lpstr>PowerPoint Presentation</vt:lpstr>
      <vt:lpstr>PowerPoint Presentation</vt:lpstr>
      <vt:lpstr>What happens at a funeral? - Music</vt:lpstr>
      <vt:lpstr>What happens at a funeral? - Commendation and Committal</vt:lpstr>
      <vt:lpstr>What happens at a funeral? - Dismissal and Blessing</vt:lpstr>
      <vt:lpstr>After the funeral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467</cp:revision>
  <dcterms:created xsi:type="dcterms:W3CDTF">2019-02-11T11:01:41Z</dcterms:created>
  <dcterms:modified xsi:type="dcterms:W3CDTF">2025-06-30T14:31:00Z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2466000</vt:r8>
  </property>
  <property fmtid="{D5CDD505-2E9C-101B-9397-08002B2CF9AE}" pid="4" name="MediaServiceImageTags">
    <vt:lpwstr/>
  </property>
</Properties>
</file>