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5"/>
  </p:notesMasterIdLst>
  <p:sldIdLst>
    <p:sldId id="341" r:id="rId5"/>
    <p:sldId id="316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anor Lovegrove" initials="EL" lastIdx="2" clrIdx="0">
    <p:extLst>
      <p:ext uri="{19B8F6BF-5375-455C-9EA6-DF929625EA0E}">
        <p15:presenceInfo xmlns:p15="http://schemas.microsoft.com/office/powerpoint/2012/main" userId="Eleanor Lovegrove" providerId="None"/>
      </p:ext>
    </p:extLst>
  </p:cmAuthor>
  <p:cmAuthor id="2" name="Laura Arends" initials="LA" lastIdx="2" clrIdx="1">
    <p:extLst>
      <p:ext uri="{19B8F6BF-5375-455C-9EA6-DF929625EA0E}">
        <p15:presenceInfo xmlns:p15="http://schemas.microsoft.com/office/powerpoint/2012/main" userId="Laura Arend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9D9D"/>
    <a:srgbClr val="006E73"/>
    <a:srgbClr val="000000"/>
    <a:srgbClr val="E03540"/>
    <a:srgbClr val="F98228"/>
    <a:srgbClr val="74C8E6"/>
    <a:srgbClr val="6A86E2"/>
    <a:srgbClr val="96C88E"/>
    <a:srgbClr val="51B68E"/>
    <a:srgbClr val="292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5DE0DC-A1DE-F67B-954A-1BB9AEAA0DBA}" v="56" dt="2024-01-31T12:19:27.764"/>
    <p1510:client id="{32C404E7-BBAE-8C5C-DA89-153C5A0B1CA2}" v="19" dt="2024-01-31T09:55:15.428"/>
    <p1510:client id="{3FA67A5D-25C9-21BE-DB87-20D8ACA0743A}" v="14" dt="2024-01-31T11:19:02.325"/>
    <p1510:client id="{84F57131-0AA8-A695-07D5-A9DDDC304BF4}" v="2" dt="2024-01-31T12:36:06.272"/>
    <p1510:client id="{8970F10E-3A9B-5AEF-058B-1123613570BA}" v="34" dt="2024-01-31T11:39:56.205"/>
    <p1510:client id="{DE7CDBB2-6DFD-7E24-E540-92A8C8333867}" v="4" dt="2024-02-02T09:44: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an Shaw" userId="S::sian.shaw@westminster-abbey.org::cf930bf7-ba7f-4ec0-9225-526cb0af2be3" providerId="AD" clId="Web-{3FA67A5D-25C9-21BE-DB87-20D8ACA0743A}"/>
    <pc:docChg chg="modSld">
      <pc:chgData name="Sian Shaw" userId="S::sian.shaw@westminster-abbey.org::cf930bf7-ba7f-4ec0-9225-526cb0af2be3" providerId="AD" clId="Web-{3FA67A5D-25C9-21BE-DB87-20D8ACA0743A}" dt="2024-01-31T11:19:01.513" v="16" actId="20577"/>
      <pc:docMkLst>
        <pc:docMk/>
      </pc:docMkLst>
      <pc:sldChg chg="modSp">
        <pc:chgData name="Sian Shaw" userId="S::sian.shaw@westminster-abbey.org::cf930bf7-ba7f-4ec0-9225-526cb0af2be3" providerId="AD" clId="Web-{3FA67A5D-25C9-21BE-DB87-20D8ACA0743A}" dt="2024-01-31T11:19:01.513" v="16" actId="20577"/>
        <pc:sldMkLst>
          <pc:docMk/>
          <pc:sldMk cId="1741526794" sldId="350"/>
        </pc:sldMkLst>
        <pc:spChg chg="mod">
          <ac:chgData name="Sian Shaw" userId="S::sian.shaw@westminster-abbey.org::cf930bf7-ba7f-4ec0-9225-526cb0af2be3" providerId="AD" clId="Web-{3FA67A5D-25C9-21BE-DB87-20D8ACA0743A}" dt="2024-01-31T11:19:01.513" v="16" actId="20577"/>
          <ac:spMkLst>
            <pc:docMk/>
            <pc:sldMk cId="1741526794" sldId="350"/>
            <ac:spMk id="3" creationId="{BE8610C2-B440-9E4D-A710-C9C06FB366F5}"/>
          </ac:spMkLst>
        </pc:spChg>
      </pc:sldChg>
    </pc:docChg>
  </pc:docChgLst>
  <pc:docChgLst>
    <pc:chgData name="Sophie Langsford" userId="S::sophie.langsford@westminster-abbey.org::2ea6d925-4a6e-425b-8569-87f33b9a79c6" providerId="AD" clId="Web-{32C404E7-BBAE-8C5C-DA89-153C5A0B1CA2}"/>
    <pc:docChg chg="modSld">
      <pc:chgData name="Sophie Langsford" userId="S::sophie.langsford@westminster-abbey.org::2ea6d925-4a6e-425b-8569-87f33b9a79c6" providerId="AD" clId="Web-{32C404E7-BBAE-8C5C-DA89-153C5A0B1CA2}" dt="2024-01-31T09:55:15.428" v="17" actId="20577"/>
      <pc:docMkLst>
        <pc:docMk/>
      </pc:docMkLst>
      <pc:sldChg chg="modSp">
        <pc:chgData name="Sophie Langsford" userId="S::sophie.langsford@westminster-abbey.org::2ea6d925-4a6e-425b-8569-87f33b9a79c6" providerId="AD" clId="Web-{32C404E7-BBAE-8C5C-DA89-153C5A0B1CA2}" dt="2024-01-31T09:50:58.452" v="1" actId="20577"/>
        <pc:sldMkLst>
          <pc:docMk/>
          <pc:sldMk cId="2423904429" sldId="349"/>
        </pc:sldMkLst>
        <pc:spChg chg="mod">
          <ac:chgData name="Sophie Langsford" userId="S::sophie.langsford@westminster-abbey.org::2ea6d925-4a6e-425b-8569-87f33b9a79c6" providerId="AD" clId="Web-{32C404E7-BBAE-8C5C-DA89-153C5A0B1CA2}" dt="2024-01-31T09:50:58.452" v="1" actId="20577"/>
          <ac:spMkLst>
            <pc:docMk/>
            <pc:sldMk cId="2423904429" sldId="349"/>
            <ac:spMk id="2" creationId="{2FBE8D6B-3C3E-5641-8D13-7B190742842B}"/>
          </ac:spMkLst>
        </pc:spChg>
      </pc:sldChg>
      <pc:sldChg chg="modSp">
        <pc:chgData name="Sophie Langsford" userId="S::sophie.langsford@westminster-abbey.org::2ea6d925-4a6e-425b-8569-87f33b9a79c6" providerId="AD" clId="Web-{32C404E7-BBAE-8C5C-DA89-153C5A0B1CA2}" dt="2024-01-31T09:55:15.428" v="17" actId="20577"/>
        <pc:sldMkLst>
          <pc:docMk/>
          <pc:sldMk cId="1741526794" sldId="350"/>
        </pc:sldMkLst>
        <pc:spChg chg="mod">
          <ac:chgData name="Sophie Langsford" userId="S::sophie.langsford@westminster-abbey.org::2ea6d925-4a6e-425b-8569-87f33b9a79c6" providerId="AD" clId="Web-{32C404E7-BBAE-8C5C-DA89-153C5A0B1CA2}" dt="2024-01-31T09:55:15.428" v="17" actId="20577"/>
          <ac:spMkLst>
            <pc:docMk/>
            <pc:sldMk cId="1741526794" sldId="350"/>
            <ac:spMk id="3" creationId="{BE8610C2-B440-9E4D-A710-C9C06FB366F5}"/>
          </ac:spMkLst>
        </pc:spChg>
      </pc:sldChg>
    </pc:docChg>
  </pc:docChgLst>
  <pc:docChgLst>
    <pc:chgData name="Sophie Holland" userId="S::sophie.holland@westminster-abbey.org::973f5038-f617-450a-8546-88bc9d3463c3" providerId="AD" clId="Web-{4F991ADC-F1BF-B137-60CE-DCA745FD7CED}"/>
    <pc:docChg chg="modSld">
      <pc:chgData name="Sophie Holland" userId="S::sophie.holland@westminster-abbey.org::973f5038-f617-450a-8546-88bc9d3463c3" providerId="AD" clId="Web-{4F991ADC-F1BF-B137-60CE-DCA745FD7CED}" dt="2024-01-31T08:37:43.671" v="8"/>
      <pc:docMkLst>
        <pc:docMk/>
      </pc:docMkLst>
      <pc:sldChg chg="modNotes">
        <pc:chgData name="Sophie Holland" userId="S::sophie.holland@westminster-abbey.org::973f5038-f617-450a-8546-88bc9d3463c3" providerId="AD" clId="Web-{4F991ADC-F1BF-B137-60CE-DCA745FD7CED}" dt="2024-01-31T08:37:36.796" v="2"/>
        <pc:sldMkLst>
          <pc:docMk/>
          <pc:sldMk cId="927207849" sldId="316"/>
        </pc:sldMkLst>
      </pc:sldChg>
      <pc:sldChg chg="modSp modNotes">
        <pc:chgData name="Sophie Holland" userId="S::sophie.holland@westminster-abbey.org::973f5038-f617-450a-8546-88bc9d3463c3" providerId="AD" clId="Web-{4F991ADC-F1BF-B137-60CE-DCA745FD7CED}" dt="2024-01-31T08:37:35.577" v="1"/>
        <pc:sldMkLst>
          <pc:docMk/>
          <pc:sldMk cId="4213500498" sldId="341"/>
        </pc:sldMkLst>
        <pc:spChg chg="mod">
          <ac:chgData name="Sophie Holland" userId="S::sophie.holland@westminster-abbey.org::973f5038-f617-450a-8546-88bc9d3463c3" providerId="AD" clId="Web-{4F991ADC-F1BF-B137-60CE-DCA745FD7CED}" dt="2024-01-31T08:37:34.186" v="0" actId="20577"/>
          <ac:spMkLst>
            <pc:docMk/>
            <pc:sldMk cId="4213500498" sldId="341"/>
            <ac:spMk id="8" creationId="{9DF1C1B0-F1BD-47BC-A23E-BFC4BDF8B584}"/>
          </ac:spMkLst>
        </pc:spChg>
      </pc:sldChg>
      <pc:sldChg chg="modNotes">
        <pc:chgData name="Sophie Holland" userId="S::sophie.holland@westminster-abbey.org::973f5038-f617-450a-8546-88bc9d3463c3" providerId="AD" clId="Web-{4F991ADC-F1BF-B137-60CE-DCA745FD7CED}" dt="2024-01-31T08:37:37.858" v="3"/>
        <pc:sldMkLst>
          <pc:docMk/>
          <pc:sldMk cId="2423904429" sldId="349"/>
        </pc:sldMkLst>
      </pc:sldChg>
      <pc:sldChg chg="modNotes">
        <pc:chgData name="Sophie Holland" userId="S::sophie.holland@westminster-abbey.org::973f5038-f617-450a-8546-88bc9d3463c3" providerId="AD" clId="Web-{4F991ADC-F1BF-B137-60CE-DCA745FD7CED}" dt="2024-01-31T08:37:38.546" v="4"/>
        <pc:sldMkLst>
          <pc:docMk/>
          <pc:sldMk cId="1741526794" sldId="350"/>
        </pc:sldMkLst>
      </pc:sldChg>
      <pc:sldChg chg="modNotes">
        <pc:chgData name="Sophie Holland" userId="S::sophie.holland@westminster-abbey.org::973f5038-f617-450a-8546-88bc9d3463c3" providerId="AD" clId="Web-{4F991ADC-F1BF-B137-60CE-DCA745FD7CED}" dt="2024-01-31T08:37:39.405" v="5"/>
        <pc:sldMkLst>
          <pc:docMk/>
          <pc:sldMk cId="100960390" sldId="352"/>
        </pc:sldMkLst>
      </pc:sldChg>
      <pc:sldChg chg="modNotes">
        <pc:chgData name="Sophie Holland" userId="S::sophie.holland@westminster-abbey.org::973f5038-f617-450a-8546-88bc9d3463c3" providerId="AD" clId="Web-{4F991ADC-F1BF-B137-60CE-DCA745FD7CED}" dt="2024-01-31T08:37:43.671" v="8"/>
        <pc:sldMkLst>
          <pc:docMk/>
          <pc:sldMk cId="511511028" sldId="355"/>
        </pc:sldMkLst>
      </pc:sldChg>
    </pc:docChg>
  </pc:docChgLst>
  <pc:docChgLst>
    <pc:chgData name="Sophie Holland" userId="S::sophie.holland@westminster-abbey.org::973f5038-f617-450a-8546-88bc9d3463c3" providerId="AD" clId="Web-{235DE0DC-A1DE-F67B-954A-1BB9AEAA0DBA}"/>
    <pc:docChg chg="modSld">
      <pc:chgData name="Sophie Holland" userId="S::sophie.holland@westminster-abbey.org::973f5038-f617-450a-8546-88bc9d3463c3" providerId="AD" clId="Web-{235DE0DC-A1DE-F67B-954A-1BB9AEAA0DBA}" dt="2024-01-31T12:19:24.952" v="27" actId="20577"/>
      <pc:docMkLst>
        <pc:docMk/>
      </pc:docMkLst>
      <pc:sldChg chg="modSp">
        <pc:chgData name="Sophie Holland" userId="S::sophie.holland@westminster-abbey.org::973f5038-f617-450a-8546-88bc9d3463c3" providerId="AD" clId="Web-{235DE0DC-A1DE-F67B-954A-1BB9AEAA0DBA}" dt="2024-01-31T12:13:25.614" v="2" actId="20577"/>
        <pc:sldMkLst>
          <pc:docMk/>
          <pc:sldMk cId="2423904429" sldId="349"/>
        </pc:sldMkLst>
        <pc:spChg chg="mod">
          <ac:chgData name="Sophie Holland" userId="S::sophie.holland@westminster-abbey.org::973f5038-f617-450a-8546-88bc9d3463c3" providerId="AD" clId="Web-{235DE0DC-A1DE-F67B-954A-1BB9AEAA0DBA}" dt="2024-01-31T12:13:25.614" v="2" actId="20577"/>
          <ac:spMkLst>
            <pc:docMk/>
            <pc:sldMk cId="2423904429" sldId="349"/>
            <ac:spMk id="6" creationId="{00000000-0000-0000-0000-000000000000}"/>
          </ac:spMkLst>
        </pc:spChg>
      </pc:sldChg>
      <pc:sldChg chg="modSp">
        <pc:chgData name="Sophie Holland" userId="S::sophie.holland@westminster-abbey.org::973f5038-f617-450a-8546-88bc9d3463c3" providerId="AD" clId="Web-{235DE0DC-A1DE-F67B-954A-1BB9AEAA0DBA}" dt="2024-01-31T12:18:54.685" v="26" actId="20577"/>
        <pc:sldMkLst>
          <pc:docMk/>
          <pc:sldMk cId="100960390" sldId="352"/>
        </pc:sldMkLst>
        <pc:spChg chg="mod">
          <ac:chgData name="Sophie Holland" userId="S::sophie.holland@westminster-abbey.org::973f5038-f617-450a-8546-88bc9d3463c3" providerId="AD" clId="Web-{235DE0DC-A1DE-F67B-954A-1BB9AEAA0DBA}" dt="2024-01-31T12:18:54.685" v="26" actId="20577"/>
          <ac:spMkLst>
            <pc:docMk/>
            <pc:sldMk cId="100960390" sldId="352"/>
            <ac:spMk id="6" creationId="{00000000-0000-0000-0000-000000000000}"/>
          </ac:spMkLst>
        </pc:spChg>
      </pc:sldChg>
      <pc:sldChg chg="modSp">
        <pc:chgData name="Sophie Holland" userId="S::sophie.holland@westminster-abbey.org::973f5038-f617-450a-8546-88bc9d3463c3" providerId="AD" clId="Web-{235DE0DC-A1DE-F67B-954A-1BB9AEAA0DBA}" dt="2024-01-31T12:19:24.952" v="27" actId="20577"/>
        <pc:sldMkLst>
          <pc:docMk/>
          <pc:sldMk cId="634711939" sldId="353"/>
        </pc:sldMkLst>
        <pc:spChg chg="mod">
          <ac:chgData name="Sophie Holland" userId="S::sophie.holland@westminster-abbey.org::973f5038-f617-450a-8546-88bc9d3463c3" providerId="AD" clId="Web-{235DE0DC-A1DE-F67B-954A-1BB9AEAA0DBA}" dt="2024-01-31T12:19:24.952" v="27" actId="20577"/>
          <ac:spMkLst>
            <pc:docMk/>
            <pc:sldMk cId="634711939" sldId="353"/>
            <ac:spMk id="3" creationId="{7A05E08D-0B00-1145-84A5-9897F2C65236}"/>
          </ac:spMkLst>
        </pc:spChg>
      </pc:sldChg>
    </pc:docChg>
  </pc:docChgLst>
  <pc:docChgLst>
    <pc:chgData name="Sophie Holland" userId="S::sophie.holland@westminster-abbey.org::973f5038-f617-450a-8546-88bc9d3463c3" providerId="AD" clId="Web-{84F57131-0AA8-A695-07D5-A9DDDC304BF4}"/>
    <pc:docChg chg="modSld">
      <pc:chgData name="Sophie Holland" userId="S::sophie.holland@westminster-abbey.org::973f5038-f617-450a-8546-88bc9d3463c3" providerId="AD" clId="Web-{84F57131-0AA8-A695-07D5-A9DDDC304BF4}" dt="2024-01-31T12:36:06.272" v="0" actId="20577"/>
      <pc:docMkLst>
        <pc:docMk/>
      </pc:docMkLst>
      <pc:sldChg chg="modSp">
        <pc:chgData name="Sophie Holland" userId="S::sophie.holland@westminster-abbey.org::973f5038-f617-450a-8546-88bc9d3463c3" providerId="AD" clId="Web-{84F57131-0AA8-A695-07D5-A9DDDC304BF4}" dt="2024-01-31T12:36:06.272" v="0" actId="20577"/>
        <pc:sldMkLst>
          <pc:docMk/>
          <pc:sldMk cId="2179387049" sldId="354"/>
        </pc:sldMkLst>
        <pc:spChg chg="mod">
          <ac:chgData name="Sophie Holland" userId="S::sophie.holland@westminster-abbey.org::973f5038-f617-450a-8546-88bc9d3463c3" providerId="AD" clId="Web-{84F57131-0AA8-A695-07D5-A9DDDC304BF4}" dt="2024-01-31T12:36:06.272" v="0" actId="20577"/>
          <ac:spMkLst>
            <pc:docMk/>
            <pc:sldMk cId="2179387049" sldId="354"/>
            <ac:spMk id="5" creationId="{00000000-0000-0000-0000-000000000000}"/>
          </ac:spMkLst>
        </pc:spChg>
      </pc:sldChg>
    </pc:docChg>
  </pc:docChgLst>
  <pc:docChgLst>
    <pc:chgData name="Sophie Holland" userId="S::sophie.holland@westminster-abbey.org::973f5038-f617-450a-8546-88bc9d3463c3" providerId="AD" clId="Web-{FD837900-9F4C-07C0-3509-C9B93B679EFD}"/>
    <pc:docChg chg="modSld">
      <pc:chgData name="Sophie Holland" userId="S::sophie.holland@westminster-abbey.org::973f5038-f617-450a-8546-88bc9d3463c3" providerId="AD" clId="Web-{FD837900-9F4C-07C0-3509-C9B93B679EFD}" dt="2024-01-31T08:43:45.272" v="3" actId="20577"/>
      <pc:docMkLst>
        <pc:docMk/>
      </pc:docMkLst>
      <pc:sldChg chg="modSp">
        <pc:chgData name="Sophie Holland" userId="S::sophie.holland@westminster-abbey.org::973f5038-f617-450a-8546-88bc9d3463c3" providerId="AD" clId="Web-{FD837900-9F4C-07C0-3509-C9B93B679EFD}" dt="2024-01-31T08:43:45.272" v="3" actId="20577"/>
        <pc:sldMkLst>
          <pc:docMk/>
          <pc:sldMk cId="3623264452" sldId="348"/>
        </pc:sldMkLst>
        <pc:spChg chg="mod">
          <ac:chgData name="Sophie Holland" userId="S::sophie.holland@westminster-abbey.org::973f5038-f617-450a-8546-88bc9d3463c3" providerId="AD" clId="Web-{FD837900-9F4C-07C0-3509-C9B93B679EFD}" dt="2024-01-31T08:43:45.272" v="3" actId="20577"/>
          <ac:spMkLst>
            <pc:docMk/>
            <pc:sldMk cId="3623264452" sldId="348"/>
            <ac:spMk id="3" creationId="{CF47EDB7-E2B6-304F-8E49-1C030DA302A6}"/>
          </ac:spMkLst>
        </pc:spChg>
      </pc:sldChg>
    </pc:docChg>
  </pc:docChgLst>
  <pc:docChgLst>
    <pc:chgData name="Sian Shaw" userId="S::sian.shaw@westminster-abbey.org::cf930bf7-ba7f-4ec0-9225-526cb0af2be3" providerId="AD" clId="Web-{8970F10E-3A9B-5AEF-058B-1123613570BA}"/>
    <pc:docChg chg="modSld">
      <pc:chgData name="Sian Shaw" userId="S::sian.shaw@westminster-abbey.org::cf930bf7-ba7f-4ec0-9225-526cb0af2be3" providerId="AD" clId="Web-{8970F10E-3A9B-5AEF-058B-1123613570BA}" dt="2024-01-31T11:39:53.330" v="32" actId="20577"/>
      <pc:docMkLst>
        <pc:docMk/>
      </pc:docMkLst>
      <pc:sldChg chg="addSp delSp modSp">
        <pc:chgData name="Sian Shaw" userId="S::sian.shaw@westminster-abbey.org::cf930bf7-ba7f-4ec0-9225-526cb0af2be3" providerId="AD" clId="Web-{8970F10E-3A9B-5AEF-058B-1123613570BA}" dt="2024-01-31T11:35:38.105" v="12" actId="20577"/>
        <pc:sldMkLst>
          <pc:docMk/>
          <pc:sldMk cId="100960390" sldId="352"/>
        </pc:sldMkLst>
        <pc:spChg chg="mod">
          <ac:chgData name="Sian Shaw" userId="S::sian.shaw@westminster-abbey.org::cf930bf7-ba7f-4ec0-9225-526cb0af2be3" providerId="AD" clId="Web-{8970F10E-3A9B-5AEF-058B-1123613570BA}" dt="2024-01-31T11:35:38.105" v="12" actId="20577"/>
          <ac:spMkLst>
            <pc:docMk/>
            <pc:sldMk cId="100960390" sldId="352"/>
            <ac:spMk id="6" creationId="{00000000-0000-0000-0000-000000000000}"/>
          </ac:spMkLst>
        </pc:spChg>
        <pc:picChg chg="del">
          <ac:chgData name="Sian Shaw" userId="S::sian.shaw@westminster-abbey.org::cf930bf7-ba7f-4ec0-9225-526cb0af2be3" providerId="AD" clId="Web-{8970F10E-3A9B-5AEF-058B-1123613570BA}" dt="2024-01-31T11:32:55.648" v="4"/>
          <ac:picMkLst>
            <pc:docMk/>
            <pc:sldMk cId="100960390" sldId="352"/>
            <ac:picMk id="5" creationId="{00000000-0000-0000-0000-000000000000}"/>
          </ac:picMkLst>
        </pc:picChg>
        <pc:picChg chg="add mod">
          <ac:chgData name="Sian Shaw" userId="S::sian.shaw@westminster-abbey.org::cf930bf7-ba7f-4ec0-9225-526cb0af2be3" providerId="AD" clId="Web-{8970F10E-3A9B-5AEF-058B-1123613570BA}" dt="2024-01-31T11:32:58.023" v="5" actId="1076"/>
          <ac:picMkLst>
            <pc:docMk/>
            <pc:sldMk cId="100960390" sldId="352"/>
            <ac:picMk id="7" creationId="{475E6CD5-E784-BDE8-9C46-711B08B73E82}"/>
          </ac:picMkLst>
        </pc:picChg>
      </pc:sldChg>
      <pc:sldChg chg="modSp">
        <pc:chgData name="Sian Shaw" userId="S::sian.shaw@westminster-abbey.org::cf930bf7-ba7f-4ec0-9225-526cb0af2be3" providerId="AD" clId="Web-{8970F10E-3A9B-5AEF-058B-1123613570BA}" dt="2024-01-31T11:39:53.330" v="32" actId="20577"/>
        <pc:sldMkLst>
          <pc:docMk/>
          <pc:sldMk cId="634711939" sldId="353"/>
        </pc:sldMkLst>
        <pc:spChg chg="mod">
          <ac:chgData name="Sian Shaw" userId="S::sian.shaw@westminster-abbey.org::cf930bf7-ba7f-4ec0-9225-526cb0af2be3" providerId="AD" clId="Web-{8970F10E-3A9B-5AEF-058B-1123613570BA}" dt="2024-01-31T11:39:53.330" v="32" actId="20577"/>
          <ac:spMkLst>
            <pc:docMk/>
            <pc:sldMk cId="634711939" sldId="353"/>
            <ac:spMk id="3" creationId="{7A05E08D-0B00-1145-84A5-9897F2C65236}"/>
          </ac:spMkLst>
        </pc:spChg>
      </pc:sldChg>
    </pc:docChg>
  </pc:docChgLst>
  <pc:docChgLst>
    <pc:chgData name="Lou Cash" userId="S::lou.cash@westminster-abbey.org::86be4a58-c22e-4e67-b9c9-cb87f0968146" providerId="AD" clId="Web-{E5B00ECC-F713-6E21-43A3-FF40F3AD3998}"/>
    <pc:docChg chg="modSld sldOrd">
      <pc:chgData name="Lou Cash" userId="S::lou.cash@westminster-abbey.org::86be4a58-c22e-4e67-b9c9-cb87f0968146" providerId="AD" clId="Web-{E5B00ECC-F713-6E21-43A3-FF40F3AD3998}" dt="2021-11-26T13:34:22.395" v="69" actId="20577"/>
      <pc:docMkLst>
        <pc:docMk/>
      </pc:docMkLst>
      <pc:sldChg chg="modSp ord">
        <pc:chgData name="Lou Cash" userId="S::lou.cash@westminster-abbey.org::86be4a58-c22e-4e67-b9c9-cb87f0968146" providerId="AD" clId="Web-{E5B00ECC-F713-6E21-43A3-FF40F3AD3998}" dt="2021-11-26T13:34:22.395" v="69" actId="20577"/>
        <pc:sldMkLst>
          <pc:docMk/>
          <pc:sldMk cId="927207849" sldId="316"/>
        </pc:sldMkLst>
        <pc:spChg chg="mod">
          <ac:chgData name="Lou Cash" userId="S::lou.cash@westminster-abbey.org::86be4a58-c22e-4e67-b9c9-cb87f0968146" providerId="AD" clId="Web-{E5B00ECC-F713-6E21-43A3-FF40F3AD3998}" dt="2021-11-26T13:34:22.395" v="69" actId="20577"/>
          <ac:spMkLst>
            <pc:docMk/>
            <pc:sldMk cId="927207849" sldId="316"/>
            <ac:spMk id="11" creationId="{9DC6E8CD-F385-1742-8A3A-93E1A6C062FE}"/>
          </ac:spMkLst>
        </pc:spChg>
      </pc:sldChg>
    </pc:docChg>
  </pc:docChgLst>
  <pc:docChgLst>
    <pc:chgData name="Sian Shaw" userId="S::sian.shaw@westminster-abbey.org::cf930bf7-ba7f-4ec0-9225-526cb0af2be3" providerId="AD" clId="Web-{DE7CDBB2-6DFD-7E24-E540-92A8C8333867}"/>
    <pc:docChg chg="modSld">
      <pc:chgData name="Sian Shaw" userId="S::sian.shaw@westminster-abbey.org::cf930bf7-ba7f-4ec0-9225-526cb0af2be3" providerId="AD" clId="Web-{DE7CDBB2-6DFD-7E24-E540-92A8C8333867}" dt="2024-02-02T09:44:56" v="3"/>
      <pc:docMkLst>
        <pc:docMk/>
      </pc:docMkLst>
      <pc:sldChg chg="modSp">
        <pc:chgData name="Sian Shaw" userId="S::sian.shaw@westminster-abbey.org::cf930bf7-ba7f-4ec0-9225-526cb0af2be3" providerId="AD" clId="Web-{DE7CDBB2-6DFD-7E24-E540-92A8C8333867}" dt="2024-02-02T09:44:56" v="3"/>
        <pc:sldMkLst>
          <pc:docMk/>
          <pc:sldMk cId="4213500498" sldId="341"/>
        </pc:sldMkLst>
        <pc:spChg chg="mod">
          <ac:chgData name="Sian Shaw" userId="S::sian.shaw@westminster-abbey.org::cf930bf7-ba7f-4ec0-9225-526cb0af2be3" providerId="AD" clId="Web-{DE7CDBB2-6DFD-7E24-E540-92A8C8333867}" dt="2024-02-02T09:44:50.640" v="1"/>
          <ac:spMkLst>
            <pc:docMk/>
            <pc:sldMk cId="4213500498" sldId="341"/>
            <ac:spMk id="9" creationId="{00000000-0000-0000-0000-000000000000}"/>
          </ac:spMkLst>
        </pc:spChg>
        <pc:spChg chg="mod">
          <ac:chgData name="Sian Shaw" userId="S::sian.shaw@westminster-abbey.org::cf930bf7-ba7f-4ec0-9225-526cb0af2be3" providerId="AD" clId="Web-{DE7CDBB2-6DFD-7E24-E540-92A8C8333867}" dt="2024-02-02T09:44:56" v="3"/>
          <ac:spMkLst>
            <pc:docMk/>
            <pc:sldMk cId="4213500498" sldId="341"/>
            <ac:spMk id="10" creationId="{F89B5B11-7758-448D-AC81-23E46063A51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5776E-292F-437A-9B41-6AA1A066AFB1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49C6D-FBAB-4560-AF80-E37FDE3802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036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720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Images: </a:t>
            </a:r>
          </a:p>
          <a:p>
            <a:r>
              <a:rPr lang="en-US"/>
              <a:t>Congregation – ©2024 </a:t>
            </a:r>
            <a:r>
              <a:rPr lang="en-US" baseline="0"/>
              <a:t>Dean &amp; Chapter of Westminster</a:t>
            </a:r>
            <a:r>
              <a:rPr lang="en-US"/>
              <a:t> </a:t>
            </a:r>
            <a:endParaRPr lang="en-US" baseline="0">
              <a:cs typeface="Calibri"/>
            </a:endParaRPr>
          </a:p>
          <a:p>
            <a:r>
              <a:rPr lang="en-US" baseline="0"/>
              <a:t>Quire – ©</a:t>
            </a:r>
            <a:r>
              <a:rPr lang="en-US"/>
              <a:t>2024 </a:t>
            </a:r>
            <a:r>
              <a:rPr lang="en-US" baseline="0"/>
              <a:t>Dean &amp; Chapter of Westminster</a:t>
            </a:r>
            <a:r>
              <a:rPr lang="en-US"/>
              <a:t> </a:t>
            </a:r>
            <a:endParaRPr lang="en-US" baseline="0">
              <a:cs typeface="Calibri" panose="020F0502020204030204"/>
            </a:endParaRPr>
          </a:p>
          <a:p>
            <a:r>
              <a:rPr lang="en-US" baseline="0"/>
              <a:t>Dean delivering sermon – ©</a:t>
            </a:r>
            <a:r>
              <a:rPr lang="en-US"/>
              <a:t>2024 </a:t>
            </a:r>
            <a:r>
              <a:rPr lang="en-US" baseline="0"/>
              <a:t>Dean &amp; Chapter of Westminster</a:t>
            </a:r>
            <a:r>
              <a:rPr lang="en-US"/>
              <a:t> </a:t>
            </a:r>
            <a:endParaRPr lang="en-US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257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831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Images: </a:t>
            </a:r>
          </a:p>
          <a:p>
            <a:r>
              <a:rPr lang="en-US"/>
              <a:t>Calendar</a:t>
            </a:r>
            <a:r>
              <a:rPr lang="en-US" baseline="0"/>
              <a:t> - Image by José Augusto Camargo from </a:t>
            </a:r>
            <a:r>
              <a:rPr lang="en-US" baseline="0" err="1"/>
              <a:t>Pixabay</a:t>
            </a:r>
            <a:endParaRPr lang="en-US"/>
          </a:p>
          <a:p>
            <a:r>
              <a:rPr lang="en-US"/>
              <a:t>Empty</a:t>
            </a:r>
            <a:r>
              <a:rPr lang="en-US" baseline="0"/>
              <a:t> plate - </a:t>
            </a:r>
            <a:r>
              <a:rPr lang="en-US"/>
              <a:t>Image by laurentvalentinjospi0 from </a:t>
            </a:r>
            <a:r>
              <a:rPr lang="en-US" err="1"/>
              <a:t>Pixabay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817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1188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017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Images: </a:t>
            </a:r>
          </a:p>
          <a:p>
            <a:r>
              <a:rPr lang="en-US"/>
              <a:t>Ingredients - Image by </a:t>
            </a:r>
            <a:r>
              <a:rPr lang="en-US" err="1"/>
              <a:t>silviarita</a:t>
            </a:r>
            <a:r>
              <a:rPr lang="en-US"/>
              <a:t> from </a:t>
            </a:r>
            <a:r>
              <a:rPr lang="en-US" err="1"/>
              <a:t>Pixabay</a:t>
            </a:r>
            <a:endParaRPr lang="en-US"/>
          </a:p>
          <a:p>
            <a:r>
              <a:rPr lang="en-US"/>
              <a:t>Stack</a:t>
            </a:r>
            <a:r>
              <a:rPr lang="en-US" baseline="0"/>
              <a:t> of pancakes - </a:t>
            </a:r>
            <a:r>
              <a:rPr lang="en-US"/>
              <a:t>Image by iira116 from </a:t>
            </a:r>
            <a:r>
              <a:rPr lang="en-US" err="1"/>
              <a:t>Pixabay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949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</a:t>
            </a:r>
            <a:r>
              <a:rPr lang="en-US" baseline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©2024 Dean</a:t>
            </a:r>
            <a:r>
              <a:rPr lang="en-US" baseline="0"/>
              <a:t> &amp; Chapter of Westminster</a:t>
            </a:r>
            <a:endParaRPr lang="en-GB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33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 </a:t>
            </a:r>
          </a:p>
          <a:p>
            <a:r>
              <a:rPr lang="en-US"/>
              <a:t>Image by </a:t>
            </a:r>
            <a:r>
              <a:rPr lang="en-US" err="1"/>
              <a:t>Prawny</a:t>
            </a:r>
            <a:r>
              <a:rPr lang="en-US"/>
              <a:t> from </a:t>
            </a:r>
            <a:r>
              <a:rPr lang="en-US" err="1"/>
              <a:t>Pixabay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0580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Image by </a:t>
            </a:r>
            <a:r>
              <a:rPr lang="en-US" err="1"/>
              <a:t>astize</a:t>
            </a:r>
            <a:r>
              <a:rPr lang="en-US"/>
              <a:t> from </a:t>
            </a:r>
            <a:r>
              <a:rPr lang="en-US" err="1"/>
              <a:t>Pixabay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47F985-A9C5-9346-821E-ABAE6B2838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130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95FFEEBB-A3E9-4F20-A8F3-3B8F525845C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5FA415-B899-4E92-A0F3-839EBA3E45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3994" y="2303463"/>
            <a:ext cx="8420489" cy="403542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794" y="558799"/>
            <a:ext cx="7772400" cy="407688"/>
          </a:xfrm>
        </p:spPr>
        <p:txBody>
          <a:bodyPr anchor="t"/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3994" y="1751988"/>
            <a:ext cx="7812000" cy="45084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 title goes here</a:t>
            </a:r>
          </a:p>
          <a:p>
            <a:r>
              <a:rPr lang="en-US"/>
              <a:t>Date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9F3F2F-7DFD-4326-BA2B-74CBC054479B}"/>
              </a:ext>
            </a:extLst>
          </p:cNvPr>
          <p:cNvSpPr txBox="1"/>
          <p:nvPr userDrawn="1"/>
        </p:nvSpPr>
        <p:spPr>
          <a:xfrm>
            <a:off x="7787861" y="6407535"/>
            <a:ext cx="10935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/>
              <a:t>westminster-abbey.org</a:t>
            </a:r>
          </a:p>
        </p:txBody>
      </p:sp>
      <p:pic>
        <p:nvPicPr>
          <p:cNvPr id="24" name="Picture 23" descr="A picture containing object&#10;&#10;Description automatically generated">
            <a:extLst>
              <a:ext uri="{FF2B5EF4-FFF2-40B4-BE49-F238E27FC236}">
                <a16:creationId xmlns:a16="http://schemas.microsoft.com/office/drawing/2014/main" id="{D13AA051-B7D8-4141-9564-A1906A2C9F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5954CA3-E9A8-45D3-B60E-297497EAC6BB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62E202A-5D29-714D-A7C8-A140BB2F36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794" y="966487"/>
            <a:ext cx="7772400" cy="530367"/>
          </a:xfrm>
        </p:spPr>
        <p:txBody>
          <a:bodyPr>
            <a:normAutofit/>
          </a:bodyPr>
          <a:lstStyle>
            <a:lvl1pPr>
              <a:defRPr sz="2600"/>
            </a:lvl1pPr>
          </a:lstStyle>
          <a:p>
            <a:pPr lvl="0"/>
            <a:r>
              <a:rPr lang="en-US"/>
              <a:t>Click to add subheading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03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-bleed-image-WHIT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423F53-F859-8148-97A5-CE00D54416F2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0A8BEB-DBFB-3C42-A8BC-B5FF36CD393F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C8AF60-888C-E44C-872A-4552EDEC6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41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420A07-0187-46B8-9A5E-7668A200A5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25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D9DE60E-A78E-4F47-937F-D5FD1A1F556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6722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9CFA19E0-3C59-4D52-9989-7BFAE15CAF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90859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FD6537C6-4BF9-4707-B2A8-02F30C28381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35477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8B55AC80-7F93-483A-8E78-ABD3670BDD2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63794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58A588AC-1148-44F6-8E07-0F21DDFF07C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488091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C18802BA-1955-4EDF-864C-4F824B3D96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92068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3056E3-1307-4609-BAE1-C4CA58904B2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736686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331577E-E241-4267-BD57-270FE4BBDD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2425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861D768-0E5D-43E6-83FB-C3588A4718F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76722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D086F851-1126-4C7D-A171-A407F2D3E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0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62C6655A-61E8-46D7-A2D2-3AE812FDAA5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6686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AA695C67-6A22-4997-9750-1ADD48461F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425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784A6E6F-D943-4C9F-812E-7144E546AFA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6722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475A0531-1F14-43E0-846E-B650D1FA22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72000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2A7A7BF5-04FD-4F89-B28A-2F864AB0A6C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36686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Name Surname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90358B03-16A9-4AB3-8646-74FAF10DF3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794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85E0DBFB-25B1-450D-8B7B-AFBE702123D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476722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29" name="Text Placeholder 18">
            <a:extLst>
              <a:ext uri="{FF2B5EF4-FFF2-40B4-BE49-F238E27FC236}">
                <a16:creationId xmlns:a16="http://schemas.microsoft.com/office/drawing/2014/main" id="{A0F2A3FB-0776-4F72-B4F8-0B01CDC481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72000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F8A71FA7-099E-41A8-8552-4E10DB0B543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736686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2FD52A82-BE12-4BEF-B39D-B47F89B443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2425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2" name="Text Placeholder 18">
            <a:extLst>
              <a:ext uri="{FF2B5EF4-FFF2-40B4-BE49-F238E27FC236}">
                <a16:creationId xmlns:a16="http://schemas.microsoft.com/office/drawing/2014/main" id="{3DFEAE6F-2F70-4897-BB06-483F836B5A1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76722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1A6778DC-A5F4-47F6-A3D0-69D82C3F3B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CB9ACC99-832B-4C38-BCA8-0D114C6EC6F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736686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5" name="Text Placeholder 18">
            <a:extLst>
              <a:ext uri="{FF2B5EF4-FFF2-40B4-BE49-F238E27FC236}">
                <a16:creationId xmlns:a16="http://schemas.microsoft.com/office/drawing/2014/main" id="{50C19947-A35F-4406-95DA-1350513EE96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3794" y="376403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43" name="Text Placeholder 18">
            <a:extLst>
              <a:ext uri="{FF2B5EF4-FFF2-40B4-BE49-F238E27FC236}">
                <a16:creationId xmlns:a16="http://schemas.microsoft.com/office/drawing/2014/main" id="{0425F1DE-96E1-4B0D-8D9F-8C910A13D7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63794" y="394692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47" name="Text Placeholder 18">
            <a:extLst>
              <a:ext uri="{FF2B5EF4-FFF2-40B4-BE49-F238E27FC236}">
                <a16:creationId xmlns:a16="http://schemas.microsoft.com/office/drawing/2014/main" id="{A6617240-A156-4D67-B54E-93B3A1A792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476722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48" name="Text Placeholder 18">
            <a:extLst>
              <a:ext uri="{FF2B5EF4-FFF2-40B4-BE49-F238E27FC236}">
                <a16:creationId xmlns:a16="http://schemas.microsoft.com/office/drawing/2014/main" id="{A54187E4-5209-4ED2-9863-30C55E934BF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476722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49" name="Text Placeholder 18">
            <a:extLst>
              <a:ext uri="{FF2B5EF4-FFF2-40B4-BE49-F238E27FC236}">
                <a16:creationId xmlns:a16="http://schemas.microsoft.com/office/drawing/2014/main" id="{FE18FDD8-3A24-43F6-AD4B-A81A8E0092D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72000" y="376333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FC3C9E8D-900E-4F7C-84EE-DA5066E1587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572000" y="394622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1" name="Text Placeholder 18">
            <a:extLst>
              <a:ext uri="{FF2B5EF4-FFF2-40B4-BE49-F238E27FC236}">
                <a16:creationId xmlns:a16="http://schemas.microsoft.com/office/drawing/2014/main" id="{67B321F0-D779-4837-8E1B-A949DAD503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36686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2" name="Text Placeholder 18">
            <a:extLst>
              <a:ext uri="{FF2B5EF4-FFF2-40B4-BE49-F238E27FC236}">
                <a16:creationId xmlns:a16="http://schemas.microsoft.com/office/drawing/2014/main" id="{EB5A0A17-A322-442A-9F5E-B9B43F9D05E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736686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3" name="Text Placeholder 18">
            <a:extLst>
              <a:ext uri="{FF2B5EF4-FFF2-40B4-BE49-F238E27FC236}">
                <a16:creationId xmlns:a16="http://schemas.microsoft.com/office/drawing/2014/main" id="{DA9F100C-7BA2-45EC-B83D-53CEA0F5B91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2425" y="585417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4" name="Text Placeholder 18">
            <a:extLst>
              <a:ext uri="{FF2B5EF4-FFF2-40B4-BE49-F238E27FC236}">
                <a16:creationId xmlns:a16="http://schemas.microsoft.com/office/drawing/2014/main" id="{0C0416F7-991B-4D29-96C8-C51254159FC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52425" y="603706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5" name="Text Placeholder 18">
            <a:extLst>
              <a:ext uri="{FF2B5EF4-FFF2-40B4-BE49-F238E27FC236}">
                <a16:creationId xmlns:a16="http://schemas.microsoft.com/office/drawing/2014/main" id="{439AA3A3-03D7-4344-A6CB-AEB2A0D0376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476722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6" name="Text Placeholder 18">
            <a:extLst>
              <a:ext uri="{FF2B5EF4-FFF2-40B4-BE49-F238E27FC236}">
                <a16:creationId xmlns:a16="http://schemas.microsoft.com/office/drawing/2014/main" id="{7C92F8F7-D6E4-4002-AA4F-782EC5EF4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2476722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7" name="Text Placeholder 18">
            <a:extLst>
              <a:ext uri="{FF2B5EF4-FFF2-40B4-BE49-F238E27FC236}">
                <a16:creationId xmlns:a16="http://schemas.microsoft.com/office/drawing/2014/main" id="{C8BEFEC5-045F-473C-B383-40D024F8D8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72000" y="585347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58" name="Text Placeholder 18">
            <a:extLst>
              <a:ext uri="{FF2B5EF4-FFF2-40B4-BE49-F238E27FC236}">
                <a16:creationId xmlns:a16="http://schemas.microsoft.com/office/drawing/2014/main" id="{DDACFD36-2DB3-4828-911B-02FC63D77D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72000" y="603636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  <p:sp>
        <p:nvSpPr>
          <p:cNvPr id="59" name="Text Placeholder 18">
            <a:extLst>
              <a:ext uri="{FF2B5EF4-FFF2-40B4-BE49-F238E27FC236}">
                <a16:creationId xmlns:a16="http://schemas.microsoft.com/office/drawing/2014/main" id="{5A599F55-8D9A-4407-B2EF-B9E65D594B7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736686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T. +44(0) 00 000 000</a:t>
            </a:r>
          </a:p>
        </p:txBody>
      </p:sp>
      <p:sp>
        <p:nvSpPr>
          <p:cNvPr id="60" name="Text Placeholder 18">
            <a:extLst>
              <a:ext uri="{FF2B5EF4-FFF2-40B4-BE49-F238E27FC236}">
                <a16:creationId xmlns:a16="http://schemas.microsoft.com/office/drawing/2014/main" id="{CB32E303-88DD-490E-9D91-305BD698CE7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736686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/>
              <a:t>E. email@westminster-abbey.org</a:t>
            </a:r>
          </a:p>
        </p:txBody>
      </p:sp>
    </p:spTree>
    <p:extLst>
      <p:ext uri="{BB962C8B-B14F-4D97-AF65-F5344CB8AC3E}">
        <p14:creationId xmlns:p14="http://schemas.microsoft.com/office/powerpoint/2010/main" val="431773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-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3794" y="1868878"/>
            <a:ext cx="8139248" cy="698826"/>
          </a:xfrm>
        </p:spPr>
        <p:txBody>
          <a:bodyPr/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/>
              <a:t>Thank you.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7C2DC7-BD2E-40A4-A00A-E5CA7FA69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2949" y="3429001"/>
            <a:ext cx="1908175" cy="2350910"/>
          </a:xfrm>
        </p:spPr>
        <p:txBody>
          <a:bodyPr>
            <a:normAutofit/>
          </a:bodyPr>
          <a:lstStyle>
            <a:lvl1pPr>
              <a:spcAft>
                <a:spcPts val="200"/>
              </a:spcAft>
              <a:defRPr sz="1000" b="0"/>
            </a:lvl1pPr>
          </a:lstStyle>
          <a:p>
            <a:pPr lvl="0"/>
            <a:r>
              <a:rPr lang="en-US"/>
              <a:t>Address etc.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E64054F9-6A19-4BC5-90AC-D24B07AC5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95075" y="3410147"/>
            <a:ext cx="1705134" cy="235091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spcAft>
                <a:spcPts val="0"/>
              </a:spcAft>
              <a:defRPr sz="1000" b="0"/>
            </a:lvl1pPr>
          </a:lstStyle>
          <a:p>
            <a:pPr lvl="0"/>
            <a:r>
              <a:rPr lang="en-US"/>
              <a:t>Facebook</a:t>
            </a:r>
          </a:p>
          <a:p>
            <a:pPr lvl="0"/>
            <a:r>
              <a:rPr lang="en-US"/>
              <a:t>Twitter</a:t>
            </a:r>
          </a:p>
          <a:p>
            <a:pPr lvl="0"/>
            <a:r>
              <a:rPr lang="en-US"/>
              <a:t>Insta</a:t>
            </a:r>
          </a:p>
          <a:p>
            <a:pPr lvl="0"/>
            <a:r>
              <a:rPr lang="en-US"/>
              <a:t>YouTube</a:t>
            </a:r>
          </a:p>
          <a:p>
            <a:pPr lvl="0"/>
            <a:r>
              <a:rPr lang="en-US"/>
              <a:t>Tumbler</a:t>
            </a:r>
          </a:p>
          <a:p>
            <a:pPr lvl="0"/>
            <a:r>
              <a:rPr lang="en-US"/>
              <a:t>LinkedIn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3C3D3EB-C72B-4258-879B-70056FCC6A3A}"/>
              </a:ext>
            </a:extLst>
          </p:cNvPr>
          <p:cNvGrpSpPr/>
          <p:nvPr userDrawn="1"/>
        </p:nvGrpSpPr>
        <p:grpSpPr>
          <a:xfrm>
            <a:off x="2492033" y="3473374"/>
            <a:ext cx="113466" cy="1175704"/>
            <a:chOff x="2492033" y="3674994"/>
            <a:chExt cx="113466" cy="1175704"/>
          </a:xfrm>
        </p:grpSpPr>
        <p:pic>
          <p:nvPicPr>
            <p:cNvPr id="13" name="Picture 12" descr="A picture containing cross&#10;&#10;Description automatically generated">
              <a:extLst>
                <a:ext uri="{FF2B5EF4-FFF2-40B4-BE49-F238E27FC236}">
                  <a16:creationId xmlns:a16="http://schemas.microsoft.com/office/drawing/2014/main" id="{E376EF90-A0FC-41AF-89FE-E4EF7283D6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674994"/>
              <a:ext cx="108258" cy="107743"/>
            </a:xfrm>
            <a:prstGeom prst="rect">
              <a:avLst/>
            </a:prstGeom>
          </p:spPr>
        </p:pic>
        <p:pic>
          <p:nvPicPr>
            <p:cNvPr id="15" name="Picture 14" descr="A close up of a sign&#10;&#10;Description automatically generated">
              <a:extLst>
                <a:ext uri="{FF2B5EF4-FFF2-40B4-BE49-F238E27FC236}">
                  <a16:creationId xmlns:a16="http://schemas.microsoft.com/office/drawing/2014/main" id="{08D52E73-9DB6-4E6B-97EF-C0BAC9F4EE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7" y="4102870"/>
              <a:ext cx="108258" cy="108258"/>
            </a:xfrm>
            <a:prstGeom prst="rect">
              <a:avLst/>
            </a:prstGeom>
          </p:spPr>
        </p:pic>
        <p:pic>
          <p:nvPicPr>
            <p:cNvPr id="17" name="Picture 16" descr="A close up of a sign&#10;&#10;Description automatically generated">
              <a:extLst>
                <a:ext uri="{FF2B5EF4-FFF2-40B4-BE49-F238E27FC236}">
                  <a16:creationId xmlns:a16="http://schemas.microsoft.com/office/drawing/2014/main" id="{C771B777-F196-48F9-85AB-475FD0EDBA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742956"/>
              <a:ext cx="108258" cy="107742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automatically generated">
              <a:extLst>
                <a:ext uri="{FF2B5EF4-FFF2-40B4-BE49-F238E27FC236}">
                  <a16:creationId xmlns:a16="http://schemas.microsoft.com/office/drawing/2014/main" id="{8377C3C0-C3A9-412A-82B7-B1525C334B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534893"/>
              <a:ext cx="108258" cy="10825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66C5485-A1A2-4C7D-82E6-73068E67F3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889250"/>
              <a:ext cx="109693" cy="109693"/>
            </a:xfrm>
            <a:prstGeom prst="rect">
              <a:avLst/>
            </a:prstGeom>
          </p:spPr>
        </p:pic>
        <p:pic>
          <p:nvPicPr>
            <p:cNvPr id="23" name="Picture 22" descr="A close up of a sign&#10;&#10;Description automatically generated">
              <a:extLst>
                <a:ext uri="{FF2B5EF4-FFF2-40B4-BE49-F238E27FC236}">
                  <a16:creationId xmlns:a16="http://schemas.microsoft.com/office/drawing/2014/main" id="{553D5E8F-EF88-4B96-98FD-B0BE556CCD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321776"/>
              <a:ext cx="108258" cy="108258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0E535C-DCC8-4E2D-BB08-CD11E6C93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3794" y="2952634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/>
              <a:t>Contact us.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AD5C08F-57F7-480C-AEEA-D6E5448D73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92033" y="2952633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/>
              <a:t>Follow us.</a:t>
            </a:r>
          </a:p>
        </p:txBody>
      </p:sp>
    </p:spTree>
    <p:extLst>
      <p:ext uri="{BB962C8B-B14F-4D97-AF65-F5344CB8AC3E}">
        <p14:creationId xmlns:p14="http://schemas.microsoft.com/office/powerpoint/2010/main" val="3436511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2970899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75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6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94" y="2396701"/>
            <a:ext cx="8139248" cy="3744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834571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788" y="2396702"/>
            <a:ext cx="3886200" cy="37691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25624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004413"/>
            <a:ext cx="8139248" cy="3744829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3000" b="1">
                <a:latin typeface="+mj-lt"/>
              </a:defRPr>
            </a:lvl1pPr>
          </a:lstStyle>
          <a:p>
            <a:pPr lvl="0"/>
            <a:r>
              <a:rPr lang="en-US"/>
              <a:t>Main divider heading.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749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A140809-DC3A-474C-A830-00E2A0073C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94007" y="2292350"/>
            <a:ext cx="3861055" cy="40259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46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55F47E6A-C99D-480D-945D-DC585A0B5FD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60363" y="2395538"/>
            <a:ext cx="8427430" cy="3744912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06686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-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2395538"/>
            <a:ext cx="8427430" cy="392918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574658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403200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321F90D-9B24-42D2-9BF4-79C35BD24F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03896" y="136525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9724DA0D-2A5D-4999-AD74-F5F04EB45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03895" y="394872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37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842743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40663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9248" cy="9369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52" y="2394955"/>
            <a:ext cx="8139248" cy="375822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794" y="6435170"/>
            <a:ext cx="3086100" cy="1676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GB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 descr="A picture containing object&#10;&#10;Description automatically generated">
            <a:extLst>
              <a:ext uri="{FF2B5EF4-FFF2-40B4-BE49-F238E27FC236}">
                <a16:creationId xmlns:a16="http://schemas.microsoft.com/office/drawing/2014/main" id="{129EDF4B-FFC4-43E6-8821-09264BA8C5FB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D71232-FF16-4157-B83A-AE1C34146FB1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A75BC7F-8C75-4235-8490-9108DB8F64DC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latin typeface="+mj-lt"/>
              </a:rPr>
              <a:t>Westminster Abbey</a:t>
            </a:r>
          </a:p>
        </p:txBody>
      </p:sp>
    </p:spTree>
    <p:extLst>
      <p:ext uri="{BB962C8B-B14F-4D97-AF65-F5344CB8AC3E}">
        <p14:creationId xmlns:p14="http://schemas.microsoft.com/office/powerpoint/2010/main" val="194552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0" r:id="rId8"/>
    <p:sldLayoutId id="2147483668" r:id="rId9"/>
    <p:sldLayoutId id="2147483674" r:id="rId10"/>
    <p:sldLayoutId id="2147483672" r:id="rId11"/>
    <p:sldLayoutId id="2147483671" r:id="rId12"/>
    <p:sldLayoutId id="2147483673" r:id="rId13"/>
    <p:sldLayoutId id="2147483676" r:id="rId14"/>
    <p:sldLayoutId id="2147483677" r:id="rId1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9388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6213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0" userDrawn="1">
          <p15:clr>
            <a:srgbClr val="F26B43"/>
          </p15:clr>
        </p15:guide>
        <p15:guide id="2" pos="226" userDrawn="1">
          <p15:clr>
            <a:srgbClr val="F26B43"/>
          </p15:clr>
        </p15:guide>
        <p15:guide id="3" pos="5534" userDrawn="1">
          <p15:clr>
            <a:srgbClr val="F26B43"/>
          </p15:clr>
        </p15:guide>
        <p15:guide id="5" orient="horz" pos="1071" userDrawn="1">
          <p15:clr>
            <a:srgbClr val="F26B43"/>
          </p15:clr>
        </p15:guide>
        <p15:guide id="6" orient="horz" pos="1502" userDrawn="1">
          <p15:clr>
            <a:srgbClr val="F26B43"/>
          </p15:clr>
        </p15:guide>
        <p15:guide id="7" orient="horz" pos="4133" userDrawn="1">
          <p15:clr>
            <a:srgbClr val="F26B43"/>
          </p15:clr>
        </p15:guide>
        <p15:guide id="8" pos="5352" userDrawn="1">
          <p15:clr>
            <a:srgbClr val="F26B43"/>
          </p15:clr>
        </p15:guide>
        <p15:guide id="9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forms.office.com/r/yVUPQS6zG7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1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F1C1B0-F1BD-47BC-A23E-BFC4BDF8B584}"/>
              </a:ext>
            </a:extLst>
          </p:cNvPr>
          <p:cNvSpPr txBox="1">
            <a:spLocks/>
          </p:cNvSpPr>
          <p:nvPr/>
        </p:nvSpPr>
        <p:spPr>
          <a:xfrm>
            <a:off x="352949" y="6502955"/>
            <a:ext cx="3086100" cy="167697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00">
                <a:solidFill>
                  <a:schemeClr val="bg1"/>
                </a:solidFill>
              </a:rPr>
              <a:t>©2024 Dean and Chapter of Westminster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154" y="1068552"/>
            <a:ext cx="1149992" cy="52322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GB" sz="2800" b="1">
                <a:solidFill>
                  <a:schemeClr val="bg1"/>
                </a:solidFill>
                <a:latin typeface="+mj-lt"/>
              </a:rPr>
              <a:t>Lent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F89B5B11-7758-448D-AC81-23E46063A519}"/>
              </a:ext>
            </a:extLst>
          </p:cNvPr>
          <p:cNvSpPr txBox="1">
            <a:spLocks/>
          </p:cNvSpPr>
          <p:nvPr/>
        </p:nvSpPr>
        <p:spPr>
          <a:xfrm>
            <a:off x="363154" y="1716258"/>
            <a:ext cx="2928154" cy="463296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b="0">
                <a:solidFill>
                  <a:schemeClr val="bg1"/>
                </a:solidFill>
              </a:rPr>
              <a:t>A short guide for primary</a:t>
            </a:r>
          </a:p>
        </p:txBody>
      </p:sp>
    </p:spTree>
    <p:extLst>
      <p:ext uri="{BB962C8B-B14F-4D97-AF65-F5344CB8AC3E}">
        <p14:creationId xmlns:p14="http://schemas.microsoft.com/office/powerpoint/2010/main" val="4213500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326" y="4491696"/>
            <a:ext cx="3222080" cy="21856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3484E-DC25-AC4D-AD01-82D33C9C5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981530"/>
            <a:ext cx="8139248" cy="467927"/>
          </a:xfrm>
        </p:spPr>
        <p:txBody>
          <a:bodyPr/>
          <a:lstStyle/>
          <a:p>
            <a:r>
              <a:rPr lang="en-US"/>
              <a:t>Marking Lent at Westminster Abbey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F8B6E-3CF7-C044-A5EB-9C539EB08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887" y="1601250"/>
            <a:ext cx="8258734" cy="692629"/>
          </a:xfrm>
        </p:spPr>
        <p:txBody>
          <a:bodyPr>
            <a:normAutofit/>
          </a:bodyPr>
          <a:lstStyle/>
          <a:p>
            <a:r>
              <a:rPr lang="en-US" sz="1600"/>
              <a:t>Lent is a significant time at Westminster Abbey when we welcome thousands of worshipers to our services.</a:t>
            </a:r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9326" y="2281707"/>
            <a:ext cx="3299928" cy="2209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2376" y="2281706"/>
            <a:ext cx="2930423" cy="439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11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2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DC6E8CD-F385-1742-8A3A-93E1A6C062FE}"/>
              </a:ext>
            </a:extLst>
          </p:cNvPr>
          <p:cNvSpPr txBox="1">
            <a:spLocks/>
          </p:cNvSpPr>
          <p:nvPr/>
        </p:nvSpPr>
        <p:spPr>
          <a:xfrm>
            <a:off x="584791" y="1311518"/>
            <a:ext cx="4912241" cy="1980029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>
                <a:solidFill>
                  <a:schemeClr val="bg1"/>
                </a:solidFill>
                <a:latin typeface="+mj-lt"/>
              </a:rPr>
              <a:t>Information for teachers </a:t>
            </a:r>
            <a:endParaRPr lang="en-GB">
              <a:solidFill>
                <a:schemeClr val="bg1"/>
              </a:solidFill>
            </a:endParaRPr>
          </a:p>
          <a:p>
            <a:r>
              <a:rPr lang="en-GB">
                <a:solidFill>
                  <a:schemeClr val="bg1"/>
                </a:solidFill>
              </a:rPr>
              <a:t>Thank you for downloading this resource. We hope that it has been a useful teaching tool in your classroom.</a:t>
            </a:r>
            <a:endParaRPr lang="en-GB">
              <a:solidFill>
                <a:schemeClr val="bg1"/>
              </a:solidFill>
              <a:cs typeface="Arial"/>
            </a:endParaRPr>
          </a:p>
          <a:p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As we continue to grow our free catalogue of teaching resources, we’d really appreciate a few minutes of your time to let us know what you liked and what could be improved. Please complete this </a:t>
            </a:r>
            <a:r>
              <a:rPr lang="en-GB" u="sng">
                <a:solidFill>
                  <a:schemeClr val="bg1"/>
                </a:solidFill>
                <a:ea typeface="+mn-lt"/>
                <a:cs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five-question survey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207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8436B-4B01-E44C-9310-D52D2C253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926275"/>
            <a:ext cx="8139248" cy="551054"/>
          </a:xfrm>
        </p:spPr>
        <p:txBody>
          <a:bodyPr/>
          <a:lstStyle/>
          <a:p>
            <a:r>
              <a:rPr lang="en-US"/>
              <a:t>What is Lent?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7EDB7-E2B6-304F-8E49-1C030DA30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752" y="1900053"/>
            <a:ext cx="5183026" cy="4381994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1600"/>
              <a:t>Lent is a period of 40 days in the Christian calendar, not including Sundays.</a:t>
            </a:r>
          </a:p>
          <a:p>
            <a:endParaRPr lang="en-US" sz="1600"/>
          </a:p>
          <a:p>
            <a:endParaRPr lang="en-US" sz="1600"/>
          </a:p>
          <a:p>
            <a:r>
              <a:rPr lang="en-US" sz="1600"/>
              <a:t>Christians use this time to think about the 40 days that Jesus spent fasting. Fasting means not eating or eating less food. </a:t>
            </a:r>
          </a:p>
          <a:p>
            <a:endParaRPr lang="en-US" sz="1600"/>
          </a:p>
          <a:p>
            <a:endParaRPr lang="en-US" sz="1600"/>
          </a:p>
          <a:p>
            <a:r>
              <a:rPr lang="en-US" sz="1600"/>
              <a:t>It is a time for Christians to think about their sins and reflect on their behaviour and God’s love for them as they prepare for Easter. 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164" y="2876067"/>
            <a:ext cx="2349366" cy="1639780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5985164" y="4821383"/>
            <a:ext cx="2410691" cy="1603167"/>
          </a:xfrm>
          <a:prstGeom prst="cloudCallout">
            <a:avLst>
              <a:gd name="adj1" fmla="val -55808"/>
              <a:gd name="adj2" fmla="val 6101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4318" y="963466"/>
            <a:ext cx="1531058" cy="160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264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E8D6B-3C3E-5641-8D13-7B1907428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487" y="976553"/>
            <a:ext cx="8139248" cy="622306"/>
          </a:xfrm>
        </p:spPr>
        <p:txBody>
          <a:bodyPr/>
          <a:lstStyle/>
          <a:p>
            <a:r>
              <a:rPr lang="en-US"/>
              <a:t>When is Lent?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571A1A-0A34-8041-BC18-6F959A5E4A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487" y="2349405"/>
            <a:ext cx="3790001" cy="1644887"/>
          </a:xfrm>
        </p:spPr>
        <p:txBody>
          <a:bodyPr>
            <a:normAutofit lnSpcReduction="10000"/>
          </a:bodyPr>
          <a:lstStyle/>
          <a:p>
            <a:r>
              <a:rPr lang="en-GB" sz="1600"/>
              <a:t>Lent starts on the 7th Wednesday before Easter Day (called Ash Wednesday).</a:t>
            </a:r>
          </a:p>
          <a:p>
            <a:r>
              <a:rPr lang="en-GB" sz="1600"/>
              <a:t>Lent ends with Holy Week, in which we commemorate the last week of Jesus’ earthly life. </a:t>
            </a:r>
          </a:p>
          <a:p>
            <a:r>
              <a:rPr lang="en-US" sz="1600"/>
              <a:t>Lent is observed across 40 days.</a:t>
            </a:r>
            <a:endParaRPr lang="en-GB" sz="1600"/>
          </a:p>
        </p:txBody>
      </p:sp>
      <p:sp>
        <p:nvSpPr>
          <p:cNvPr id="5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6" name="TextBox 5"/>
          <p:cNvSpPr txBox="1"/>
          <p:nvPr/>
        </p:nvSpPr>
        <p:spPr>
          <a:xfrm>
            <a:off x="263646" y="4898490"/>
            <a:ext cx="8654723" cy="1569660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Why 40 days?</a:t>
            </a:r>
          </a:p>
          <a:p>
            <a:r>
              <a:rPr lang="en-GB" sz="1600" dirty="0">
                <a:solidFill>
                  <a:schemeClr val="bg1"/>
                </a:solidFill>
              </a:rPr>
              <a:t>The number 40 is important in Christian texts:</a:t>
            </a:r>
            <a:endParaRPr lang="en-GB" sz="1600" dirty="0">
              <a:solidFill>
                <a:schemeClr val="bg1"/>
              </a:solidFill>
              <a:cs typeface="Arial"/>
            </a:endParaRPr>
          </a:p>
          <a:p>
            <a:pPr marL="213995" indent="-213995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/>
                </a:solidFill>
              </a:rPr>
              <a:t>The flood which destroys the world came after 40 days and nights of rain.</a:t>
            </a:r>
            <a:endParaRPr lang="en-GB" sz="1600" dirty="0">
              <a:solidFill>
                <a:schemeClr val="bg1"/>
              </a:solidFill>
              <a:cs typeface="Arial"/>
            </a:endParaRPr>
          </a:p>
          <a:p>
            <a:pPr marL="213995" indent="-213995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/>
                </a:solidFill>
              </a:rPr>
              <a:t>Moses fasted for 40 days before receiving the ten commandments on Mount Sinai.</a:t>
            </a:r>
            <a:endParaRPr lang="en-GB" sz="1600" dirty="0">
              <a:solidFill>
                <a:schemeClr val="bg1"/>
              </a:solidFill>
              <a:cs typeface="Arial"/>
            </a:endParaRPr>
          </a:p>
          <a:p>
            <a:pPr marL="213995" indent="-213995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bg1"/>
                </a:solidFill>
              </a:rPr>
              <a:t>The Hebrews spent 40 years in the wilderness before reaching the land promised to them by God.</a:t>
            </a:r>
            <a:endParaRPr lang="en-GB" sz="1600" dirty="0">
              <a:solidFill>
                <a:schemeClr val="bg1"/>
              </a:solidFill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2993" y="1836582"/>
            <a:ext cx="4358493" cy="289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904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BB89B-8AD8-E041-8ABA-5BE77B318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114" y="1028433"/>
            <a:ext cx="8139248" cy="470205"/>
          </a:xfrm>
        </p:spPr>
        <p:txBody>
          <a:bodyPr/>
          <a:lstStyle/>
          <a:p>
            <a:r>
              <a:rPr lang="en-US"/>
              <a:t>How is Lent celebrated?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610C2-B440-9E4D-A710-C9C06FB36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115" y="1714667"/>
            <a:ext cx="6153190" cy="2144814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1600" dirty="0">
                <a:latin typeface="Arial"/>
                <a:cs typeface="Calibri"/>
              </a:rPr>
              <a:t>Christians mark the season of Lent with an increase in prayer and worship.  They might also fast, both from food and festivities. </a:t>
            </a:r>
            <a:endParaRPr lang="en-US" dirty="0">
              <a:cs typeface="Arial"/>
            </a:endParaRPr>
          </a:p>
          <a:p>
            <a:r>
              <a:rPr lang="en-US" sz="1600" dirty="0">
                <a:latin typeface="Arial"/>
                <a:cs typeface="Calibri"/>
              </a:rPr>
              <a:t>Some people ‘give up’ treats such as chocolate, while in recent years, others are opting to ‘take up’ something such as extra Bible reading, prayer times or helping at a homeless shelter. There are also services of penitence, where Christians examine their lives and may talk to a priest in confession.</a:t>
            </a:r>
          </a:p>
        </p:txBody>
      </p:sp>
      <p:sp>
        <p:nvSpPr>
          <p:cNvPr id="5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64" y="4030254"/>
            <a:ext cx="4594189" cy="24655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13CCF13-7966-4F34-92DD-544D73CE9BFF}"/>
              </a:ext>
            </a:extLst>
          </p:cNvPr>
          <p:cNvSpPr/>
          <p:nvPr/>
        </p:nvSpPr>
        <p:spPr>
          <a:xfrm>
            <a:off x="6887688" y="1263535"/>
            <a:ext cx="1959429" cy="5232268"/>
          </a:xfrm>
          <a:prstGeom prst="rect">
            <a:avLst/>
          </a:prstGeom>
          <a:solidFill>
            <a:srgbClr val="006E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/>
              <a:t>You may see the colour purple in lots of churches during Lent, although you wouldn’t see this at Westminster Abbey. </a:t>
            </a:r>
          </a:p>
          <a:p>
            <a:endParaRPr lang="en-GB" sz="1600"/>
          </a:p>
          <a:p>
            <a:r>
              <a:rPr lang="en-GB" sz="1600"/>
              <a:t>Purple is a colour of mourning and sorrow. It reminds Christians of the suffering of the crucifixion. </a:t>
            </a:r>
          </a:p>
          <a:p>
            <a:endParaRPr lang="en-GB" sz="1600"/>
          </a:p>
          <a:p>
            <a:r>
              <a:rPr lang="en-GB" sz="1600"/>
              <a:t>It is also a royal colour, celebrating Christ’s resurrection and sovereignty.</a:t>
            </a:r>
          </a:p>
        </p:txBody>
      </p:sp>
    </p:spTree>
    <p:extLst>
      <p:ext uri="{BB962C8B-B14F-4D97-AF65-F5344CB8AC3E}">
        <p14:creationId xmlns:p14="http://schemas.microsoft.com/office/powerpoint/2010/main" val="1741526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D8463-9FDC-5C45-B7AA-3753DD1EF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970279"/>
            <a:ext cx="8139248" cy="503553"/>
          </a:xfrm>
        </p:spPr>
        <p:txBody>
          <a:bodyPr/>
          <a:lstStyle/>
          <a:p>
            <a:br>
              <a:rPr lang="en-US"/>
            </a:br>
            <a:r>
              <a:rPr lang="en-US"/>
              <a:t>Shrove Tuesday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14859-7D2B-C146-A874-8A16B12EE6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752" y="2113808"/>
            <a:ext cx="3983617" cy="3562597"/>
          </a:xfrm>
        </p:spPr>
        <p:txBody>
          <a:bodyPr>
            <a:normAutofit/>
          </a:bodyPr>
          <a:lstStyle/>
          <a:p>
            <a:r>
              <a:rPr lang="en-GB" sz="1600"/>
              <a:t>Christians call the day before Lent begins Shrove Tuesday. </a:t>
            </a:r>
          </a:p>
          <a:p>
            <a:endParaRPr lang="en-GB" sz="1600"/>
          </a:p>
          <a:p>
            <a:r>
              <a:rPr lang="en-GB" sz="1600"/>
              <a:t>Many Christians want to fast like Jesus did in the desert. Traditionally the Tuesday before Ash Wednesday was the time to use up foods such as eggs, fats and milk.</a:t>
            </a:r>
          </a:p>
          <a:p>
            <a:endParaRPr lang="en-GB" sz="1600"/>
          </a:p>
          <a:p>
            <a:r>
              <a:rPr lang="en-GB" sz="1600"/>
              <a:t>People often make pancakes on Shrove Tuesday as the recipe contains eggs, fats and milk. </a:t>
            </a:r>
          </a:p>
          <a:p>
            <a:endParaRPr lang="en-US"/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818" y="4025735"/>
            <a:ext cx="3629280" cy="25650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818" y="1631708"/>
            <a:ext cx="3629280" cy="230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47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911DD-FDEA-2740-986A-76597EF88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080654"/>
            <a:ext cx="8139248" cy="574805"/>
          </a:xfrm>
        </p:spPr>
        <p:txBody>
          <a:bodyPr/>
          <a:lstStyle/>
          <a:p>
            <a:r>
              <a:rPr lang="en-US"/>
              <a:t>Key Holy Days: Ash Wednesday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AA43C-BF02-804E-BBDA-1E68D3105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752" y="2038695"/>
            <a:ext cx="8365612" cy="1417024"/>
          </a:xfrm>
        </p:spPr>
        <p:txBody>
          <a:bodyPr>
            <a:noAutofit/>
          </a:bodyPr>
          <a:lstStyle/>
          <a:p>
            <a:r>
              <a:rPr lang="en-GB" sz="1600"/>
              <a:t>Lent begins on a day called Ash Wednesday. </a:t>
            </a:r>
          </a:p>
          <a:p>
            <a:endParaRPr lang="en-GB" sz="1600"/>
          </a:p>
          <a:p>
            <a:r>
              <a:rPr lang="en-GB" sz="1600"/>
              <a:t>Christians think about the sins of the previous year and say sorry for them. They believe that Jesus will forgive their sins. </a:t>
            </a:r>
          </a:p>
          <a:p>
            <a:endParaRPr lang="en-GB" sz="1600"/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6" name="TextBox 5"/>
          <p:cNvSpPr txBox="1"/>
          <p:nvPr/>
        </p:nvSpPr>
        <p:spPr>
          <a:xfrm>
            <a:off x="263646" y="3838955"/>
            <a:ext cx="3631460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/>
              <a:t>During an Ash Wednesday service, Christians will be marked with a cross of ashes on their forehead.</a:t>
            </a:r>
            <a:r>
              <a:rPr lang="en-GB" sz="1600" dirty="0">
                <a:latin typeface="Arial"/>
                <a:cs typeface="Arial"/>
              </a:rPr>
              <a:t> </a:t>
            </a:r>
            <a:r>
              <a:rPr lang="en-US" sz="1600" dirty="0">
                <a:latin typeface="Arial"/>
                <a:cs typeface="Calibri"/>
              </a:rPr>
              <a:t>Ash reminds us of dust. The words, ‘Remember you are dust, and to dust you shall return’ will be said. The ash reminds us that we all live and die.</a:t>
            </a:r>
          </a:p>
          <a:p>
            <a:endParaRPr lang="en-GB" sz="1600" dirty="0">
              <a:cs typeface="Arial"/>
            </a:endParaRPr>
          </a:p>
        </p:txBody>
      </p:sp>
      <p:pic>
        <p:nvPicPr>
          <p:cNvPr id="7" name="Picture 6" descr="A close up of a person&amp;#39;s forehead with a cross on it&#10;&#10;Description automatically generated">
            <a:extLst>
              <a:ext uri="{FF2B5EF4-FFF2-40B4-BE49-F238E27FC236}">
                <a16:creationId xmlns:a16="http://schemas.microsoft.com/office/drawing/2014/main" id="{475E6CD5-E784-BDE8-9C46-711B08B73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840" y="3448266"/>
            <a:ext cx="4423673" cy="249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0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7539D-47A9-BF43-9C4C-1BD1B363C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056903"/>
            <a:ext cx="8139248" cy="539179"/>
          </a:xfrm>
        </p:spPr>
        <p:txBody>
          <a:bodyPr/>
          <a:lstStyle/>
          <a:p>
            <a:r>
              <a:rPr lang="en-US"/>
              <a:t>Key Holy Days: Mothering Sunday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5E08D-0B00-1145-84A5-9897F2C65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1387" y="2241529"/>
            <a:ext cx="3636452" cy="3342313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1600" dirty="0"/>
              <a:t>The Sundays during Lent are celebrated in church with a special service.</a:t>
            </a:r>
          </a:p>
          <a:p>
            <a:r>
              <a:rPr lang="en-GB" sz="1600" dirty="0"/>
              <a:t>  </a:t>
            </a:r>
            <a:endParaRPr lang="en-GB" sz="1600" dirty="0">
              <a:cs typeface="Arial"/>
            </a:endParaRPr>
          </a:p>
          <a:p>
            <a:r>
              <a:rPr lang="en-GB" sz="1600" dirty="0"/>
              <a:t>Mothering Sunday, as it is popularly known, is the fourth Sunday of Lent and is often used to celebrate mothers and care givers. </a:t>
            </a:r>
          </a:p>
          <a:p>
            <a:endParaRPr lang="en-GB" sz="1600"/>
          </a:p>
          <a:p>
            <a:r>
              <a:rPr lang="en-GB" sz="1600" dirty="0"/>
              <a:t>Today, also known as Mother’s Day, people often celebrate their mothers by giving a card and gifts. </a:t>
            </a:r>
            <a:endParaRPr lang="en-GB" sz="1600" dirty="0">
              <a:cs typeface="Arial"/>
            </a:endParaRPr>
          </a:p>
          <a:p>
            <a:endParaRPr lang="en-US"/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752" y="2241529"/>
            <a:ext cx="4428724" cy="334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11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45FF6-A3CB-FF41-9D45-F25374F54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52" y="1128156"/>
            <a:ext cx="8139248" cy="562930"/>
          </a:xfrm>
        </p:spPr>
        <p:txBody>
          <a:bodyPr/>
          <a:lstStyle/>
          <a:p>
            <a:r>
              <a:rPr lang="en-US"/>
              <a:t>Lent in the Bible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6651B-894F-F94C-B9C0-576394079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753" y="2204950"/>
            <a:ext cx="5194900" cy="1785159"/>
          </a:xfrm>
        </p:spPr>
        <p:txBody>
          <a:bodyPr>
            <a:normAutofit/>
          </a:bodyPr>
          <a:lstStyle/>
          <a:p>
            <a:r>
              <a:rPr lang="en-US" sz="1600"/>
              <a:t>It may seem odd but the word ‘Lent’ is not mentioned in the Bible.</a:t>
            </a:r>
          </a:p>
          <a:p>
            <a:endParaRPr lang="en-US" sz="1600"/>
          </a:p>
          <a:p>
            <a:r>
              <a:rPr lang="en-US" sz="1600"/>
              <a:t>Instead it is a term used to cover the period of Jesus’ time in the wilderness.</a:t>
            </a:r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263646" y="644706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/>
              <a:t>Learning</a:t>
            </a:r>
            <a:endParaRPr lang="en-GB" sz="1000"/>
          </a:p>
        </p:txBody>
      </p:sp>
      <p:sp>
        <p:nvSpPr>
          <p:cNvPr id="5" name="TextBox 4"/>
          <p:cNvSpPr txBox="1"/>
          <p:nvPr/>
        </p:nvSpPr>
        <p:spPr>
          <a:xfrm>
            <a:off x="263646" y="4314061"/>
            <a:ext cx="8654723" cy="1477328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At once the Spirit sent him out into the wilderness, and he was in the wilderness </a:t>
            </a:r>
            <a:r>
              <a:rPr lang="en-US" dirty="0">
                <a:solidFill>
                  <a:schemeClr val="bg1"/>
                </a:solidFill>
              </a:rPr>
              <a:t>forty days, being tempted by Satan. He was with the wild animals, and angels attended him.</a:t>
            </a:r>
          </a:p>
          <a:p>
            <a:pPr algn="ctr"/>
            <a:endParaRPr lang="en-US">
              <a:solidFill>
                <a:schemeClr val="bg1"/>
              </a:solidFill>
            </a:endParaRPr>
          </a:p>
          <a:p>
            <a:pPr algn="ctr"/>
            <a:r>
              <a:rPr lang="en-US">
                <a:solidFill>
                  <a:schemeClr val="bg1"/>
                </a:solidFill>
              </a:rPr>
              <a:t>Mark 1: 12-13</a:t>
            </a:r>
            <a:endParaRPr lang="en-US" i="1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001" y="2006838"/>
            <a:ext cx="2950924" cy="196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387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estminster Abbey">
      <a:dk1>
        <a:srgbClr val="292C63"/>
      </a:dk1>
      <a:lt1>
        <a:sysClr val="window" lastClr="FFFFFF"/>
      </a:lt1>
      <a:dk2>
        <a:srgbClr val="006E73"/>
      </a:dk2>
      <a:lt2>
        <a:srgbClr val="96C88E"/>
      </a:lt2>
      <a:accent1>
        <a:srgbClr val="9D9D9D"/>
      </a:accent1>
      <a:accent2>
        <a:srgbClr val="51B68E"/>
      </a:accent2>
      <a:accent3>
        <a:srgbClr val="74C8E6"/>
      </a:accent3>
      <a:accent4>
        <a:srgbClr val="F43540"/>
      </a:accent4>
      <a:accent5>
        <a:srgbClr val="5A4FE7"/>
      </a:accent5>
      <a:accent6>
        <a:srgbClr val="F98228"/>
      </a:accent6>
      <a:hlink>
        <a:srgbClr val="292C63"/>
      </a:hlink>
      <a:folHlink>
        <a:srgbClr val="006E73"/>
      </a:folHlink>
    </a:clrScheme>
    <a:fontScheme name="Westminster Abbey">
      <a:majorFont>
        <a:latin typeface="Palatino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9B12D7A456C14398158806C91B7301" ma:contentTypeVersion="18" ma:contentTypeDescription="Create a new document." ma:contentTypeScope="" ma:versionID="0429756ed8ba81dbddda45ad14d8650e">
  <xsd:schema xmlns:xsd="http://www.w3.org/2001/XMLSchema" xmlns:xs="http://www.w3.org/2001/XMLSchema" xmlns:p="http://schemas.microsoft.com/office/2006/metadata/properties" xmlns:ns2="40e3bd4d-ad2a-475f-b877-b0398ba3b99b" xmlns:ns3="cf8bedca-0699-49e1-97e1-14424d7eca52" targetNamespace="http://schemas.microsoft.com/office/2006/metadata/properties" ma:root="true" ma:fieldsID="1b4aac7dd7a8f5906ab5e06823f4e447" ns2:_="" ns3:_="">
    <xsd:import namespace="40e3bd4d-ad2a-475f-b877-b0398ba3b99b"/>
    <xsd:import namespace="cf8bedca-0699-49e1-97e1-14424d7eca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e3bd4d-ad2a-475f-b877-b0398ba3b9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4e4e769-92f6-4c7b-a54a-0c1998c931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bedca-0699-49e1-97e1-14424d7eca5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e0e94cf-848f-4704-af7b-940beeeecf82}" ma:internalName="TaxCatchAll" ma:showField="CatchAllData" ma:web="cf8bedca-0699-49e1-97e1-14424d7eca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f8bedca-0699-49e1-97e1-14424d7eca52" xsi:nil="true"/>
    <lcf76f155ced4ddcb4097134ff3c332f xmlns="40e3bd4d-ad2a-475f-b877-b0398ba3b99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B02C44B-3D63-491C-8B45-EC74A17914A2}">
  <ds:schemaRefs>
    <ds:schemaRef ds:uri="40e3bd4d-ad2a-475f-b877-b0398ba3b99b"/>
    <ds:schemaRef ds:uri="cf8bedca-0699-49e1-97e1-14424d7eca5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ADBCE24-68E4-448F-9F9A-64A274EEE1E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38DBBF-4AE2-4E81-878F-98DC901E1564}">
  <ds:schemaRefs>
    <ds:schemaRef ds:uri="40e3bd4d-ad2a-475f-b877-b0398ba3b99b"/>
    <ds:schemaRef ds:uri="cf8bedca-0699-49e1-97e1-14424d7eca5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On-screen Show (4:3)</PresentationFormat>
  <Slides>10</Slides>
  <Notes>10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What is Lent?</vt:lpstr>
      <vt:lpstr>When is Lent?</vt:lpstr>
      <vt:lpstr>How is Lent celebrated?</vt:lpstr>
      <vt:lpstr> Shrove Tuesday</vt:lpstr>
      <vt:lpstr>Key Holy Days: Ash Wednesday</vt:lpstr>
      <vt:lpstr>Key Holy Days: Mothering Sunday</vt:lpstr>
      <vt:lpstr>Lent in the Bible</vt:lpstr>
      <vt:lpstr>Marking Lent at Westminster Abbey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Casale</dc:creator>
  <cp:revision>41</cp:revision>
  <dcterms:created xsi:type="dcterms:W3CDTF">2019-02-11T11:01:41Z</dcterms:created>
  <dcterms:modified xsi:type="dcterms:W3CDTF">2024-02-02T09:44:58Z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0x010100899B12D7A456C14398158806C91B7301</vt:lpwstr>
  </property>
  <property fmtid="{D5CDD505-2E9C-101B-9397-08002B2CF9AE}" pid="3" name="Order">
    <vt:r8>2468600</vt:r8>
  </property>
  <property fmtid="{D5CDD505-2E9C-101B-9397-08002B2CF9AE}" pid="4" name="MediaServiceImageTags">
    <vt:lpwstr/>
  </property>
</Properties>
</file>