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3"/>
  </p:notesMasterIdLst>
  <p:sldIdLst>
    <p:sldId id="341" r:id="rId5"/>
    <p:sldId id="316" r:id="rId6"/>
    <p:sldId id="365" r:id="rId7"/>
    <p:sldId id="379" r:id="rId8"/>
    <p:sldId id="380" r:id="rId9"/>
    <p:sldId id="381" r:id="rId10"/>
    <p:sldId id="369" r:id="rId11"/>
    <p:sldId id="373" r:id="rId12"/>
    <p:sldId id="370" r:id="rId13"/>
    <p:sldId id="375" r:id="rId14"/>
    <p:sldId id="371" r:id="rId15"/>
    <p:sldId id="386" r:id="rId16"/>
    <p:sldId id="387" r:id="rId17"/>
    <p:sldId id="388" r:id="rId18"/>
    <p:sldId id="385" r:id="rId19"/>
    <p:sldId id="389" r:id="rId20"/>
    <p:sldId id="382" r:id="rId21"/>
    <p:sldId id="383" r:id="rId2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6CA533-0653-260E-FDB7-C8CDE1DD82B2}" name="Laura Arends" initials="LA" userId="S::Laura.Arends@westminster-abbey.org::a1c91e67-eed6-4549-a4b2-f1951bd78e56" providerId="AD"/>
  <p188:author id="{DDDB0E9A-1C1D-C22F-BBD1-6A2BF1D735DD}" name="Sophie Langsford" initials="SL" userId="S::sophie.langsford@westminster-abbey.org::2ea6d925-4a6e-425b-8569-87f33b9a79c6" providerId="AD"/>
  <p188:author id="{37EF83BC-3276-C3CB-5349-D3611DA3E24D}" name="Sian Shaw" initials="SS" userId="S::sian.shaw@westminster-abbey.org::cf930bf7-ba7f-4ec0-9225-526cb0af2be3" providerId="AD"/>
  <p188:author id="{1E257FD1-2AE0-ED44-3C85-523AE3DD16F4}" name="Sophie Holland" initials="SH" userId="S::sophie.holland@westminster-abbey.org::973f5038-f617-450a-8546-88bc9d3463c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Eleanor Lovegrove" initials="EL" lastIdx="2" clrIdx="0">
    <p:extLst>
      <p:ext uri="{19B8F6BF-5375-455C-9EA6-DF929625EA0E}">
        <p15:presenceInfo xmlns:p15="http://schemas.microsoft.com/office/powerpoint/2012/main" userId="Eleanor Lovegrove" providerId="None"/>
      </p:ext>
    </p:extLst>
  </p:cmAuthor>
  <p:cmAuthor id="2" name="Laura Arends" initials="LA" lastIdx="2" clrIdx="1">
    <p:extLst>
      <p:ext uri="{19B8F6BF-5375-455C-9EA6-DF929625EA0E}">
        <p15:presenceInfo xmlns:p15="http://schemas.microsoft.com/office/powerpoint/2012/main" userId="Laura Arend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9D9D9D"/>
    <a:srgbClr val="006E73"/>
    <a:srgbClr val="E03540"/>
    <a:srgbClr val="F98228"/>
    <a:srgbClr val="74C8E6"/>
    <a:srgbClr val="6A86E2"/>
    <a:srgbClr val="96C88E"/>
    <a:srgbClr val="51B68E"/>
    <a:srgbClr val="292C6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B7D4F56-A7FD-AD3F-E6A5-0EA2A42EE0A7}" v="45" dt="2025-07-08T08:51:21.06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7" d="100"/>
          <a:sy n="57" d="100"/>
        </p:scale>
        <p:origin x="1540"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ophie Holland" userId="S::sophie.holland@westminster-abbey.org::973f5038-f617-450a-8546-88bc9d3463c3" providerId="AD" clId="Web-{BCB89AA0-65F2-78E9-4B62-1227B59F1568}"/>
    <pc:docChg chg="modSld">
      <pc:chgData name="Sophie Holland" userId="S::sophie.holland@westminster-abbey.org::973f5038-f617-450a-8546-88bc9d3463c3" providerId="AD" clId="Web-{BCB89AA0-65F2-78E9-4B62-1227B59F1568}" dt="2025-03-25T12:34:25.799" v="13" actId="14100"/>
      <pc:docMkLst>
        <pc:docMk/>
      </pc:docMkLst>
      <pc:sldChg chg="modSp">
        <pc:chgData name="Sophie Holland" userId="S::sophie.holland@westminster-abbey.org::973f5038-f617-450a-8546-88bc9d3463c3" providerId="AD" clId="Web-{BCB89AA0-65F2-78E9-4B62-1227B59F1568}" dt="2025-03-25T12:34:25.799" v="13" actId="14100"/>
        <pc:sldMkLst>
          <pc:docMk/>
          <pc:sldMk cId="2358011307" sldId="381"/>
        </pc:sldMkLst>
      </pc:sldChg>
      <pc:sldChg chg="addSp modSp addAnim">
        <pc:chgData name="Sophie Holland" userId="S::sophie.holland@westminster-abbey.org::973f5038-f617-450a-8546-88bc9d3463c3" providerId="AD" clId="Web-{BCB89AA0-65F2-78E9-4B62-1227B59F1568}" dt="2025-03-25T12:33:20.672" v="11"/>
        <pc:sldMkLst>
          <pc:docMk/>
          <pc:sldMk cId="2142445722" sldId="388"/>
        </pc:sldMkLst>
      </pc:sldChg>
    </pc:docChg>
  </pc:docChgLst>
  <pc:docChgLst>
    <pc:chgData name="Sophie Langsford" userId="S::sophie.langsford@westminster-abbey.org::2ea6d925-4a6e-425b-8569-87f33b9a79c6" providerId="AD" clId="Web-{885E4CE0-3AB4-1973-5EFB-F76317E278FB}"/>
    <pc:docChg chg="mod addSld delSld modSld">
      <pc:chgData name="Sophie Langsford" userId="S::sophie.langsford@westminster-abbey.org::2ea6d925-4a6e-425b-8569-87f33b9a79c6" providerId="AD" clId="Web-{885E4CE0-3AB4-1973-5EFB-F76317E278FB}" dt="2025-06-05T14:24:42.038" v="80"/>
      <pc:docMkLst>
        <pc:docMk/>
      </pc:docMkLst>
      <pc:sldChg chg="modSp">
        <pc:chgData name="Sophie Langsford" userId="S::sophie.langsford@westminster-abbey.org::2ea6d925-4a6e-425b-8569-87f33b9a79c6" providerId="AD" clId="Web-{885E4CE0-3AB4-1973-5EFB-F76317E278FB}" dt="2025-06-05T13:45:50.180" v="23" actId="20577"/>
        <pc:sldMkLst>
          <pc:docMk/>
          <pc:sldMk cId="3712833313" sldId="365"/>
        </pc:sldMkLst>
      </pc:sldChg>
      <pc:sldChg chg="modSp">
        <pc:chgData name="Sophie Langsford" userId="S::sophie.langsford@westminster-abbey.org::2ea6d925-4a6e-425b-8569-87f33b9a79c6" providerId="AD" clId="Web-{885E4CE0-3AB4-1973-5EFB-F76317E278FB}" dt="2025-06-05T13:46:53.886" v="35" actId="20577"/>
        <pc:sldMkLst>
          <pc:docMk/>
          <pc:sldMk cId="2829486637" sldId="379"/>
        </pc:sldMkLst>
      </pc:sldChg>
      <pc:sldChg chg="addSp delSp modSp modNotes">
        <pc:chgData name="Sophie Langsford" userId="S::sophie.langsford@westminster-abbey.org::2ea6d925-4a6e-425b-8569-87f33b9a79c6" providerId="AD" clId="Web-{885E4CE0-3AB4-1973-5EFB-F76317E278FB}" dt="2025-06-05T13:51:00.849" v="54"/>
        <pc:sldMkLst>
          <pc:docMk/>
          <pc:sldMk cId="3168892467" sldId="380"/>
        </pc:sldMkLst>
      </pc:sldChg>
      <pc:sldChg chg="modSp">
        <pc:chgData name="Sophie Langsford" userId="S::sophie.langsford@westminster-abbey.org::2ea6d925-4a6e-425b-8569-87f33b9a79c6" providerId="AD" clId="Web-{885E4CE0-3AB4-1973-5EFB-F76317E278FB}" dt="2025-06-05T13:51:48.991" v="68" actId="20577"/>
        <pc:sldMkLst>
          <pc:docMk/>
          <pc:sldMk cId="2358011307" sldId="381"/>
        </pc:sldMkLst>
      </pc:sldChg>
      <pc:sldChg chg="addSp delSp modSp">
        <pc:chgData name="Sophie Langsford" userId="S::sophie.langsford@westminster-abbey.org::2ea6d925-4a6e-425b-8569-87f33b9a79c6" providerId="AD" clId="Web-{885E4CE0-3AB4-1973-5EFB-F76317E278FB}" dt="2025-06-05T14:24:06.130" v="79" actId="1076"/>
        <pc:sldMkLst>
          <pc:docMk/>
          <pc:sldMk cId="2905643449" sldId="385"/>
        </pc:sldMkLst>
      </pc:sldChg>
      <pc:sldChg chg="modNotes">
        <pc:chgData name="Sophie Langsford" userId="S::sophie.langsford@westminster-abbey.org::2ea6d925-4a6e-425b-8569-87f33b9a79c6" providerId="AD" clId="Web-{885E4CE0-3AB4-1973-5EFB-F76317E278FB}" dt="2025-06-05T13:50:46.379" v="49"/>
        <pc:sldMkLst>
          <pc:docMk/>
          <pc:sldMk cId="2574375383" sldId="386"/>
        </pc:sldMkLst>
      </pc:sldChg>
      <pc:sldChg chg="new del">
        <pc:chgData name="Sophie Langsford" userId="S::sophie.langsford@westminster-abbey.org::2ea6d925-4a6e-425b-8569-87f33b9a79c6" providerId="AD" clId="Web-{885E4CE0-3AB4-1973-5EFB-F76317E278FB}" dt="2025-06-05T13:47:53.201" v="37"/>
        <pc:sldMkLst>
          <pc:docMk/>
          <pc:sldMk cId="2653371250" sldId="390"/>
        </pc:sldMkLst>
      </pc:sldChg>
    </pc:docChg>
  </pc:docChgLst>
  <pc:docChgLst>
    <pc:chgData name="Sophie Holland" userId="S::sophie.holland@westminster-abbey.org::973f5038-f617-450a-8546-88bc9d3463c3" providerId="AD" clId="Web-{66A0A20C-BFA8-2C6B-6679-A82F353FFB42}"/>
    <pc:docChg chg="addSld modSld sldOrd">
      <pc:chgData name="Sophie Holland" userId="S::sophie.holland@westminster-abbey.org::973f5038-f617-450a-8546-88bc9d3463c3" providerId="AD" clId="Web-{66A0A20C-BFA8-2C6B-6679-A82F353FFB42}" dt="2025-03-12T16:29:49.605" v="1498" actId="1076"/>
      <pc:docMkLst>
        <pc:docMk/>
      </pc:docMkLst>
      <pc:sldChg chg="modSp">
        <pc:chgData name="Sophie Holland" userId="S::sophie.holland@westminster-abbey.org::973f5038-f617-450a-8546-88bc9d3463c3" providerId="AD" clId="Web-{66A0A20C-BFA8-2C6B-6679-A82F353FFB42}" dt="2025-03-12T13:31:08.181" v="1" actId="20577"/>
        <pc:sldMkLst>
          <pc:docMk/>
          <pc:sldMk cId="4213500498" sldId="341"/>
        </pc:sldMkLst>
      </pc:sldChg>
      <pc:sldChg chg="modSp">
        <pc:chgData name="Sophie Holland" userId="S::sophie.holland@westminster-abbey.org::973f5038-f617-450a-8546-88bc9d3463c3" providerId="AD" clId="Web-{66A0A20C-BFA8-2C6B-6679-A82F353FFB42}" dt="2025-03-12T13:31:18.182" v="2" actId="20577"/>
        <pc:sldMkLst>
          <pc:docMk/>
          <pc:sldMk cId="3712833313" sldId="365"/>
        </pc:sldMkLst>
      </pc:sldChg>
      <pc:sldChg chg="modSp">
        <pc:chgData name="Sophie Holland" userId="S::sophie.holland@westminster-abbey.org::973f5038-f617-450a-8546-88bc9d3463c3" providerId="AD" clId="Web-{66A0A20C-BFA8-2C6B-6679-A82F353FFB42}" dt="2025-03-12T13:34:31.577" v="37" actId="20577"/>
        <pc:sldMkLst>
          <pc:docMk/>
          <pc:sldMk cId="1303875587" sldId="369"/>
        </pc:sldMkLst>
      </pc:sldChg>
      <pc:sldChg chg="addSp delSp modSp ord">
        <pc:chgData name="Sophie Holland" userId="S::sophie.holland@westminster-abbey.org::973f5038-f617-450a-8546-88bc9d3463c3" providerId="AD" clId="Web-{66A0A20C-BFA8-2C6B-6679-A82F353FFB42}" dt="2025-03-12T16:00:50.802" v="779"/>
        <pc:sldMkLst>
          <pc:docMk/>
          <pc:sldMk cId="2469667818" sldId="370"/>
        </pc:sldMkLst>
      </pc:sldChg>
      <pc:sldChg chg="addSp delSp modSp">
        <pc:chgData name="Sophie Holland" userId="S::sophie.holland@westminster-abbey.org::973f5038-f617-450a-8546-88bc9d3463c3" providerId="AD" clId="Web-{66A0A20C-BFA8-2C6B-6679-A82F353FFB42}" dt="2025-03-12T16:29:49.605" v="1498" actId="1076"/>
        <pc:sldMkLst>
          <pc:docMk/>
          <pc:sldMk cId="1154223731" sldId="373"/>
        </pc:sldMkLst>
      </pc:sldChg>
      <pc:sldChg chg="modSp">
        <pc:chgData name="Sophie Holland" userId="S::sophie.holland@westminster-abbey.org::973f5038-f617-450a-8546-88bc9d3463c3" providerId="AD" clId="Web-{66A0A20C-BFA8-2C6B-6679-A82F353FFB42}" dt="2025-03-12T13:32:30.824" v="28" actId="20577"/>
        <pc:sldMkLst>
          <pc:docMk/>
          <pc:sldMk cId="2829486637" sldId="379"/>
        </pc:sldMkLst>
      </pc:sldChg>
      <pc:sldChg chg="modSp">
        <pc:chgData name="Sophie Holland" userId="S::sophie.holland@westminster-abbey.org::973f5038-f617-450a-8546-88bc9d3463c3" providerId="AD" clId="Web-{66A0A20C-BFA8-2C6B-6679-A82F353FFB42}" dt="2025-03-12T14:03:34.541" v="426" actId="20577"/>
        <pc:sldMkLst>
          <pc:docMk/>
          <pc:sldMk cId="2358011307" sldId="381"/>
        </pc:sldMkLst>
      </pc:sldChg>
      <pc:sldChg chg="delSp modSp add replId">
        <pc:chgData name="Sophie Holland" userId="S::sophie.holland@westminster-abbey.org::973f5038-f617-450a-8546-88bc9d3463c3" providerId="AD" clId="Web-{66A0A20C-BFA8-2C6B-6679-A82F353FFB42}" dt="2025-03-12T13:46:53.314" v="253" actId="20577"/>
        <pc:sldMkLst>
          <pc:docMk/>
          <pc:sldMk cId="2246809672" sldId="382"/>
        </pc:sldMkLst>
      </pc:sldChg>
    </pc:docChg>
  </pc:docChgLst>
  <pc:docChgLst>
    <pc:chgData name="Sophie Holland" userId="S::sophie.holland@westminster-abbey.org::973f5038-f617-450a-8546-88bc9d3463c3" providerId="AD" clId="Web-{854CFEED-0F79-4EDF-A4E1-0CF9A1ABEA09}"/>
    <pc:docChg chg="modSld">
      <pc:chgData name="Sophie Holland" userId="S::sophie.holland@westminster-abbey.org::973f5038-f617-450a-8546-88bc9d3463c3" providerId="AD" clId="Web-{854CFEED-0F79-4EDF-A4E1-0CF9A1ABEA09}" dt="2025-02-27T09:54:15.305" v="110" actId="20577"/>
      <pc:docMkLst>
        <pc:docMk/>
      </pc:docMkLst>
      <pc:sldChg chg="addSp modSp">
        <pc:chgData name="Sophie Holland" userId="S::sophie.holland@westminster-abbey.org::973f5038-f617-450a-8546-88bc9d3463c3" providerId="AD" clId="Web-{854CFEED-0F79-4EDF-A4E1-0CF9A1ABEA09}" dt="2025-02-27T09:54:15.305" v="110" actId="20577"/>
        <pc:sldMkLst>
          <pc:docMk/>
          <pc:sldMk cId="1154223731" sldId="373"/>
        </pc:sldMkLst>
      </pc:sldChg>
      <pc:sldChg chg="modSp">
        <pc:chgData name="Sophie Holland" userId="S::sophie.holland@westminster-abbey.org::973f5038-f617-450a-8546-88bc9d3463c3" providerId="AD" clId="Web-{854CFEED-0F79-4EDF-A4E1-0CF9A1ABEA09}" dt="2025-02-27T09:44:45.876" v="65" actId="20577"/>
        <pc:sldMkLst>
          <pc:docMk/>
          <pc:sldMk cId="3168892467" sldId="380"/>
        </pc:sldMkLst>
      </pc:sldChg>
      <pc:sldChg chg="modSp">
        <pc:chgData name="Sophie Holland" userId="S::sophie.holland@westminster-abbey.org::973f5038-f617-450a-8546-88bc9d3463c3" providerId="AD" clId="Web-{854CFEED-0F79-4EDF-A4E1-0CF9A1ABEA09}" dt="2025-02-27T09:42:03.099" v="61" actId="20577"/>
        <pc:sldMkLst>
          <pc:docMk/>
          <pc:sldMk cId="2358011307" sldId="381"/>
        </pc:sldMkLst>
      </pc:sldChg>
    </pc:docChg>
  </pc:docChgLst>
  <pc:docChgLst>
    <pc:chgData name="Lou Cash" userId="S::lou.cash@westminster-abbey.org::86be4a58-c22e-4e67-b9c9-cb87f0968146" providerId="AD" clId="Web-{652D7E04-C4F6-832B-E402-8A475623374D}"/>
    <pc:docChg chg="modSld sldOrd">
      <pc:chgData name="Lou Cash" userId="S::lou.cash@westminster-abbey.org::86be4a58-c22e-4e67-b9c9-cb87f0968146" providerId="AD" clId="Web-{652D7E04-C4F6-832B-E402-8A475623374D}" dt="2021-11-26T11:48:58.033" v="44" actId="20577"/>
      <pc:docMkLst>
        <pc:docMk/>
      </pc:docMkLst>
      <pc:sldChg chg="modSp ord">
        <pc:chgData name="Lou Cash" userId="S::lou.cash@westminster-abbey.org::86be4a58-c22e-4e67-b9c9-cb87f0968146" providerId="AD" clId="Web-{652D7E04-C4F6-832B-E402-8A475623374D}" dt="2021-11-26T11:48:58.033" v="44" actId="20577"/>
        <pc:sldMkLst>
          <pc:docMk/>
          <pc:sldMk cId="927207849" sldId="316"/>
        </pc:sldMkLst>
      </pc:sldChg>
    </pc:docChg>
  </pc:docChgLst>
  <pc:docChgLst>
    <pc:chgData name="Sophie Holland" userId="S::sophie.holland@westminster-abbey.org::973f5038-f617-450a-8546-88bc9d3463c3" providerId="AD" clId="Web-{63CB7A13-78DE-3D9E-CE03-8F6A0CCD3684}"/>
    <pc:docChg chg="modSld">
      <pc:chgData name="Sophie Holland" userId="S::sophie.holland@westminster-abbey.org::973f5038-f617-450a-8546-88bc9d3463c3" providerId="AD" clId="Web-{63CB7A13-78DE-3D9E-CE03-8F6A0CCD3684}" dt="2025-03-25T12:29:36.085" v="677" actId="14100"/>
      <pc:docMkLst>
        <pc:docMk/>
      </pc:docMkLst>
      <pc:sldChg chg="delSp modSp">
        <pc:chgData name="Sophie Holland" userId="S::sophie.holland@westminster-abbey.org::973f5038-f617-450a-8546-88bc9d3463c3" providerId="AD" clId="Web-{63CB7A13-78DE-3D9E-CE03-8F6A0CCD3684}" dt="2025-03-25T11:42:25.843" v="44" actId="20577"/>
        <pc:sldMkLst>
          <pc:docMk/>
          <pc:sldMk cId="1051198028" sldId="371"/>
        </pc:sldMkLst>
      </pc:sldChg>
      <pc:sldChg chg="addSp delSp modSp addAnim delAnim modNotes">
        <pc:chgData name="Sophie Holland" userId="S::sophie.holland@westminster-abbey.org::973f5038-f617-450a-8546-88bc9d3463c3" providerId="AD" clId="Web-{63CB7A13-78DE-3D9E-CE03-8F6A0CCD3684}" dt="2025-03-25T12:24:04.405" v="565" actId="1076"/>
        <pc:sldMkLst>
          <pc:docMk/>
          <pc:sldMk cId="2737640497" sldId="387"/>
        </pc:sldMkLst>
      </pc:sldChg>
      <pc:sldChg chg="addSp delSp modSp addAnim delAnim">
        <pc:chgData name="Sophie Holland" userId="S::sophie.holland@westminster-abbey.org::973f5038-f617-450a-8546-88bc9d3463c3" providerId="AD" clId="Web-{63CB7A13-78DE-3D9E-CE03-8F6A0CCD3684}" dt="2025-03-25T12:29:36.085" v="677" actId="14100"/>
        <pc:sldMkLst>
          <pc:docMk/>
          <pc:sldMk cId="2142445722" sldId="388"/>
        </pc:sldMkLst>
      </pc:sldChg>
    </pc:docChg>
  </pc:docChgLst>
  <pc:docChgLst>
    <pc:chgData name="Sophie Holland" userId="S::sophie.holland@westminster-abbey.org::973f5038-f617-450a-8546-88bc9d3463c3" providerId="AD" clId="Web-{D1907914-FFC7-4BD7-1B1F-9DAACFDBF876}"/>
    <pc:docChg chg="modSld">
      <pc:chgData name="Sophie Holland" userId="S::sophie.holland@westminster-abbey.org::973f5038-f617-450a-8546-88bc9d3463c3" providerId="AD" clId="Web-{D1907914-FFC7-4BD7-1B1F-9DAACFDBF876}" dt="2025-02-26T15:49:13.186" v="824" actId="20577"/>
      <pc:docMkLst>
        <pc:docMk/>
      </pc:docMkLst>
      <pc:sldChg chg="modSp">
        <pc:chgData name="Sophie Holland" userId="S::sophie.holland@westminster-abbey.org::973f5038-f617-450a-8546-88bc9d3463c3" providerId="AD" clId="Web-{D1907914-FFC7-4BD7-1B1F-9DAACFDBF876}" dt="2025-02-26T15:49:13.186" v="824" actId="20577"/>
        <pc:sldMkLst>
          <pc:docMk/>
          <pc:sldMk cId="2358011307" sldId="381"/>
        </pc:sldMkLst>
      </pc:sldChg>
    </pc:docChg>
  </pc:docChgLst>
  <pc:docChgLst>
    <pc:chgData name="Sophie Holland" userId="S::sophie.holland@westminster-abbey.org::973f5038-f617-450a-8546-88bc9d3463c3" providerId="AD" clId="Web-{1B7F275E-7DA2-065C-D5FA-1634595FFC62}"/>
    <pc:docChg chg="addSld delSld modSld sldOrd">
      <pc:chgData name="Sophie Holland" userId="S::sophie.holland@westminster-abbey.org::973f5038-f617-450a-8546-88bc9d3463c3" providerId="AD" clId="Web-{1B7F275E-7DA2-065C-D5FA-1634595FFC62}" dt="2025-03-25T10:56:12.462" v="929"/>
      <pc:docMkLst>
        <pc:docMk/>
      </pc:docMkLst>
      <pc:sldChg chg="addSp delSp modSp">
        <pc:chgData name="Sophie Holland" userId="S::sophie.holland@westminster-abbey.org::973f5038-f617-450a-8546-88bc9d3463c3" providerId="AD" clId="Web-{1B7F275E-7DA2-065C-D5FA-1634595FFC62}" dt="2025-03-25T10:36:06.093" v="521" actId="20577"/>
        <pc:sldMkLst>
          <pc:docMk/>
          <pc:sldMk cId="1051198028" sldId="371"/>
        </pc:sldMkLst>
      </pc:sldChg>
      <pc:sldChg chg="del ord">
        <pc:chgData name="Sophie Holland" userId="S::sophie.holland@westminster-abbey.org::973f5038-f617-450a-8546-88bc9d3463c3" providerId="AD" clId="Web-{1B7F275E-7DA2-065C-D5FA-1634595FFC62}" dt="2025-03-25T10:48:22.186" v="569"/>
        <pc:sldMkLst>
          <pc:docMk/>
          <pc:sldMk cId="3797573281" sldId="372"/>
        </pc:sldMkLst>
      </pc:sldChg>
      <pc:sldChg chg="modSp">
        <pc:chgData name="Sophie Holland" userId="S::sophie.holland@westminster-abbey.org::973f5038-f617-450a-8546-88bc9d3463c3" providerId="AD" clId="Web-{1B7F275E-7DA2-065C-D5FA-1634595FFC62}" dt="2025-03-25T10:03:09.991" v="1" actId="20577"/>
        <pc:sldMkLst>
          <pc:docMk/>
          <pc:sldMk cId="737567498" sldId="375"/>
        </pc:sldMkLst>
      </pc:sldChg>
      <pc:sldChg chg="modSp">
        <pc:chgData name="Sophie Holland" userId="S::sophie.holland@westminster-abbey.org::973f5038-f617-450a-8546-88bc9d3463c3" providerId="AD" clId="Web-{1B7F275E-7DA2-065C-D5FA-1634595FFC62}" dt="2025-03-25T10:28:45.522" v="397" actId="1076"/>
        <pc:sldMkLst>
          <pc:docMk/>
          <pc:sldMk cId="2246809672" sldId="382"/>
        </pc:sldMkLst>
      </pc:sldChg>
      <pc:sldChg chg="addSp modSp">
        <pc:chgData name="Sophie Holland" userId="S::sophie.holland@westminster-abbey.org::973f5038-f617-450a-8546-88bc9d3463c3" providerId="AD" clId="Web-{1B7F275E-7DA2-065C-D5FA-1634595FFC62}" dt="2025-03-25T10:30:40.039" v="463" actId="20577"/>
        <pc:sldMkLst>
          <pc:docMk/>
          <pc:sldMk cId="487147446" sldId="383"/>
        </pc:sldMkLst>
      </pc:sldChg>
      <pc:sldChg chg="modSp">
        <pc:chgData name="Sophie Holland" userId="S::sophie.holland@westminster-abbey.org::973f5038-f617-450a-8546-88bc9d3463c3" providerId="AD" clId="Web-{1B7F275E-7DA2-065C-D5FA-1634595FFC62}" dt="2025-03-25T10:38:23.627" v="567" actId="20577"/>
        <pc:sldMkLst>
          <pc:docMk/>
          <pc:sldMk cId="2574375383" sldId="386"/>
        </pc:sldMkLst>
      </pc:sldChg>
      <pc:sldChg chg="addSp delSp modSp ord">
        <pc:chgData name="Sophie Holland" userId="S::sophie.holland@westminster-abbey.org::973f5038-f617-450a-8546-88bc9d3463c3" providerId="AD" clId="Web-{1B7F275E-7DA2-065C-D5FA-1634595FFC62}" dt="2025-03-25T10:35:19.686" v="500"/>
        <pc:sldMkLst>
          <pc:docMk/>
          <pc:sldMk cId="2737640497" sldId="387"/>
        </pc:sldMkLst>
      </pc:sldChg>
      <pc:sldChg chg="add del replId">
        <pc:chgData name="Sophie Holland" userId="S::sophie.holland@westminster-abbey.org::973f5038-f617-450a-8546-88bc9d3463c3" providerId="AD" clId="Web-{1B7F275E-7DA2-065C-D5FA-1634595FFC62}" dt="2025-03-25T10:45:27.980" v="568"/>
        <pc:sldMkLst>
          <pc:docMk/>
          <pc:sldMk cId="691451244" sldId="388"/>
        </pc:sldMkLst>
      </pc:sldChg>
      <pc:sldChg chg="addSp delSp modSp add replId">
        <pc:chgData name="Sophie Holland" userId="S::sophie.holland@westminster-abbey.org::973f5038-f617-450a-8546-88bc9d3463c3" providerId="AD" clId="Web-{1B7F275E-7DA2-065C-D5FA-1634595FFC62}" dt="2025-03-25T10:56:12.462" v="929"/>
        <pc:sldMkLst>
          <pc:docMk/>
          <pc:sldMk cId="2142445722" sldId="388"/>
        </pc:sldMkLst>
      </pc:sldChg>
    </pc:docChg>
  </pc:docChgLst>
  <pc:docChgLst>
    <pc:chgData name="Sophie Holland" userId="S::sophie.holland@westminster-abbey.org::973f5038-f617-450a-8546-88bc9d3463c3" providerId="AD" clId="Web-{9D3713A6-E315-FF0A-DC7E-C2096B1902E1}"/>
    <pc:docChg chg="modSld sldOrd">
      <pc:chgData name="Sophie Holland" userId="S::sophie.holland@westminster-abbey.org::973f5038-f617-450a-8546-88bc9d3463c3" providerId="AD" clId="Web-{9D3713A6-E315-FF0A-DC7E-C2096B1902E1}" dt="2024-03-28T11:56:38.145" v="150"/>
      <pc:docMkLst>
        <pc:docMk/>
      </pc:docMkLst>
      <pc:sldChg chg="modSp">
        <pc:chgData name="Sophie Holland" userId="S::sophie.holland@westminster-abbey.org::973f5038-f617-450a-8546-88bc9d3463c3" providerId="AD" clId="Web-{9D3713A6-E315-FF0A-DC7E-C2096B1902E1}" dt="2024-03-28T11:47:08.383" v="115" actId="1076"/>
        <pc:sldMkLst>
          <pc:docMk/>
          <pc:sldMk cId="1222876594" sldId="375"/>
        </pc:sldMkLst>
      </pc:sldChg>
      <pc:sldChg chg="addSp delSp modSp">
        <pc:chgData name="Sophie Holland" userId="S::sophie.holland@westminster-abbey.org::973f5038-f617-450a-8546-88bc9d3463c3" providerId="AD" clId="Web-{9D3713A6-E315-FF0A-DC7E-C2096B1902E1}" dt="2024-03-28T11:47:53.103" v="133" actId="1076"/>
        <pc:sldMkLst>
          <pc:docMk/>
          <pc:sldMk cId="1089888186" sldId="380"/>
        </pc:sldMkLst>
      </pc:sldChg>
      <pc:sldChg chg="addSp delSp modSp">
        <pc:chgData name="Sophie Holland" userId="S::sophie.holland@westminster-abbey.org::973f5038-f617-450a-8546-88bc9d3463c3" providerId="AD" clId="Web-{9D3713A6-E315-FF0A-DC7E-C2096B1902E1}" dt="2024-03-28T11:29:35.955" v="5"/>
        <pc:sldMkLst>
          <pc:docMk/>
          <pc:sldMk cId="384624548" sldId="384"/>
        </pc:sldMkLst>
      </pc:sldChg>
      <pc:sldChg chg="addSp delSp modSp ord">
        <pc:chgData name="Sophie Holland" userId="S::sophie.holland@westminster-abbey.org::973f5038-f617-450a-8546-88bc9d3463c3" providerId="AD" clId="Web-{9D3713A6-E315-FF0A-DC7E-C2096B1902E1}" dt="2024-03-28T11:50:36.997" v="139" actId="14100"/>
        <pc:sldMkLst>
          <pc:docMk/>
          <pc:sldMk cId="1954523333" sldId="385"/>
        </pc:sldMkLst>
      </pc:sldChg>
      <pc:sldChg chg="addSp delSp modSp ord">
        <pc:chgData name="Sophie Holland" userId="S::sophie.holland@westminster-abbey.org::973f5038-f617-450a-8546-88bc9d3463c3" providerId="AD" clId="Web-{9D3713A6-E315-FF0A-DC7E-C2096B1902E1}" dt="2024-03-28T11:48:59.870" v="137"/>
        <pc:sldMkLst>
          <pc:docMk/>
          <pc:sldMk cId="335759159" sldId="386"/>
        </pc:sldMkLst>
      </pc:sldChg>
      <pc:sldChg chg="addSp delSp modSp ord">
        <pc:chgData name="Sophie Holland" userId="S::sophie.holland@westminster-abbey.org::973f5038-f617-450a-8546-88bc9d3463c3" providerId="AD" clId="Web-{9D3713A6-E315-FF0A-DC7E-C2096B1902E1}" dt="2024-03-28T11:48:21.900" v="135"/>
        <pc:sldMkLst>
          <pc:docMk/>
          <pc:sldMk cId="3094434956" sldId="387"/>
        </pc:sldMkLst>
      </pc:sldChg>
      <pc:sldChg chg="addSp delSp modSp modNotes">
        <pc:chgData name="Sophie Holland" userId="S::sophie.holland@westminster-abbey.org::973f5038-f617-450a-8546-88bc9d3463c3" providerId="AD" clId="Web-{9D3713A6-E315-FF0A-DC7E-C2096B1902E1}" dt="2024-03-28T11:56:38.145" v="150"/>
        <pc:sldMkLst>
          <pc:docMk/>
          <pc:sldMk cId="556748090" sldId="388"/>
        </pc:sldMkLst>
      </pc:sldChg>
    </pc:docChg>
  </pc:docChgLst>
  <pc:docChgLst>
    <pc:chgData name="Sophie Holland" userId="S::sophie.holland@westminster-abbey.org::973f5038-f617-450a-8546-88bc9d3463c3" providerId="AD" clId="Web-{AE670F90-FF9B-C69B-8579-C08ED9CBA1B3}"/>
    <pc:docChg chg="modSld">
      <pc:chgData name="Sophie Holland" userId="S::sophie.holland@westminster-abbey.org::973f5038-f617-450a-8546-88bc9d3463c3" providerId="AD" clId="Web-{AE670F90-FF9B-C69B-8579-C08ED9CBA1B3}" dt="2025-03-27T17:04:47.655" v="285" actId="1076"/>
      <pc:docMkLst>
        <pc:docMk/>
      </pc:docMkLst>
      <pc:sldChg chg="addSp modSp">
        <pc:chgData name="Sophie Holland" userId="S::sophie.holland@westminster-abbey.org::973f5038-f617-450a-8546-88bc9d3463c3" providerId="AD" clId="Web-{AE670F90-FF9B-C69B-8579-C08ED9CBA1B3}" dt="2025-03-27T17:03:46.136" v="282" actId="1076"/>
        <pc:sldMkLst>
          <pc:docMk/>
          <pc:sldMk cId="3712833313" sldId="365"/>
        </pc:sldMkLst>
      </pc:sldChg>
      <pc:sldChg chg="modSp">
        <pc:chgData name="Sophie Holland" userId="S::sophie.holland@westminster-abbey.org::973f5038-f617-450a-8546-88bc9d3463c3" providerId="AD" clId="Web-{AE670F90-FF9B-C69B-8579-C08ED9CBA1B3}" dt="2025-03-27T10:28:22.655" v="25" actId="1076"/>
        <pc:sldMkLst>
          <pc:docMk/>
          <pc:sldMk cId="1051198028" sldId="371"/>
        </pc:sldMkLst>
      </pc:sldChg>
      <pc:sldChg chg="modSp">
        <pc:chgData name="Sophie Holland" userId="S::sophie.holland@westminster-abbey.org::973f5038-f617-450a-8546-88bc9d3463c3" providerId="AD" clId="Web-{AE670F90-FF9B-C69B-8579-C08ED9CBA1B3}" dt="2025-03-27T16:44:14.473" v="158" actId="20577"/>
        <pc:sldMkLst>
          <pc:docMk/>
          <pc:sldMk cId="1154223731" sldId="373"/>
        </pc:sldMkLst>
      </pc:sldChg>
      <pc:sldChg chg="modSp">
        <pc:chgData name="Sophie Holland" userId="S::sophie.holland@westminster-abbey.org::973f5038-f617-450a-8546-88bc9d3463c3" providerId="AD" clId="Web-{AE670F90-FF9B-C69B-8579-C08ED9CBA1B3}" dt="2025-03-27T17:00:32.453" v="245" actId="1076"/>
        <pc:sldMkLst>
          <pc:docMk/>
          <pc:sldMk cId="3082164340" sldId="374"/>
        </pc:sldMkLst>
      </pc:sldChg>
      <pc:sldChg chg="addSp delSp modSp">
        <pc:chgData name="Sophie Holland" userId="S::sophie.holland@westminster-abbey.org::973f5038-f617-450a-8546-88bc9d3463c3" providerId="AD" clId="Web-{AE670F90-FF9B-C69B-8579-C08ED9CBA1B3}" dt="2025-03-27T17:04:47.655" v="285" actId="1076"/>
        <pc:sldMkLst>
          <pc:docMk/>
          <pc:sldMk cId="2829486637" sldId="379"/>
        </pc:sldMkLst>
      </pc:sldChg>
      <pc:sldChg chg="modSp">
        <pc:chgData name="Sophie Holland" userId="S::sophie.holland@westminster-abbey.org::973f5038-f617-450a-8546-88bc9d3463c3" providerId="AD" clId="Web-{AE670F90-FF9B-C69B-8579-C08ED9CBA1B3}" dt="2025-03-27T16:37:46.996" v="153" actId="20577"/>
        <pc:sldMkLst>
          <pc:docMk/>
          <pc:sldMk cId="2358011307" sldId="381"/>
        </pc:sldMkLst>
      </pc:sldChg>
      <pc:sldChg chg="addSp delSp modSp">
        <pc:chgData name="Sophie Holland" userId="S::sophie.holland@westminster-abbey.org::973f5038-f617-450a-8546-88bc9d3463c3" providerId="AD" clId="Web-{AE670F90-FF9B-C69B-8579-C08ED9CBA1B3}" dt="2025-03-27T16:58:15.116" v="226" actId="1076"/>
        <pc:sldMkLst>
          <pc:docMk/>
          <pc:sldMk cId="2905643449" sldId="385"/>
        </pc:sldMkLst>
      </pc:sldChg>
      <pc:sldChg chg="modSp">
        <pc:chgData name="Sophie Holland" userId="S::sophie.holland@westminster-abbey.org::973f5038-f617-450a-8546-88bc9d3463c3" providerId="AD" clId="Web-{AE670F90-FF9B-C69B-8579-C08ED9CBA1B3}" dt="2025-03-27T10:29:28.207" v="57" actId="20577"/>
        <pc:sldMkLst>
          <pc:docMk/>
          <pc:sldMk cId="2574375383" sldId="386"/>
        </pc:sldMkLst>
      </pc:sldChg>
    </pc:docChg>
  </pc:docChgLst>
  <pc:docChgLst>
    <pc:chgData name="Laura Arends" userId="a1c91e67-eed6-4549-a4b2-f1951bd78e56" providerId="ADAL" clId="{510A49CD-57CE-4DB3-9674-A4A9E01C8A5B}"/>
    <pc:docChg chg="undo redo custSel modSld">
      <pc:chgData name="Laura Arends" userId="a1c91e67-eed6-4549-a4b2-f1951bd78e56" providerId="ADAL" clId="{510A49CD-57CE-4DB3-9674-A4A9E01C8A5B}" dt="2024-01-31T12:45:36.653" v="427" actId="1076"/>
      <pc:docMkLst>
        <pc:docMk/>
      </pc:docMkLst>
      <pc:sldChg chg="modSp mod">
        <pc:chgData name="Laura Arends" userId="a1c91e67-eed6-4549-a4b2-f1951bd78e56" providerId="ADAL" clId="{510A49CD-57CE-4DB3-9674-A4A9E01C8A5B}" dt="2024-01-31T12:09:27.806" v="0" actId="14100"/>
        <pc:sldMkLst>
          <pc:docMk/>
          <pc:sldMk cId="4213500498" sldId="341"/>
        </pc:sldMkLst>
      </pc:sldChg>
      <pc:sldChg chg="modSp mod">
        <pc:chgData name="Laura Arends" userId="a1c91e67-eed6-4549-a4b2-f1951bd78e56" providerId="ADAL" clId="{510A49CD-57CE-4DB3-9674-A4A9E01C8A5B}" dt="2024-01-31T12:35:22.007" v="218" actId="20577"/>
        <pc:sldMkLst>
          <pc:docMk/>
          <pc:sldMk cId="511511028" sldId="355"/>
        </pc:sldMkLst>
      </pc:sldChg>
      <pc:sldChg chg="modSp mod">
        <pc:chgData name="Laura Arends" userId="a1c91e67-eed6-4549-a4b2-f1951bd78e56" providerId="ADAL" clId="{510A49CD-57CE-4DB3-9674-A4A9E01C8A5B}" dt="2024-01-31T12:19:31.556" v="181" actId="20577"/>
        <pc:sldMkLst>
          <pc:docMk/>
          <pc:sldMk cId="3500591833" sldId="358"/>
        </pc:sldMkLst>
      </pc:sldChg>
      <pc:sldChg chg="modSp mod">
        <pc:chgData name="Laura Arends" userId="a1c91e67-eed6-4549-a4b2-f1951bd78e56" providerId="ADAL" clId="{510A49CD-57CE-4DB3-9674-A4A9E01C8A5B}" dt="2024-01-31T12:23:03.116" v="184" actId="20577"/>
        <pc:sldMkLst>
          <pc:docMk/>
          <pc:sldMk cId="2504170983" sldId="359"/>
        </pc:sldMkLst>
      </pc:sldChg>
      <pc:sldChg chg="modSp mod">
        <pc:chgData name="Laura Arends" userId="a1c91e67-eed6-4549-a4b2-f1951bd78e56" providerId="ADAL" clId="{510A49CD-57CE-4DB3-9674-A4A9E01C8A5B}" dt="2024-01-31T12:29:42.393" v="217"/>
        <pc:sldMkLst>
          <pc:docMk/>
          <pc:sldMk cId="4039375566" sldId="360"/>
        </pc:sldMkLst>
      </pc:sldChg>
      <pc:sldChg chg="addSp modSp mod">
        <pc:chgData name="Laura Arends" userId="a1c91e67-eed6-4549-a4b2-f1951bd78e56" providerId="ADAL" clId="{510A49CD-57CE-4DB3-9674-A4A9E01C8A5B}" dt="2024-01-31T12:45:36.653" v="427" actId="1076"/>
        <pc:sldMkLst>
          <pc:docMk/>
          <pc:sldMk cId="2530999865" sldId="361"/>
        </pc:sldMkLst>
      </pc:sldChg>
      <pc:sldChg chg="modSp mod">
        <pc:chgData name="Laura Arends" userId="a1c91e67-eed6-4549-a4b2-f1951bd78e56" providerId="ADAL" clId="{510A49CD-57CE-4DB3-9674-A4A9E01C8A5B}" dt="2024-01-31T12:19:30.727" v="180" actId="20577"/>
        <pc:sldMkLst>
          <pc:docMk/>
          <pc:sldMk cId="3712833313" sldId="365"/>
        </pc:sldMkLst>
      </pc:sldChg>
    </pc:docChg>
  </pc:docChgLst>
  <pc:docChgLst>
    <pc:chgData name="Sophie Holland" userId="S::sophie.holland@westminster-abbey.org::973f5038-f617-450a-8546-88bc9d3463c3" providerId="AD" clId="Web-{1CA011A3-EC23-B0BF-DBB0-D3BEDEC9A324}"/>
    <pc:docChg chg="modSld">
      <pc:chgData name="Sophie Holland" userId="S::sophie.holland@westminster-abbey.org::973f5038-f617-450a-8546-88bc9d3463c3" providerId="AD" clId="Web-{1CA011A3-EC23-B0BF-DBB0-D3BEDEC9A324}" dt="2024-03-27T15:56:45.717" v="600" actId="20577"/>
      <pc:docMkLst>
        <pc:docMk/>
      </pc:docMkLst>
      <pc:sldChg chg="modSp modNotes">
        <pc:chgData name="Sophie Holland" userId="S::sophie.holland@westminster-abbey.org::973f5038-f617-450a-8546-88bc9d3463c3" providerId="AD" clId="Web-{1CA011A3-EC23-B0BF-DBB0-D3BEDEC9A324}" dt="2024-03-27T15:50:51.790" v="496" actId="20577"/>
        <pc:sldMkLst>
          <pc:docMk/>
          <pc:sldMk cId="3712833313" sldId="365"/>
        </pc:sldMkLst>
      </pc:sldChg>
      <pc:sldChg chg="addSp delSp modSp modNotes">
        <pc:chgData name="Sophie Holland" userId="S::sophie.holland@westminster-abbey.org::973f5038-f617-450a-8546-88bc9d3463c3" providerId="AD" clId="Web-{1CA011A3-EC23-B0BF-DBB0-D3BEDEC9A324}" dt="2024-03-27T15:51:39.809" v="499" actId="1076"/>
        <pc:sldMkLst>
          <pc:docMk/>
          <pc:sldMk cId="1222876594" sldId="375"/>
        </pc:sldMkLst>
      </pc:sldChg>
      <pc:sldChg chg="modSp modNotes">
        <pc:chgData name="Sophie Holland" userId="S::sophie.holland@westminster-abbey.org::973f5038-f617-450a-8546-88bc9d3463c3" providerId="AD" clId="Web-{1CA011A3-EC23-B0BF-DBB0-D3BEDEC9A324}" dt="2024-03-27T15:54:02.848" v="524" actId="20577"/>
        <pc:sldMkLst>
          <pc:docMk/>
          <pc:sldMk cId="2759133365" sldId="376"/>
        </pc:sldMkLst>
      </pc:sldChg>
      <pc:sldChg chg="modSp modNotes">
        <pc:chgData name="Sophie Holland" userId="S::sophie.holland@westminster-abbey.org::973f5038-f617-450a-8546-88bc9d3463c3" providerId="AD" clId="Web-{1CA011A3-EC23-B0BF-DBB0-D3BEDEC9A324}" dt="2024-03-27T15:55:10.540" v="544" actId="20577"/>
        <pc:sldMkLst>
          <pc:docMk/>
          <pc:sldMk cId="1573368064" sldId="377"/>
        </pc:sldMkLst>
      </pc:sldChg>
      <pc:sldChg chg="modSp modNotes">
        <pc:chgData name="Sophie Holland" userId="S::sophie.holland@westminster-abbey.org::973f5038-f617-450a-8546-88bc9d3463c3" providerId="AD" clId="Web-{1CA011A3-EC23-B0BF-DBB0-D3BEDEC9A324}" dt="2024-03-27T15:56:22.466" v="591" actId="20577"/>
        <pc:sldMkLst>
          <pc:docMk/>
          <pc:sldMk cId="616823757" sldId="378"/>
        </pc:sldMkLst>
      </pc:sldChg>
      <pc:sldChg chg="modSp modNotes">
        <pc:chgData name="Sophie Holland" userId="S::sophie.holland@westminster-abbey.org::973f5038-f617-450a-8546-88bc9d3463c3" providerId="AD" clId="Web-{1CA011A3-EC23-B0BF-DBB0-D3BEDEC9A324}" dt="2024-03-27T15:56:45.717" v="600" actId="20577"/>
        <pc:sldMkLst>
          <pc:docMk/>
          <pc:sldMk cId="145814539" sldId="379"/>
        </pc:sldMkLst>
      </pc:sldChg>
      <pc:sldChg chg="modNotes">
        <pc:chgData name="Sophie Holland" userId="S::sophie.holland@westminster-abbey.org::973f5038-f617-450a-8546-88bc9d3463c3" providerId="AD" clId="Web-{1CA011A3-EC23-B0BF-DBB0-D3BEDEC9A324}" dt="2024-03-27T15:10:51.150" v="417"/>
        <pc:sldMkLst>
          <pc:docMk/>
          <pc:sldMk cId="1089888186" sldId="380"/>
        </pc:sldMkLst>
      </pc:sldChg>
      <pc:sldChg chg="addSp delSp modSp modNotes">
        <pc:chgData name="Sophie Holland" userId="S::sophie.holland@westminster-abbey.org::973f5038-f617-450a-8546-88bc9d3463c3" providerId="AD" clId="Web-{1CA011A3-EC23-B0BF-DBB0-D3BEDEC9A324}" dt="2024-03-27T15:28:10.414" v="490" actId="20577"/>
        <pc:sldMkLst>
          <pc:docMk/>
          <pc:sldMk cId="2663979259" sldId="381"/>
        </pc:sldMkLst>
      </pc:sldChg>
      <pc:sldChg chg="modSp modNotes">
        <pc:chgData name="Sophie Holland" userId="S::sophie.holland@westminster-abbey.org::973f5038-f617-450a-8546-88bc9d3463c3" providerId="AD" clId="Web-{1CA011A3-EC23-B0BF-DBB0-D3BEDEC9A324}" dt="2024-03-27T15:10:56.620" v="420"/>
        <pc:sldMkLst>
          <pc:docMk/>
          <pc:sldMk cId="164710391" sldId="382"/>
        </pc:sldMkLst>
      </pc:sldChg>
    </pc:docChg>
  </pc:docChgLst>
  <pc:docChgLst>
    <pc:chgData name="Sophie Holland" userId="S::sophie.holland@westminster-abbey.org::973f5038-f617-450a-8546-88bc9d3463c3" providerId="AD" clId="Web-{ED2F7D20-E3FD-E11E-C1E4-9C257043E517}"/>
    <pc:docChg chg="modSld">
      <pc:chgData name="Sophie Holland" userId="S::sophie.holland@westminster-abbey.org::973f5038-f617-450a-8546-88bc9d3463c3" providerId="AD" clId="Web-{ED2F7D20-E3FD-E11E-C1E4-9C257043E517}" dt="2024-03-27T17:02:10.578" v="103" actId="1076"/>
      <pc:docMkLst>
        <pc:docMk/>
      </pc:docMkLst>
      <pc:sldChg chg="addSp delSp modSp">
        <pc:chgData name="Sophie Holland" userId="S::sophie.holland@westminster-abbey.org::973f5038-f617-450a-8546-88bc9d3463c3" providerId="AD" clId="Web-{ED2F7D20-E3FD-E11E-C1E4-9C257043E517}" dt="2024-03-27T17:02:10.578" v="103" actId="1076"/>
        <pc:sldMkLst>
          <pc:docMk/>
          <pc:sldMk cId="164710391" sldId="382"/>
        </pc:sldMkLst>
      </pc:sldChg>
    </pc:docChg>
  </pc:docChgLst>
  <pc:docChgLst>
    <pc:chgData name="Sophie Holland" userId="S::sophie.holland@westminster-abbey.org::973f5038-f617-450a-8546-88bc9d3463c3" providerId="AD" clId="Web-{9895A278-D3E2-C237-EE47-C36EF58575C0}"/>
    <pc:docChg chg="mod modSld">
      <pc:chgData name="Sophie Holland" userId="S::sophie.holland@westminster-abbey.org::973f5038-f617-450a-8546-88bc9d3463c3" providerId="AD" clId="Web-{9895A278-D3E2-C237-EE47-C36EF58575C0}" dt="2024-04-09T11:24:41.575" v="514" actId="20577"/>
      <pc:docMkLst>
        <pc:docMk/>
      </pc:docMkLst>
      <pc:sldChg chg="modSp">
        <pc:chgData name="Sophie Holland" userId="S::sophie.holland@westminster-abbey.org::973f5038-f617-450a-8546-88bc9d3463c3" providerId="AD" clId="Web-{9895A278-D3E2-C237-EE47-C36EF58575C0}" dt="2024-04-09T10:10:04.760" v="453" actId="20577"/>
        <pc:sldMkLst>
          <pc:docMk/>
          <pc:sldMk cId="3712833313" sldId="365"/>
        </pc:sldMkLst>
      </pc:sldChg>
      <pc:sldChg chg="modSp">
        <pc:chgData name="Sophie Holland" userId="S::sophie.holland@westminster-abbey.org::973f5038-f617-450a-8546-88bc9d3463c3" providerId="AD" clId="Web-{9895A278-D3E2-C237-EE47-C36EF58575C0}" dt="2024-04-09T10:26:02.693" v="454" actId="1076"/>
        <pc:sldMkLst>
          <pc:docMk/>
          <pc:sldMk cId="1222876594" sldId="375"/>
        </pc:sldMkLst>
      </pc:sldChg>
      <pc:sldChg chg="addSp delSp modSp">
        <pc:chgData name="Sophie Holland" userId="S::sophie.holland@westminster-abbey.org::973f5038-f617-450a-8546-88bc9d3463c3" providerId="AD" clId="Web-{9895A278-D3E2-C237-EE47-C36EF58575C0}" dt="2024-04-09T10:27:43.117" v="478" actId="20577"/>
        <pc:sldMkLst>
          <pc:docMk/>
          <pc:sldMk cId="145814539" sldId="379"/>
        </pc:sldMkLst>
      </pc:sldChg>
      <pc:sldChg chg="modSp">
        <pc:chgData name="Sophie Holland" userId="S::sophie.holland@westminster-abbey.org::973f5038-f617-450a-8546-88bc9d3463c3" providerId="AD" clId="Web-{9895A278-D3E2-C237-EE47-C36EF58575C0}" dt="2024-04-09T11:24:41.575" v="514" actId="20577"/>
        <pc:sldMkLst>
          <pc:docMk/>
          <pc:sldMk cId="164710391" sldId="382"/>
        </pc:sldMkLst>
      </pc:sldChg>
      <pc:sldChg chg="addCm">
        <pc:chgData name="Sophie Holland" userId="S::sophie.holland@westminster-abbey.org::973f5038-f617-450a-8546-88bc9d3463c3" providerId="AD" clId="Web-{9895A278-D3E2-C237-EE47-C36EF58575C0}" dt="2024-04-09T10:29:47.965" v="480"/>
        <pc:sldMkLst>
          <pc:docMk/>
          <pc:sldMk cId="335759159" sldId="386"/>
        </pc:sldMkLst>
      </pc:sldChg>
    </pc:docChg>
  </pc:docChgLst>
  <pc:docChgLst>
    <pc:chgData name="Sophie Holland" userId="S::sophie.holland@westminster-abbey.org::973f5038-f617-450a-8546-88bc9d3463c3" providerId="AD" clId="Web-{47936817-69D7-37A0-5344-2141CCA0319D}"/>
    <pc:docChg chg="modSld">
      <pc:chgData name="Sophie Holland" userId="S::sophie.holland@westminster-abbey.org::973f5038-f617-450a-8546-88bc9d3463c3" providerId="AD" clId="Web-{47936817-69D7-37A0-5344-2141CCA0319D}" dt="2024-04-29T14:40:05.094" v="148" actId="1076"/>
      <pc:docMkLst>
        <pc:docMk/>
      </pc:docMkLst>
      <pc:sldChg chg="addSp delSp modSp">
        <pc:chgData name="Sophie Holland" userId="S::sophie.holland@westminster-abbey.org::973f5038-f617-450a-8546-88bc9d3463c3" providerId="AD" clId="Web-{47936817-69D7-37A0-5344-2141CCA0319D}" dt="2024-04-29T14:38:26.185" v="136" actId="20577"/>
        <pc:sldMkLst>
          <pc:docMk/>
          <pc:sldMk cId="1573368064" sldId="377"/>
        </pc:sldMkLst>
      </pc:sldChg>
      <pc:sldChg chg="addSp delSp modSp">
        <pc:chgData name="Sophie Holland" userId="S::sophie.holland@westminster-abbey.org::973f5038-f617-450a-8546-88bc9d3463c3" providerId="AD" clId="Web-{47936817-69D7-37A0-5344-2141CCA0319D}" dt="2024-04-29T14:40:05.094" v="148" actId="1076"/>
        <pc:sldMkLst>
          <pc:docMk/>
          <pc:sldMk cId="616823757" sldId="378"/>
        </pc:sldMkLst>
      </pc:sldChg>
    </pc:docChg>
  </pc:docChgLst>
  <pc:docChgLst>
    <pc:chgData name="Sophie Holland" userId="S::sophie.holland@westminster-abbey.org::973f5038-f617-450a-8546-88bc9d3463c3" providerId="AD" clId="Web-{4E07009B-7BE7-AFD3-78FE-1A63F74A7541}"/>
    <pc:docChg chg="modSld">
      <pc:chgData name="Sophie Holland" userId="S::sophie.holland@westminster-abbey.org::973f5038-f617-450a-8546-88bc9d3463c3" providerId="AD" clId="Web-{4E07009B-7BE7-AFD3-78FE-1A63F74A7541}" dt="2024-04-16T13:01:30.911" v="6" actId="20577"/>
      <pc:docMkLst>
        <pc:docMk/>
      </pc:docMkLst>
      <pc:sldChg chg="modSp">
        <pc:chgData name="Sophie Holland" userId="S::sophie.holland@westminster-abbey.org::973f5038-f617-450a-8546-88bc9d3463c3" providerId="AD" clId="Web-{4E07009B-7BE7-AFD3-78FE-1A63F74A7541}" dt="2024-04-16T13:01:30.911" v="6" actId="20577"/>
        <pc:sldMkLst>
          <pc:docMk/>
          <pc:sldMk cId="1222876594" sldId="375"/>
        </pc:sldMkLst>
      </pc:sldChg>
    </pc:docChg>
  </pc:docChgLst>
  <pc:docChgLst>
    <pc:chgData name="Sophie Holland" userId="S::sophie.holland@westminster-abbey.org::973f5038-f617-450a-8546-88bc9d3463c3" providerId="AD" clId="Web-{E483C561-8567-CBC1-D858-F529870E3A3B}"/>
    <pc:docChg chg="modSld">
      <pc:chgData name="Sophie Holland" userId="S::sophie.holland@westminster-abbey.org::973f5038-f617-450a-8546-88bc9d3463c3" providerId="AD" clId="Web-{E483C561-8567-CBC1-D858-F529870E3A3B}" dt="2024-04-16T12:58:27.394" v="12" actId="20577"/>
      <pc:docMkLst>
        <pc:docMk/>
      </pc:docMkLst>
      <pc:sldChg chg="modSp">
        <pc:chgData name="Sophie Holland" userId="S::sophie.holland@westminster-abbey.org::973f5038-f617-450a-8546-88bc9d3463c3" providerId="AD" clId="Web-{E483C561-8567-CBC1-D858-F529870E3A3B}" dt="2024-04-16T12:58:27.394" v="12" actId="20577"/>
        <pc:sldMkLst>
          <pc:docMk/>
          <pc:sldMk cId="1222876594" sldId="375"/>
        </pc:sldMkLst>
      </pc:sldChg>
    </pc:docChg>
  </pc:docChgLst>
  <pc:docChgLst>
    <pc:chgData name="Sophie Holland" userId="S::sophie.holland@westminster-abbey.org::973f5038-f617-450a-8546-88bc9d3463c3" providerId="AD" clId="Web-{EE673745-9CCD-6092-6A94-4104E836F5AE}"/>
    <pc:docChg chg="modSld">
      <pc:chgData name="Sophie Holland" userId="S::sophie.holland@westminster-abbey.org::973f5038-f617-450a-8546-88bc9d3463c3" providerId="AD" clId="Web-{EE673745-9CCD-6092-6A94-4104E836F5AE}" dt="2025-04-09T13:05:47.235" v="43" actId="1076"/>
      <pc:docMkLst>
        <pc:docMk/>
      </pc:docMkLst>
      <pc:sldChg chg="addSp delSp modSp modNotes">
        <pc:chgData name="Sophie Holland" userId="S::sophie.holland@westminster-abbey.org::973f5038-f617-450a-8546-88bc9d3463c3" providerId="AD" clId="Web-{EE673745-9CCD-6092-6A94-4104E836F5AE}" dt="2025-04-09T13:05:47.235" v="43" actId="1076"/>
        <pc:sldMkLst>
          <pc:docMk/>
          <pc:sldMk cId="487147446" sldId="383"/>
        </pc:sldMkLst>
      </pc:sldChg>
    </pc:docChg>
  </pc:docChgLst>
  <pc:docChgLst>
    <pc:chgData name="Sophie Holland" userId="S::sophie.holland@westminster-abbey.org::973f5038-f617-450a-8546-88bc9d3463c3" providerId="AD" clId="Web-{C78F5E8C-160C-1A53-6898-8180CEFE7B06}"/>
    <pc:docChg chg="modSld">
      <pc:chgData name="Sophie Holland" userId="S::sophie.holland@westminster-abbey.org::973f5038-f617-450a-8546-88bc9d3463c3" providerId="AD" clId="Web-{C78F5E8C-160C-1A53-6898-8180CEFE7B06}" dt="2025-02-25T11:01:29.058" v="3" actId="1076"/>
      <pc:docMkLst>
        <pc:docMk/>
      </pc:docMkLst>
      <pc:sldChg chg="addSp modSp modNotes">
        <pc:chgData name="Sophie Holland" userId="S::sophie.holland@westminster-abbey.org::973f5038-f617-450a-8546-88bc9d3463c3" providerId="AD" clId="Web-{C78F5E8C-160C-1A53-6898-8180CEFE7B06}" dt="2025-02-25T11:01:29.058" v="3" actId="1076"/>
        <pc:sldMkLst>
          <pc:docMk/>
          <pc:sldMk cId="1303875587" sldId="369"/>
        </pc:sldMkLst>
      </pc:sldChg>
    </pc:docChg>
  </pc:docChgLst>
  <pc:docChgLst>
    <pc:chgData name="Sophie Holland" userId="S::sophie.holland@westminster-abbey.org::973f5038-f617-450a-8546-88bc9d3463c3" providerId="AD" clId="Web-{46F97303-2578-252B-D9A8-36D4E384419E}"/>
    <pc:docChg chg="modSld">
      <pc:chgData name="Sophie Holland" userId="S::sophie.holland@westminster-abbey.org::973f5038-f617-450a-8546-88bc9d3463c3" providerId="AD" clId="Web-{46F97303-2578-252B-D9A8-36D4E384419E}" dt="2025-03-25T17:18:09.279" v="1307" actId="1076"/>
      <pc:docMkLst>
        <pc:docMk/>
      </pc:docMkLst>
      <pc:sldChg chg="modSp">
        <pc:chgData name="Sophie Holland" userId="S::sophie.holland@westminster-abbey.org::973f5038-f617-450a-8546-88bc9d3463c3" providerId="AD" clId="Web-{46F97303-2578-252B-D9A8-36D4E384419E}" dt="2025-03-25T17:00:39.445" v="1261" actId="14100"/>
        <pc:sldMkLst>
          <pc:docMk/>
          <pc:sldMk cId="1303875587" sldId="369"/>
        </pc:sldMkLst>
      </pc:sldChg>
      <pc:sldChg chg="modSp">
        <pc:chgData name="Sophie Holland" userId="S::sophie.holland@westminster-abbey.org::973f5038-f617-450a-8546-88bc9d3463c3" providerId="AD" clId="Web-{46F97303-2578-252B-D9A8-36D4E384419E}" dt="2025-03-25T17:18:09.279" v="1307" actId="1076"/>
        <pc:sldMkLst>
          <pc:docMk/>
          <pc:sldMk cId="2469667818" sldId="370"/>
        </pc:sldMkLst>
      </pc:sldChg>
      <pc:sldChg chg="modSp">
        <pc:chgData name="Sophie Holland" userId="S::sophie.holland@westminster-abbey.org::973f5038-f617-450a-8546-88bc9d3463c3" providerId="AD" clId="Web-{46F97303-2578-252B-D9A8-36D4E384419E}" dt="2025-03-25T16:16:19.048" v="238" actId="1076"/>
        <pc:sldMkLst>
          <pc:docMk/>
          <pc:sldMk cId="1051198028" sldId="371"/>
        </pc:sldMkLst>
      </pc:sldChg>
      <pc:sldChg chg="modSp">
        <pc:chgData name="Sophie Holland" userId="S::sophie.holland@westminster-abbey.org::973f5038-f617-450a-8546-88bc9d3463c3" providerId="AD" clId="Web-{46F97303-2578-252B-D9A8-36D4E384419E}" dt="2025-03-25T17:01:17.930" v="1272" actId="14100"/>
        <pc:sldMkLst>
          <pc:docMk/>
          <pc:sldMk cId="1154223731" sldId="373"/>
        </pc:sldMkLst>
      </pc:sldChg>
      <pc:sldChg chg="addSp delSp modSp">
        <pc:chgData name="Sophie Holland" userId="S::sophie.holland@westminster-abbey.org::973f5038-f617-450a-8546-88bc9d3463c3" providerId="AD" clId="Web-{46F97303-2578-252B-D9A8-36D4E384419E}" dt="2025-03-25T17:11:56.771" v="1288" actId="20577"/>
        <pc:sldMkLst>
          <pc:docMk/>
          <pc:sldMk cId="3082164340" sldId="374"/>
        </pc:sldMkLst>
      </pc:sldChg>
      <pc:sldChg chg="modSp">
        <pc:chgData name="Sophie Holland" userId="S::sophie.holland@westminster-abbey.org::973f5038-f617-450a-8546-88bc9d3463c3" providerId="AD" clId="Web-{46F97303-2578-252B-D9A8-36D4E384419E}" dt="2025-03-25T16:04:20.127" v="37"/>
        <pc:sldMkLst>
          <pc:docMk/>
          <pc:sldMk cId="737567498" sldId="375"/>
        </pc:sldMkLst>
      </pc:sldChg>
      <pc:sldChg chg="modSp">
        <pc:chgData name="Sophie Holland" userId="S::sophie.holland@westminster-abbey.org::973f5038-f617-450a-8546-88bc9d3463c3" providerId="AD" clId="Web-{46F97303-2578-252B-D9A8-36D4E384419E}" dt="2025-03-25T17:01:03.055" v="1269" actId="14100"/>
        <pc:sldMkLst>
          <pc:docMk/>
          <pc:sldMk cId="3168892467" sldId="380"/>
        </pc:sldMkLst>
      </pc:sldChg>
      <pc:sldChg chg="modSp">
        <pc:chgData name="Sophie Holland" userId="S::sophie.holland@westminster-abbey.org::973f5038-f617-450a-8546-88bc9d3463c3" providerId="AD" clId="Web-{46F97303-2578-252B-D9A8-36D4E384419E}" dt="2025-03-25T17:02:32.697" v="1274" actId="20577"/>
        <pc:sldMkLst>
          <pc:docMk/>
          <pc:sldMk cId="2358011307" sldId="381"/>
        </pc:sldMkLst>
      </pc:sldChg>
      <pc:sldChg chg="addSp delSp modSp">
        <pc:chgData name="Sophie Holland" userId="S::sophie.holland@westminster-abbey.org::973f5038-f617-450a-8546-88bc9d3463c3" providerId="AD" clId="Web-{46F97303-2578-252B-D9A8-36D4E384419E}" dt="2025-03-25T16:21:09.741" v="349" actId="1076"/>
        <pc:sldMkLst>
          <pc:docMk/>
          <pc:sldMk cId="2246809672" sldId="382"/>
        </pc:sldMkLst>
      </pc:sldChg>
      <pc:sldChg chg="modSp">
        <pc:chgData name="Sophie Holland" userId="S::sophie.holland@westminster-abbey.org::973f5038-f617-450a-8546-88bc9d3463c3" providerId="AD" clId="Web-{46F97303-2578-252B-D9A8-36D4E384419E}" dt="2025-03-25T17:17:17.856" v="1306" actId="20577"/>
        <pc:sldMkLst>
          <pc:docMk/>
          <pc:sldMk cId="487147446" sldId="383"/>
        </pc:sldMkLst>
      </pc:sldChg>
      <pc:sldChg chg="modSp">
        <pc:chgData name="Sophie Holland" userId="S::sophie.holland@westminster-abbey.org::973f5038-f617-450a-8546-88bc9d3463c3" providerId="AD" clId="Web-{46F97303-2578-252B-D9A8-36D4E384419E}" dt="2025-03-25T16:14:35.530" v="197" actId="20577"/>
        <pc:sldMkLst>
          <pc:docMk/>
          <pc:sldMk cId="2574375383" sldId="386"/>
        </pc:sldMkLst>
      </pc:sldChg>
      <pc:sldChg chg="modSp">
        <pc:chgData name="Sophie Holland" userId="S::sophie.holland@westminster-abbey.org::973f5038-f617-450a-8546-88bc9d3463c3" providerId="AD" clId="Web-{46F97303-2578-252B-D9A8-36D4E384419E}" dt="2025-03-25T17:06:28.858" v="1277" actId="1076"/>
        <pc:sldMkLst>
          <pc:docMk/>
          <pc:sldMk cId="2737640497" sldId="387"/>
        </pc:sldMkLst>
      </pc:sldChg>
      <pc:sldChg chg="modSp">
        <pc:chgData name="Sophie Holland" userId="S::sophie.holland@westminster-abbey.org::973f5038-f617-450a-8546-88bc9d3463c3" providerId="AD" clId="Web-{46F97303-2578-252B-D9A8-36D4E384419E}" dt="2025-03-25T17:06:57.640" v="1278" actId="14100"/>
        <pc:sldMkLst>
          <pc:docMk/>
          <pc:sldMk cId="2142445722" sldId="388"/>
        </pc:sldMkLst>
      </pc:sldChg>
    </pc:docChg>
  </pc:docChgLst>
  <pc:docChgLst>
    <pc:chgData name="Sophie Holland" userId="S::sophie.holland@westminster-abbey.org::973f5038-f617-450a-8546-88bc9d3463c3" providerId="AD" clId="Web-{B0F98902-7A72-F248-1C20-74E4880E0ABE}"/>
    <pc:docChg chg="modSld">
      <pc:chgData name="Sophie Holland" userId="S::sophie.holland@westminster-abbey.org::973f5038-f617-450a-8546-88bc9d3463c3" providerId="AD" clId="Web-{B0F98902-7A72-F248-1C20-74E4880E0ABE}" dt="2025-04-02T12:41:34.436" v="89"/>
      <pc:docMkLst>
        <pc:docMk/>
      </pc:docMkLst>
      <pc:sldChg chg="modSp modNotes">
        <pc:chgData name="Sophie Holland" userId="S::sophie.holland@westminster-abbey.org::973f5038-f617-450a-8546-88bc9d3463c3" providerId="AD" clId="Web-{B0F98902-7A72-F248-1C20-74E4880E0ABE}" dt="2025-04-02T12:41:34.436" v="89"/>
        <pc:sldMkLst>
          <pc:docMk/>
          <pc:sldMk cId="3924790493" sldId="389"/>
        </pc:sldMkLst>
      </pc:sldChg>
    </pc:docChg>
  </pc:docChgLst>
  <pc:docChgLst>
    <pc:chgData name="Sophie Holland" userId="S::sophie.holland@westminster-abbey.org::973f5038-f617-450a-8546-88bc9d3463c3" providerId="AD" clId="Web-{EA44DA5F-C0D4-E287-D319-92683E9D2CAB}"/>
    <pc:docChg chg="addSld delSld modSld">
      <pc:chgData name="Sophie Holland" userId="S::sophie.holland@westminster-abbey.org::973f5038-f617-450a-8546-88bc9d3463c3" providerId="AD" clId="Web-{EA44DA5F-C0D4-E287-D319-92683E9D2CAB}" dt="2025-03-28T16:38:13.680" v="1260" actId="1076"/>
      <pc:docMkLst>
        <pc:docMk/>
      </pc:docMkLst>
      <pc:sldChg chg="addSp delSp modSp">
        <pc:chgData name="Sophie Holland" userId="S::sophie.holland@westminster-abbey.org::973f5038-f617-450a-8546-88bc9d3463c3" providerId="AD" clId="Web-{EA44DA5F-C0D4-E287-D319-92683E9D2CAB}" dt="2025-03-28T10:46:14.807" v="125" actId="20577"/>
        <pc:sldMkLst>
          <pc:docMk/>
          <pc:sldMk cId="3712833313" sldId="365"/>
        </pc:sldMkLst>
      </pc:sldChg>
      <pc:sldChg chg="modSp">
        <pc:chgData name="Sophie Holland" userId="S::sophie.holland@westminster-abbey.org::973f5038-f617-450a-8546-88bc9d3463c3" providerId="AD" clId="Web-{EA44DA5F-C0D4-E287-D319-92683E9D2CAB}" dt="2025-03-28T15:54:15.707" v="1045" actId="20577"/>
        <pc:sldMkLst>
          <pc:docMk/>
          <pc:sldMk cId="1051198028" sldId="371"/>
        </pc:sldMkLst>
      </pc:sldChg>
      <pc:sldChg chg="addSp delSp modSp">
        <pc:chgData name="Sophie Holland" userId="S::sophie.holland@westminster-abbey.org::973f5038-f617-450a-8546-88bc9d3463c3" providerId="AD" clId="Web-{EA44DA5F-C0D4-E287-D319-92683E9D2CAB}" dt="2025-03-28T16:38:13.680" v="1260" actId="1076"/>
        <pc:sldMkLst>
          <pc:docMk/>
          <pc:sldMk cId="1154223731" sldId="373"/>
        </pc:sldMkLst>
      </pc:sldChg>
      <pc:sldChg chg="addSp delSp modSp del">
        <pc:chgData name="Sophie Holland" userId="S::sophie.holland@westminster-abbey.org::973f5038-f617-450a-8546-88bc9d3463c3" providerId="AD" clId="Web-{EA44DA5F-C0D4-E287-D319-92683E9D2CAB}" dt="2025-03-28T16:25:33.495" v="1190"/>
        <pc:sldMkLst>
          <pc:docMk/>
          <pc:sldMk cId="3082164340" sldId="374"/>
        </pc:sldMkLst>
      </pc:sldChg>
      <pc:sldChg chg="addSp delSp modSp">
        <pc:chgData name="Sophie Holland" userId="S::sophie.holland@westminster-abbey.org::973f5038-f617-450a-8546-88bc9d3463c3" providerId="AD" clId="Web-{EA44DA5F-C0D4-E287-D319-92683E9D2CAB}" dt="2025-03-28T16:28:33.611" v="1209" actId="20577"/>
        <pc:sldMkLst>
          <pc:docMk/>
          <pc:sldMk cId="2829486637" sldId="379"/>
        </pc:sldMkLst>
      </pc:sldChg>
      <pc:sldChg chg="modSp">
        <pc:chgData name="Sophie Holland" userId="S::sophie.holland@westminster-abbey.org::973f5038-f617-450a-8546-88bc9d3463c3" providerId="AD" clId="Web-{EA44DA5F-C0D4-E287-D319-92683E9D2CAB}" dt="2025-03-28T16:28:30.845" v="1204" actId="20577"/>
        <pc:sldMkLst>
          <pc:docMk/>
          <pc:sldMk cId="3168892467" sldId="380"/>
        </pc:sldMkLst>
      </pc:sldChg>
      <pc:sldChg chg="addSp delSp modSp">
        <pc:chgData name="Sophie Holland" userId="S::sophie.holland@westminster-abbey.org::973f5038-f617-450a-8546-88bc9d3463c3" providerId="AD" clId="Web-{EA44DA5F-C0D4-E287-D319-92683E9D2CAB}" dt="2025-03-28T11:11:15.822" v="273" actId="20577"/>
        <pc:sldMkLst>
          <pc:docMk/>
          <pc:sldMk cId="2358011307" sldId="381"/>
        </pc:sldMkLst>
      </pc:sldChg>
      <pc:sldChg chg="modSp">
        <pc:chgData name="Sophie Holland" userId="S::sophie.holland@westminster-abbey.org::973f5038-f617-450a-8546-88bc9d3463c3" providerId="AD" clId="Web-{EA44DA5F-C0D4-E287-D319-92683E9D2CAB}" dt="2025-03-28T16:33:52.139" v="1257" actId="1076"/>
        <pc:sldMkLst>
          <pc:docMk/>
          <pc:sldMk cId="487147446" sldId="383"/>
        </pc:sldMkLst>
      </pc:sldChg>
      <pc:sldChg chg="addSp delSp modSp addAnim">
        <pc:chgData name="Sophie Holland" userId="S::sophie.holland@westminster-abbey.org::973f5038-f617-450a-8546-88bc9d3463c3" providerId="AD" clId="Web-{EA44DA5F-C0D4-E287-D319-92683E9D2CAB}" dt="2025-03-28T15:56:20.634" v="1061" actId="20577"/>
        <pc:sldMkLst>
          <pc:docMk/>
          <pc:sldMk cId="2905643449" sldId="385"/>
        </pc:sldMkLst>
      </pc:sldChg>
      <pc:sldChg chg="addSp delSp modSp">
        <pc:chgData name="Sophie Holland" userId="S::sophie.holland@westminster-abbey.org::973f5038-f617-450a-8546-88bc9d3463c3" providerId="AD" clId="Web-{EA44DA5F-C0D4-E287-D319-92683E9D2CAB}" dt="2025-03-28T15:54:51.693" v="1052" actId="20577"/>
        <pc:sldMkLst>
          <pc:docMk/>
          <pc:sldMk cId="2574375383" sldId="386"/>
        </pc:sldMkLst>
      </pc:sldChg>
      <pc:sldChg chg="delSp modSp">
        <pc:chgData name="Sophie Holland" userId="S::sophie.holland@westminster-abbey.org::973f5038-f617-450a-8546-88bc9d3463c3" providerId="AD" clId="Web-{EA44DA5F-C0D4-E287-D319-92683E9D2CAB}" dt="2025-03-28T11:40:19.174" v="770" actId="1076"/>
        <pc:sldMkLst>
          <pc:docMk/>
          <pc:sldMk cId="2142445722" sldId="388"/>
        </pc:sldMkLst>
      </pc:sldChg>
      <pc:sldChg chg="add del replId">
        <pc:chgData name="Sophie Holland" userId="S::sophie.holland@westminster-abbey.org::973f5038-f617-450a-8546-88bc9d3463c3" providerId="AD" clId="Web-{EA44DA5F-C0D4-E287-D319-92683E9D2CAB}" dt="2025-03-28T16:24:07.804" v="1168"/>
        <pc:sldMkLst>
          <pc:docMk/>
          <pc:sldMk cId="181267488" sldId="389"/>
        </pc:sldMkLst>
      </pc:sldChg>
      <pc:sldChg chg="addSp delSp modSp add replId">
        <pc:chgData name="Sophie Holland" userId="S::sophie.holland@westminster-abbey.org::973f5038-f617-450a-8546-88bc9d3463c3" providerId="AD" clId="Web-{EA44DA5F-C0D4-E287-D319-92683E9D2CAB}" dt="2025-03-28T16:31:14.961" v="1211" actId="20577"/>
        <pc:sldMkLst>
          <pc:docMk/>
          <pc:sldMk cId="3924790493" sldId="389"/>
        </pc:sldMkLst>
      </pc:sldChg>
    </pc:docChg>
  </pc:docChgLst>
  <pc:docChgLst>
    <pc:chgData name="Sian Shaw" userId="S::sian.shaw@westminster-abbey.org::cf930bf7-ba7f-4ec0-9225-526cb0af2be3" providerId="AD" clId="Web-{CA8D4542-7868-0F6A-D410-5C0F5150F0BE}"/>
    <pc:docChg chg="">
      <pc:chgData name="Sian Shaw" userId="S::sian.shaw@westminster-abbey.org::cf930bf7-ba7f-4ec0-9225-526cb0af2be3" providerId="AD" clId="Web-{CA8D4542-7868-0F6A-D410-5C0F5150F0BE}" dt="2024-06-25T11:29:34.159" v="0"/>
      <pc:docMkLst>
        <pc:docMk/>
      </pc:docMkLst>
      <pc:sldChg chg="delCm">
        <pc:chgData name="Sian Shaw" userId="S::sian.shaw@westminster-abbey.org::cf930bf7-ba7f-4ec0-9225-526cb0af2be3" providerId="AD" clId="Web-{CA8D4542-7868-0F6A-D410-5C0F5150F0BE}" dt="2024-06-25T11:29:34.159" v="0"/>
        <pc:sldMkLst>
          <pc:docMk/>
          <pc:sldMk cId="4213500498" sldId="341"/>
        </pc:sldMkLst>
      </pc:sldChg>
    </pc:docChg>
  </pc:docChgLst>
  <pc:docChgLst>
    <pc:chgData name="Sian Shaw" userId="S::sian.shaw@westminster-abbey.org::cf930bf7-ba7f-4ec0-9225-526cb0af2be3" providerId="AD" clId="Web-{55EAC418-80D8-4D69-90C5-81F926617717}"/>
    <pc:docChg chg="modSld">
      <pc:chgData name="Sian Shaw" userId="S::sian.shaw@westminster-abbey.org::cf930bf7-ba7f-4ec0-9225-526cb0af2be3" providerId="AD" clId="Web-{55EAC418-80D8-4D69-90C5-81F926617717}" dt="2024-04-30T08:52:48.104" v="2" actId="14100"/>
      <pc:docMkLst>
        <pc:docMk/>
      </pc:docMkLst>
      <pc:sldChg chg="modSp">
        <pc:chgData name="Sian Shaw" userId="S::sian.shaw@westminster-abbey.org::cf930bf7-ba7f-4ec0-9225-526cb0af2be3" providerId="AD" clId="Web-{55EAC418-80D8-4D69-90C5-81F926617717}" dt="2024-04-30T08:52:48.104" v="2" actId="14100"/>
        <pc:sldMkLst>
          <pc:docMk/>
          <pc:sldMk cId="4213500498" sldId="341"/>
        </pc:sldMkLst>
      </pc:sldChg>
    </pc:docChg>
  </pc:docChgLst>
  <pc:docChgLst>
    <pc:chgData name="Sophie Holland" userId="S::sophie.holland@westminster-abbey.org::973f5038-f617-450a-8546-88bc9d3463c3" providerId="AD" clId="Web-{5EB8E282-E3D8-388F-E3EB-C40503D91735}"/>
    <pc:docChg chg="addSld delSld modSld sldOrd">
      <pc:chgData name="Sophie Holland" userId="S::sophie.holland@westminster-abbey.org::973f5038-f617-450a-8546-88bc9d3463c3" providerId="AD" clId="Web-{5EB8E282-E3D8-388F-E3EB-C40503D91735}" dt="2025-02-25T17:25:57.590" v="6249" actId="20577"/>
      <pc:docMkLst>
        <pc:docMk/>
      </pc:docMkLst>
      <pc:sldChg chg="addSp delSp modSp add del">
        <pc:chgData name="Sophie Holland" userId="S::sophie.holland@westminster-abbey.org::973f5038-f617-450a-8546-88bc9d3463c3" providerId="AD" clId="Web-{5EB8E282-E3D8-388F-E3EB-C40503D91735}" dt="2025-02-25T17:18:22.479" v="5942" actId="20577"/>
        <pc:sldMkLst>
          <pc:docMk/>
          <pc:sldMk cId="3712833313" sldId="365"/>
        </pc:sldMkLst>
      </pc:sldChg>
      <pc:sldChg chg="del">
        <pc:chgData name="Sophie Holland" userId="S::sophie.holland@westminster-abbey.org::973f5038-f617-450a-8546-88bc9d3463c3" providerId="AD" clId="Web-{5EB8E282-E3D8-388F-E3EB-C40503D91735}" dt="2025-02-25T16:40:50.960" v="5099"/>
        <pc:sldMkLst>
          <pc:docMk/>
          <pc:sldMk cId="1471310714" sldId="367"/>
        </pc:sldMkLst>
      </pc:sldChg>
      <pc:sldChg chg="delSp del">
        <pc:chgData name="Sophie Holland" userId="S::sophie.holland@westminster-abbey.org::973f5038-f617-450a-8546-88bc9d3463c3" providerId="AD" clId="Web-{5EB8E282-E3D8-388F-E3EB-C40503D91735}" dt="2025-02-25T15:38:13.823" v="1679"/>
        <pc:sldMkLst>
          <pc:docMk/>
          <pc:sldMk cId="2463139363" sldId="368"/>
        </pc:sldMkLst>
      </pc:sldChg>
      <pc:sldChg chg="modSp">
        <pc:chgData name="Sophie Holland" userId="S::sophie.holland@westminster-abbey.org::973f5038-f617-450a-8546-88bc9d3463c3" providerId="AD" clId="Web-{5EB8E282-E3D8-388F-E3EB-C40503D91735}" dt="2025-02-25T12:43:56.104" v="106" actId="20577"/>
        <pc:sldMkLst>
          <pc:docMk/>
          <pc:sldMk cId="1303875587" sldId="369"/>
        </pc:sldMkLst>
      </pc:sldChg>
      <pc:sldChg chg="modSp ord">
        <pc:chgData name="Sophie Holland" userId="S::sophie.holland@westminster-abbey.org::973f5038-f617-450a-8546-88bc9d3463c3" providerId="AD" clId="Web-{5EB8E282-E3D8-388F-E3EB-C40503D91735}" dt="2025-02-25T15:07:47.022" v="333"/>
        <pc:sldMkLst>
          <pc:docMk/>
          <pc:sldMk cId="1051198028" sldId="371"/>
        </pc:sldMkLst>
      </pc:sldChg>
      <pc:sldChg chg="modSp">
        <pc:chgData name="Sophie Holland" userId="S::sophie.holland@westminster-abbey.org::973f5038-f617-450a-8546-88bc9d3463c3" providerId="AD" clId="Web-{5EB8E282-E3D8-388F-E3EB-C40503D91735}" dt="2025-02-25T13:56:47.865" v="257" actId="20577"/>
        <pc:sldMkLst>
          <pc:docMk/>
          <pc:sldMk cId="3797573281" sldId="372"/>
        </pc:sldMkLst>
      </pc:sldChg>
      <pc:sldChg chg="modSp ord">
        <pc:chgData name="Sophie Holland" userId="S::sophie.holland@westminster-abbey.org::973f5038-f617-450a-8546-88bc9d3463c3" providerId="AD" clId="Web-{5EB8E282-E3D8-388F-E3EB-C40503D91735}" dt="2025-02-25T17:14:38.909" v="5910" actId="20577"/>
        <pc:sldMkLst>
          <pc:docMk/>
          <pc:sldMk cId="1154223731" sldId="373"/>
        </pc:sldMkLst>
      </pc:sldChg>
      <pc:sldChg chg="addSp delSp modSp">
        <pc:chgData name="Sophie Holland" userId="S::sophie.holland@westminster-abbey.org::973f5038-f617-450a-8546-88bc9d3463c3" providerId="AD" clId="Web-{5EB8E282-E3D8-388F-E3EB-C40503D91735}" dt="2025-02-25T13:57:07.834" v="260" actId="1076"/>
        <pc:sldMkLst>
          <pc:docMk/>
          <pc:sldMk cId="737567498" sldId="375"/>
        </pc:sldMkLst>
      </pc:sldChg>
      <pc:sldChg chg="modSp del ord">
        <pc:chgData name="Sophie Holland" userId="S::sophie.holland@westminster-abbey.org::973f5038-f617-450a-8546-88bc9d3463c3" providerId="AD" clId="Web-{5EB8E282-E3D8-388F-E3EB-C40503D91735}" dt="2025-02-25T16:40:07.146" v="5098"/>
        <pc:sldMkLst>
          <pc:docMk/>
          <pc:sldMk cId="1772855760" sldId="376"/>
        </pc:sldMkLst>
      </pc:sldChg>
      <pc:sldChg chg="del">
        <pc:chgData name="Sophie Holland" userId="S::sophie.holland@westminster-abbey.org::973f5038-f617-450a-8546-88bc9d3463c3" providerId="AD" clId="Web-{5EB8E282-E3D8-388F-E3EB-C40503D91735}" dt="2025-02-25T16:24:50.316" v="4167"/>
        <pc:sldMkLst>
          <pc:docMk/>
          <pc:sldMk cId="3257540298" sldId="377"/>
        </pc:sldMkLst>
      </pc:sldChg>
      <pc:sldChg chg="delSp modSp add del ord replId">
        <pc:chgData name="Sophie Holland" userId="S::sophie.holland@westminster-abbey.org::973f5038-f617-450a-8546-88bc9d3463c3" providerId="AD" clId="Web-{5EB8E282-E3D8-388F-E3EB-C40503D91735}" dt="2025-02-25T15:38:26.199" v="1680"/>
        <pc:sldMkLst>
          <pc:docMk/>
          <pc:sldMk cId="4251856707" sldId="378"/>
        </pc:sldMkLst>
      </pc:sldChg>
      <pc:sldChg chg="addSp delSp modSp add replId">
        <pc:chgData name="Sophie Holland" userId="S::sophie.holland@westminster-abbey.org::973f5038-f617-450a-8546-88bc9d3463c3" providerId="AD" clId="Web-{5EB8E282-E3D8-388F-E3EB-C40503D91735}" dt="2025-02-25T17:12:56.483" v="5900" actId="20577"/>
        <pc:sldMkLst>
          <pc:docMk/>
          <pc:sldMk cId="2829486637" sldId="379"/>
        </pc:sldMkLst>
      </pc:sldChg>
      <pc:sldChg chg="modSp add ord replId">
        <pc:chgData name="Sophie Holland" userId="S::sophie.holland@westminster-abbey.org::973f5038-f617-450a-8546-88bc9d3463c3" providerId="AD" clId="Web-{5EB8E282-E3D8-388F-E3EB-C40503D91735}" dt="2025-02-25T17:25:57.590" v="6249" actId="20577"/>
        <pc:sldMkLst>
          <pc:docMk/>
          <pc:sldMk cId="3168892467" sldId="380"/>
        </pc:sldMkLst>
      </pc:sldChg>
      <pc:sldChg chg="modSp add replId">
        <pc:chgData name="Sophie Holland" userId="S::sophie.holland@westminster-abbey.org::973f5038-f617-450a-8546-88bc9d3463c3" providerId="AD" clId="Web-{5EB8E282-E3D8-388F-E3EB-C40503D91735}" dt="2025-02-25T17:05:02.700" v="5666" actId="20577"/>
        <pc:sldMkLst>
          <pc:docMk/>
          <pc:sldMk cId="2358011307" sldId="381"/>
        </pc:sldMkLst>
      </pc:sldChg>
    </pc:docChg>
  </pc:docChgLst>
  <pc:docChgLst>
    <pc:chgData name="Sophie Holland" userId="S::sophie.holland@westminster-abbey.org::973f5038-f617-450a-8546-88bc9d3463c3" providerId="AD" clId="Web-{8B7D4F56-A7FD-AD3F-E6A5-0EA2A42EE0A7}"/>
    <pc:docChg chg="modSld">
      <pc:chgData name="Sophie Holland" userId="S::sophie.holland@westminster-abbey.org::973f5038-f617-450a-8546-88bc9d3463c3" providerId="AD" clId="Web-{8B7D4F56-A7FD-AD3F-E6A5-0EA2A42EE0A7}" dt="2025-07-08T08:51:20.599" v="33" actId="20577"/>
      <pc:docMkLst>
        <pc:docMk/>
      </pc:docMkLst>
      <pc:sldChg chg="modSp">
        <pc:chgData name="Sophie Holland" userId="S::sophie.holland@westminster-abbey.org::973f5038-f617-450a-8546-88bc9d3463c3" providerId="AD" clId="Web-{8B7D4F56-A7FD-AD3F-E6A5-0EA2A42EE0A7}" dt="2025-07-08T08:45:00.542" v="9" actId="20577"/>
        <pc:sldMkLst>
          <pc:docMk/>
          <pc:sldMk cId="3712833313" sldId="365"/>
        </pc:sldMkLst>
        <pc:spChg chg="mod">
          <ac:chgData name="Sophie Holland" userId="S::sophie.holland@westminster-abbey.org::973f5038-f617-450a-8546-88bc9d3463c3" providerId="AD" clId="Web-{8B7D4F56-A7FD-AD3F-E6A5-0EA2A42EE0A7}" dt="2025-07-08T08:45:00.542" v="9" actId="20577"/>
          <ac:spMkLst>
            <pc:docMk/>
            <pc:sldMk cId="3712833313" sldId="365"/>
            <ac:spMk id="4" creationId="{63C1953C-6A5F-626F-7DE3-F1CE928A9C32}"/>
          </ac:spMkLst>
        </pc:spChg>
      </pc:sldChg>
      <pc:sldChg chg="addSp delSp modSp">
        <pc:chgData name="Sophie Holland" userId="S::sophie.holland@westminster-abbey.org::973f5038-f617-450a-8546-88bc9d3463c3" providerId="AD" clId="Web-{8B7D4F56-A7FD-AD3F-E6A5-0EA2A42EE0A7}" dt="2025-07-08T08:47:42.921" v="20"/>
        <pc:sldMkLst>
          <pc:docMk/>
          <pc:sldMk cId="2469667818" sldId="370"/>
        </pc:sldMkLst>
        <pc:spChg chg="ord">
          <ac:chgData name="Sophie Holland" userId="S::sophie.holland@westminster-abbey.org::973f5038-f617-450a-8546-88bc9d3463c3" providerId="AD" clId="Web-{8B7D4F56-A7FD-AD3F-E6A5-0EA2A42EE0A7}" dt="2025-07-08T08:46:24.028" v="10"/>
          <ac:spMkLst>
            <pc:docMk/>
            <pc:sldMk cId="2469667818" sldId="370"/>
            <ac:spMk id="8" creationId="{278A87D4-EA11-F5CA-B6FE-E5CF0C5B20F0}"/>
          </ac:spMkLst>
        </pc:spChg>
        <pc:picChg chg="add mod ord">
          <ac:chgData name="Sophie Holland" userId="S::sophie.holland@westminster-abbey.org::973f5038-f617-450a-8546-88bc9d3463c3" providerId="AD" clId="Web-{8B7D4F56-A7FD-AD3F-E6A5-0EA2A42EE0A7}" dt="2025-07-08T08:47:42.921" v="20"/>
          <ac:picMkLst>
            <pc:docMk/>
            <pc:sldMk cId="2469667818" sldId="370"/>
            <ac:picMk id="2" creationId="{0CEDE194-42A4-874E-DD4E-61BAAA81BAE9}"/>
          </ac:picMkLst>
        </pc:picChg>
        <pc:picChg chg="del">
          <ac:chgData name="Sophie Holland" userId="S::sophie.holland@westminster-abbey.org::973f5038-f617-450a-8546-88bc9d3463c3" providerId="AD" clId="Web-{8B7D4F56-A7FD-AD3F-E6A5-0EA2A42EE0A7}" dt="2025-07-08T08:47:31.483" v="19"/>
          <ac:picMkLst>
            <pc:docMk/>
            <pc:sldMk cId="2469667818" sldId="370"/>
            <ac:picMk id="4" creationId="{09AE72CA-7A76-4730-AC81-7CB83032B75D}"/>
          </ac:picMkLst>
        </pc:picChg>
      </pc:sldChg>
      <pc:sldChg chg="modSp">
        <pc:chgData name="Sophie Holland" userId="S::sophie.holland@westminster-abbey.org::973f5038-f617-450a-8546-88bc9d3463c3" providerId="AD" clId="Web-{8B7D4F56-A7FD-AD3F-E6A5-0EA2A42EE0A7}" dt="2025-07-08T08:51:20.599" v="33" actId="20577"/>
        <pc:sldMkLst>
          <pc:docMk/>
          <pc:sldMk cId="487147446" sldId="383"/>
        </pc:sldMkLst>
        <pc:spChg chg="mod">
          <ac:chgData name="Sophie Holland" userId="S::sophie.holland@westminster-abbey.org::973f5038-f617-450a-8546-88bc9d3463c3" providerId="AD" clId="Web-{8B7D4F56-A7FD-AD3F-E6A5-0EA2A42EE0A7}" dt="2025-07-08T08:51:20.599" v="33" actId="20577"/>
          <ac:spMkLst>
            <pc:docMk/>
            <pc:sldMk cId="487147446" sldId="383"/>
            <ac:spMk id="5" creationId="{A9FA0448-893B-8806-E33D-68D5D4181D45}"/>
          </ac:spMkLst>
        </pc:spChg>
      </pc:sldChg>
      <pc:sldChg chg="modSp">
        <pc:chgData name="Sophie Holland" userId="S::sophie.holland@westminster-abbey.org::973f5038-f617-450a-8546-88bc9d3463c3" providerId="AD" clId="Web-{8B7D4F56-A7FD-AD3F-E6A5-0EA2A42EE0A7}" dt="2025-07-08T08:49:55.253" v="28" actId="14100"/>
        <pc:sldMkLst>
          <pc:docMk/>
          <pc:sldMk cId="2737640497" sldId="387"/>
        </pc:sldMkLst>
        <pc:grpChg chg="mod">
          <ac:chgData name="Sophie Holland" userId="S::sophie.holland@westminster-abbey.org::973f5038-f617-450a-8546-88bc9d3463c3" providerId="AD" clId="Web-{8B7D4F56-A7FD-AD3F-E6A5-0EA2A42EE0A7}" dt="2025-07-08T08:49:55.253" v="28" actId="14100"/>
          <ac:grpSpMkLst>
            <pc:docMk/>
            <pc:sldMk cId="2737640497" sldId="387"/>
            <ac:grpSpMk id="17" creationId="{29181D2D-7427-0080-1005-36355F21988C}"/>
          </ac:grpSpMkLst>
        </pc:grpChg>
      </pc:sldChg>
    </pc:docChg>
  </pc:docChgLst>
  <pc:docChgLst>
    <pc:chgData name="Sophie Holland" userId="S::sophie.holland@westminster-abbey.org::973f5038-f617-450a-8546-88bc9d3463c3" providerId="AD" clId="Web-{88B2701F-9DF2-54B3-4417-E2C426F87137}"/>
    <pc:docChg chg="modSld">
      <pc:chgData name="Sophie Holland" userId="S::sophie.holland@westminster-abbey.org::973f5038-f617-450a-8546-88bc9d3463c3" providerId="AD" clId="Web-{88B2701F-9DF2-54B3-4417-E2C426F87137}" dt="2025-02-26T12:07:23.553" v="1269" actId="20577"/>
      <pc:docMkLst>
        <pc:docMk/>
      </pc:docMkLst>
      <pc:sldChg chg="modSp">
        <pc:chgData name="Sophie Holland" userId="S::sophie.holland@westminster-abbey.org::973f5038-f617-450a-8546-88bc9d3463c3" providerId="AD" clId="Web-{88B2701F-9DF2-54B3-4417-E2C426F87137}" dt="2025-02-26T11:28:55.876" v="901" actId="20577"/>
        <pc:sldMkLst>
          <pc:docMk/>
          <pc:sldMk cId="1303875587" sldId="369"/>
        </pc:sldMkLst>
      </pc:sldChg>
      <pc:sldChg chg="addSp modSp">
        <pc:chgData name="Sophie Holland" userId="S::sophie.holland@westminster-abbey.org::973f5038-f617-450a-8546-88bc9d3463c3" providerId="AD" clId="Web-{88B2701F-9DF2-54B3-4417-E2C426F87137}" dt="2025-02-26T11:19:45.595" v="767" actId="1076"/>
        <pc:sldMkLst>
          <pc:docMk/>
          <pc:sldMk cId="737567498" sldId="375"/>
        </pc:sldMkLst>
      </pc:sldChg>
      <pc:sldChg chg="addSp modSp">
        <pc:chgData name="Sophie Holland" userId="S::sophie.holland@westminster-abbey.org::973f5038-f617-450a-8546-88bc9d3463c3" providerId="AD" clId="Web-{88B2701F-9DF2-54B3-4417-E2C426F87137}" dt="2025-02-26T11:54:10.295" v="1131" actId="20577"/>
        <pc:sldMkLst>
          <pc:docMk/>
          <pc:sldMk cId="2829486637" sldId="379"/>
        </pc:sldMkLst>
      </pc:sldChg>
      <pc:sldChg chg="addSp delSp modSp">
        <pc:chgData name="Sophie Holland" userId="S::sophie.holland@westminster-abbey.org::973f5038-f617-450a-8546-88bc9d3463c3" providerId="AD" clId="Web-{88B2701F-9DF2-54B3-4417-E2C426F87137}" dt="2025-02-26T12:07:23.553" v="1269" actId="20577"/>
        <pc:sldMkLst>
          <pc:docMk/>
          <pc:sldMk cId="3168892467" sldId="380"/>
        </pc:sldMkLst>
      </pc:sldChg>
    </pc:docChg>
  </pc:docChgLst>
  <pc:docChgLst>
    <pc:chgData name="Sophie Holland" userId="S::sophie.holland@westminster-abbey.org::973f5038-f617-450a-8546-88bc9d3463c3" providerId="AD" clId="Web-{8FBA52A1-3937-D42C-1311-29D36003C19D}"/>
    <pc:docChg chg="addSld delSld modSld sldOrd">
      <pc:chgData name="Sophie Holland" userId="S::sophie.holland@westminster-abbey.org::973f5038-f617-450a-8546-88bc9d3463c3" providerId="AD" clId="Web-{8FBA52A1-3937-D42C-1311-29D36003C19D}" dt="2025-03-18T12:37:36.646" v="1688"/>
      <pc:docMkLst>
        <pc:docMk/>
      </pc:docMkLst>
      <pc:sldChg chg="modNotes">
        <pc:chgData name="Sophie Holland" userId="S::sophie.holland@westminster-abbey.org::973f5038-f617-450a-8546-88bc9d3463c3" providerId="AD" clId="Web-{8FBA52A1-3937-D42C-1311-29D36003C19D}" dt="2025-03-18T12:28:33.046" v="1622"/>
        <pc:sldMkLst>
          <pc:docMk/>
          <pc:sldMk cId="1303875587" sldId="369"/>
        </pc:sldMkLst>
      </pc:sldChg>
      <pc:sldChg chg="modSp modNotes">
        <pc:chgData name="Sophie Holland" userId="S::sophie.holland@westminster-abbey.org::973f5038-f617-450a-8546-88bc9d3463c3" providerId="AD" clId="Web-{8FBA52A1-3937-D42C-1311-29D36003C19D}" dt="2025-03-18T12:32:14.242" v="1657"/>
        <pc:sldMkLst>
          <pc:docMk/>
          <pc:sldMk cId="2469667818" sldId="370"/>
        </pc:sldMkLst>
      </pc:sldChg>
      <pc:sldChg chg="addSp delSp modSp">
        <pc:chgData name="Sophie Holland" userId="S::sophie.holland@westminster-abbey.org::973f5038-f617-450a-8546-88bc9d3463c3" providerId="AD" clId="Web-{8FBA52A1-3937-D42C-1311-29D36003C19D}" dt="2025-03-18T12:20:40.292" v="1605" actId="20577"/>
        <pc:sldMkLst>
          <pc:docMk/>
          <pc:sldMk cId="1051198028" sldId="371"/>
        </pc:sldMkLst>
      </pc:sldChg>
      <pc:sldChg chg="addSp delSp modSp">
        <pc:chgData name="Sophie Holland" userId="S::sophie.holland@westminster-abbey.org::973f5038-f617-450a-8546-88bc9d3463c3" providerId="AD" clId="Web-{8FBA52A1-3937-D42C-1311-29D36003C19D}" dt="2025-03-18T12:37:36.646" v="1688"/>
        <pc:sldMkLst>
          <pc:docMk/>
          <pc:sldMk cId="1154223731" sldId="373"/>
        </pc:sldMkLst>
      </pc:sldChg>
      <pc:sldChg chg="modSp">
        <pc:chgData name="Sophie Holland" userId="S::sophie.holland@westminster-abbey.org::973f5038-f617-450a-8546-88bc9d3463c3" providerId="AD" clId="Web-{8FBA52A1-3937-D42C-1311-29D36003C19D}" dt="2025-03-18T11:27:19.538" v="1169" actId="20577"/>
        <pc:sldMkLst>
          <pc:docMk/>
          <pc:sldMk cId="3082164340" sldId="374"/>
        </pc:sldMkLst>
      </pc:sldChg>
      <pc:sldChg chg="addSp delSp modSp ord addAnim delAnim modAnim modNotes">
        <pc:chgData name="Sophie Holland" userId="S::sophie.holland@westminster-abbey.org::973f5038-f617-450a-8546-88bc9d3463c3" providerId="AD" clId="Web-{8FBA52A1-3937-D42C-1311-29D36003C19D}" dt="2025-03-18T12:28:37.718" v="1626"/>
        <pc:sldMkLst>
          <pc:docMk/>
          <pc:sldMk cId="737567498" sldId="375"/>
        </pc:sldMkLst>
      </pc:sldChg>
      <pc:sldChg chg="addSp delSp modSp">
        <pc:chgData name="Sophie Holland" userId="S::sophie.holland@westminster-abbey.org::973f5038-f617-450a-8546-88bc9d3463c3" providerId="AD" clId="Web-{8FBA52A1-3937-D42C-1311-29D36003C19D}" dt="2025-03-18T12:37:00.504" v="1686"/>
        <pc:sldMkLst>
          <pc:docMk/>
          <pc:sldMk cId="3168892467" sldId="380"/>
        </pc:sldMkLst>
      </pc:sldChg>
      <pc:sldChg chg="addSp modSp">
        <pc:chgData name="Sophie Holland" userId="S::sophie.holland@westminster-abbey.org::973f5038-f617-450a-8546-88bc9d3463c3" providerId="AD" clId="Web-{8FBA52A1-3937-D42C-1311-29D36003C19D}" dt="2025-03-18T11:48:06.635" v="1381" actId="1076"/>
        <pc:sldMkLst>
          <pc:docMk/>
          <pc:sldMk cId="2246809672" sldId="382"/>
        </pc:sldMkLst>
      </pc:sldChg>
      <pc:sldChg chg="addSp delSp modSp add ord replId">
        <pc:chgData name="Sophie Holland" userId="S::sophie.holland@westminster-abbey.org::973f5038-f617-450a-8546-88bc9d3463c3" providerId="AD" clId="Web-{8FBA52A1-3937-D42C-1311-29D36003C19D}" dt="2025-03-18T12:27:57.810" v="1614" actId="1076"/>
        <pc:sldMkLst>
          <pc:docMk/>
          <pc:sldMk cId="487147446" sldId="383"/>
        </pc:sldMkLst>
      </pc:sldChg>
      <pc:sldChg chg="add del replId">
        <pc:chgData name="Sophie Holland" userId="S::sophie.holland@westminster-abbey.org::973f5038-f617-450a-8546-88bc9d3463c3" providerId="AD" clId="Web-{8FBA52A1-3937-D42C-1311-29D36003C19D}" dt="2025-03-18T10:07:22.905" v="233"/>
        <pc:sldMkLst>
          <pc:docMk/>
          <pc:sldMk cId="2246818736" sldId="383"/>
        </pc:sldMkLst>
      </pc:sldChg>
      <pc:sldChg chg="add replId modNotes">
        <pc:chgData name="Sophie Holland" userId="S::sophie.holland@westminster-abbey.org::973f5038-f617-450a-8546-88bc9d3463c3" providerId="AD" clId="Web-{8FBA52A1-3937-D42C-1311-29D36003C19D}" dt="2025-03-18T12:28:10.701" v="1616"/>
        <pc:sldMkLst>
          <pc:docMk/>
          <pc:sldMk cId="2387684247" sldId="384"/>
        </pc:sldMkLst>
      </pc:sldChg>
    </pc:docChg>
  </pc:docChgLst>
  <pc:docChgLst>
    <pc:chgData name="Sophie Holland" userId="S::sophie.holland@westminster-abbey.org::973f5038-f617-450a-8546-88bc9d3463c3" providerId="AD" clId="Web-{4CEF4F84-DDC8-2C3E-601E-AF2F5A54C3FA}"/>
    <pc:docChg chg="modSld">
      <pc:chgData name="Sophie Holland" userId="S::sophie.holland@westminster-abbey.org::973f5038-f617-450a-8546-88bc9d3463c3" providerId="AD" clId="Web-{4CEF4F84-DDC8-2C3E-601E-AF2F5A54C3FA}" dt="2024-04-08T09:43:10.523" v="23" actId="20577"/>
      <pc:docMkLst>
        <pc:docMk/>
      </pc:docMkLst>
      <pc:sldChg chg="modSp">
        <pc:chgData name="Sophie Holland" userId="S::sophie.holland@westminster-abbey.org::973f5038-f617-450a-8546-88bc9d3463c3" providerId="AD" clId="Web-{4CEF4F84-DDC8-2C3E-601E-AF2F5A54C3FA}" dt="2024-04-08T09:41:31.251" v="14" actId="1076"/>
        <pc:sldMkLst>
          <pc:docMk/>
          <pc:sldMk cId="1222876594" sldId="375"/>
        </pc:sldMkLst>
      </pc:sldChg>
      <pc:sldChg chg="modSp">
        <pc:chgData name="Sophie Holland" userId="S::sophie.holland@westminster-abbey.org::973f5038-f617-450a-8546-88bc9d3463c3" providerId="AD" clId="Web-{4CEF4F84-DDC8-2C3E-601E-AF2F5A54C3FA}" dt="2024-04-08T09:42:34.770" v="19" actId="20577"/>
        <pc:sldMkLst>
          <pc:docMk/>
          <pc:sldMk cId="1573368064" sldId="377"/>
        </pc:sldMkLst>
      </pc:sldChg>
      <pc:sldChg chg="modSp">
        <pc:chgData name="Sophie Holland" userId="S::sophie.holland@westminster-abbey.org::973f5038-f617-450a-8546-88bc9d3463c3" providerId="AD" clId="Web-{4CEF4F84-DDC8-2C3E-601E-AF2F5A54C3FA}" dt="2024-04-08T09:43:10.523" v="23" actId="20577"/>
        <pc:sldMkLst>
          <pc:docMk/>
          <pc:sldMk cId="1089888186" sldId="380"/>
        </pc:sldMkLst>
      </pc:sldChg>
    </pc:docChg>
  </pc:docChgLst>
  <pc:docChgLst>
    <pc:chgData name="Sophie Holland" userId="S::sophie.holland@westminster-abbey.org::973f5038-f617-450a-8546-88bc9d3463c3" providerId="AD" clId="Web-{751482BB-E74C-BC66-3E19-5EB0A4B320BD}"/>
    <pc:docChg chg="addSld delSld modSld sldOrd">
      <pc:chgData name="Sophie Holland" userId="S::sophie.holland@westminster-abbey.org::973f5038-f617-450a-8546-88bc9d3463c3" providerId="AD" clId="Web-{751482BB-E74C-BC66-3E19-5EB0A4B320BD}" dt="2024-03-27T10:47:52.623" v="267"/>
      <pc:docMkLst>
        <pc:docMk/>
      </pc:docMkLst>
      <pc:sldChg chg="addSp modSp">
        <pc:chgData name="Sophie Holland" userId="S::sophie.holland@westminster-abbey.org::973f5038-f617-450a-8546-88bc9d3463c3" providerId="AD" clId="Web-{751482BB-E74C-BC66-3E19-5EB0A4B320BD}" dt="2024-03-27T10:34:02.321" v="160" actId="14100"/>
        <pc:sldMkLst>
          <pc:docMk/>
          <pc:sldMk cId="4213500498" sldId="341"/>
        </pc:sldMkLst>
      </pc:sldChg>
      <pc:sldChg chg="del">
        <pc:chgData name="Sophie Holland" userId="S::sophie.holland@westminster-abbey.org::973f5038-f617-450a-8546-88bc9d3463c3" providerId="AD" clId="Web-{751482BB-E74C-BC66-3E19-5EB0A4B320BD}" dt="2024-03-27T10:42:05.677" v="205"/>
        <pc:sldMkLst>
          <pc:docMk/>
          <pc:sldMk cId="394851895" sldId="367"/>
        </pc:sldMkLst>
      </pc:sldChg>
      <pc:sldChg chg="modSp del">
        <pc:chgData name="Sophie Holland" userId="S::sophie.holland@westminster-abbey.org::973f5038-f617-450a-8546-88bc9d3463c3" providerId="AD" clId="Web-{751482BB-E74C-BC66-3E19-5EB0A4B320BD}" dt="2024-03-27T10:22:43.382" v="39"/>
        <pc:sldMkLst>
          <pc:docMk/>
          <pc:sldMk cId="617494543" sldId="368"/>
        </pc:sldMkLst>
      </pc:sldChg>
      <pc:sldChg chg="del">
        <pc:chgData name="Sophie Holland" userId="S::sophie.holland@westminster-abbey.org::973f5038-f617-450a-8546-88bc9d3463c3" providerId="AD" clId="Web-{751482BB-E74C-BC66-3E19-5EB0A4B320BD}" dt="2024-03-27T10:23:58.884" v="75"/>
        <pc:sldMkLst>
          <pc:docMk/>
          <pc:sldMk cId="351416535" sldId="369"/>
        </pc:sldMkLst>
      </pc:sldChg>
      <pc:sldChg chg="del">
        <pc:chgData name="Sophie Holland" userId="S::sophie.holland@westminster-abbey.org::973f5038-f617-450a-8546-88bc9d3463c3" providerId="AD" clId="Web-{751482BB-E74C-BC66-3E19-5EB0A4B320BD}" dt="2024-03-27T10:42:13.693" v="206"/>
        <pc:sldMkLst>
          <pc:docMk/>
          <pc:sldMk cId="3817499845" sldId="371"/>
        </pc:sldMkLst>
      </pc:sldChg>
      <pc:sldChg chg="del">
        <pc:chgData name="Sophie Holland" userId="S::sophie.holland@westminster-abbey.org::973f5038-f617-450a-8546-88bc9d3463c3" providerId="AD" clId="Web-{751482BB-E74C-BC66-3E19-5EB0A4B320BD}" dt="2024-03-27T10:42:17.505" v="207"/>
        <pc:sldMkLst>
          <pc:docMk/>
          <pc:sldMk cId="439086660" sldId="372"/>
        </pc:sldMkLst>
      </pc:sldChg>
      <pc:sldChg chg="del">
        <pc:chgData name="Sophie Holland" userId="S::sophie.holland@westminster-abbey.org::973f5038-f617-450a-8546-88bc9d3463c3" providerId="AD" clId="Web-{751482BB-E74C-BC66-3E19-5EB0A4B320BD}" dt="2024-03-27T10:46:23.777" v="265"/>
        <pc:sldMkLst>
          <pc:docMk/>
          <pc:sldMk cId="3450102507" sldId="373"/>
        </pc:sldMkLst>
      </pc:sldChg>
      <pc:sldChg chg="del">
        <pc:chgData name="Sophie Holland" userId="S::sophie.holland@westminster-abbey.org::973f5038-f617-450a-8546-88bc9d3463c3" providerId="AD" clId="Web-{751482BB-E74C-BC66-3E19-5EB0A4B320BD}" dt="2024-03-27T10:47:49.998" v="266"/>
        <pc:sldMkLst>
          <pc:docMk/>
          <pc:sldMk cId="979276676" sldId="374"/>
        </pc:sldMkLst>
      </pc:sldChg>
      <pc:sldChg chg="modSp add replId">
        <pc:chgData name="Sophie Holland" userId="S::sophie.holland@westminster-abbey.org::973f5038-f617-450a-8546-88bc9d3463c3" providerId="AD" clId="Web-{751482BB-E74C-BC66-3E19-5EB0A4B320BD}" dt="2024-03-27T10:21:13.005" v="36" actId="20577"/>
        <pc:sldMkLst>
          <pc:docMk/>
          <pc:sldMk cId="1222876594" sldId="375"/>
        </pc:sldMkLst>
      </pc:sldChg>
      <pc:sldChg chg="modSp add ord replId">
        <pc:chgData name="Sophie Holland" userId="S::sophie.holland@westminster-abbey.org::973f5038-f617-450a-8546-88bc9d3463c3" providerId="AD" clId="Web-{751482BB-E74C-BC66-3E19-5EB0A4B320BD}" dt="2024-03-27T10:34:49.400" v="164" actId="20577"/>
        <pc:sldMkLst>
          <pc:docMk/>
          <pc:sldMk cId="2759133365" sldId="376"/>
        </pc:sldMkLst>
      </pc:sldChg>
      <pc:sldChg chg="modSp add replId">
        <pc:chgData name="Sophie Holland" userId="S::sophie.holland@westminster-abbey.org::973f5038-f617-450a-8546-88bc9d3463c3" providerId="AD" clId="Web-{751482BB-E74C-BC66-3E19-5EB0A4B320BD}" dt="2024-03-27T10:26:58.279" v="112" actId="20577"/>
        <pc:sldMkLst>
          <pc:docMk/>
          <pc:sldMk cId="1573368064" sldId="377"/>
        </pc:sldMkLst>
      </pc:sldChg>
      <pc:sldChg chg="modSp add replId">
        <pc:chgData name="Sophie Holland" userId="S::sophie.holland@westminster-abbey.org::973f5038-f617-450a-8546-88bc9d3463c3" providerId="AD" clId="Web-{751482BB-E74C-BC66-3E19-5EB0A4B320BD}" dt="2024-03-27T10:27:02.857" v="116" actId="20577"/>
        <pc:sldMkLst>
          <pc:docMk/>
          <pc:sldMk cId="616823757" sldId="378"/>
        </pc:sldMkLst>
      </pc:sldChg>
      <pc:sldChg chg="modSp add replId">
        <pc:chgData name="Sophie Holland" userId="S::sophie.holland@westminster-abbey.org::973f5038-f617-450a-8546-88bc9d3463c3" providerId="AD" clId="Web-{751482BB-E74C-BC66-3E19-5EB0A4B320BD}" dt="2024-03-27T10:40:36.815" v="192" actId="20577"/>
        <pc:sldMkLst>
          <pc:docMk/>
          <pc:sldMk cId="145814539" sldId="379"/>
        </pc:sldMkLst>
      </pc:sldChg>
      <pc:sldChg chg="modSp add replId">
        <pc:chgData name="Sophie Holland" userId="S::sophie.holland@westminster-abbey.org::973f5038-f617-450a-8546-88bc9d3463c3" providerId="AD" clId="Web-{751482BB-E74C-BC66-3E19-5EB0A4B320BD}" dt="2024-03-27T10:41:16.723" v="203" actId="20577"/>
        <pc:sldMkLst>
          <pc:docMk/>
          <pc:sldMk cId="1089888186" sldId="380"/>
        </pc:sldMkLst>
      </pc:sldChg>
      <pc:sldChg chg="modSp add replId">
        <pc:chgData name="Sophie Holland" userId="S::sophie.holland@westminster-abbey.org::973f5038-f617-450a-8546-88bc9d3463c3" providerId="AD" clId="Web-{751482BB-E74C-BC66-3E19-5EB0A4B320BD}" dt="2024-03-27T10:45:51.683" v="264" actId="20577"/>
        <pc:sldMkLst>
          <pc:docMk/>
          <pc:sldMk cId="2663979259" sldId="381"/>
        </pc:sldMkLst>
      </pc:sldChg>
      <pc:sldChg chg="add replId">
        <pc:chgData name="Sophie Holland" userId="S::sophie.holland@westminster-abbey.org::973f5038-f617-450a-8546-88bc9d3463c3" providerId="AD" clId="Web-{751482BB-E74C-BC66-3E19-5EB0A4B320BD}" dt="2024-03-27T10:47:52.623" v="267"/>
        <pc:sldMkLst>
          <pc:docMk/>
          <pc:sldMk cId="164710391" sldId="382"/>
        </pc:sldMkLst>
      </pc:sldChg>
    </pc:docChg>
  </pc:docChgLst>
  <pc:docChgLst>
    <pc:chgData name="Sophie Holland" userId="S::sophie.holland@westminster-abbey.org::973f5038-f617-450a-8546-88bc9d3463c3" providerId="AD" clId="Web-{C8014D9F-4CB2-AD05-50BD-902926972014}"/>
    <pc:docChg chg="modSld">
      <pc:chgData name="Sophie Holland" userId="S::sophie.holland@westminster-abbey.org::973f5038-f617-450a-8546-88bc9d3463c3" providerId="AD" clId="Web-{C8014D9F-4CB2-AD05-50BD-902926972014}" dt="2024-05-01T10:59:04.783" v="4" actId="20577"/>
      <pc:docMkLst>
        <pc:docMk/>
      </pc:docMkLst>
      <pc:sldChg chg="modSp">
        <pc:chgData name="Sophie Holland" userId="S::sophie.holland@westminster-abbey.org::973f5038-f617-450a-8546-88bc9d3463c3" providerId="AD" clId="Web-{C8014D9F-4CB2-AD05-50BD-902926972014}" dt="2024-05-01T10:59:04.783" v="4" actId="20577"/>
        <pc:sldMkLst>
          <pc:docMk/>
          <pc:sldMk cId="2759133365" sldId="376"/>
        </pc:sldMkLst>
      </pc:sldChg>
    </pc:docChg>
  </pc:docChgLst>
  <pc:docChgLst>
    <pc:chgData name="Sophie Holland" userId="S::sophie.holland@westminster-abbey.org::973f5038-f617-450a-8546-88bc9d3463c3" providerId="AD" clId="Web-{91FC8A7D-7403-5EEF-EB28-D8F61C71032B}"/>
    <pc:docChg chg="addSld delSld modSld sldOrd">
      <pc:chgData name="Sophie Holland" userId="S::sophie.holland@westminster-abbey.org::973f5038-f617-450a-8546-88bc9d3463c3" providerId="AD" clId="Web-{91FC8A7D-7403-5EEF-EB28-D8F61C71032B}" dt="2025-02-25T10:59:12.464" v="673"/>
      <pc:docMkLst>
        <pc:docMk/>
      </pc:docMkLst>
      <pc:sldChg chg="modSp">
        <pc:chgData name="Sophie Holland" userId="S::sophie.holland@westminster-abbey.org::973f5038-f617-450a-8546-88bc9d3463c3" providerId="AD" clId="Web-{91FC8A7D-7403-5EEF-EB28-D8F61C71032B}" dt="2025-02-25T10:57:16.976" v="659" actId="20577"/>
        <pc:sldMkLst>
          <pc:docMk/>
          <pc:sldMk cId="4213500498" sldId="341"/>
        </pc:sldMkLst>
      </pc:sldChg>
      <pc:sldChg chg="modSp del">
        <pc:chgData name="Sophie Holland" userId="S::sophie.holland@westminster-abbey.org::973f5038-f617-450a-8546-88bc9d3463c3" providerId="AD" clId="Web-{91FC8A7D-7403-5EEF-EB28-D8F61C71032B}" dt="2025-02-25T10:15:39.701" v="213"/>
        <pc:sldMkLst>
          <pc:docMk/>
          <pc:sldMk cId="3279991157" sldId="366"/>
        </pc:sldMkLst>
      </pc:sldChg>
      <pc:sldChg chg="addSp modSp">
        <pc:chgData name="Sophie Holland" userId="S::sophie.holland@westminster-abbey.org::973f5038-f617-450a-8546-88bc9d3463c3" providerId="AD" clId="Web-{91FC8A7D-7403-5EEF-EB28-D8F61C71032B}" dt="2025-02-25T10:54:26.549" v="647" actId="20577"/>
        <pc:sldMkLst>
          <pc:docMk/>
          <pc:sldMk cId="2463139363" sldId="368"/>
        </pc:sldMkLst>
      </pc:sldChg>
      <pc:sldChg chg="ord modNotes">
        <pc:chgData name="Sophie Holland" userId="S::sophie.holland@westminster-abbey.org::973f5038-f617-450a-8546-88bc9d3463c3" providerId="AD" clId="Web-{91FC8A7D-7403-5EEF-EB28-D8F61C71032B}" dt="2025-02-25T10:59:01.151" v="671"/>
        <pc:sldMkLst>
          <pc:docMk/>
          <pc:sldMk cId="1303875587" sldId="369"/>
        </pc:sldMkLst>
      </pc:sldChg>
      <pc:sldChg chg="modSp ord">
        <pc:chgData name="Sophie Holland" userId="S::sophie.holland@westminster-abbey.org::973f5038-f617-450a-8546-88bc9d3463c3" providerId="AD" clId="Web-{91FC8A7D-7403-5EEF-EB28-D8F61C71032B}" dt="2025-02-25T10:58:34.697" v="668"/>
        <pc:sldMkLst>
          <pc:docMk/>
          <pc:sldMk cId="2469667818" sldId="370"/>
        </pc:sldMkLst>
      </pc:sldChg>
      <pc:sldChg chg="addSp delSp modSp ord">
        <pc:chgData name="Sophie Holland" userId="S::sophie.holland@westminster-abbey.org::973f5038-f617-450a-8546-88bc9d3463c3" providerId="AD" clId="Web-{91FC8A7D-7403-5EEF-EB28-D8F61C71032B}" dt="2025-02-25T10:15:58.623" v="214"/>
        <pc:sldMkLst>
          <pc:docMk/>
          <pc:sldMk cId="1051198028" sldId="371"/>
        </pc:sldMkLst>
      </pc:sldChg>
      <pc:sldChg chg="addSp delSp modSp ord">
        <pc:chgData name="Sophie Holland" userId="S::sophie.holland@westminster-abbey.org::973f5038-f617-450a-8546-88bc9d3463c3" providerId="AD" clId="Web-{91FC8A7D-7403-5EEF-EB28-D8F61C71032B}" dt="2025-02-25T10:17:30.782" v="262" actId="20577"/>
        <pc:sldMkLst>
          <pc:docMk/>
          <pc:sldMk cId="3797573281" sldId="372"/>
        </pc:sldMkLst>
      </pc:sldChg>
      <pc:sldChg chg="modSp add replId">
        <pc:chgData name="Sophie Holland" userId="S::sophie.holland@westminster-abbey.org::973f5038-f617-450a-8546-88bc9d3463c3" providerId="AD" clId="Web-{91FC8A7D-7403-5EEF-EB28-D8F61C71032B}" dt="2025-02-25T10:12:38.461" v="127" actId="20577"/>
        <pc:sldMkLst>
          <pc:docMk/>
          <pc:sldMk cId="1154223731" sldId="373"/>
        </pc:sldMkLst>
      </pc:sldChg>
      <pc:sldChg chg="delSp modSp add ord replId">
        <pc:chgData name="Sophie Holland" userId="S::sophie.holland@westminster-abbey.org::973f5038-f617-450a-8546-88bc9d3463c3" providerId="AD" clId="Web-{91FC8A7D-7403-5EEF-EB28-D8F61C71032B}" dt="2025-02-25T10:50:23.589" v="476"/>
        <pc:sldMkLst>
          <pc:docMk/>
          <pc:sldMk cId="3082164340" sldId="374"/>
        </pc:sldMkLst>
      </pc:sldChg>
      <pc:sldChg chg="delSp add replId">
        <pc:chgData name="Sophie Holland" userId="S::sophie.holland@westminster-abbey.org::973f5038-f617-450a-8546-88bc9d3463c3" providerId="AD" clId="Web-{91FC8A7D-7403-5EEF-EB28-D8F61C71032B}" dt="2025-02-25T10:18:12.705" v="272"/>
        <pc:sldMkLst>
          <pc:docMk/>
          <pc:sldMk cId="737567498" sldId="375"/>
        </pc:sldMkLst>
      </pc:sldChg>
      <pc:sldChg chg="addSp modSp add ord replId">
        <pc:chgData name="Sophie Holland" userId="S::sophie.holland@westminster-abbey.org::973f5038-f617-450a-8546-88bc9d3463c3" providerId="AD" clId="Web-{91FC8A7D-7403-5EEF-EB28-D8F61C71032B}" dt="2025-02-25T10:59:12.464" v="673"/>
        <pc:sldMkLst>
          <pc:docMk/>
          <pc:sldMk cId="1772855760" sldId="376"/>
        </pc:sldMkLst>
      </pc:sldChg>
      <pc:sldChg chg="addSp delSp modSp add ord replId">
        <pc:chgData name="Sophie Holland" userId="S::sophie.holland@westminster-abbey.org::973f5038-f617-450a-8546-88bc9d3463c3" providerId="AD" clId="Web-{91FC8A7D-7403-5EEF-EB28-D8F61C71032B}" dt="2025-02-25T10:59:07.870" v="672"/>
        <pc:sldMkLst>
          <pc:docMk/>
          <pc:sldMk cId="3257540298" sldId="377"/>
        </pc:sldMkLst>
      </pc:sldChg>
    </pc:docChg>
  </pc:docChgLst>
  <pc:docChgLst>
    <pc:chgData name="Lou Cash" userId="S::lou.cash@westminster-abbey.org::86be4a58-c22e-4e67-b9c9-cb87f0968146" providerId="AD" clId="Web-{B3B1499F-A879-C57D-B6EF-52B4A42EC5C3}"/>
    <pc:docChg chg="modSld">
      <pc:chgData name="Lou Cash" userId="S::lou.cash@westminster-abbey.org::86be4a58-c22e-4e67-b9c9-cb87f0968146" providerId="AD" clId="Web-{B3B1499F-A879-C57D-B6EF-52B4A42EC5C3}" dt="2021-11-26T11:53:14.142" v="4" actId="20577"/>
      <pc:docMkLst>
        <pc:docMk/>
      </pc:docMkLst>
      <pc:sldChg chg="modSp">
        <pc:chgData name="Lou Cash" userId="S::lou.cash@westminster-abbey.org::86be4a58-c22e-4e67-b9c9-cb87f0968146" providerId="AD" clId="Web-{B3B1499F-A879-C57D-B6EF-52B4A42EC5C3}" dt="2021-11-26T11:53:14.142" v="4" actId="20577"/>
        <pc:sldMkLst>
          <pc:docMk/>
          <pc:sldMk cId="927207849" sldId="316"/>
        </pc:sldMkLst>
      </pc:sldChg>
    </pc:docChg>
  </pc:docChgLst>
  <pc:docChgLst>
    <pc:chgData name="Sophie Holland" userId="S::sophie.holland@westminster-abbey.org::973f5038-f617-450a-8546-88bc9d3463c3" providerId="AD" clId="Web-{724E59A3-0D4D-C3D7-015F-A57023F99DEF}"/>
    <pc:docChg chg="modSld">
      <pc:chgData name="Sophie Holland" userId="S::sophie.holland@westminster-abbey.org::973f5038-f617-450a-8546-88bc9d3463c3" providerId="AD" clId="Web-{724E59A3-0D4D-C3D7-015F-A57023F99DEF}" dt="2025-02-26T16:31:14.859" v="495" actId="20577"/>
      <pc:docMkLst>
        <pc:docMk/>
      </pc:docMkLst>
      <pc:sldChg chg="modSp">
        <pc:chgData name="Sophie Holland" userId="S::sophie.holland@westminster-abbey.org::973f5038-f617-450a-8546-88bc9d3463c3" providerId="AD" clId="Web-{724E59A3-0D4D-C3D7-015F-A57023F99DEF}" dt="2025-02-26T16:31:14.859" v="495" actId="20577"/>
        <pc:sldMkLst>
          <pc:docMk/>
          <pc:sldMk cId="1303875587" sldId="369"/>
        </pc:sldMkLst>
      </pc:sldChg>
    </pc:docChg>
  </pc:docChgLst>
  <pc:docChgLst>
    <pc:chgData name="Sophie Holland" userId="S::sophie.holland@westminster-abbey.org::973f5038-f617-450a-8546-88bc9d3463c3" providerId="AD" clId="Web-{E716530D-7C58-32A1-4CE6-B79F16829C04}"/>
    <pc:docChg chg="modSld">
      <pc:chgData name="Sophie Holland" userId="S::sophie.holland@westminster-abbey.org::973f5038-f617-450a-8546-88bc9d3463c3" providerId="AD" clId="Web-{E716530D-7C58-32A1-4CE6-B79F16829C04}" dt="2025-04-01T10:37:17.930" v="14" actId="20577"/>
      <pc:docMkLst>
        <pc:docMk/>
      </pc:docMkLst>
      <pc:sldChg chg="modSp">
        <pc:chgData name="Sophie Holland" userId="S::sophie.holland@westminster-abbey.org::973f5038-f617-450a-8546-88bc9d3463c3" providerId="AD" clId="Web-{E716530D-7C58-32A1-4CE6-B79F16829C04}" dt="2025-04-01T10:37:17.930" v="14" actId="20577"/>
        <pc:sldMkLst>
          <pc:docMk/>
          <pc:sldMk cId="2469667818" sldId="370"/>
        </pc:sldMkLst>
      </pc:sldChg>
      <pc:sldChg chg="modSp">
        <pc:chgData name="Sophie Holland" userId="S::sophie.holland@westminster-abbey.org::973f5038-f617-450a-8546-88bc9d3463c3" providerId="AD" clId="Web-{E716530D-7C58-32A1-4CE6-B79F16829C04}" dt="2025-04-01T09:55:31.118" v="11" actId="20577"/>
        <pc:sldMkLst>
          <pc:docMk/>
          <pc:sldMk cId="487147446" sldId="383"/>
        </pc:sldMkLst>
      </pc:sldChg>
      <pc:sldChg chg="modSp">
        <pc:chgData name="Sophie Holland" userId="S::sophie.holland@westminster-abbey.org::973f5038-f617-450a-8546-88bc9d3463c3" providerId="AD" clId="Web-{E716530D-7C58-32A1-4CE6-B79F16829C04}" dt="2025-04-01T09:54:18.523" v="1" actId="20577"/>
        <pc:sldMkLst>
          <pc:docMk/>
          <pc:sldMk cId="2905643449" sldId="385"/>
        </pc:sldMkLst>
      </pc:sldChg>
    </pc:docChg>
  </pc:docChgLst>
  <pc:docChgLst>
    <pc:chgData name="Sophie Holland" userId="S::sophie.holland@westminster-abbey.org::973f5038-f617-450a-8546-88bc9d3463c3" providerId="AD" clId="Web-{5B610712-6411-683E-C9F5-5BD464A39080}"/>
    <pc:docChg chg="delSld modSld">
      <pc:chgData name="Sophie Holland" userId="S::sophie.holland@westminster-abbey.org::973f5038-f617-450a-8546-88bc9d3463c3" providerId="AD" clId="Web-{5B610712-6411-683E-C9F5-5BD464A39080}" dt="2024-03-01T10:58:14.834" v="24"/>
      <pc:docMkLst>
        <pc:docMk/>
      </pc:docMkLst>
      <pc:sldChg chg="delSp modSp mod setBg">
        <pc:chgData name="Sophie Holland" userId="S::sophie.holland@westminster-abbey.org::973f5038-f617-450a-8546-88bc9d3463c3" providerId="AD" clId="Web-{5B610712-6411-683E-C9F5-5BD464A39080}" dt="2024-03-01T10:58:01.645" v="18"/>
        <pc:sldMkLst>
          <pc:docMk/>
          <pc:sldMk cId="4213500498" sldId="341"/>
        </pc:sldMkLst>
      </pc:sldChg>
      <pc:sldChg chg="del">
        <pc:chgData name="Sophie Holland" userId="S::sophie.holland@westminster-abbey.org::973f5038-f617-450a-8546-88bc9d3463c3" providerId="AD" clId="Web-{5B610712-6411-683E-C9F5-5BD464A39080}" dt="2024-03-01T10:58:14.755" v="23"/>
        <pc:sldMkLst>
          <pc:docMk/>
          <pc:sldMk cId="511511028" sldId="355"/>
        </pc:sldMkLst>
      </pc:sldChg>
      <pc:sldChg chg="addSp delSp modSp del">
        <pc:chgData name="Sophie Holland" userId="S::sophie.holland@westminster-abbey.org::973f5038-f617-450a-8546-88bc9d3463c3" providerId="AD" clId="Web-{5B610712-6411-683E-C9F5-5BD464A39080}" dt="2024-03-01T10:58:14.834" v="24"/>
        <pc:sldMkLst>
          <pc:docMk/>
          <pc:sldMk cId="3500591833" sldId="358"/>
        </pc:sldMkLst>
      </pc:sldChg>
      <pc:sldChg chg="del">
        <pc:chgData name="Sophie Holland" userId="S::sophie.holland@westminster-abbey.org::973f5038-f617-450a-8546-88bc9d3463c3" providerId="AD" clId="Web-{5B610712-6411-683E-C9F5-5BD464A39080}" dt="2024-03-01T10:58:10.380" v="19"/>
        <pc:sldMkLst>
          <pc:docMk/>
          <pc:sldMk cId="2504170983" sldId="359"/>
        </pc:sldMkLst>
      </pc:sldChg>
      <pc:sldChg chg="del">
        <pc:chgData name="Sophie Holland" userId="S::sophie.holland@westminster-abbey.org::973f5038-f617-450a-8546-88bc9d3463c3" providerId="AD" clId="Web-{5B610712-6411-683E-C9F5-5BD464A39080}" dt="2024-03-01T10:58:10.880" v="20"/>
        <pc:sldMkLst>
          <pc:docMk/>
          <pc:sldMk cId="4039375566" sldId="360"/>
        </pc:sldMkLst>
      </pc:sldChg>
      <pc:sldChg chg="del">
        <pc:chgData name="Sophie Holland" userId="S::sophie.holland@westminster-abbey.org::973f5038-f617-450a-8546-88bc9d3463c3" providerId="AD" clId="Web-{5B610712-6411-683E-C9F5-5BD464A39080}" dt="2024-03-01T10:58:11.255" v="21"/>
        <pc:sldMkLst>
          <pc:docMk/>
          <pc:sldMk cId="2530999865" sldId="361"/>
        </pc:sldMkLst>
      </pc:sldChg>
      <pc:sldChg chg="del">
        <pc:chgData name="Sophie Holland" userId="S::sophie.holland@westminster-abbey.org::973f5038-f617-450a-8546-88bc9d3463c3" providerId="AD" clId="Web-{5B610712-6411-683E-C9F5-5BD464A39080}" dt="2024-03-01T10:58:11.708" v="22"/>
        <pc:sldMkLst>
          <pc:docMk/>
          <pc:sldMk cId="2798857095" sldId="363"/>
        </pc:sldMkLst>
      </pc:sldChg>
    </pc:docChg>
  </pc:docChgLst>
  <pc:docChgLst>
    <pc:chgData name="Sophie Holland" userId="S::sophie.holland@westminster-abbey.org::973f5038-f617-450a-8546-88bc9d3463c3" providerId="AD" clId="Web-{FDA7BD94-11C0-990F-766F-114A6420CC48}"/>
    <pc:docChg chg="modSld">
      <pc:chgData name="Sophie Holland" userId="S::sophie.holland@westminster-abbey.org::973f5038-f617-450a-8546-88bc9d3463c3" providerId="AD" clId="Web-{FDA7BD94-11C0-990F-766F-114A6420CC48}" dt="2024-04-30T15:46:18.045" v="1136" actId="20577"/>
      <pc:docMkLst>
        <pc:docMk/>
      </pc:docMkLst>
      <pc:sldChg chg="addSp delSp modSp">
        <pc:chgData name="Sophie Holland" userId="S::sophie.holland@westminster-abbey.org::973f5038-f617-450a-8546-88bc9d3463c3" providerId="AD" clId="Web-{FDA7BD94-11C0-990F-766F-114A6420CC48}" dt="2024-04-30T15:45:08.934" v="1129"/>
        <pc:sldMkLst>
          <pc:docMk/>
          <pc:sldMk cId="2759133365" sldId="376"/>
        </pc:sldMkLst>
      </pc:sldChg>
      <pc:sldChg chg="modSp">
        <pc:chgData name="Sophie Holland" userId="S::sophie.holland@westminster-abbey.org::973f5038-f617-450a-8546-88bc9d3463c3" providerId="AD" clId="Web-{FDA7BD94-11C0-990F-766F-114A6420CC48}" dt="2024-04-30T15:46:18.045" v="1136" actId="20577"/>
        <pc:sldMkLst>
          <pc:docMk/>
          <pc:sldMk cId="1573368064" sldId="377"/>
        </pc:sldMkLst>
      </pc:sldChg>
      <pc:sldChg chg="modNotes">
        <pc:chgData name="Sophie Holland" userId="S::sophie.holland@westminster-abbey.org::973f5038-f617-450a-8546-88bc9d3463c3" providerId="AD" clId="Web-{FDA7BD94-11C0-990F-766F-114A6420CC48}" dt="2024-04-30T15:45:56.139" v="1131"/>
        <pc:sldMkLst>
          <pc:docMk/>
          <pc:sldMk cId="616823757" sldId="378"/>
        </pc:sldMkLst>
      </pc:sldChg>
    </pc:docChg>
  </pc:docChgLst>
  <pc:docChgLst>
    <pc:chgData name="Laura Arends" userId="a1c91e67-eed6-4549-a4b2-f1951bd78e56" providerId="ADAL" clId="{9D6C5889-0131-41E7-8656-2EE570266264}"/>
    <pc:docChg chg="">
      <pc:chgData name="Laura Arends" userId="a1c91e67-eed6-4549-a4b2-f1951bd78e56" providerId="ADAL" clId="{9D6C5889-0131-41E7-8656-2EE570266264}" dt="2024-04-16T11:08:46.973" v="0"/>
      <pc:docMkLst>
        <pc:docMk/>
      </pc:docMkLst>
      <pc:sldChg chg="modCm">
        <pc:chgData name="Laura Arends" userId="a1c91e67-eed6-4549-a4b2-f1951bd78e56" providerId="ADAL" clId="{9D6C5889-0131-41E7-8656-2EE570266264}" dt="2024-04-16T11:08:46.973" v="0"/>
        <pc:sldMkLst>
          <pc:docMk/>
          <pc:sldMk cId="335759159" sldId="386"/>
        </pc:sldMkLst>
      </pc:sldChg>
    </pc:docChg>
  </pc:docChgLst>
  <pc:docChgLst>
    <pc:chgData name="Sophie Holland" userId="S::sophie.holland@westminster-abbey.org::973f5038-f617-450a-8546-88bc9d3463c3" providerId="AD" clId="Web-{110E2CA2-D83A-4630-4D18-88798CA8376A}"/>
    <pc:docChg chg="modSld">
      <pc:chgData name="Sophie Holland" userId="S::sophie.holland@westminster-abbey.org::973f5038-f617-450a-8546-88bc9d3463c3" providerId="AD" clId="Web-{110E2CA2-D83A-4630-4D18-88798CA8376A}" dt="2024-01-31T08:39:41.935" v="13"/>
      <pc:docMkLst>
        <pc:docMk/>
      </pc:docMkLst>
      <pc:sldChg chg="modNotes">
        <pc:chgData name="Sophie Holland" userId="S::sophie.holland@westminster-abbey.org::973f5038-f617-450a-8546-88bc9d3463c3" providerId="AD" clId="Web-{110E2CA2-D83A-4630-4D18-88798CA8376A}" dt="2024-01-31T08:39:32.184" v="2"/>
        <pc:sldMkLst>
          <pc:docMk/>
          <pc:sldMk cId="927207849" sldId="316"/>
        </pc:sldMkLst>
      </pc:sldChg>
      <pc:sldChg chg="modSp modNotes">
        <pc:chgData name="Sophie Holland" userId="S::sophie.holland@westminster-abbey.org::973f5038-f617-450a-8546-88bc9d3463c3" providerId="AD" clId="Web-{110E2CA2-D83A-4630-4D18-88798CA8376A}" dt="2024-01-31T08:39:31.653" v="1"/>
        <pc:sldMkLst>
          <pc:docMk/>
          <pc:sldMk cId="4213500498" sldId="341"/>
        </pc:sldMkLst>
      </pc:sldChg>
      <pc:sldChg chg="modNotes">
        <pc:chgData name="Sophie Holland" userId="S::sophie.holland@westminster-abbey.org::973f5038-f617-450a-8546-88bc9d3463c3" providerId="AD" clId="Web-{110E2CA2-D83A-4630-4D18-88798CA8376A}" dt="2024-01-31T08:39:41.935" v="13"/>
        <pc:sldMkLst>
          <pc:docMk/>
          <pc:sldMk cId="511511028" sldId="355"/>
        </pc:sldMkLst>
      </pc:sldChg>
      <pc:sldChg chg="modNotes">
        <pc:chgData name="Sophie Holland" userId="S::sophie.holland@westminster-abbey.org::973f5038-f617-450a-8546-88bc9d3463c3" providerId="AD" clId="Web-{110E2CA2-D83A-4630-4D18-88798CA8376A}" dt="2024-01-31T08:39:32.778" v="3"/>
        <pc:sldMkLst>
          <pc:docMk/>
          <pc:sldMk cId="3500591833" sldId="358"/>
        </pc:sldMkLst>
      </pc:sldChg>
      <pc:sldChg chg="modNotes">
        <pc:chgData name="Sophie Holland" userId="S::sophie.holland@westminster-abbey.org::973f5038-f617-450a-8546-88bc9d3463c3" providerId="AD" clId="Web-{110E2CA2-D83A-4630-4D18-88798CA8376A}" dt="2024-01-31T08:39:34.075" v="5"/>
        <pc:sldMkLst>
          <pc:docMk/>
          <pc:sldMk cId="2504170983" sldId="359"/>
        </pc:sldMkLst>
      </pc:sldChg>
      <pc:sldChg chg="modNotes">
        <pc:chgData name="Sophie Holland" userId="S::sophie.holland@westminster-abbey.org::973f5038-f617-450a-8546-88bc9d3463c3" providerId="AD" clId="Web-{110E2CA2-D83A-4630-4D18-88798CA8376A}" dt="2024-01-31T08:39:35.762" v="7"/>
        <pc:sldMkLst>
          <pc:docMk/>
          <pc:sldMk cId="4039375566" sldId="360"/>
        </pc:sldMkLst>
      </pc:sldChg>
      <pc:sldChg chg="modNotes">
        <pc:chgData name="Sophie Holland" userId="S::sophie.holland@westminster-abbey.org::973f5038-f617-450a-8546-88bc9d3463c3" providerId="AD" clId="Web-{110E2CA2-D83A-4630-4D18-88798CA8376A}" dt="2024-01-31T08:39:37.528" v="8"/>
        <pc:sldMkLst>
          <pc:docMk/>
          <pc:sldMk cId="2530999865" sldId="361"/>
        </pc:sldMkLst>
      </pc:sldChg>
      <pc:sldChg chg="modNotes">
        <pc:chgData name="Sophie Holland" userId="S::sophie.holland@westminster-abbey.org::973f5038-f617-450a-8546-88bc9d3463c3" providerId="AD" clId="Web-{110E2CA2-D83A-4630-4D18-88798CA8376A}" dt="2024-01-31T08:39:37.591" v="10"/>
        <pc:sldMkLst>
          <pc:docMk/>
          <pc:sldMk cId="1099871868" sldId="362"/>
        </pc:sldMkLst>
      </pc:sldChg>
    </pc:docChg>
  </pc:docChgLst>
  <pc:docChgLst>
    <pc:chgData name="Sophie Holland" userId="S::sophie.holland@westminster-abbey.org::973f5038-f617-450a-8546-88bc9d3463c3" providerId="AD" clId="Web-{10B5DBA5-CAC3-9AF3-CFB2-6717BB2CBC2A}"/>
    <pc:docChg chg="modSld">
      <pc:chgData name="Sophie Holland" userId="S::sophie.holland@westminster-abbey.org::973f5038-f617-450a-8546-88bc9d3463c3" providerId="AD" clId="Web-{10B5DBA5-CAC3-9AF3-CFB2-6717BB2CBC2A}" dt="2024-03-27T11:12:26.412" v="163" actId="20577"/>
      <pc:docMkLst>
        <pc:docMk/>
      </pc:docMkLst>
      <pc:sldChg chg="modSp">
        <pc:chgData name="Sophie Holland" userId="S::sophie.holland@westminster-abbey.org::973f5038-f617-450a-8546-88bc9d3463c3" providerId="AD" clId="Web-{10B5DBA5-CAC3-9AF3-CFB2-6717BB2CBC2A}" dt="2024-03-27T10:57:04.204" v="40" actId="20577"/>
        <pc:sldMkLst>
          <pc:docMk/>
          <pc:sldMk cId="1089888186" sldId="380"/>
        </pc:sldMkLst>
      </pc:sldChg>
      <pc:sldChg chg="addSp modSp">
        <pc:chgData name="Sophie Holland" userId="S::sophie.holland@westminster-abbey.org::973f5038-f617-450a-8546-88bc9d3463c3" providerId="AD" clId="Web-{10B5DBA5-CAC3-9AF3-CFB2-6717BB2CBC2A}" dt="2024-03-27T11:12:26.412" v="163" actId="20577"/>
        <pc:sldMkLst>
          <pc:docMk/>
          <pc:sldMk cId="164710391" sldId="382"/>
        </pc:sldMkLst>
      </pc:sldChg>
    </pc:docChg>
  </pc:docChgLst>
  <pc:docChgLst>
    <pc:chgData name="Sophie Holland" userId="S::sophie.holland@westminster-abbey.org::973f5038-f617-450a-8546-88bc9d3463c3" providerId="AD" clId="Web-{35A9C5C4-12C8-09C4-1AFD-F6BB943D8C9B}"/>
    <pc:docChg chg="modSld">
      <pc:chgData name="Sophie Holland" userId="S::sophie.holland@westminster-abbey.org::973f5038-f617-450a-8546-88bc9d3463c3" providerId="AD" clId="Web-{35A9C5C4-12C8-09C4-1AFD-F6BB943D8C9B}" dt="2024-04-08T12:18:37.887" v="89" actId="1076"/>
      <pc:docMkLst>
        <pc:docMk/>
      </pc:docMkLst>
      <pc:sldChg chg="modSp">
        <pc:chgData name="Sophie Holland" userId="S::sophie.holland@westminster-abbey.org::973f5038-f617-450a-8546-88bc9d3463c3" providerId="AD" clId="Web-{35A9C5C4-12C8-09C4-1AFD-F6BB943D8C9B}" dt="2024-04-08T12:13:22.641" v="19" actId="20577"/>
        <pc:sldMkLst>
          <pc:docMk/>
          <pc:sldMk cId="2759133365" sldId="376"/>
        </pc:sldMkLst>
      </pc:sldChg>
      <pc:sldChg chg="modSp">
        <pc:chgData name="Sophie Holland" userId="S::sophie.holland@westminster-abbey.org::973f5038-f617-450a-8546-88bc9d3463c3" providerId="AD" clId="Web-{35A9C5C4-12C8-09C4-1AFD-F6BB943D8C9B}" dt="2024-04-08T12:13:39.860" v="20" actId="20577"/>
        <pc:sldMkLst>
          <pc:docMk/>
          <pc:sldMk cId="1573368064" sldId="377"/>
        </pc:sldMkLst>
      </pc:sldChg>
      <pc:sldChg chg="modSp">
        <pc:chgData name="Sophie Holland" userId="S::sophie.holland@westminster-abbey.org::973f5038-f617-450a-8546-88bc9d3463c3" providerId="AD" clId="Web-{35A9C5C4-12C8-09C4-1AFD-F6BB943D8C9B}" dt="2024-04-08T12:16:14.803" v="87" actId="20577"/>
        <pc:sldMkLst>
          <pc:docMk/>
          <pc:sldMk cId="2663979259" sldId="381"/>
        </pc:sldMkLst>
      </pc:sldChg>
      <pc:sldChg chg="modSp">
        <pc:chgData name="Sophie Holland" userId="S::sophie.holland@westminster-abbey.org::973f5038-f617-450a-8546-88bc9d3463c3" providerId="AD" clId="Web-{35A9C5C4-12C8-09C4-1AFD-F6BB943D8C9B}" dt="2024-04-08T12:18:37.887" v="89" actId="1076"/>
        <pc:sldMkLst>
          <pc:docMk/>
          <pc:sldMk cId="164710391" sldId="382"/>
        </pc:sldMkLst>
      </pc:sldChg>
    </pc:docChg>
  </pc:docChgLst>
  <pc:docChgLst>
    <pc:chgData name="Sophie Holland" userId="S::sophie.holland@westminster-abbey.org::973f5038-f617-450a-8546-88bc9d3463c3" providerId="AD" clId="Web-{B81E3F05-AF18-5712-31EF-82C591CDA2E0}"/>
    <pc:docChg chg="modSld">
      <pc:chgData name="Sophie Holland" userId="S::sophie.holland@westminster-abbey.org::973f5038-f617-450a-8546-88bc9d3463c3" providerId="AD" clId="Web-{B81E3F05-AF18-5712-31EF-82C591CDA2E0}" dt="2024-04-15T15:37:13.233" v="39" actId="20577"/>
      <pc:docMkLst>
        <pc:docMk/>
      </pc:docMkLst>
      <pc:sldChg chg="modSp">
        <pc:chgData name="Sophie Holland" userId="S::sophie.holland@westminster-abbey.org::973f5038-f617-450a-8546-88bc9d3463c3" providerId="AD" clId="Web-{B81E3F05-AF18-5712-31EF-82C591CDA2E0}" dt="2024-04-15T15:37:13.233" v="39" actId="20577"/>
        <pc:sldMkLst>
          <pc:docMk/>
          <pc:sldMk cId="1222876594" sldId="375"/>
        </pc:sldMkLst>
      </pc:sldChg>
    </pc:docChg>
  </pc:docChgLst>
  <pc:docChgLst>
    <pc:chgData name="Sian Shaw" userId="S::sian.shaw@westminster-abbey.org::cf930bf7-ba7f-4ec0-9225-526cb0af2be3" providerId="AD" clId="Web-{70E6DEAD-E92E-8B76-D8FC-9F25F10F171D}"/>
    <pc:docChg chg="delSld modSld">
      <pc:chgData name="Sian Shaw" userId="S::sian.shaw@westminster-abbey.org::cf930bf7-ba7f-4ec0-9225-526cb0af2be3" providerId="AD" clId="Web-{70E6DEAD-E92E-8B76-D8FC-9F25F10F171D}" dt="2024-01-31T16:54:36.959" v="76"/>
      <pc:docMkLst>
        <pc:docMk/>
      </pc:docMkLst>
      <pc:sldChg chg="modSp">
        <pc:chgData name="Sian Shaw" userId="S::sian.shaw@westminster-abbey.org::cf930bf7-ba7f-4ec0-9225-526cb0af2be3" providerId="AD" clId="Web-{70E6DEAD-E92E-8B76-D8FC-9F25F10F171D}" dt="2024-01-31T16:21:20.462" v="64" actId="20577"/>
        <pc:sldMkLst>
          <pc:docMk/>
          <pc:sldMk cId="2504170983" sldId="359"/>
        </pc:sldMkLst>
      </pc:sldChg>
      <pc:sldChg chg="addSp modSp modNotes">
        <pc:chgData name="Sian Shaw" userId="S::sian.shaw@westminster-abbey.org::cf930bf7-ba7f-4ec0-9225-526cb0af2be3" providerId="AD" clId="Web-{70E6DEAD-E92E-8B76-D8FC-9F25F10F171D}" dt="2024-01-31T16:25:15.800" v="75" actId="20577"/>
        <pc:sldMkLst>
          <pc:docMk/>
          <pc:sldMk cId="2530999865" sldId="361"/>
        </pc:sldMkLst>
      </pc:sldChg>
      <pc:sldChg chg="modSp del">
        <pc:chgData name="Sian Shaw" userId="S::sian.shaw@westminster-abbey.org::cf930bf7-ba7f-4ec0-9225-526cb0af2be3" providerId="AD" clId="Web-{70E6DEAD-E92E-8B76-D8FC-9F25F10F171D}" dt="2024-01-31T16:54:36.959" v="76"/>
        <pc:sldMkLst>
          <pc:docMk/>
          <pc:sldMk cId="1099871868" sldId="362"/>
        </pc:sldMkLst>
      </pc:sldChg>
    </pc:docChg>
  </pc:docChgLst>
  <pc:docChgLst>
    <pc:chgData name="Sophie Holland" userId="S::sophie.holland@westminster-abbey.org::973f5038-f617-450a-8546-88bc9d3463c3" providerId="AD" clId="Web-{52052923-63DB-B935-D5DC-AC339B887B6C}"/>
    <pc:docChg chg="modSld">
      <pc:chgData name="Sophie Holland" userId="S::sophie.holland@westminster-abbey.org::973f5038-f617-450a-8546-88bc9d3463c3" providerId="AD" clId="Web-{52052923-63DB-B935-D5DC-AC339B887B6C}" dt="2024-04-24T11:28:27.966" v="21" actId="20577"/>
      <pc:docMkLst>
        <pc:docMk/>
      </pc:docMkLst>
      <pc:sldChg chg="modSp">
        <pc:chgData name="Sophie Holland" userId="S::sophie.holland@westminster-abbey.org::973f5038-f617-450a-8546-88bc9d3463c3" providerId="AD" clId="Web-{52052923-63DB-B935-D5DC-AC339B887B6C}" dt="2024-04-24T11:28:27.966" v="21" actId="20577"/>
        <pc:sldMkLst>
          <pc:docMk/>
          <pc:sldMk cId="145814539" sldId="379"/>
        </pc:sldMkLst>
      </pc:sldChg>
    </pc:docChg>
  </pc:docChgLst>
  <pc:docChgLst>
    <pc:chgData name="Sophie Holland" userId="S::sophie.holland@westminster-abbey.org::973f5038-f617-450a-8546-88bc9d3463c3" providerId="AD" clId="Web-{9E196FBB-FB81-CEDF-CDAC-9E3E5D1660F4}"/>
    <pc:docChg chg="modSld">
      <pc:chgData name="Sophie Holland" userId="S::sophie.holland@westminster-abbey.org::973f5038-f617-450a-8546-88bc9d3463c3" providerId="AD" clId="Web-{9E196FBB-FB81-CEDF-CDAC-9E3E5D1660F4}" dt="2024-04-22T13:06:04.910" v="18" actId="1076"/>
      <pc:docMkLst>
        <pc:docMk/>
      </pc:docMkLst>
      <pc:sldChg chg="modSp">
        <pc:chgData name="Sophie Holland" userId="S::sophie.holland@westminster-abbey.org::973f5038-f617-450a-8546-88bc9d3463c3" providerId="AD" clId="Web-{9E196FBB-FB81-CEDF-CDAC-9E3E5D1660F4}" dt="2024-04-22T13:01:33.495" v="2" actId="20577"/>
        <pc:sldMkLst>
          <pc:docMk/>
          <pc:sldMk cId="1222876594" sldId="375"/>
        </pc:sldMkLst>
      </pc:sldChg>
      <pc:sldChg chg="modSp">
        <pc:chgData name="Sophie Holland" userId="S::sophie.holland@westminster-abbey.org::973f5038-f617-450a-8546-88bc9d3463c3" providerId="AD" clId="Web-{9E196FBB-FB81-CEDF-CDAC-9E3E5D1660F4}" dt="2024-04-22T13:03:17.233" v="6" actId="20577"/>
        <pc:sldMkLst>
          <pc:docMk/>
          <pc:sldMk cId="1573368064" sldId="377"/>
        </pc:sldMkLst>
      </pc:sldChg>
      <pc:sldChg chg="modSp">
        <pc:chgData name="Sophie Holland" userId="S::sophie.holland@westminster-abbey.org::973f5038-f617-450a-8546-88bc9d3463c3" providerId="AD" clId="Web-{9E196FBB-FB81-CEDF-CDAC-9E3E5D1660F4}" dt="2024-04-22T13:06:04.910" v="18" actId="1076"/>
        <pc:sldMkLst>
          <pc:docMk/>
          <pc:sldMk cId="164710391" sldId="382"/>
        </pc:sldMkLst>
      </pc:sldChg>
    </pc:docChg>
  </pc:docChgLst>
  <pc:docChgLst>
    <pc:chgData name="Sophie Holland" userId="S::sophie.holland@westminster-abbey.org::973f5038-f617-450a-8546-88bc9d3463c3" providerId="AD" clId="Web-{26EEC9FE-A658-03BA-33C6-DB8CC7B73486}"/>
    <pc:docChg chg="addSld delSld modSld">
      <pc:chgData name="Sophie Holland" userId="S::sophie.holland@westminster-abbey.org::973f5038-f617-450a-8546-88bc9d3463c3" providerId="AD" clId="Web-{26EEC9FE-A658-03BA-33C6-DB8CC7B73486}" dt="2025-03-25T15:59:22.005" v="2463" actId="1076"/>
      <pc:docMkLst>
        <pc:docMk/>
      </pc:docMkLst>
      <pc:sldChg chg="modSp">
        <pc:chgData name="Sophie Holland" userId="S::sophie.holland@westminster-abbey.org::973f5038-f617-450a-8546-88bc9d3463c3" providerId="AD" clId="Web-{26EEC9FE-A658-03BA-33C6-DB8CC7B73486}" dt="2025-03-25T14:27:29.092" v="344" actId="20577"/>
        <pc:sldMkLst>
          <pc:docMk/>
          <pc:sldMk cId="1303875587" sldId="369"/>
        </pc:sldMkLst>
      </pc:sldChg>
      <pc:sldChg chg="modSp">
        <pc:chgData name="Sophie Holland" userId="S::sophie.holland@westminster-abbey.org::973f5038-f617-450a-8546-88bc9d3463c3" providerId="AD" clId="Web-{26EEC9FE-A658-03BA-33C6-DB8CC7B73486}" dt="2025-03-25T15:05:48.732" v="940" actId="20577"/>
        <pc:sldMkLst>
          <pc:docMk/>
          <pc:sldMk cId="1051198028" sldId="371"/>
        </pc:sldMkLst>
      </pc:sldChg>
      <pc:sldChg chg="modSp">
        <pc:chgData name="Sophie Holland" userId="S::sophie.holland@westminster-abbey.org::973f5038-f617-450a-8546-88bc9d3463c3" providerId="AD" clId="Web-{26EEC9FE-A658-03BA-33C6-DB8CC7B73486}" dt="2025-03-25T14:27:46.999" v="345" actId="20577"/>
        <pc:sldMkLst>
          <pc:docMk/>
          <pc:sldMk cId="1154223731" sldId="373"/>
        </pc:sldMkLst>
      </pc:sldChg>
      <pc:sldChg chg="modNotes">
        <pc:chgData name="Sophie Holland" userId="S::sophie.holland@westminster-abbey.org::973f5038-f617-450a-8546-88bc9d3463c3" providerId="AD" clId="Web-{26EEC9FE-A658-03BA-33C6-DB8CC7B73486}" dt="2025-03-25T14:08:09.546" v="2"/>
        <pc:sldMkLst>
          <pc:docMk/>
          <pc:sldMk cId="2829486637" sldId="379"/>
        </pc:sldMkLst>
      </pc:sldChg>
      <pc:sldChg chg="modSp">
        <pc:chgData name="Sophie Holland" userId="S::sophie.holland@westminster-abbey.org::973f5038-f617-450a-8546-88bc9d3463c3" providerId="AD" clId="Web-{26EEC9FE-A658-03BA-33C6-DB8CC7B73486}" dt="2025-03-25T14:27:22.639" v="343" actId="20577"/>
        <pc:sldMkLst>
          <pc:docMk/>
          <pc:sldMk cId="3168892467" sldId="380"/>
        </pc:sldMkLst>
      </pc:sldChg>
      <pc:sldChg chg="modSp">
        <pc:chgData name="Sophie Holland" userId="S::sophie.holland@westminster-abbey.org::973f5038-f617-450a-8546-88bc9d3463c3" providerId="AD" clId="Web-{26EEC9FE-A658-03BA-33C6-DB8CC7B73486}" dt="2025-03-25T15:59:22.005" v="2463" actId="1076"/>
        <pc:sldMkLst>
          <pc:docMk/>
          <pc:sldMk cId="2246809672" sldId="382"/>
        </pc:sldMkLst>
      </pc:sldChg>
      <pc:sldChg chg="addSp delSp modSp">
        <pc:chgData name="Sophie Holland" userId="S::sophie.holland@westminster-abbey.org::973f5038-f617-450a-8546-88bc9d3463c3" providerId="AD" clId="Web-{26EEC9FE-A658-03BA-33C6-DB8CC7B73486}" dt="2025-03-25T15:59:11.333" v="2462" actId="1076"/>
        <pc:sldMkLst>
          <pc:docMk/>
          <pc:sldMk cId="487147446" sldId="383"/>
        </pc:sldMkLst>
      </pc:sldChg>
      <pc:sldChg chg="modSp">
        <pc:chgData name="Sophie Holland" userId="S::sophie.holland@westminster-abbey.org::973f5038-f617-450a-8546-88bc9d3463c3" providerId="AD" clId="Web-{26EEC9FE-A658-03BA-33C6-DB8CC7B73486}" dt="2025-03-25T14:25:35.652" v="303" actId="20577"/>
        <pc:sldMkLst>
          <pc:docMk/>
          <pc:sldMk cId="2905643449" sldId="385"/>
        </pc:sldMkLst>
      </pc:sldChg>
      <pc:sldChg chg="addSp delSp modSp addAnim">
        <pc:chgData name="Sophie Holland" userId="S::sophie.holland@westminster-abbey.org::973f5038-f617-450a-8546-88bc9d3463c3" providerId="AD" clId="Web-{26EEC9FE-A658-03BA-33C6-DB8CC7B73486}" dt="2025-03-25T15:46:32.063" v="1867" actId="1076"/>
        <pc:sldMkLst>
          <pc:docMk/>
          <pc:sldMk cId="2574375383" sldId="386"/>
        </pc:sldMkLst>
      </pc:sldChg>
      <pc:sldChg chg="modSp">
        <pc:chgData name="Sophie Holland" userId="S::sophie.holland@westminster-abbey.org::973f5038-f617-450a-8546-88bc9d3463c3" providerId="AD" clId="Web-{26EEC9FE-A658-03BA-33C6-DB8CC7B73486}" dt="2025-03-25T14:09:26.141" v="4" actId="20577"/>
        <pc:sldMkLst>
          <pc:docMk/>
          <pc:sldMk cId="2142445722" sldId="388"/>
        </pc:sldMkLst>
      </pc:sldChg>
      <pc:sldChg chg="add del replId">
        <pc:chgData name="Sophie Holland" userId="S::sophie.holland@westminster-abbey.org::973f5038-f617-450a-8546-88bc9d3463c3" providerId="AD" clId="Web-{26EEC9FE-A658-03BA-33C6-DB8CC7B73486}" dt="2025-03-25T15:15:23.950" v="1415"/>
        <pc:sldMkLst>
          <pc:docMk/>
          <pc:sldMk cId="907267649" sldId="389"/>
        </pc:sldMkLst>
      </pc:sldChg>
    </pc:docChg>
  </pc:docChgLst>
  <pc:docChgLst>
    <pc:chgData name="Sophie Holland" userId="S::sophie.holland@westminster-abbey.org::973f5038-f617-450a-8546-88bc9d3463c3" providerId="AD" clId="Web-{545B69B7-C12E-6D54-598D-E57324B91BCC}"/>
    <pc:docChg chg="modSld">
      <pc:chgData name="Sophie Holland" userId="S::sophie.holland@westminster-abbey.org::973f5038-f617-450a-8546-88bc9d3463c3" providerId="AD" clId="Web-{545B69B7-C12E-6D54-598D-E57324B91BCC}" dt="2025-03-25T14:07:21.523" v="675" actId="14100"/>
      <pc:docMkLst>
        <pc:docMk/>
      </pc:docMkLst>
      <pc:sldChg chg="modNotes">
        <pc:chgData name="Sophie Holland" userId="S::sophie.holland@westminster-abbey.org::973f5038-f617-450a-8546-88bc9d3463c3" providerId="AD" clId="Web-{545B69B7-C12E-6D54-598D-E57324B91BCC}" dt="2025-03-25T12:38:46.797" v="15"/>
        <pc:sldMkLst>
          <pc:docMk/>
          <pc:sldMk cId="737567498" sldId="375"/>
        </pc:sldMkLst>
      </pc:sldChg>
      <pc:sldChg chg="addSp delSp modSp">
        <pc:chgData name="Sophie Holland" userId="S::sophie.holland@westminster-abbey.org::973f5038-f617-450a-8546-88bc9d3463c3" providerId="AD" clId="Web-{545B69B7-C12E-6D54-598D-E57324B91BCC}" dt="2025-03-25T14:07:21.523" v="675" actId="14100"/>
        <pc:sldMkLst>
          <pc:docMk/>
          <pc:sldMk cId="2829486637" sldId="379"/>
        </pc:sldMkLst>
      </pc:sldChg>
      <pc:sldChg chg="modNotes">
        <pc:chgData name="Sophie Holland" userId="S::sophie.holland@westminster-abbey.org::973f5038-f617-450a-8546-88bc9d3463c3" providerId="AD" clId="Web-{545B69B7-C12E-6D54-598D-E57324B91BCC}" dt="2025-03-25T12:38:23.077" v="7"/>
        <pc:sldMkLst>
          <pc:docMk/>
          <pc:sldMk cId="3168892467" sldId="380"/>
        </pc:sldMkLst>
      </pc:sldChg>
      <pc:sldChg chg="modNotes">
        <pc:chgData name="Sophie Holland" userId="S::sophie.holland@westminster-abbey.org::973f5038-f617-450a-8546-88bc9d3463c3" providerId="AD" clId="Web-{545B69B7-C12E-6D54-598D-E57324B91BCC}" dt="2025-03-25T12:39:21.095" v="58"/>
        <pc:sldMkLst>
          <pc:docMk/>
          <pc:sldMk cId="2246809672" sldId="382"/>
        </pc:sldMkLst>
      </pc:sldChg>
      <pc:sldChg chg="modNotes">
        <pc:chgData name="Sophie Holland" userId="S::sophie.holland@westminster-abbey.org::973f5038-f617-450a-8546-88bc9d3463c3" providerId="AD" clId="Web-{545B69B7-C12E-6D54-598D-E57324B91BCC}" dt="2025-03-25T12:47:04.655" v="66"/>
        <pc:sldMkLst>
          <pc:docMk/>
          <pc:sldMk cId="487147446" sldId="383"/>
        </pc:sldMkLst>
      </pc:sldChg>
      <pc:sldChg chg="modNotes">
        <pc:chgData name="Sophie Holland" userId="S::sophie.holland@westminster-abbey.org::973f5038-f617-450a-8546-88bc9d3463c3" providerId="AD" clId="Web-{545B69B7-C12E-6D54-598D-E57324B91BCC}" dt="2025-03-25T12:39:04.579" v="23"/>
        <pc:sldMkLst>
          <pc:docMk/>
          <pc:sldMk cId="2737640497" sldId="387"/>
        </pc:sldMkLst>
      </pc:sldChg>
      <pc:sldChg chg="addSp delSp modSp addAnim delAnim modNotes">
        <pc:chgData name="Sophie Holland" userId="S::sophie.holland@westminster-abbey.org::973f5038-f617-450a-8546-88bc9d3463c3" providerId="AD" clId="Web-{545B69B7-C12E-6D54-598D-E57324B91BCC}" dt="2025-03-25T14:07:00.696" v="669"/>
        <pc:sldMkLst>
          <pc:docMk/>
          <pc:sldMk cId="2142445722" sldId="388"/>
        </pc:sldMkLst>
      </pc:sldChg>
    </pc:docChg>
  </pc:docChgLst>
  <pc:docChgLst>
    <pc:chgData name="Sophie Holland" userId="S::sophie.holland@westminster-abbey.org::973f5038-f617-450a-8546-88bc9d3463c3" providerId="AD" clId="Web-{C91BB150-89EB-9A49-D380-FFA3E66C8980}"/>
    <pc:docChg chg="modSld">
      <pc:chgData name="Sophie Holland" userId="S::sophie.holland@westminster-abbey.org::973f5038-f617-450a-8546-88bc9d3463c3" providerId="AD" clId="Web-{C91BB150-89EB-9A49-D380-FFA3E66C8980}" dt="2024-04-12T09:22:14.252" v="27" actId="20577"/>
      <pc:docMkLst>
        <pc:docMk/>
      </pc:docMkLst>
      <pc:sldChg chg="modSp">
        <pc:chgData name="Sophie Holland" userId="S::sophie.holland@westminster-abbey.org::973f5038-f617-450a-8546-88bc9d3463c3" providerId="AD" clId="Web-{C91BB150-89EB-9A49-D380-FFA3E66C8980}" dt="2024-04-12T09:22:14.252" v="27" actId="20577"/>
        <pc:sldMkLst>
          <pc:docMk/>
          <pc:sldMk cId="2663979259" sldId="381"/>
        </pc:sldMkLst>
      </pc:sldChg>
    </pc:docChg>
  </pc:docChgLst>
  <pc:docChgLst>
    <pc:chgData name="Sian Shaw" userId="S::sian.shaw@westminster-abbey.org::cf930bf7-ba7f-4ec0-9225-526cb0af2be3" providerId="AD" clId="Web-{BB34B7AC-1137-EA42-73A4-CE696FD4BAAF}"/>
    <pc:docChg chg="mod">
      <pc:chgData name="Sian Shaw" userId="S::sian.shaw@westminster-abbey.org::cf930bf7-ba7f-4ec0-9225-526cb0af2be3" providerId="AD" clId="Web-{BB34B7AC-1137-EA42-73A4-CE696FD4BAAF}" dt="2024-03-26T10:53:23.645" v="2"/>
      <pc:docMkLst>
        <pc:docMk/>
      </pc:docMkLst>
      <pc:sldChg chg="addCm">
        <pc:chgData name="Sian Shaw" userId="S::sian.shaw@westminster-abbey.org::cf930bf7-ba7f-4ec0-9225-526cb0af2be3" providerId="AD" clId="Web-{BB34B7AC-1137-EA42-73A4-CE696FD4BAAF}" dt="2024-03-26T10:53:23.645" v="2"/>
        <pc:sldMkLst>
          <pc:docMk/>
          <pc:sldMk cId="4213500498" sldId="341"/>
        </pc:sldMkLst>
      </pc:sldChg>
      <pc:sldChg chg="addCm">
        <pc:chgData name="Sian Shaw" userId="S::sian.shaw@westminster-abbey.org::cf930bf7-ba7f-4ec0-9225-526cb0af2be3" providerId="AD" clId="Web-{BB34B7AC-1137-EA42-73A4-CE696FD4BAAF}" dt="2024-03-26T10:10:46.629" v="1"/>
        <pc:sldMkLst>
          <pc:docMk/>
          <pc:sldMk cId="617494543" sldId="368"/>
        </pc:sldMkLst>
      </pc:sldChg>
    </pc:docChg>
  </pc:docChgLst>
  <pc:docChgLst>
    <pc:chgData name="Sophie Holland" userId="S::sophie.holland@westminster-abbey.org::973f5038-f617-450a-8546-88bc9d3463c3" providerId="AD" clId="Web-{A7024767-55DD-0121-A1BA-E5CB2F31F519}"/>
    <pc:docChg chg="modSld">
      <pc:chgData name="Sophie Holland" userId="S::sophie.holland@westminster-abbey.org::973f5038-f617-450a-8546-88bc9d3463c3" providerId="AD" clId="Web-{A7024767-55DD-0121-A1BA-E5CB2F31F519}" dt="2025-03-28T17:02:25.345" v="155" actId="20577"/>
      <pc:docMkLst>
        <pc:docMk/>
      </pc:docMkLst>
      <pc:sldChg chg="modNotes">
        <pc:chgData name="Sophie Holland" userId="S::sophie.holland@westminster-abbey.org::973f5038-f617-450a-8546-88bc9d3463c3" providerId="AD" clId="Web-{A7024767-55DD-0121-A1BA-E5CB2F31F519}" dt="2025-03-28T16:51:59.323" v="1"/>
        <pc:sldMkLst>
          <pc:docMk/>
          <pc:sldMk cId="927207849" sldId="316"/>
        </pc:sldMkLst>
      </pc:sldChg>
      <pc:sldChg chg="modNotes">
        <pc:chgData name="Sophie Holland" userId="S::sophie.holland@westminster-abbey.org::973f5038-f617-450a-8546-88bc9d3463c3" providerId="AD" clId="Web-{A7024767-55DD-0121-A1BA-E5CB2F31F519}" dt="2025-03-28T16:54:48.782" v="112"/>
        <pc:sldMkLst>
          <pc:docMk/>
          <pc:sldMk cId="737567498" sldId="375"/>
        </pc:sldMkLst>
      </pc:sldChg>
      <pc:sldChg chg="modNotes">
        <pc:chgData name="Sophie Holland" userId="S::sophie.holland@westminster-abbey.org::973f5038-f617-450a-8546-88bc9d3463c3" providerId="AD" clId="Web-{A7024767-55DD-0121-A1BA-E5CB2F31F519}" dt="2025-03-28T16:55:13.283" v="117"/>
        <pc:sldMkLst>
          <pc:docMk/>
          <pc:sldMk cId="2905643449" sldId="385"/>
        </pc:sldMkLst>
      </pc:sldChg>
      <pc:sldChg chg="modNotes">
        <pc:chgData name="Sophie Holland" userId="S::sophie.holland@westminster-abbey.org::973f5038-f617-450a-8546-88bc9d3463c3" providerId="AD" clId="Web-{A7024767-55DD-0121-A1BA-E5CB2F31F519}" dt="2025-03-28T16:55:04.610" v="115"/>
        <pc:sldMkLst>
          <pc:docMk/>
          <pc:sldMk cId="2574375383" sldId="386"/>
        </pc:sldMkLst>
      </pc:sldChg>
      <pc:sldChg chg="modSp">
        <pc:chgData name="Sophie Holland" userId="S::sophie.holland@westminster-abbey.org::973f5038-f617-450a-8546-88bc9d3463c3" providerId="AD" clId="Web-{A7024767-55DD-0121-A1BA-E5CB2F31F519}" dt="2025-03-28T17:02:25.345" v="155" actId="20577"/>
        <pc:sldMkLst>
          <pc:docMk/>
          <pc:sldMk cId="2142445722" sldId="388"/>
        </pc:sldMkLst>
      </pc:sldChg>
      <pc:sldChg chg="delSp">
        <pc:chgData name="Sophie Holland" userId="S::sophie.holland@westminster-abbey.org::973f5038-f617-450a-8546-88bc9d3463c3" providerId="AD" clId="Web-{A7024767-55DD-0121-A1BA-E5CB2F31F519}" dt="2025-03-28T16:55:50.018" v="118"/>
        <pc:sldMkLst>
          <pc:docMk/>
          <pc:sldMk cId="3924790493" sldId="389"/>
        </pc:sldMkLst>
      </pc:sldChg>
    </pc:docChg>
  </pc:docChgLst>
  <pc:docChgLst>
    <pc:chgData name="Sophie Holland" userId="S::sophie.holland@westminster-abbey.org::973f5038-f617-450a-8546-88bc9d3463c3" providerId="AD" clId="Web-{2B693184-1A0E-6C2D-63C3-0DC861739990}"/>
    <pc:docChg chg="modSld">
      <pc:chgData name="Sophie Holland" userId="S::sophie.holland@westminster-abbey.org::973f5038-f617-450a-8546-88bc9d3463c3" providerId="AD" clId="Web-{2B693184-1A0E-6C2D-63C3-0DC861739990}" dt="2025-02-25T12:38:52.465" v="588" actId="1076"/>
      <pc:docMkLst>
        <pc:docMk/>
      </pc:docMkLst>
    </pc:docChg>
  </pc:docChgLst>
  <pc:docChgLst>
    <pc:chgData name="Sian Shaw" userId="S::sian.shaw@westminster-abbey.org::cf930bf7-ba7f-4ec0-9225-526cb0af2be3" providerId="AD" clId="Web-{70CF1F20-D585-82A0-F7E3-CDDD6C2B7D3F}"/>
    <pc:docChg chg="modSld">
      <pc:chgData name="Sian Shaw" userId="S::sian.shaw@westminster-abbey.org::cf930bf7-ba7f-4ec0-9225-526cb0af2be3" providerId="AD" clId="Web-{70CF1F20-D585-82A0-F7E3-CDDD6C2B7D3F}" dt="2025-04-17T08:09:46.674" v="11" actId="20577"/>
      <pc:docMkLst>
        <pc:docMk/>
      </pc:docMkLst>
      <pc:sldChg chg="modSp">
        <pc:chgData name="Sian Shaw" userId="S::sian.shaw@westminster-abbey.org::cf930bf7-ba7f-4ec0-9225-526cb0af2be3" providerId="AD" clId="Web-{70CF1F20-D585-82A0-F7E3-CDDD6C2B7D3F}" dt="2025-04-17T08:09:46.674" v="11" actId="20577"/>
        <pc:sldMkLst>
          <pc:docMk/>
          <pc:sldMk cId="2905643449" sldId="385"/>
        </pc:sldMkLst>
      </pc:sldChg>
    </pc:docChg>
  </pc:docChgLst>
  <pc:docChgLst>
    <pc:chgData name="Sophie Holland" userId="S::sophie.holland@westminster-abbey.org::973f5038-f617-450a-8546-88bc9d3463c3" providerId="AD" clId="Web-{A13B7C9D-C5B2-9684-4272-564EA3C33467}"/>
    <pc:docChg chg="modSld">
      <pc:chgData name="Sophie Holland" userId="S::sophie.holland@westminster-abbey.org::973f5038-f617-450a-8546-88bc9d3463c3" providerId="AD" clId="Web-{A13B7C9D-C5B2-9684-4272-564EA3C33467}" dt="2025-04-09T13:23:48.159" v="394" actId="1076"/>
      <pc:docMkLst>
        <pc:docMk/>
      </pc:docMkLst>
      <pc:sldChg chg="addSp delSp modSp modNotes">
        <pc:chgData name="Sophie Holland" userId="S::sophie.holland@westminster-abbey.org::973f5038-f617-450a-8546-88bc9d3463c3" providerId="AD" clId="Web-{A13B7C9D-C5B2-9684-4272-564EA3C33467}" dt="2025-04-09T13:23:48.159" v="394" actId="1076"/>
        <pc:sldMkLst>
          <pc:docMk/>
          <pc:sldMk cId="487147446" sldId="383"/>
        </pc:sldMkLst>
      </pc:sldChg>
      <pc:sldChg chg="modNotes">
        <pc:chgData name="Sophie Holland" userId="S::sophie.holland@westminster-abbey.org::973f5038-f617-450a-8546-88bc9d3463c3" providerId="AD" clId="Web-{A13B7C9D-C5B2-9684-4272-564EA3C33467}" dt="2025-04-09T13:16:58.929" v="87"/>
        <pc:sldMkLst>
          <pc:docMk/>
          <pc:sldMk cId="3924790493" sldId="389"/>
        </pc:sldMkLst>
      </pc:sldChg>
    </pc:docChg>
  </pc:docChgLst>
  <pc:docChgLst>
    <pc:chgData name="Sophie Holland" userId="S::sophie.holland@westminster-abbey.org::973f5038-f617-450a-8546-88bc9d3463c3" providerId="AD" clId="Web-{3A5B0AF0-7FB9-8542-66E0-798153E9BDF1}"/>
    <pc:docChg chg="modSld">
      <pc:chgData name="Sophie Holland" userId="S::sophie.holland@westminster-abbey.org::973f5038-f617-450a-8546-88bc9d3463c3" providerId="AD" clId="Web-{3A5B0AF0-7FB9-8542-66E0-798153E9BDF1}" dt="2025-02-27T10:03:49.633" v="12" actId="20577"/>
      <pc:docMkLst>
        <pc:docMk/>
      </pc:docMkLst>
      <pc:sldChg chg="modSp">
        <pc:chgData name="Sophie Holland" userId="S::sophie.holland@westminster-abbey.org::973f5038-f617-450a-8546-88bc9d3463c3" providerId="AD" clId="Web-{3A5B0AF0-7FB9-8542-66E0-798153E9BDF1}" dt="2025-02-27T10:03:49.633" v="12" actId="20577"/>
        <pc:sldMkLst>
          <pc:docMk/>
          <pc:sldMk cId="2829486637" sldId="379"/>
        </pc:sldMkLst>
      </pc:sldChg>
    </pc:docChg>
  </pc:docChgLst>
  <pc:docChgLst>
    <pc:chgData name="Sophie Holland" userId="S::sophie.holland@westminster-abbey.org::973f5038-f617-450a-8546-88bc9d3463c3" providerId="AD" clId="Web-{CF97F0B6-5B48-D3D7-463F-1CAD7AE595BC}"/>
    <pc:docChg chg="addSld delSld modSld sldOrd">
      <pc:chgData name="Sophie Holland" userId="S::sophie.holland@westminster-abbey.org::973f5038-f617-450a-8546-88bc9d3463c3" providerId="AD" clId="Web-{CF97F0B6-5B48-D3D7-463F-1CAD7AE595BC}" dt="2025-03-20T11:43:39.289" v="1347" actId="20577"/>
      <pc:docMkLst>
        <pc:docMk/>
      </pc:docMkLst>
      <pc:sldChg chg="modSp ord">
        <pc:chgData name="Sophie Holland" userId="S::sophie.holland@westminster-abbey.org::973f5038-f617-450a-8546-88bc9d3463c3" providerId="AD" clId="Web-{CF97F0B6-5B48-D3D7-463F-1CAD7AE595BC}" dt="2025-03-20T11:43:03.038" v="1339" actId="20577"/>
        <pc:sldMkLst>
          <pc:docMk/>
          <pc:sldMk cId="3797573281" sldId="372"/>
        </pc:sldMkLst>
      </pc:sldChg>
      <pc:sldChg chg="modSp">
        <pc:chgData name="Sophie Holland" userId="S::sophie.holland@westminster-abbey.org::973f5038-f617-450a-8546-88bc9d3463c3" providerId="AD" clId="Web-{CF97F0B6-5B48-D3D7-463F-1CAD7AE595BC}" dt="2025-03-20T11:43:39.289" v="1347" actId="20577"/>
        <pc:sldMkLst>
          <pc:docMk/>
          <pc:sldMk cId="3082164340" sldId="374"/>
        </pc:sldMkLst>
      </pc:sldChg>
      <pc:sldChg chg="modSp">
        <pc:chgData name="Sophie Holland" userId="S::sophie.holland@westminster-abbey.org::973f5038-f617-450a-8546-88bc9d3463c3" providerId="AD" clId="Web-{CF97F0B6-5B48-D3D7-463F-1CAD7AE595BC}" dt="2025-03-20T11:32:08.987" v="1320" actId="1076"/>
        <pc:sldMkLst>
          <pc:docMk/>
          <pc:sldMk cId="737567498" sldId="375"/>
        </pc:sldMkLst>
      </pc:sldChg>
      <pc:sldChg chg="addSp delSp modSp del">
        <pc:chgData name="Sophie Holland" userId="S::sophie.holland@westminster-abbey.org::973f5038-f617-450a-8546-88bc9d3463c3" providerId="AD" clId="Web-{CF97F0B6-5B48-D3D7-463F-1CAD7AE595BC}" dt="2025-03-20T11:08:15.991" v="1133"/>
        <pc:sldMkLst>
          <pc:docMk/>
          <pc:sldMk cId="2387684247" sldId="384"/>
        </pc:sldMkLst>
      </pc:sldChg>
      <pc:sldChg chg="add replId">
        <pc:chgData name="Sophie Holland" userId="S::sophie.holland@westminster-abbey.org::973f5038-f617-450a-8546-88bc9d3463c3" providerId="AD" clId="Web-{CF97F0B6-5B48-D3D7-463F-1CAD7AE595BC}" dt="2025-03-20T10:42:11.877" v="785"/>
        <pc:sldMkLst>
          <pc:docMk/>
          <pc:sldMk cId="2905643449" sldId="385"/>
        </pc:sldMkLst>
      </pc:sldChg>
      <pc:sldChg chg="addSp delSp modSp add replId">
        <pc:chgData name="Sophie Holland" userId="S::sophie.holland@westminster-abbey.org::973f5038-f617-450a-8546-88bc9d3463c3" providerId="AD" clId="Web-{CF97F0B6-5B48-D3D7-463F-1CAD7AE595BC}" dt="2025-03-20T11:43:09.320" v="1346" actId="20577"/>
        <pc:sldMkLst>
          <pc:docMk/>
          <pc:sldMk cId="2574375383" sldId="386"/>
        </pc:sldMkLst>
      </pc:sldChg>
      <pc:sldChg chg="addSp modSp add replId addAnim modNotes">
        <pc:chgData name="Sophie Holland" userId="S::sophie.holland@westminster-abbey.org::973f5038-f617-450a-8546-88bc9d3463c3" providerId="AD" clId="Web-{CF97F0B6-5B48-D3D7-463F-1CAD7AE595BC}" dt="2025-03-20T11:34:39.429" v="1331" actId="1076"/>
        <pc:sldMkLst>
          <pc:docMk/>
          <pc:sldMk cId="2737640497" sldId="387"/>
        </pc:sldMkLst>
      </pc:sldChg>
    </pc:docChg>
  </pc:docChgLst>
  <pc:docChgLst>
    <pc:chgData name="Sian Shaw" userId="S::sian.shaw@westminster-abbey.org::cf930bf7-ba7f-4ec0-9225-526cb0af2be3" providerId="AD" clId="Web-{DDA4A0F7-E8E6-F6C7-3761-7E7CD3A2CE14}"/>
    <pc:docChg chg="modSld">
      <pc:chgData name="Sian Shaw" userId="S::sian.shaw@westminster-abbey.org::cf930bf7-ba7f-4ec0-9225-526cb0af2be3" providerId="AD" clId="Web-{DDA4A0F7-E8E6-F6C7-3761-7E7CD3A2CE14}" dt="2024-06-03T10:18:14.342" v="5"/>
      <pc:docMkLst>
        <pc:docMk/>
      </pc:docMkLst>
      <pc:sldChg chg="modSp">
        <pc:chgData name="Sian Shaw" userId="S::sian.shaw@westminster-abbey.org::cf930bf7-ba7f-4ec0-9225-526cb0af2be3" providerId="AD" clId="Web-{DDA4A0F7-E8E6-F6C7-3761-7E7CD3A2CE14}" dt="2024-06-03T10:17:33.995" v="1" actId="20577"/>
        <pc:sldMkLst>
          <pc:docMk/>
          <pc:sldMk cId="145814539" sldId="379"/>
        </pc:sldMkLst>
      </pc:sldChg>
      <pc:sldChg chg="modSp delCm">
        <pc:chgData name="Sian Shaw" userId="S::sian.shaw@westminster-abbey.org::cf930bf7-ba7f-4ec0-9225-526cb0af2be3" providerId="AD" clId="Web-{DDA4A0F7-E8E6-F6C7-3761-7E7CD3A2CE14}" dt="2024-06-03T10:18:14.342" v="5"/>
        <pc:sldMkLst>
          <pc:docMk/>
          <pc:sldMk cId="335759159" sldId="386"/>
        </pc:sldMkLst>
      </pc:sldChg>
    </pc:docChg>
  </pc:docChgLst>
  <pc:docChgLst>
    <pc:chgData name="Sophie Holland" userId="S::sophie.holland@westminster-abbey.org::973f5038-f617-450a-8546-88bc9d3463c3" providerId="AD" clId="Web-{6F67CFFA-F6CD-B63F-E4CF-C40CE6F2303E}"/>
    <pc:docChg chg="addSld modSld">
      <pc:chgData name="Sophie Holland" userId="S::sophie.holland@westminster-abbey.org::973f5038-f617-450a-8546-88bc9d3463c3" providerId="AD" clId="Web-{6F67CFFA-F6CD-B63F-E4CF-C40CE6F2303E}" dt="2024-03-28T11:27:38.575" v="348"/>
      <pc:docMkLst>
        <pc:docMk/>
      </pc:docMkLst>
      <pc:sldChg chg="addSp delSp modSp">
        <pc:chgData name="Sophie Holland" userId="S::sophie.holland@westminster-abbey.org::973f5038-f617-450a-8546-88bc9d3463c3" providerId="AD" clId="Web-{6F67CFFA-F6CD-B63F-E4CF-C40CE6F2303E}" dt="2024-03-28T11:11:27.078" v="261"/>
        <pc:sldMkLst>
          <pc:docMk/>
          <pc:sldMk cId="1089888186" sldId="380"/>
        </pc:sldMkLst>
      </pc:sldChg>
      <pc:sldChg chg="addSp delSp modSp add replId">
        <pc:chgData name="Sophie Holland" userId="S::sophie.holland@westminster-abbey.org::973f5038-f617-450a-8546-88bc9d3463c3" providerId="AD" clId="Web-{6F67CFFA-F6CD-B63F-E4CF-C40CE6F2303E}" dt="2024-03-28T11:25:04.289" v="335" actId="1076"/>
        <pc:sldMkLst>
          <pc:docMk/>
          <pc:sldMk cId="3641375729" sldId="383"/>
        </pc:sldMkLst>
      </pc:sldChg>
      <pc:sldChg chg="addSp delSp modSp add replId">
        <pc:chgData name="Sophie Holland" userId="S::sophie.holland@westminster-abbey.org::973f5038-f617-450a-8546-88bc9d3463c3" providerId="AD" clId="Web-{6F67CFFA-F6CD-B63F-E4CF-C40CE6F2303E}" dt="2024-03-28T11:27:38.575" v="348"/>
        <pc:sldMkLst>
          <pc:docMk/>
          <pc:sldMk cId="384624548" sldId="384"/>
        </pc:sldMkLst>
      </pc:sldChg>
      <pc:sldChg chg="add replId">
        <pc:chgData name="Sophie Holland" userId="S::sophie.holland@westminster-abbey.org::973f5038-f617-450a-8546-88bc9d3463c3" providerId="AD" clId="Web-{6F67CFFA-F6CD-B63F-E4CF-C40CE6F2303E}" dt="2024-03-28T11:19:26.701" v="295"/>
        <pc:sldMkLst>
          <pc:docMk/>
          <pc:sldMk cId="1954523333" sldId="385"/>
        </pc:sldMkLst>
      </pc:sldChg>
      <pc:sldChg chg="add replId">
        <pc:chgData name="Sophie Holland" userId="S::sophie.holland@westminster-abbey.org::973f5038-f617-450a-8546-88bc9d3463c3" providerId="AD" clId="Web-{6F67CFFA-F6CD-B63F-E4CF-C40CE6F2303E}" dt="2024-03-28T11:19:29.326" v="296"/>
        <pc:sldMkLst>
          <pc:docMk/>
          <pc:sldMk cId="335759159" sldId="386"/>
        </pc:sldMkLst>
      </pc:sldChg>
      <pc:sldChg chg="add replId">
        <pc:chgData name="Sophie Holland" userId="S::sophie.holland@westminster-abbey.org::973f5038-f617-450a-8546-88bc9d3463c3" providerId="AD" clId="Web-{6F67CFFA-F6CD-B63F-E4CF-C40CE6F2303E}" dt="2024-03-28T11:19:33.452" v="297"/>
        <pc:sldMkLst>
          <pc:docMk/>
          <pc:sldMk cId="3094434956" sldId="387"/>
        </pc:sldMkLst>
      </pc:sldChg>
      <pc:sldChg chg="add replId">
        <pc:chgData name="Sophie Holland" userId="S::sophie.holland@westminster-abbey.org::973f5038-f617-450a-8546-88bc9d3463c3" providerId="AD" clId="Web-{6F67CFFA-F6CD-B63F-E4CF-C40CE6F2303E}" dt="2024-03-28T11:19:35.358" v="298"/>
        <pc:sldMkLst>
          <pc:docMk/>
          <pc:sldMk cId="556748090" sldId="388"/>
        </pc:sldMkLst>
      </pc:sldChg>
    </pc:docChg>
  </pc:docChgLst>
  <pc:docChgLst>
    <pc:chgData name="Sophie Holland" userId="S::sophie.holland@westminster-abbey.org::973f5038-f617-450a-8546-88bc9d3463c3" providerId="AD" clId="Web-{11412941-E7AE-95DE-EAFA-C8FED5B79E2E}"/>
    <pc:docChg chg="modSld">
      <pc:chgData name="Sophie Holland" userId="S::sophie.holland@westminster-abbey.org::973f5038-f617-450a-8546-88bc9d3463c3" providerId="AD" clId="Web-{11412941-E7AE-95DE-EAFA-C8FED5B79E2E}" dt="2024-04-15T13:19:59.822" v="2" actId="20577"/>
      <pc:docMkLst>
        <pc:docMk/>
      </pc:docMkLst>
      <pc:sldChg chg="modSp">
        <pc:chgData name="Sophie Holland" userId="S::sophie.holland@westminster-abbey.org::973f5038-f617-450a-8546-88bc9d3463c3" providerId="AD" clId="Web-{11412941-E7AE-95DE-EAFA-C8FED5B79E2E}" dt="2024-04-15T13:19:59.822" v="2" actId="20577"/>
        <pc:sldMkLst>
          <pc:docMk/>
          <pc:sldMk cId="1089888186" sldId="380"/>
        </pc:sldMkLst>
      </pc:sldChg>
    </pc:docChg>
  </pc:docChgLst>
  <pc:docChgLst>
    <pc:chgData name="Sophie Holland" userId="S::sophie.holland@westminster-abbey.org::973f5038-f617-450a-8546-88bc9d3463c3" providerId="AD" clId="Web-{6BCE91FC-CACE-1A62-B3EC-3EC68D8BD8BE}"/>
    <pc:docChg chg="modSld">
      <pc:chgData name="Sophie Holland" userId="S::sophie.holland@westminster-abbey.org::973f5038-f617-450a-8546-88bc9d3463c3" providerId="AD" clId="Web-{6BCE91FC-CACE-1A62-B3EC-3EC68D8BD8BE}" dt="2025-03-26T16:40:14.070" v="843" actId="1076"/>
      <pc:docMkLst>
        <pc:docMk/>
      </pc:docMkLst>
      <pc:sldChg chg="modSp">
        <pc:chgData name="Sophie Holland" userId="S::sophie.holland@westminster-abbey.org::973f5038-f617-450a-8546-88bc9d3463c3" providerId="AD" clId="Web-{6BCE91FC-CACE-1A62-B3EC-3EC68D8BD8BE}" dt="2025-03-26T11:47:26.829" v="18" actId="20577"/>
        <pc:sldMkLst>
          <pc:docMk/>
          <pc:sldMk cId="2469667818" sldId="370"/>
        </pc:sldMkLst>
      </pc:sldChg>
      <pc:sldChg chg="addSp delSp modSp modNotes">
        <pc:chgData name="Sophie Holland" userId="S::sophie.holland@westminster-abbey.org::973f5038-f617-450a-8546-88bc9d3463c3" providerId="AD" clId="Web-{6BCE91FC-CACE-1A62-B3EC-3EC68D8BD8BE}" dt="2025-03-26T16:37:39.828" v="796"/>
        <pc:sldMkLst>
          <pc:docMk/>
          <pc:sldMk cId="3082164340" sldId="374"/>
        </pc:sldMkLst>
      </pc:sldChg>
      <pc:sldChg chg="addSp delSp modSp modNotes">
        <pc:chgData name="Sophie Holland" userId="S::sophie.holland@westminster-abbey.org::973f5038-f617-450a-8546-88bc9d3463c3" providerId="AD" clId="Web-{6BCE91FC-CACE-1A62-B3EC-3EC68D8BD8BE}" dt="2025-03-26T16:40:14.070" v="843" actId="1076"/>
        <pc:sldMkLst>
          <pc:docMk/>
          <pc:sldMk cId="2905643449" sldId="385"/>
        </pc:sldMkLst>
      </pc:sldChg>
      <pc:sldChg chg="modSp">
        <pc:chgData name="Sophie Holland" userId="S::sophie.holland@westminster-abbey.org::973f5038-f617-450a-8546-88bc9d3463c3" providerId="AD" clId="Web-{6BCE91FC-CACE-1A62-B3EC-3EC68D8BD8BE}" dt="2025-03-26T16:27:03.220" v="595" actId="1076"/>
        <pc:sldMkLst>
          <pc:docMk/>
          <pc:sldMk cId="2574375383" sldId="386"/>
        </pc:sldMkLst>
      </pc:sldChg>
    </pc:docChg>
  </pc:docChgLst>
  <pc:docChgLst>
    <pc:chgData name="Sophie Holland" userId="S::sophie.holland@westminster-abbey.org::973f5038-f617-450a-8546-88bc9d3463c3" providerId="AD" clId="Web-{15BD7409-DC53-545A-0487-245103939FF4}"/>
    <pc:docChg chg="addSld delSld">
      <pc:chgData name="Sophie Holland" userId="S::sophie.holland@westminster-abbey.org::973f5038-f617-450a-8546-88bc9d3463c3" providerId="AD" clId="Web-{15BD7409-DC53-545A-0487-245103939FF4}" dt="2024-09-10T15:24:18.885" v="1"/>
      <pc:docMkLst>
        <pc:docMk/>
      </pc:docMkLst>
      <pc:sldChg chg="add del">
        <pc:chgData name="Sophie Holland" userId="S::sophie.holland@westminster-abbey.org::973f5038-f617-450a-8546-88bc9d3463c3" providerId="AD" clId="Web-{15BD7409-DC53-545A-0487-245103939FF4}" dt="2024-09-10T15:24:18.885" v="1"/>
        <pc:sldMkLst>
          <pc:docMk/>
          <pc:sldMk cId="3655528256" sldId="389"/>
        </pc:sldMkLst>
      </pc:sldChg>
    </pc:docChg>
  </pc:docChgLst>
  <pc:docChgLst>
    <pc:chgData name="Sophie Holland" userId="S::sophie.holland@westminster-abbey.org::973f5038-f617-450a-8546-88bc9d3463c3" providerId="AD" clId="Web-{866918CC-67D4-B5BC-AC12-706397BB26D2}"/>
    <pc:docChg chg="modSld sldOrd">
      <pc:chgData name="Sophie Holland" userId="S::sophie.holland@westminster-abbey.org::973f5038-f617-450a-8546-88bc9d3463c3" providerId="AD" clId="Web-{866918CC-67D4-B5BC-AC12-706397BB26D2}" dt="2025-02-25T12:13:30.119" v="852"/>
      <pc:docMkLst>
        <pc:docMk/>
      </pc:docMkLst>
      <pc:sldChg chg="addSp delSp modSp modNotes">
        <pc:chgData name="Sophie Holland" userId="S::sophie.holland@westminster-abbey.org::973f5038-f617-450a-8546-88bc9d3463c3" providerId="AD" clId="Web-{866918CC-67D4-B5BC-AC12-706397BB26D2}" dt="2025-02-25T11:49:55.691" v="812" actId="14100"/>
        <pc:sldMkLst>
          <pc:docMk/>
          <pc:sldMk cId="1471310714" sldId="367"/>
        </pc:sldMkLst>
      </pc:sldChg>
      <pc:sldChg chg="addSp delSp modSp">
        <pc:chgData name="Sophie Holland" userId="S::sophie.holland@westminster-abbey.org::973f5038-f617-450a-8546-88bc9d3463c3" providerId="AD" clId="Web-{866918CC-67D4-B5BC-AC12-706397BB26D2}" dt="2025-02-25T11:38:06.907" v="625"/>
        <pc:sldMkLst>
          <pc:docMk/>
          <pc:sldMk cId="2463139363" sldId="368"/>
        </pc:sldMkLst>
      </pc:sldChg>
      <pc:sldChg chg="addSp delSp modSp">
        <pc:chgData name="Sophie Holland" userId="S::sophie.holland@westminster-abbey.org::973f5038-f617-450a-8546-88bc9d3463c3" providerId="AD" clId="Web-{866918CC-67D4-B5BC-AC12-706397BB26D2}" dt="2025-02-25T11:28:33.079" v="475" actId="20577"/>
        <pc:sldMkLst>
          <pc:docMk/>
          <pc:sldMk cId="2469667818" sldId="370"/>
        </pc:sldMkLst>
      </pc:sldChg>
      <pc:sldChg chg="modSp">
        <pc:chgData name="Sophie Holland" userId="S::sophie.holland@westminster-abbey.org::973f5038-f617-450a-8546-88bc9d3463c3" providerId="AD" clId="Web-{866918CC-67D4-B5BC-AC12-706397BB26D2}" dt="2025-02-25T11:27:35.968" v="402" actId="20577"/>
        <pc:sldMkLst>
          <pc:docMk/>
          <pc:sldMk cId="3797573281" sldId="372"/>
        </pc:sldMkLst>
      </pc:sldChg>
      <pc:sldChg chg="ord">
        <pc:chgData name="Sophie Holland" userId="S::sophie.holland@westminster-abbey.org::973f5038-f617-450a-8546-88bc9d3463c3" providerId="AD" clId="Web-{866918CC-67D4-B5BC-AC12-706397BB26D2}" dt="2025-02-25T11:27:39.859" v="403"/>
        <pc:sldMkLst>
          <pc:docMk/>
          <pc:sldMk cId="3082164340" sldId="374"/>
        </pc:sldMkLst>
      </pc:sldChg>
      <pc:sldChg chg="modSp">
        <pc:chgData name="Sophie Holland" userId="S::sophie.holland@westminster-abbey.org::973f5038-f617-450a-8546-88bc9d3463c3" providerId="AD" clId="Web-{866918CC-67D4-B5BC-AC12-706397BB26D2}" dt="2025-02-25T11:54:23.073" v="830" actId="20577"/>
        <pc:sldMkLst>
          <pc:docMk/>
          <pc:sldMk cId="1772855760" sldId="376"/>
        </pc:sldMkLst>
      </pc:sldChg>
      <pc:sldChg chg="addSp modSp ord">
        <pc:chgData name="Sophie Holland" userId="S::sophie.holland@westminster-abbey.org::973f5038-f617-450a-8546-88bc9d3463c3" providerId="AD" clId="Web-{866918CC-67D4-B5BC-AC12-706397BB26D2}" dt="2025-02-25T11:43:35.728" v="742" actId="20577"/>
        <pc:sldMkLst>
          <pc:docMk/>
          <pc:sldMk cId="3257540298" sldId="377"/>
        </pc:sldMkLst>
      </pc:sldChg>
    </pc:docChg>
  </pc:docChgLst>
  <pc:docChgLst>
    <pc:chgData name="Sophie Holland" userId="S::sophie.holland@westminster-abbey.org::973f5038-f617-450a-8546-88bc9d3463c3" providerId="AD" clId="Web-{1494A9C8-FE64-88C2-61DC-22CCA75B1651}"/>
    <pc:docChg chg="modSld">
      <pc:chgData name="Sophie Holland" userId="S::sophie.holland@westminster-abbey.org::973f5038-f617-450a-8546-88bc9d3463c3" providerId="AD" clId="Web-{1494A9C8-FE64-88C2-61DC-22CCA75B1651}" dt="2024-03-01T11:43:50.014" v="19" actId="20577"/>
      <pc:docMkLst>
        <pc:docMk/>
      </pc:docMkLst>
    </pc:docChg>
  </pc:docChgLst>
  <pc:docChgLst>
    <pc:chgData name="Sophie Holland" userId="S::sophie.holland@westminster-abbey.org::973f5038-f617-450a-8546-88bc9d3463c3" providerId="AD" clId="Web-{58F0CB8D-07CF-4F94-23B1-EC10A140D042}"/>
    <pc:docChg chg="modSld">
      <pc:chgData name="Sophie Holland" userId="S::sophie.holland@westminster-abbey.org::973f5038-f617-450a-8546-88bc9d3463c3" providerId="AD" clId="Web-{58F0CB8D-07CF-4F94-23B1-EC10A140D042}" dt="2025-04-07T14:38:26.485" v="14" actId="20577"/>
      <pc:docMkLst>
        <pc:docMk/>
      </pc:docMkLst>
    </pc:docChg>
  </pc:docChgLst>
  <pc:docChgLst>
    <pc:chgData name="Sian Shaw" userId="cf930bf7-ba7f-4ec0-9225-526cb0af2be3" providerId="ADAL" clId="{2E8C12AC-DA7D-494E-B0F8-73761B3E56C7}"/>
    <pc:docChg chg="custSel modSld">
      <pc:chgData name="Sian Shaw" userId="cf930bf7-ba7f-4ec0-9225-526cb0af2be3" providerId="ADAL" clId="{2E8C12AC-DA7D-494E-B0F8-73761B3E56C7}" dt="2025-04-17T12:16:07.634" v="0" actId="27636"/>
      <pc:docMkLst>
        <pc:docMk/>
      </pc:docMkLst>
      <pc:sldChg chg="modSp mod">
        <pc:chgData name="Sian Shaw" userId="cf930bf7-ba7f-4ec0-9225-526cb0af2be3" providerId="ADAL" clId="{2E8C12AC-DA7D-494E-B0F8-73761B3E56C7}" dt="2025-04-17T12:16:07.634" v="0" actId="27636"/>
        <pc:sldMkLst>
          <pc:docMk/>
          <pc:sldMk cId="2737640497" sldId="387"/>
        </pc:sldMkLst>
      </pc:sldChg>
    </pc:docChg>
  </pc:docChgLst>
  <pc:docChgLst>
    <pc:chgData name="Sophie Holland" userId="S::sophie.holland@westminster-abbey.org::973f5038-f617-450a-8546-88bc9d3463c3" providerId="AD" clId="Web-{696FCA24-272D-6DD9-8575-C412ACF6D0FC}"/>
    <pc:docChg chg="addSld delSld modSld">
      <pc:chgData name="Sophie Holland" userId="S::sophie.holland@westminster-abbey.org::973f5038-f617-450a-8546-88bc9d3463c3" providerId="AD" clId="Web-{696FCA24-272D-6DD9-8575-C412ACF6D0FC}" dt="2024-03-01T13:51:42.008" v="660" actId="20577"/>
      <pc:docMkLst>
        <pc:docMk/>
      </pc:docMkLst>
      <pc:sldChg chg="addSp delSp modSp add del replId">
        <pc:chgData name="Sophie Holland" userId="S::sophie.holland@westminster-abbey.org::973f5038-f617-450a-8546-88bc9d3463c3" providerId="AD" clId="Web-{696FCA24-272D-6DD9-8575-C412ACF6D0FC}" dt="2024-03-01T11:48:10.271" v="111"/>
        <pc:sldMkLst>
          <pc:docMk/>
          <pc:sldMk cId="2359225875" sldId="366"/>
        </pc:sldMkLst>
      </pc:sldChg>
      <pc:sldChg chg="modSp add replId">
        <pc:chgData name="Sophie Holland" userId="S::sophie.holland@westminster-abbey.org::973f5038-f617-450a-8546-88bc9d3463c3" providerId="AD" clId="Web-{696FCA24-272D-6DD9-8575-C412ACF6D0FC}" dt="2024-03-01T13:51:42.008" v="660" actId="20577"/>
        <pc:sldMkLst>
          <pc:docMk/>
          <pc:sldMk cId="394851895" sldId="367"/>
        </pc:sldMkLst>
      </pc:sldChg>
      <pc:sldChg chg="addSp delSp modSp add replId">
        <pc:chgData name="Sophie Holland" userId="S::sophie.holland@westminster-abbey.org::973f5038-f617-450a-8546-88bc9d3463c3" providerId="AD" clId="Web-{696FCA24-272D-6DD9-8575-C412ACF6D0FC}" dt="2024-03-01T11:52:18.677" v="258"/>
        <pc:sldMkLst>
          <pc:docMk/>
          <pc:sldMk cId="617494543" sldId="368"/>
        </pc:sldMkLst>
      </pc:sldChg>
      <pc:sldChg chg="addSp delSp modSp add replId">
        <pc:chgData name="Sophie Holland" userId="S::sophie.holland@westminster-abbey.org::973f5038-f617-450a-8546-88bc9d3463c3" providerId="AD" clId="Web-{696FCA24-272D-6DD9-8575-C412ACF6D0FC}" dt="2024-03-01T11:55:53.331" v="407" actId="20577"/>
        <pc:sldMkLst>
          <pc:docMk/>
          <pc:sldMk cId="351416535" sldId="369"/>
        </pc:sldMkLst>
      </pc:sldChg>
      <pc:sldChg chg="add del replId">
        <pc:chgData name="Sophie Holland" userId="S::sophie.holland@westminster-abbey.org::973f5038-f617-450a-8546-88bc9d3463c3" providerId="AD" clId="Web-{696FCA24-272D-6DD9-8575-C412ACF6D0FC}" dt="2024-03-01T11:48:12.864" v="112"/>
        <pc:sldMkLst>
          <pc:docMk/>
          <pc:sldMk cId="948288030" sldId="369"/>
        </pc:sldMkLst>
      </pc:sldChg>
      <pc:sldChg chg="add del replId">
        <pc:chgData name="Sophie Holland" userId="S::sophie.holland@westminster-abbey.org::973f5038-f617-450a-8546-88bc9d3463c3" providerId="AD" clId="Web-{696FCA24-272D-6DD9-8575-C412ACF6D0FC}" dt="2024-03-01T11:56:37.146" v="410"/>
        <pc:sldMkLst>
          <pc:docMk/>
          <pc:sldMk cId="3979774926" sldId="370"/>
        </pc:sldMkLst>
      </pc:sldChg>
      <pc:sldChg chg="modSp add replId">
        <pc:chgData name="Sophie Holland" userId="S::sophie.holland@westminster-abbey.org::973f5038-f617-450a-8546-88bc9d3463c3" providerId="AD" clId="Web-{696FCA24-272D-6DD9-8575-C412ACF6D0FC}" dt="2024-03-01T11:58:12.637" v="424" actId="20577"/>
        <pc:sldMkLst>
          <pc:docMk/>
          <pc:sldMk cId="3817499845" sldId="371"/>
        </pc:sldMkLst>
      </pc:sldChg>
      <pc:sldChg chg="modSp add replId">
        <pc:chgData name="Sophie Holland" userId="S::sophie.holland@westminster-abbey.org::973f5038-f617-450a-8546-88bc9d3463c3" providerId="AD" clId="Web-{696FCA24-272D-6DD9-8575-C412ACF6D0FC}" dt="2024-03-01T12:18:59.747" v="602" actId="20577"/>
        <pc:sldMkLst>
          <pc:docMk/>
          <pc:sldMk cId="439086660" sldId="372"/>
        </pc:sldMkLst>
      </pc:sldChg>
      <pc:sldChg chg="modSp add replId">
        <pc:chgData name="Sophie Holland" userId="S::sophie.holland@westminster-abbey.org::973f5038-f617-450a-8546-88bc9d3463c3" providerId="AD" clId="Web-{696FCA24-272D-6DD9-8575-C412ACF6D0FC}" dt="2024-03-01T12:19:13.841" v="608" actId="20577"/>
        <pc:sldMkLst>
          <pc:docMk/>
          <pc:sldMk cId="3450102507" sldId="373"/>
        </pc:sldMkLst>
      </pc:sldChg>
      <pc:sldChg chg="modSp add replId">
        <pc:chgData name="Sophie Holland" userId="S::sophie.holland@westminster-abbey.org::973f5038-f617-450a-8546-88bc9d3463c3" providerId="AD" clId="Web-{696FCA24-272D-6DD9-8575-C412ACF6D0FC}" dt="2024-03-01T12:20:02.860" v="636" actId="20577"/>
        <pc:sldMkLst>
          <pc:docMk/>
          <pc:sldMk cId="979276676" sldId="37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55776E-292F-437A-9B41-6AA1A066AFB1}" type="datetimeFigureOut">
              <a:rPr lang="en-GB" smtClean="0"/>
              <a:t>08/07/2025</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249C6D-FBAB-4560-AF80-E37FDE38022A}" type="slidenum">
              <a:rPr lang="en-GB" smtClean="0"/>
              <a:t>‹#›</a:t>
            </a:fld>
            <a:endParaRPr lang="en-GB"/>
          </a:p>
        </p:txBody>
      </p:sp>
    </p:spTree>
    <p:extLst>
      <p:ext uri="{BB962C8B-B14F-4D97-AF65-F5344CB8AC3E}">
        <p14:creationId xmlns:p14="http://schemas.microsoft.com/office/powerpoint/2010/main" val="2290036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©2025 Dean</a:t>
            </a:r>
            <a:r>
              <a:rPr lang="en-US" baseline="0"/>
              <a:t> &amp; Chapter of Westminster</a:t>
            </a:r>
            <a:endParaRPr lang="en-GB"/>
          </a:p>
          <a:p>
            <a:endParaRPr lang="en-GB"/>
          </a:p>
        </p:txBody>
      </p:sp>
      <p:sp>
        <p:nvSpPr>
          <p:cNvPr id="4" name="Slide Number Placeholder 3"/>
          <p:cNvSpPr>
            <a:spLocks noGrp="1"/>
          </p:cNvSpPr>
          <p:nvPr>
            <p:ph type="sldNum" sz="quarter" idx="10"/>
          </p:nvPr>
        </p:nvSpPr>
        <p:spPr/>
        <p:txBody>
          <a:bodyPr/>
          <a:lstStyle/>
          <a:p>
            <a:fld id="{5C249C6D-FBAB-4560-AF80-E37FDE38022A}" type="slidenum">
              <a:rPr lang="en-GB" smtClean="0"/>
              <a:t>1</a:t>
            </a:fld>
            <a:endParaRPr lang="en-GB"/>
          </a:p>
        </p:txBody>
      </p:sp>
    </p:spTree>
    <p:extLst>
      <p:ext uri="{BB962C8B-B14F-4D97-AF65-F5344CB8AC3E}">
        <p14:creationId xmlns:p14="http://schemas.microsoft.com/office/powerpoint/2010/main" val="39947205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4CC9BC-2973-8256-CECF-37EB0C8F922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2804D76-40B0-B623-8199-40104F55CCB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6686562-AEAF-D5E6-A6F4-630C4C14EB15}"/>
              </a:ext>
            </a:extLst>
          </p:cNvPr>
          <p:cNvSpPr>
            <a:spLocks noGrp="1"/>
          </p:cNvSpPr>
          <p:nvPr>
            <p:ph type="body" idx="1"/>
          </p:nvPr>
        </p:nvSpPr>
        <p:spPr/>
        <p:txBody>
          <a:bodyPr/>
          <a:lstStyle/>
          <a:p>
            <a:r>
              <a:rPr lang="en-GB">
                <a:ea typeface="Calibri"/>
                <a:cs typeface="Calibri"/>
              </a:rPr>
              <a:t>Image:</a:t>
            </a:r>
            <a:endParaRPr lang="en-GB"/>
          </a:p>
          <a:p>
            <a:r>
              <a:rPr lang="en-GB" b="0" i="0">
                <a:effectLst/>
              </a:rPr>
              <a:t>© </a:t>
            </a:r>
            <a:r>
              <a:rPr lang="en-GB"/>
              <a:t>2025 Dean and Chapter of Westminster</a:t>
            </a:r>
            <a:endParaRPr lang="en-US">
              <a:ea typeface="Calibri"/>
              <a:cs typeface="Calibri"/>
            </a:endParaRPr>
          </a:p>
          <a:p>
            <a:endParaRPr lang="en-GB">
              <a:ea typeface="Calibri"/>
              <a:cs typeface="Calibri"/>
            </a:endParaRPr>
          </a:p>
        </p:txBody>
      </p:sp>
      <p:sp>
        <p:nvSpPr>
          <p:cNvPr id="4" name="Slide Number Placeholder 3">
            <a:extLst>
              <a:ext uri="{FF2B5EF4-FFF2-40B4-BE49-F238E27FC236}">
                <a16:creationId xmlns:a16="http://schemas.microsoft.com/office/drawing/2014/main" id="{F39CA53B-78DF-0BCD-69BA-E922DD15429E}"/>
              </a:ext>
            </a:extLst>
          </p:cNvPr>
          <p:cNvSpPr>
            <a:spLocks noGrp="1"/>
          </p:cNvSpPr>
          <p:nvPr>
            <p:ph type="sldNum" sz="quarter" idx="5"/>
          </p:nvPr>
        </p:nvSpPr>
        <p:spPr/>
        <p:txBody>
          <a:bodyPr/>
          <a:lstStyle/>
          <a:p>
            <a:fld id="{F747F985-A9C5-9346-821E-ABAE6B283852}" type="slidenum">
              <a:rPr lang="en-US" smtClean="0"/>
              <a:t>10</a:t>
            </a:fld>
            <a:endParaRPr lang="en-US"/>
          </a:p>
        </p:txBody>
      </p:sp>
    </p:spTree>
    <p:extLst>
      <p:ext uri="{BB962C8B-B14F-4D97-AF65-F5344CB8AC3E}">
        <p14:creationId xmlns:p14="http://schemas.microsoft.com/office/powerpoint/2010/main" val="4634871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ea typeface="Calibri"/>
                <a:cs typeface="Calibri"/>
              </a:rPr>
              <a:t>Image:</a:t>
            </a:r>
            <a:endParaRPr lang="en-US">
              <a:ea typeface="Calibri" panose="020F0502020204030204"/>
              <a:cs typeface="Calibri" panose="020F0502020204030204"/>
            </a:endParaRPr>
          </a:p>
          <a:p>
            <a:r>
              <a:rPr lang="en-US"/>
              <a:t>©2025 Dean &amp; Chapter of Westminster</a:t>
            </a:r>
            <a:endParaRPr lang="en-GB">
              <a:solidFill>
                <a:srgbClr val="AAADB7"/>
              </a:solidFill>
              <a:latin typeface="Source Sans Pro"/>
              <a:ea typeface="Source Sans Pro"/>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11</a:t>
            </a:fld>
            <a:endParaRPr lang="en-US"/>
          </a:p>
        </p:txBody>
      </p:sp>
    </p:spTree>
    <p:extLst>
      <p:ext uri="{BB962C8B-B14F-4D97-AF65-F5344CB8AC3E}">
        <p14:creationId xmlns:p14="http://schemas.microsoft.com/office/powerpoint/2010/main" val="31031929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D6DC72-750E-D1E8-4C83-223049290B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FF6C64B-3588-E858-E3BE-3A8242DB6B5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A476F80-A47D-5E50-8EC4-821625CE87A6}"/>
              </a:ext>
            </a:extLst>
          </p:cNvPr>
          <p:cNvSpPr>
            <a:spLocks noGrp="1"/>
          </p:cNvSpPr>
          <p:nvPr>
            <p:ph type="body" idx="1"/>
          </p:nvPr>
        </p:nvSpPr>
        <p:spPr/>
        <p:txBody>
          <a:bodyPr/>
          <a:lstStyle/>
          <a:p>
            <a:r>
              <a:rPr lang="en-GB">
                <a:ea typeface="Calibri"/>
                <a:cs typeface="Calibri"/>
              </a:rPr>
              <a:t>Image:</a:t>
            </a:r>
            <a:endParaRPr lang="en-US">
              <a:ea typeface="Calibri"/>
              <a:cs typeface="Calibri"/>
            </a:endParaRPr>
          </a:p>
          <a:p>
            <a:r>
              <a:rPr lang="en-US">
                <a:ea typeface="Calibri"/>
                <a:cs typeface="Calibri"/>
              </a:rPr>
              <a:t>©2025 Dean &amp; Chapter of Westminster</a:t>
            </a:r>
            <a:endParaRPr lang="en-GB">
              <a:ea typeface="Calibri"/>
              <a:cs typeface="Calibri"/>
            </a:endParaRPr>
          </a:p>
        </p:txBody>
      </p:sp>
      <p:sp>
        <p:nvSpPr>
          <p:cNvPr id="4" name="Slide Number Placeholder 3">
            <a:extLst>
              <a:ext uri="{FF2B5EF4-FFF2-40B4-BE49-F238E27FC236}">
                <a16:creationId xmlns:a16="http://schemas.microsoft.com/office/drawing/2014/main" id="{48FBA611-C885-66B7-AFFF-DE423B482983}"/>
              </a:ext>
            </a:extLst>
          </p:cNvPr>
          <p:cNvSpPr>
            <a:spLocks noGrp="1"/>
          </p:cNvSpPr>
          <p:nvPr>
            <p:ph type="sldNum" sz="quarter" idx="5"/>
          </p:nvPr>
        </p:nvSpPr>
        <p:spPr/>
        <p:txBody>
          <a:bodyPr/>
          <a:lstStyle/>
          <a:p>
            <a:fld id="{F747F985-A9C5-9346-821E-ABAE6B283852}" type="slidenum">
              <a:rPr lang="en-US" smtClean="0"/>
              <a:t>12</a:t>
            </a:fld>
            <a:endParaRPr lang="en-US"/>
          </a:p>
        </p:txBody>
      </p:sp>
    </p:spTree>
    <p:extLst>
      <p:ext uri="{BB962C8B-B14F-4D97-AF65-F5344CB8AC3E}">
        <p14:creationId xmlns:p14="http://schemas.microsoft.com/office/powerpoint/2010/main" val="14127035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251B8A-5BCA-F4E8-29B7-A668E342CF2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E56075-C80B-4D11-707B-C88210E7F2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A8C3233-0CE8-4519-8B98-58B96EDED559}"/>
              </a:ext>
            </a:extLst>
          </p:cNvPr>
          <p:cNvSpPr>
            <a:spLocks noGrp="1"/>
          </p:cNvSpPr>
          <p:nvPr>
            <p:ph type="body" idx="1"/>
          </p:nvPr>
        </p:nvSpPr>
        <p:spPr/>
        <p:txBody>
          <a:bodyPr/>
          <a:lstStyle/>
          <a:p>
            <a:r>
              <a:rPr lang="en-GB">
                <a:solidFill>
                  <a:srgbClr val="000000"/>
                </a:solidFill>
                <a:latin typeface="Calibri"/>
                <a:ea typeface="Calibri"/>
                <a:cs typeface="Calibri"/>
              </a:rPr>
              <a:t>Image:</a:t>
            </a:r>
            <a:endParaRPr lang="en-GB">
              <a:solidFill>
                <a:srgbClr val="000000"/>
              </a:solidFill>
            </a:endParaRPr>
          </a:p>
          <a:p>
            <a:r>
              <a:rPr lang="en-US">
                <a:solidFill>
                  <a:srgbClr val="000000"/>
                </a:solidFill>
              </a:rPr>
              <a:t>©2025 Dean &amp; Chapter of Westminster</a:t>
            </a:r>
            <a:endParaRPr lang="en-GB">
              <a:solidFill>
                <a:srgbClr val="000000"/>
              </a:solidFill>
              <a:latin typeface="Calibri"/>
              <a:ea typeface="Calibri"/>
              <a:cs typeface="Calibri"/>
            </a:endParaRPr>
          </a:p>
          <a:p>
            <a:endParaRPr lang="en-GB">
              <a:solidFill>
                <a:srgbClr val="000000"/>
              </a:solidFill>
              <a:latin typeface="Calibri"/>
              <a:ea typeface="Calibri"/>
              <a:cs typeface="Calibri"/>
            </a:endParaRPr>
          </a:p>
          <a:p>
            <a:endParaRPr lang="en-GB">
              <a:solidFill>
                <a:srgbClr val="AAADB7"/>
              </a:solidFill>
              <a:latin typeface="Source Sans Pro"/>
              <a:ea typeface="Source Sans Pro"/>
            </a:endParaRPr>
          </a:p>
        </p:txBody>
      </p:sp>
      <p:sp>
        <p:nvSpPr>
          <p:cNvPr id="4" name="Slide Number Placeholder 3">
            <a:extLst>
              <a:ext uri="{FF2B5EF4-FFF2-40B4-BE49-F238E27FC236}">
                <a16:creationId xmlns:a16="http://schemas.microsoft.com/office/drawing/2014/main" id="{9D51A0FE-324F-2086-A141-257C7000DAF4}"/>
              </a:ext>
            </a:extLst>
          </p:cNvPr>
          <p:cNvSpPr>
            <a:spLocks noGrp="1"/>
          </p:cNvSpPr>
          <p:nvPr>
            <p:ph type="sldNum" sz="quarter" idx="5"/>
          </p:nvPr>
        </p:nvSpPr>
        <p:spPr/>
        <p:txBody>
          <a:bodyPr/>
          <a:lstStyle/>
          <a:p>
            <a:fld id="{F747F985-A9C5-9346-821E-ABAE6B283852}" type="slidenum">
              <a:rPr lang="en-US" smtClean="0"/>
              <a:t>13</a:t>
            </a:fld>
            <a:endParaRPr lang="en-US"/>
          </a:p>
        </p:txBody>
      </p:sp>
    </p:spTree>
    <p:extLst>
      <p:ext uri="{BB962C8B-B14F-4D97-AF65-F5344CB8AC3E}">
        <p14:creationId xmlns:p14="http://schemas.microsoft.com/office/powerpoint/2010/main" val="32933112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8E5029-68A4-5729-0BF7-0482B52742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02DC26-FE89-B4CA-6E76-11D1C68013E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0D91EDD-C89D-308B-ADFB-6B488BD40CE0}"/>
              </a:ext>
            </a:extLst>
          </p:cNvPr>
          <p:cNvSpPr>
            <a:spLocks noGrp="1"/>
          </p:cNvSpPr>
          <p:nvPr>
            <p:ph type="body" idx="1"/>
          </p:nvPr>
        </p:nvSpPr>
        <p:spPr/>
        <p:txBody>
          <a:bodyPr/>
          <a:lstStyle/>
          <a:p>
            <a:r>
              <a:rPr lang="en-GB">
                <a:ea typeface="Calibri"/>
                <a:cs typeface="Calibri"/>
              </a:rPr>
              <a:t>Images:</a:t>
            </a:r>
            <a:endParaRPr lang="en-US">
              <a:ea typeface="Calibri"/>
              <a:cs typeface="Calibri"/>
            </a:endParaRPr>
          </a:p>
          <a:p>
            <a:r>
              <a:rPr lang="en-GB" err="1">
                <a:solidFill>
                  <a:srgbClr val="000000"/>
                </a:solidFill>
                <a:latin typeface="Calibri"/>
                <a:ea typeface="Calibri"/>
                <a:cs typeface="Calibri"/>
              </a:rPr>
              <a:t>Pixabay</a:t>
            </a:r>
            <a:endParaRPr lang="en-GB">
              <a:solidFill>
                <a:srgbClr val="000000"/>
              </a:solidFill>
              <a:latin typeface="Calibri"/>
              <a:ea typeface="Calibri"/>
              <a:cs typeface="Calibri"/>
            </a:endParaRPr>
          </a:p>
          <a:p>
            <a:endParaRPr lang="en-GB">
              <a:solidFill>
                <a:srgbClr val="000000"/>
              </a:solidFill>
              <a:latin typeface="Calibri"/>
              <a:ea typeface="Calibri"/>
              <a:cs typeface="Calibri"/>
            </a:endParaRPr>
          </a:p>
          <a:p>
            <a:endParaRPr lang="en-GB">
              <a:solidFill>
                <a:srgbClr val="AAADB7"/>
              </a:solidFill>
              <a:latin typeface="Source Sans Pro"/>
              <a:ea typeface="Source Sans Pro"/>
            </a:endParaRPr>
          </a:p>
        </p:txBody>
      </p:sp>
      <p:sp>
        <p:nvSpPr>
          <p:cNvPr id="4" name="Slide Number Placeholder 3">
            <a:extLst>
              <a:ext uri="{FF2B5EF4-FFF2-40B4-BE49-F238E27FC236}">
                <a16:creationId xmlns:a16="http://schemas.microsoft.com/office/drawing/2014/main" id="{B2D803FA-435F-BF7B-987C-45848765339A}"/>
              </a:ext>
            </a:extLst>
          </p:cNvPr>
          <p:cNvSpPr>
            <a:spLocks noGrp="1"/>
          </p:cNvSpPr>
          <p:nvPr>
            <p:ph type="sldNum" sz="quarter" idx="5"/>
          </p:nvPr>
        </p:nvSpPr>
        <p:spPr/>
        <p:txBody>
          <a:bodyPr/>
          <a:lstStyle/>
          <a:p>
            <a:fld id="{F747F985-A9C5-9346-821E-ABAE6B283852}" type="slidenum">
              <a:rPr lang="en-US" smtClean="0"/>
              <a:t>14</a:t>
            </a:fld>
            <a:endParaRPr lang="en-US"/>
          </a:p>
        </p:txBody>
      </p:sp>
    </p:spTree>
    <p:extLst>
      <p:ext uri="{BB962C8B-B14F-4D97-AF65-F5344CB8AC3E}">
        <p14:creationId xmlns:p14="http://schemas.microsoft.com/office/powerpoint/2010/main" val="37336714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A8EF43-A4A3-2D90-D332-6876B23D17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9136CF5-A795-2290-F235-12E21269506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C6C9A57-DAA8-8D9A-9986-749B01EC27DC}"/>
              </a:ext>
            </a:extLst>
          </p:cNvPr>
          <p:cNvSpPr>
            <a:spLocks noGrp="1"/>
          </p:cNvSpPr>
          <p:nvPr>
            <p:ph type="body" idx="1"/>
          </p:nvPr>
        </p:nvSpPr>
        <p:spPr/>
        <p:txBody>
          <a:bodyPr/>
          <a:lstStyle/>
          <a:p>
            <a:r>
              <a:rPr lang="en-GB"/>
              <a:t>Image:</a:t>
            </a:r>
          </a:p>
          <a:p>
            <a:r>
              <a:rPr lang="en-US"/>
              <a:t>©2025 Dean &amp; Chapter of Westminster</a:t>
            </a:r>
            <a:endParaRPr lang="en-GB"/>
          </a:p>
        </p:txBody>
      </p:sp>
      <p:sp>
        <p:nvSpPr>
          <p:cNvPr id="4" name="Slide Number Placeholder 3">
            <a:extLst>
              <a:ext uri="{FF2B5EF4-FFF2-40B4-BE49-F238E27FC236}">
                <a16:creationId xmlns:a16="http://schemas.microsoft.com/office/drawing/2014/main" id="{CB55AE81-8E6D-1702-0DCC-69F021D4205C}"/>
              </a:ext>
            </a:extLst>
          </p:cNvPr>
          <p:cNvSpPr>
            <a:spLocks noGrp="1"/>
          </p:cNvSpPr>
          <p:nvPr>
            <p:ph type="sldNum" sz="quarter" idx="5"/>
          </p:nvPr>
        </p:nvSpPr>
        <p:spPr/>
        <p:txBody>
          <a:bodyPr/>
          <a:lstStyle/>
          <a:p>
            <a:fld id="{F747F985-A9C5-9346-821E-ABAE6B283852}" type="slidenum">
              <a:rPr lang="en-US" smtClean="0"/>
              <a:t>15</a:t>
            </a:fld>
            <a:endParaRPr lang="en-US"/>
          </a:p>
        </p:txBody>
      </p:sp>
    </p:spTree>
    <p:extLst>
      <p:ext uri="{BB962C8B-B14F-4D97-AF65-F5344CB8AC3E}">
        <p14:creationId xmlns:p14="http://schemas.microsoft.com/office/powerpoint/2010/main" val="20218625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7491E2-FD6B-F13E-630F-8E4E266F87A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92415C6-2560-DC12-85C4-C31BD437BE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259B495-BAA0-FFD1-D921-953D6AC2EEFC}"/>
              </a:ext>
            </a:extLst>
          </p:cNvPr>
          <p:cNvSpPr>
            <a:spLocks noGrp="1"/>
          </p:cNvSpPr>
          <p:nvPr>
            <p:ph type="body" idx="1"/>
          </p:nvPr>
        </p:nvSpPr>
        <p:spPr/>
        <p:txBody>
          <a:bodyPr/>
          <a:lstStyle/>
          <a:p>
            <a:r>
              <a:rPr lang="en-US" dirty="0">
                <a:ea typeface="Calibri"/>
                <a:cs typeface="Calibri"/>
              </a:rPr>
              <a:t>Teacher:</a:t>
            </a:r>
            <a:endParaRPr lang="en-US" dirty="0"/>
          </a:p>
          <a:p>
            <a:r>
              <a:rPr lang="en-US" dirty="0">
                <a:ea typeface="Calibri"/>
                <a:cs typeface="Calibri"/>
              </a:rPr>
              <a:t>If you would like to listen to two short clips of the hymn 'Jerusalem' you can follow the link on this slide. They can be played from 0.38-1.08 and 4.30-5.01.</a:t>
            </a:r>
          </a:p>
          <a:p>
            <a:endParaRPr lang="en-US" dirty="0"/>
          </a:p>
          <a:p>
            <a:r>
              <a:rPr lang="en-US" dirty="0"/>
              <a:t>Image:</a:t>
            </a:r>
            <a:endParaRPr lang="en-US" dirty="0">
              <a:ea typeface="Calibri"/>
              <a:cs typeface="Calibri"/>
            </a:endParaRPr>
          </a:p>
          <a:p>
            <a:r>
              <a:rPr lang="en-US" b="0" i="0" dirty="0">
                <a:effectLst/>
              </a:rPr>
              <a:t>©</a:t>
            </a:r>
            <a:r>
              <a:rPr lang="en-US" dirty="0"/>
              <a:t>2025</a:t>
            </a:r>
            <a:r>
              <a:rPr lang="en-US" b="0" i="0" dirty="0">
                <a:effectLst/>
              </a:rPr>
              <a:t> Dean </a:t>
            </a:r>
            <a:r>
              <a:rPr lang="en-US" dirty="0"/>
              <a:t>&amp;</a:t>
            </a:r>
            <a:r>
              <a:rPr lang="en-US" b="0" i="0" dirty="0">
                <a:effectLst/>
              </a:rPr>
              <a:t> Chapter of Westminster</a:t>
            </a:r>
            <a:endParaRPr lang="en-US" dirty="0">
              <a:ea typeface="Calibri"/>
              <a:cs typeface="Calibri"/>
            </a:endParaRPr>
          </a:p>
        </p:txBody>
      </p:sp>
      <p:sp>
        <p:nvSpPr>
          <p:cNvPr id="4" name="Slide Number Placeholder 3">
            <a:extLst>
              <a:ext uri="{FF2B5EF4-FFF2-40B4-BE49-F238E27FC236}">
                <a16:creationId xmlns:a16="http://schemas.microsoft.com/office/drawing/2014/main" id="{586460FB-975B-14BC-462B-489920AC200E}"/>
              </a:ext>
            </a:extLst>
          </p:cNvPr>
          <p:cNvSpPr>
            <a:spLocks noGrp="1"/>
          </p:cNvSpPr>
          <p:nvPr>
            <p:ph type="sldNum" sz="quarter" idx="5"/>
          </p:nvPr>
        </p:nvSpPr>
        <p:spPr/>
        <p:txBody>
          <a:bodyPr/>
          <a:lstStyle/>
          <a:p>
            <a:fld id="{F747F985-A9C5-9346-821E-ABAE6B283852}" type="slidenum">
              <a:rPr lang="en-US" smtClean="0"/>
              <a:t>16</a:t>
            </a:fld>
            <a:endParaRPr lang="en-US"/>
          </a:p>
        </p:txBody>
      </p:sp>
    </p:spTree>
    <p:extLst>
      <p:ext uri="{BB962C8B-B14F-4D97-AF65-F5344CB8AC3E}">
        <p14:creationId xmlns:p14="http://schemas.microsoft.com/office/powerpoint/2010/main" val="35105745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FAD1F2-8584-95E0-8A32-3BD3600CC8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ED08B7D-5B4A-66E5-5AEC-CA2B91F416E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7BD4B93-CF8B-623C-AC24-8E1A53EC7646}"/>
              </a:ext>
            </a:extLst>
          </p:cNvPr>
          <p:cNvSpPr>
            <a:spLocks noGrp="1"/>
          </p:cNvSpPr>
          <p:nvPr>
            <p:ph type="body" idx="1"/>
          </p:nvPr>
        </p:nvSpPr>
        <p:spPr/>
        <p:txBody>
          <a:bodyPr/>
          <a:lstStyle/>
          <a:p>
            <a:r>
              <a:rPr lang="en-US"/>
              <a:t>Image: </a:t>
            </a:r>
          </a:p>
          <a:p>
            <a:r>
              <a:rPr lang="en-US"/>
              <a:t>©2025 Dean &amp; Chapter of Westminster</a:t>
            </a:r>
            <a:endParaRPr lang="en-GB">
              <a:solidFill>
                <a:srgbClr val="AAADB7"/>
              </a:solidFill>
              <a:latin typeface="Source Sans Pro"/>
              <a:ea typeface="Source Sans Pro"/>
              <a:cs typeface="Calibri"/>
            </a:endParaRPr>
          </a:p>
        </p:txBody>
      </p:sp>
      <p:sp>
        <p:nvSpPr>
          <p:cNvPr id="4" name="Slide Number Placeholder 3">
            <a:extLst>
              <a:ext uri="{FF2B5EF4-FFF2-40B4-BE49-F238E27FC236}">
                <a16:creationId xmlns:a16="http://schemas.microsoft.com/office/drawing/2014/main" id="{96EDED4E-1E15-70B3-D346-DED81F94544F}"/>
              </a:ext>
            </a:extLst>
          </p:cNvPr>
          <p:cNvSpPr>
            <a:spLocks noGrp="1"/>
          </p:cNvSpPr>
          <p:nvPr>
            <p:ph type="sldNum" sz="quarter" idx="5"/>
          </p:nvPr>
        </p:nvSpPr>
        <p:spPr/>
        <p:txBody>
          <a:bodyPr/>
          <a:lstStyle/>
          <a:p>
            <a:fld id="{F747F985-A9C5-9346-821E-ABAE6B283852}" type="slidenum">
              <a:rPr lang="en-US" smtClean="0"/>
              <a:t>17</a:t>
            </a:fld>
            <a:endParaRPr lang="en-US"/>
          </a:p>
        </p:txBody>
      </p:sp>
    </p:spTree>
    <p:extLst>
      <p:ext uri="{BB962C8B-B14F-4D97-AF65-F5344CB8AC3E}">
        <p14:creationId xmlns:p14="http://schemas.microsoft.com/office/powerpoint/2010/main" val="11816177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4A80D2-648C-1C8F-71C8-A5E4FB4650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0427DA-341E-D024-41EB-09AAFDA5747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5AD8D3-5D45-7F2B-139B-8B4D4E0C92B4}"/>
              </a:ext>
            </a:extLst>
          </p:cNvPr>
          <p:cNvSpPr>
            <a:spLocks noGrp="1"/>
          </p:cNvSpPr>
          <p:nvPr>
            <p:ph type="body" idx="1"/>
          </p:nvPr>
        </p:nvSpPr>
        <p:spPr/>
        <p:txBody>
          <a:bodyPr/>
          <a:lstStyle/>
          <a:p>
            <a:r>
              <a:rPr lang="en-US" dirty="0"/>
              <a:t>Teacher:</a:t>
            </a:r>
          </a:p>
          <a:p>
            <a:r>
              <a:rPr lang="en-US" dirty="0"/>
              <a:t>You might like to play this short clip (29 seconds) of Prince William and Catherine leaving the Abbey after their wedding. Please turn on the sound to hear the church bells playing. </a:t>
            </a:r>
            <a:endParaRPr lang="en-US" dirty="0">
              <a:ea typeface="Calibri"/>
              <a:cs typeface="Calibri"/>
            </a:endParaRPr>
          </a:p>
          <a:p>
            <a:endParaRPr lang="en-US" dirty="0">
              <a:ea typeface="Calibri"/>
              <a:cs typeface="Calibri"/>
            </a:endParaRPr>
          </a:p>
          <a:p>
            <a:r>
              <a:rPr lang="en-US" dirty="0">
                <a:ea typeface="Calibri"/>
                <a:cs typeface="Calibri"/>
              </a:rPr>
              <a:t>Video:</a:t>
            </a:r>
          </a:p>
          <a:p>
            <a:r>
              <a:rPr lang="en-US" dirty="0"/>
              <a:t>©</a:t>
            </a:r>
            <a:r>
              <a:rPr lang="en-US" dirty="0">
                <a:ea typeface="Calibri"/>
                <a:cs typeface="Calibri"/>
              </a:rPr>
              <a:t> BBC Studios</a:t>
            </a:r>
          </a:p>
          <a:p>
            <a:endParaRPr lang="en-US" dirty="0">
              <a:ea typeface="Calibri"/>
              <a:cs typeface="Calibri"/>
            </a:endParaRPr>
          </a:p>
          <a:p>
            <a:endParaRPr lang="en-US" dirty="0">
              <a:ea typeface="Calibri"/>
              <a:cs typeface="Calibri"/>
            </a:endParaRPr>
          </a:p>
        </p:txBody>
      </p:sp>
      <p:sp>
        <p:nvSpPr>
          <p:cNvPr id="4" name="Slide Number Placeholder 3">
            <a:extLst>
              <a:ext uri="{FF2B5EF4-FFF2-40B4-BE49-F238E27FC236}">
                <a16:creationId xmlns:a16="http://schemas.microsoft.com/office/drawing/2014/main" id="{25B19C20-D0AC-0DFE-14D1-AB4BDC18FFDB}"/>
              </a:ext>
            </a:extLst>
          </p:cNvPr>
          <p:cNvSpPr>
            <a:spLocks noGrp="1"/>
          </p:cNvSpPr>
          <p:nvPr>
            <p:ph type="sldNum" sz="quarter" idx="5"/>
          </p:nvPr>
        </p:nvSpPr>
        <p:spPr/>
        <p:txBody>
          <a:bodyPr/>
          <a:lstStyle/>
          <a:p>
            <a:fld id="{F747F985-A9C5-9346-821E-ABAE6B283852}" type="slidenum">
              <a:rPr lang="en-US" smtClean="0"/>
              <a:t>18</a:t>
            </a:fld>
            <a:endParaRPr lang="en-US"/>
          </a:p>
        </p:txBody>
      </p:sp>
    </p:spTree>
    <p:extLst>
      <p:ext uri="{BB962C8B-B14F-4D97-AF65-F5344CB8AC3E}">
        <p14:creationId xmlns:p14="http://schemas.microsoft.com/office/powerpoint/2010/main" val="28825179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©2025 Dean</a:t>
            </a:r>
            <a:r>
              <a:rPr lang="en-US" baseline="0"/>
              <a:t> &amp; Chapter of Westminster</a:t>
            </a:r>
            <a:endParaRPr lang="en-GB"/>
          </a:p>
          <a:p>
            <a:endParaRPr lang="en-GB"/>
          </a:p>
        </p:txBody>
      </p:sp>
      <p:sp>
        <p:nvSpPr>
          <p:cNvPr id="4" name="Slide Number Placeholder 3"/>
          <p:cNvSpPr>
            <a:spLocks noGrp="1"/>
          </p:cNvSpPr>
          <p:nvPr>
            <p:ph type="sldNum" sz="quarter" idx="10"/>
          </p:nvPr>
        </p:nvSpPr>
        <p:spPr/>
        <p:txBody>
          <a:bodyPr/>
          <a:lstStyle/>
          <a:p>
            <a:fld id="{5C249C6D-FBAB-4560-AF80-E37FDE38022A}" type="slidenum">
              <a:rPr lang="en-GB" smtClean="0"/>
              <a:t>2</a:t>
            </a:fld>
            <a:endParaRPr lang="en-GB"/>
          </a:p>
        </p:txBody>
      </p:sp>
    </p:spTree>
    <p:extLst>
      <p:ext uri="{BB962C8B-B14F-4D97-AF65-F5344CB8AC3E}">
        <p14:creationId xmlns:p14="http://schemas.microsoft.com/office/powerpoint/2010/main" val="37328312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ea typeface="Calibri"/>
                <a:cs typeface="Calibri"/>
              </a:rPr>
              <a:t>Image: </a:t>
            </a:r>
            <a:endParaRPr lang="en-GB"/>
          </a:p>
          <a:p>
            <a:r>
              <a:rPr lang="en-GB"/>
              <a:t>Royal Wedding bouquet </a:t>
            </a:r>
            <a:r>
              <a:rPr lang="en-US"/>
              <a:t>©2025 Dean &amp; Chapter of Westminster</a:t>
            </a:r>
            <a:endParaRPr lang="en-US">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3</a:t>
            </a:fld>
            <a:endParaRPr lang="en-US"/>
          </a:p>
        </p:txBody>
      </p:sp>
    </p:spTree>
    <p:extLst>
      <p:ext uri="{BB962C8B-B14F-4D97-AF65-F5344CB8AC3E}">
        <p14:creationId xmlns:p14="http://schemas.microsoft.com/office/powerpoint/2010/main" val="37880430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D6AB2A-5A49-D8C5-3DB3-148147FB7DF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567E79-6804-E342-FEB6-F2FB0BAA0D1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E38498-5FF7-137E-A749-24E112AE50EE}"/>
              </a:ext>
            </a:extLst>
          </p:cNvPr>
          <p:cNvSpPr>
            <a:spLocks noGrp="1"/>
          </p:cNvSpPr>
          <p:nvPr>
            <p:ph type="body" idx="1"/>
          </p:nvPr>
        </p:nvSpPr>
        <p:spPr/>
        <p:txBody>
          <a:bodyPr/>
          <a:lstStyle/>
          <a:p>
            <a:r>
              <a:rPr lang="en-GB"/>
              <a:t>Image:</a:t>
            </a:r>
            <a:endParaRPr lang="en-US"/>
          </a:p>
          <a:p>
            <a:r>
              <a:rPr lang="en-GB" err="1"/>
              <a:t>Pixabay</a:t>
            </a:r>
          </a:p>
        </p:txBody>
      </p:sp>
      <p:sp>
        <p:nvSpPr>
          <p:cNvPr id="4" name="Slide Number Placeholder 3">
            <a:extLst>
              <a:ext uri="{FF2B5EF4-FFF2-40B4-BE49-F238E27FC236}">
                <a16:creationId xmlns:a16="http://schemas.microsoft.com/office/drawing/2014/main" id="{02E80F74-9DC6-00AE-F3E0-D9A4B1B7A4E6}"/>
              </a:ext>
            </a:extLst>
          </p:cNvPr>
          <p:cNvSpPr>
            <a:spLocks noGrp="1"/>
          </p:cNvSpPr>
          <p:nvPr>
            <p:ph type="sldNum" sz="quarter" idx="5"/>
          </p:nvPr>
        </p:nvSpPr>
        <p:spPr/>
        <p:txBody>
          <a:bodyPr/>
          <a:lstStyle/>
          <a:p>
            <a:fld id="{F747F985-A9C5-9346-821E-ABAE6B283852}" type="slidenum">
              <a:rPr lang="en-US" smtClean="0"/>
              <a:t>4</a:t>
            </a:fld>
            <a:endParaRPr lang="en-US"/>
          </a:p>
        </p:txBody>
      </p:sp>
    </p:spTree>
    <p:extLst>
      <p:ext uri="{BB962C8B-B14F-4D97-AF65-F5344CB8AC3E}">
        <p14:creationId xmlns:p14="http://schemas.microsoft.com/office/powerpoint/2010/main" val="30329723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539D71-9C15-7B8C-F7E1-484CD1ADCBA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4836EE-5216-59A6-913E-7AF0F060AAF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03C2A80-7F5B-0B32-837F-701FC72A12AA}"/>
              </a:ext>
            </a:extLst>
          </p:cNvPr>
          <p:cNvSpPr>
            <a:spLocks noGrp="1"/>
          </p:cNvSpPr>
          <p:nvPr>
            <p:ph type="body" idx="1"/>
          </p:nvPr>
        </p:nvSpPr>
        <p:spPr/>
        <p:txBody>
          <a:bodyPr/>
          <a:lstStyle/>
          <a:p>
            <a:r>
              <a:rPr lang="en-US" dirty="0"/>
              <a:t>Image:</a:t>
            </a:r>
          </a:p>
          <a:p>
            <a:r>
              <a:rPr lang="en-US" dirty="0"/>
              <a:t>©2025 Dean &amp; Chapter of Westminster</a:t>
            </a:r>
          </a:p>
        </p:txBody>
      </p:sp>
      <p:sp>
        <p:nvSpPr>
          <p:cNvPr id="4" name="Slide Number Placeholder 3">
            <a:extLst>
              <a:ext uri="{FF2B5EF4-FFF2-40B4-BE49-F238E27FC236}">
                <a16:creationId xmlns:a16="http://schemas.microsoft.com/office/drawing/2014/main" id="{A426C6A9-61B3-6D6C-249B-21CE0301E1E7}"/>
              </a:ext>
            </a:extLst>
          </p:cNvPr>
          <p:cNvSpPr>
            <a:spLocks noGrp="1"/>
          </p:cNvSpPr>
          <p:nvPr>
            <p:ph type="sldNum" sz="quarter" idx="5"/>
          </p:nvPr>
        </p:nvSpPr>
        <p:spPr/>
        <p:txBody>
          <a:bodyPr/>
          <a:lstStyle/>
          <a:p>
            <a:fld id="{F747F985-A9C5-9346-821E-ABAE6B283852}" type="slidenum">
              <a:rPr lang="en-US" smtClean="0"/>
              <a:t>5</a:t>
            </a:fld>
            <a:endParaRPr lang="en-US"/>
          </a:p>
        </p:txBody>
      </p:sp>
    </p:spTree>
    <p:extLst>
      <p:ext uri="{BB962C8B-B14F-4D97-AF65-F5344CB8AC3E}">
        <p14:creationId xmlns:p14="http://schemas.microsoft.com/office/powerpoint/2010/main" val="20247296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92A7D5-8EDB-120F-E77A-69BEB3829D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B7DA94-96EF-9C9B-F877-24A9C5B6DDE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37E9A83-7CFC-E359-5586-0064F4367650}"/>
              </a:ext>
            </a:extLst>
          </p:cNvPr>
          <p:cNvSpPr>
            <a:spLocks noGrp="1"/>
          </p:cNvSpPr>
          <p:nvPr>
            <p:ph type="body" idx="1"/>
          </p:nvPr>
        </p:nvSpPr>
        <p:spPr/>
        <p:txBody>
          <a:bodyPr/>
          <a:lstStyle/>
          <a:p>
            <a:r>
              <a:rPr lang="en-GB"/>
              <a:t>Image:</a:t>
            </a:r>
            <a:endParaRPr lang="en-US"/>
          </a:p>
          <a:p>
            <a:r>
              <a:rPr lang="en-US"/>
              <a:t>©2025 Dean &amp; Chapter of Westminster</a:t>
            </a:r>
          </a:p>
        </p:txBody>
      </p:sp>
      <p:sp>
        <p:nvSpPr>
          <p:cNvPr id="4" name="Slide Number Placeholder 3">
            <a:extLst>
              <a:ext uri="{FF2B5EF4-FFF2-40B4-BE49-F238E27FC236}">
                <a16:creationId xmlns:a16="http://schemas.microsoft.com/office/drawing/2014/main" id="{430CAF2A-4A14-6CA5-4FBE-F4812BEBAF18}"/>
              </a:ext>
            </a:extLst>
          </p:cNvPr>
          <p:cNvSpPr>
            <a:spLocks noGrp="1"/>
          </p:cNvSpPr>
          <p:nvPr>
            <p:ph type="sldNum" sz="quarter" idx="5"/>
          </p:nvPr>
        </p:nvSpPr>
        <p:spPr/>
        <p:txBody>
          <a:bodyPr/>
          <a:lstStyle/>
          <a:p>
            <a:fld id="{F747F985-A9C5-9346-821E-ABAE6B283852}" type="slidenum">
              <a:rPr lang="en-US" smtClean="0"/>
              <a:t>6</a:t>
            </a:fld>
            <a:endParaRPr lang="en-US"/>
          </a:p>
        </p:txBody>
      </p:sp>
    </p:spTree>
    <p:extLst>
      <p:ext uri="{BB962C8B-B14F-4D97-AF65-F5344CB8AC3E}">
        <p14:creationId xmlns:p14="http://schemas.microsoft.com/office/powerpoint/2010/main" val="28129074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ea typeface="Calibri"/>
                <a:cs typeface="Calibri"/>
              </a:rPr>
              <a:t>Images: </a:t>
            </a:r>
          </a:p>
          <a:p>
            <a:r>
              <a:rPr lang="en-GB"/>
              <a:t>The marriage of Queen Elizabeth II and Prince Philip in 1947 © 2025 Dean and Chapter of Westminster</a:t>
            </a:r>
            <a:endParaRPr lang="en-GB">
              <a:ea typeface="Calibri"/>
              <a:cs typeface="Calibri"/>
            </a:endParaRPr>
          </a:p>
          <a:p>
            <a:r>
              <a:rPr lang="en-GB">
                <a:ea typeface="Calibri"/>
                <a:cs typeface="Calibri"/>
              </a:rPr>
              <a:t>The marriage of Prince William and Catherine Middleton in 2011 </a:t>
            </a:r>
            <a:r>
              <a:rPr lang="en-GB"/>
              <a:t>© 2025 Dean and Chapter of Westminster/Picture Partnership</a:t>
            </a:r>
            <a:endParaRPr lang="en-GB">
              <a:ea typeface="Calibri"/>
              <a:cs typeface="Calibri"/>
            </a:endParaRPr>
          </a:p>
          <a:p>
            <a:endParaRPr lang="en-GB">
              <a:ea typeface="Calibri"/>
              <a:cs typeface="Calibri"/>
            </a:endParaRPr>
          </a:p>
          <a:p>
            <a:endParaRPr lang="en-GB">
              <a:ea typeface="Calibri"/>
              <a:cs typeface="Calibri"/>
            </a:endParaRPr>
          </a:p>
          <a:p>
            <a:endParaRPr lang="en-GB">
              <a:ea typeface="Calibri"/>
              <a:cs typeface="Calibri"/>
            </a:endParaRPr>
          </a:p>
          <a:p>
            <a:endParaRPr lang="en-GB">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7</a:t>
            </a:fld>
            <a:endParaRPr lang="en-US"/>
          </a:p>
        </p:txBody>
      </p:sp>
    </p:spTree>
    <p:extLst>
      <p:ext uri="{BB962C8B-B14F-4D97-AF65-F5344CB8AC3E}">
        <p14:creationId xmlns:p14="http://schemas.microsoft.com/office/powerpoint/2010/main" val="38385966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BB0F3A-1F39-BA20-38E8-235B9752EA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629F652-F03A-A4E8-61C6-1FB21224B8D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F20E05F-7744-1325-E3E0-0019882EE3B9}"/>
              </a:ext>
            </a:extLst>
          </p:cNvPr>
          <p:cNvSpPr>
            <a:spLocks noGrp="1"/>
          </p:cNvSpPr>
          <p:nvPr>
            <p:ph type="body" idx="1"/>
          </p:nvPr>
        </p:nvSpPr>
        <p:spPr/>
        <p:txBody>
          <a:bodyPr/>
          <a:lstStyle/>
          <a:p>
            <a:r>
              <a:rPr lang="en-GB" dirty="0"/>
              <a:t>Image: </a:t>
            </a:r>
            <a:endParaRPr lang="en-US" dirty="0"/>
          </a:p>
          <a:p>
            <a:r>
              <a:rPr lang="en-GB" dirty="0"/>
              <a:t>Laura Fellowes and her three year-old cousin Prince William © 2025 Dean and Chapter of Westminster</a:t>
            </a:r>
            <a:endParaRPr lang="en-US" dirty="0">
              <a:ea typeface="Calibri"/>
              <a:cs typeface="Calibri"/>
            </a:endParaRPr>
          </a:p>
        </p:txBody>
      </p:sp>
      <p:sp>
        <p:nvSpPr>
          <p:cNvPr id="4" name="Slide Number Placeholder 3">
            <a:extLst>
              <a:ext uri="{FF2B5EF4-FFF2-40B4-BE49-F238E27FC236}">
                <a16:creationId xmlns:a16="http://schemas.microsoft.com/office/drawing/2014/main" id="{C913CE5E-CF85-A7AD-14F9-AAE50E1DCF42}"/>
              </a:ext>
            </a:extLst>
          </p:cNvPr>
          <p:cNvSpPr>
            <a:spLocks noGrp="1"/>
          </p:cNvSpPr>
          <p:nvPr>
            <p:ph type="sldNum" sz="quarter" idx="5"/>
          </p:nvPr>
        </p:nvSpPr>
        <p:spPr/>
        <p:txBody>
          <a:bodyPr/>
          <a:lstStyle/>
          <a:p>
            <a:fld id="{F747F985-A9C5-9346-821E-ABAE6B283852}" type="slidenum">
              <a:rPr lang="en-US" smtClean="0"/>
              <a:t>8</a:t>
            </a:fld>
            <a:endParaRPr lang="en-US"/>
          </a:p>
        </p:txBody>
      </p:sp>
    </p:spTree>
    <p:extLst>
      <p:ext uri="{BB962C8B-B14F-4D97-AF65-F5344CB8AC3E}">
        <p14:creationId xmlns:p14="http://schemas.microsoft.com/office/powerpoint/2010/main" val="18652834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Image:</a:t>
            </a:r>
            <a:endParaRPr lang="en-US"/>
          </a:p>
          <a:p>
            <a:r>
              <a:rPr lang="en-GB"/>
              <a:t>© Dean and Chapter of Westminster</a:t>
            </a:r>
            <a:endParaRPr lang="en-US">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9</a:t>
            </a:fld>
            <a:endParaRPr lang="en-US"/>
          </a:p>
        </p:txBody>
      </p:sp>
    </p:spTree>
    <p:extLst>
      <p:ext uri="{BB962C8B-B14F-4D97-AF65-F5344CB8AC3E}">
        <p14:creationId xmlns:p14="http://schemas.microsoft.com/office/powerpoint/2010/main" val="183961958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 title goes here</a:t>
            </a:r>
          </a:p>
          <a:p>
            <a:r>
              <a:rPr lang="en-US"/>
              <a:t>Date </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a:t>Click to add subheading</a:t>
            </a:r>
            <a:endParaRPr lang="en-GB"/>
          </a:p>
        </p:txBody>
      </p:sp>
    </p:spTree>
    <p:extLst>
      <p:ext uri="{BB962C8B-B14F-4D97-AF65-F5344CB8AC3E}">
        <p14:creationId xmlns:p14="http://schemas.microsoft.com/office/powerpoint/2010/main" val="214203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a:t>Thank you.</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a:t>Facebook</a:t>
            </a:r>
          </a:p>
          <a:p>
            <a:pPr lvl="0"/>
            <a:r>
              <a:rPr lang="en-US"/>
              <a:t>Twitter</a:t>
            </a:r>
          </a:p>
          <a:p>
            <a:pPr lvl="0"/>
            <a:r>
              <a:rPr lang="en-US"/>
              <a:t>Insta</a:t>
            </a:r>
          </a:p>
          <a:p>
            <a:pPr lvl="0"/>
            <a:r>
              <a:rPr lang="en-US"/>
              <a:t>YouTube</a:t>
            </a:r>
          </a:p>
          <a:p>
            <a:pPr lvl="0"/>
            <a:r>
              <a:rPr lang="en-US"/>
              <a:t>Tumbler</a:t>
            </a:r>
          </a:p>
          <a:p>
            <a:pPr lvl="0"/>
            <a:r>
              <a:rPr lang="en-US"/>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7/8/2025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1706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a:t>Main divider heading.</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68" r:id="rId9"/>
    <p:sldLayoutId id="2147483674" r:id="rId10"/>
    <p:sldLayoutId id="2147483672" r:id="rId11"/>
    <p:sldLayoutId id="2147483671" r:id="rId12"/>
    <p:sldLayoutId id="2147483673" r:id="rId13"/>
    <p:sldLayoutId id="2147483676" r:id="rId14"/>
    <p:sldLayoutId id="2147483677" r:id="rId15"/>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hyperlink" Target="https://audioboom.com/posts/8591637-hymns-as-poetry-william-blake-s-jerusalem" TargetMode="External"/><Relationship Id="rId2" Type="http://schemas.openxmlformats.org/officeDocument/2006/relationships/notesSlide" Target="../notesSlides/notesSlide16.xml"/><Relationship Id="rId1" Type="http://schemas.openxmlformats.org/officeDocument/2006/relationships/slideLayout" Target="../slideLayouts/slideLayout15.xml"/><Relationship Id="rId4" Type="http://schemas.openxmlformats.org/officeDocument/2006/relationships/image" Target="../media/image24.jpeg"/></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5.xml"/><Relationship Id="rId1" Type="http://schemas.openxmlformats.org/officeDocument/2006/relationships/video" Target="https://www.youtube.com/embed/zLtNlEO4678?feature=oembed" TargetMode="External"/><Relationship Id="rId4" Type="http://schemas.openxmlformats.org/officeDocument/2006/relationships/image" Target="../media/image26.jpeg"/></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hyperlink" Target="https://forms.office.com/r/yVUPQS6zG7"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15.xml"/><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15.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1</a:t>
            </a:fld>
            <a:endParaRPr lang="en-GB" sz="700">
              <a:solidFill>
                <a:schemeClr val="bg1"/>
              </a:solidFill>
            </a:endParaRPr>
          </a:p>
        </p:txBody>
      </p:sp>
      <p:sp>
        <p:nvSpPr>
          <p:cNvPr id="8" name="Footer Placeholder 2">
            <a:extLst>
              <a:ext uri="{FF2B5EF4-FFF2-40B4-BE49-F238E27FC236}">
                <a16:creationId xmlns:a16="http://schemas.microsoft.com/office/drawing/2014/main" id="{9DF1C1B0-F1BD-47BC-A23E-BFC4BDF8B584}"/>
              </a:ext>
            </a:extLst>
          </p:cNvPr>
          <p:cNvSpPr txBox="1">
            <a:spLocks/>
          </p:cNvSpPr>
          <p:nvPr/>
        </p:nvSpPr>
        <p:spPr>
          <a:xfrm>
            <a:off x="352949" y="6502955"/>
            <a:ext cx="3086100" cy="167697"/>
          </a:xfrm>
          <a:prstGeom prst="rect">
            <a:avLst/>
          </a:prstGeom>
        </p:spPr>
        <p:txBody>
          <a:bodyPr lIns="91440" tIns="45720" rIns="91440" bIns="45720" anchor="t"/>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a:solidFill>
                  <a:schemeClr val="bg1"/>
                </a:solidFill>
              </a:rPr>
              <a:t>©2025 Dean and Chapter of Westminster</a:t>
            </a:r>
          </a:p>
        </p:txBody>
      </p:sp>
      <p:sp>
        <p:nvSpPr>
          <p:cNvPr id="9" name="TextBox 8"/>
          <p:cNvSpPr txBox="1"/>
          <p:nvPr/>
        </p:nvSpPr>
        <p:spPr>
          <a:xfrm>
            <a:off x="363783" y="1035719"/>
            <a:ext cx="1919334" cy="523220"/>
          </a:xfrm>
          <a:prstGeom prst="rect">
            <a:avLst/>
          </a:prstGeom>
          <a:solidFill>
            <a:schemeClr val="tx2"/>
          </a:solidFill>
        </p:spPr>
        <p:txBody>
          <a:bodyPr wrap="square" lIns="91440" tIns="45720" rIns="91440" bIns="45720" rtlCol="0" anchor="t">
            <a:spAutoFit/>
          </a:bodyPr>
          <a:lstStyle/>
          <a:p>
            <a:r>
              <a:rPr lang="en-US" sz="2800" b="1">
                <a:solidFill>
                  <a:schemeClr val="bg1"/>
                </a:solidFill>
                <a:latin typeface="+mj-lt"/>
              </a:rPr>
              <a:t>Marriage </a:t>
            </a:r>
            <a:endParaRPr lang="en-US">
              <a:solidFill>
                <a:schemeClr val="bg1"/>
              </a:solidFill>
            </a:endParaRPr>
          </a:p>
        </p:txBody>
      </p:sp>
    </p:spTree>
    <p:extLst>
      <p:ext uri="{BB962C8B-B14F-4D97-AF65-F5344CB8AC3E}">
        <p14:creationId xmlns:p14="http://schemas.microsoft.com/office/powerpoint/2010/main" val="42135004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DBA919-07FF-6642-9339-76C5CD99EE11}"/>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35F9D057-853D-A07E-0D5C-60BE75677284}"/>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8A6D4F73-F2F9-455B-57BD-1E42FCCCC945}"/>
              </a:ext>
            </a:extLst>
          </p:cNvPr>
          <p:cNvSpPr>
            <a:spLocks noGrp="1"/>
          </p:cNvSpPr>
          <p:nvPr>
            <p:ph type="title"/>
          </p:nvPr>
        </p:nvSpPr>
        <p:spPr>
          <a:xfrm>
            <a:off x="362752" y="1136380"/>
            <a:ext cx="8139248" cy="503553"/>
          </a:xfrm>
        </p:spPr>
        <p:txBody>
          <a:bodyPr/>
          <a:lstStyle/>
          <a:p>
            <a:r>
              <a:rPr lang="en-US"/>
              <a:t>What happens at a wedding? - Roles</a:t>
            </a:r>
          </a:p>
        </p:txBody>
      </p:sp>
      <p:sp>
        <p:nvSpPr>
          <p:cNvPr id="3" name="Content Placeholder 2">
            <a:extLst>
              <a:ext uri="{FF2B5EF4-FFF2-40B4-BE49-F238E27FC236}">
                <a16:creationId xmlns:a16="http://schemas.microsoft.com/office/drawing/2014/main" id="{8AA19FDA-8564-7D86-FBB0-56B74C9E4B59}"/>
              </a:ext>
            </a:extLst>
          </p:cNvPr>
          <p:cNvSpPr>
            <a:spLocks noGrp="1"/>
          </p:cNvSpPr>
          <p:nvPr>
            <p:ph idx="1"/>
          </p:nvPr>
        </p:nvSpPr>
        <p:spPr>
          <a:xfrm>
            <a:off x="445104" y="2052291"/>
            <a:ext cx="7975963" cy="3682028"/>
          </a:xfrm>
        </p:spPr>
        <p:txBody>
          <a:bodyPr vert="horz" lIns="0" tIns="0" rIns="0" bIns="0" rtlCol="0" anchor="t">
            <a:normAutofit/>
          </a:bodyPr>
          <a:lstStyle/>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pic>
        <p:nvPicPr>
          <p:cNvPr id="9" name="Picture 8" descr="A wedding ceremony in a church&#10;&#10;AI-generated content may be incorrect.">
            <a:extLst>
              <a:ext uri="{FF2B5EF4-FFF2-40B4-BE49-F238E27FC236}">
                <a16:creationId xmlns:a16="http://schemas.microsoft.com/office/drawing/2014/main" id="{24C0D41F-35CC-9962-EA03-C27E987CB3B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96142" y="1888448"/>
            <a:ext cx="5649688" cy="4441817"/>
          </a:xfrm>
          <a:prstGeom prst="rect">
            <a:avLst/>
          </a:prstGeom>
        </p:spPr>
      </p:pic>
      <p:grpSp>
        <p:nvGrpSpPr>
          <p:cNvPr id="32" name="Group 31">
            <a:extLst>
              <a:ext uri="{FF2B5EF4-FFF2-40B4-BE49-F238E27FC236}">
                <a16:creationId xmlns:a16="http://schemas.microsoft.com/office/drawing/2014/main" id="{DAFCEF9E-25A2-500A-1A46-789FF89E4B0C}"/>
              </a:ext>
            </a:extLst>
          </p:cNvPr>
          <p:cNvGrpSpPr/>
          <p:nvPr/>
        </p:nvGrpSpPr>
        <p:grpSpPr>
          <a:xfrm>
            <a:off x="503126" y="2494821"/>
            <a:ext cx="2789363" cy="1501093"/>
            <a:chOff x="448697" y="2494821"/>
            <a:chExt cx="2789363" cy="1501093"/>
          </a:xfrm>
        </p:grpSpPr>
        <p:sp>
          <p:nvSpPr>
            <p:cNvPr id="15" name="TextBox 14">
              <a:extLst>
                <a:ext uri="{FF2B5EF4-FFF2-40B4-BE49-F238E27FC236}">
                  <a16:creationId xmlns:a16="http://schemas.microsoft.com/office/drawing/2014/main" id="{D062F87C-D7EE-7998-A030-AF28E706239A}"/>
                </a:ext>
              </a:extLst>
            </p:cNvPr>
            <p:cNvSpPr txBox="1"/>
            <p:nvPr/>
          </p:nvSpPr>
          <p:spPr>
            <a:xfrm>
              <a:off x="448697" y="2494821"/>
              <a:ext cx="2578630" cy="369332"/>
            </a:xfrm>
            <a:prstGeom prst="rect">
              <a:avLst/>
            </a:prstGeom>
            <a:solidFill>
              <a:schemeClr val="bg1"/>
            </a:solidFill>
            <a:ln>
              <a:solidFill>
                <a:srgbClr val="000000"/>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cs typeface="Arial"/>
                </a:rPr>
                <a:t>The father of the bride.</a:t>
              </a:r>
            </a:p>
          </p:txBody>
        </p:sp>
        <p:sp>
          <p:nvSpPr>
            <p:cNvPr id="21" name="Arrow: Right 20">
              <a:extLst>
                <a:ext uri="{FF2B5EF4-FFF2-40B4-BE49-F238E27FC236}">
                  <a16:creationId xmlns:a16="http://schemas.microsoft.com/office/drawing/2014/main" id="{5D2F4BFA-BCAF-0C1E-5A83-CF7480CEC540}"/>
                </a:ext>
              </a:extLst>
            </p:cNvPr>
            <p:cNvSpPr/>
            <p:nvPr/>
          </p:nvSpPr>
          <p:spPr>
            <a:xfrm rot="3300000">
              <a:off x="2555525" y="3313379"/>
              <a:ext cx="1273629" cy="91441"/>
            </a:xfrm>
            <a:prstGeom prst="rightArrow">
              <a:avLst/>
            </a:prstGeom>
            <a:solidFill>
              <a:schemeClr val="tx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1" name="Group 30">
            <a:extLst>
              <a:ext uri="{FF2B5EF4-FFF2-40B4-BE49-F238E27FC236}">
                <a16:creationId xmlns:a16="http://schemas.microsoft.com/office/drawing/2014/main" id="{998B36C9-45B4-FDAF-A700-A98B9EF04BA5}"/>
              </a:ext>
            </a:extLst>
          </p:cNvPr>
          <p:cNvGrpSpPr/>
          <p:nvPr/>
        </p:nvGrpSpPr>
        <p:grpSpPr>
          <a:xfrm>
            <a:off x="230983" y="3311249"/>
            <a:ext cx="3561844" cy="801239"/>
            <a:chOff x="230983" y="3311249"/>
            <a:chExt cx="3561844" cy="801239"/>
          </a:xfrm>
        </p:grpSpPr>
        <p:sp>
          <p:nvSpPr>
            <p:cNvPr id="18" name="TextBox 17">
              <a:extLst>
                <a:ext uri="{FF2B5EF4-FFF2-40B4-BE49-F238E27FC236}">
                  <a16:creationId xmlns:a16="http://schemas.microsoft.com/office/drawing/2014/main" id="{E5BBB720-2E8D-1324-F71F-C931EA6028B3}"/>
                </a:ext>
              </a:extLst>
            </p:cNvPr>
            <p:cNvSpPr txBox="1"/>
            <p:nvPr/>
          </p:nvSpPr>
          <p:spPr>
            <a:xfrm>
              <a:off x="230983" y="3311249"/>
              <a:ext cx="2643944" cy="646331"/>
            </a:xfrm>
            <a:prstGeom prst="rect">
              <a:avLst/>
            </a:prstGeom>
            <a:solidFill>
              <a:schemeClr val="bg1"/>
            </a:solidFill>
            <a:ln>
              <a:solidFill>
                <a:srgbClr val="000000"/>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cs typeface="Arial"/>
                </a:rPr>
                <a:t>The bride is the woman getting married.</a:t>
              </a:r>
            </a:p>
          </p:txBody>
        </p:sp>
        <p:sp>
          <p:nvSpPr>
            <p:cNvPr id="23" name="Arrow: Right 22">
              <a:extLst>
                <a:ext uri="{FF2B5EF4-FFF2-40B4-BE49-F238E27FC236}">
                  <a16:creationId xmlns:a16="http://schemas.microsoft.com/office/drawing/2014/main" id="{665F1FCF-4DBB-2F78-B8D5-88AD3F9FF52D}"/>
                </a:ext>
              </a:extLst>
            </p:cNvPr>
            <p:cNvSpPr/>
            <p:nvPr/>
          </p:nvSpPr>
          <p:spPr>
            <a:xfrm rot="1260000">
              <a:off x="2671598" y="4021047"/>
              <a:ext cx="1121229" cy="91441"/>
            </a:xfrm>
            <a:prstGeom prst="rightArrow">
              <a:avLst/>
            </a:prstGeom>
            <a:solidFill>
              <a:schemeClr val="tx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8" name="Group 37">
            <a:extLst>
              <a:ext uri="{FF2B5EF4-FFF2-40B4-BE49-F238E27FC236}">
                <a16:creationId xmlns:a16="http://schemas.microsoft.com/office/drawing/2014/main" id="{2490CFB8-C665-4F9D-958E-E57F2920684C}"/>
              </a:ext>
            </a:extLst>
          </p:cNvPr>
          <p:cNvGrpSpPr/>
          <p:nvPr/>
        </p:nvGrpSpPr>
        <p:grpSpPr>
          <a:xfrm>
            <a:off x="176554" y="4236535"/>
            <a:ext cx="2556859" cy="1653629"/>
            <a:chOff x="176554" y="4236535"/>
            <a:chExt cx="2556859" cy="1653629"/>
          </a:xfrm>
        </p:grpSpPr>
        <p:sp>
          <p:nvSpPr>
            <p:cNvPr id="12" name="TextBox 11">
              <a:extLst>
                <a:ext uri="{FF2B5EF4-FFF2-40B4-BE49-F238E27FC236}">
                  <a16:creationId xmlns:a16="http://schemas.microsoft.com/office/drawing/2014/main" id="{0DA8AEB8-43F5-4CF7-5972-0601A616A976}"/>
                </a:ext>
              </a:extLst>
            </p:cNvPr>
            <p:cNvSpPr txBox="1"/>
            <p:nvPr/>
          </p:nvSpPr>
          <p:spPr>
            <a:xfrm>
              <a:off x="176554" y="4236535"/>
              <a:ext cx="2556859" cy="1477328"/>
            </a:xfrm>
            <a:prstGeom prst="rect">
              <a:avLst/>
            </a:prstGeom>
            <a:solidFill>
              <a:schemeClr val="bg1"/>
            </a:solidFill>
            <a:ln>
              <a:solidFill>
                <a:schemeClr val="tx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cs typeface="Arial"/>
                </a:rPr>
                <a:t>The bride might be accompanied by bridesmaids. She might also have a maid-of-honour.</a:t>
              </a:r>
              <a:endParaRPr lang="en-GB"/>
            </a:p>
          </p:txBody>
        </p:sp>
        <p:sp>
          <p:nvSpPr>
            <p:cNvPr id="24" name="Arrow: Right 23">
              <a:extLst>
                <a:ext uri="{FF2B5EF4-FFF2-40B4-BE49-F238E27FC236}">
                  <a16:creationId xmlns:a16="http://schemas.microsoft.com/office/drawing/2014/main" id="{91B99EE2-DFE9-E472-8E3B-F1E77D259159}"/>
                </a:ext>
              </a:extLst>
            </p:cNvPr>
            <p:cNvSpPr/>
            <p:nvPr/>
          </p:nvSpPr>
          <p:spPr>
            <a:xfrm rot="2280000">
              <a:off x="1541100" y="5798724"/>
              <a:ext cx="609600" cy="91440"/>
            </a:xfrm>
            <a:prstGeom prst="rightArrow">
              <a:avLst/>
            </a:prstGeom>
            <a:solidFill>
              <a:schemeClr val="tx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7" name="Group 36">
            <a:extLst>
              <a:ext uri="{FF2B5EF4-FFF2-40B4-BE49-F238E27FC236}">
                <a16:creationId xmlns:a16="http://schemas.microsoft.com/office/drawing/2014/main" id="{80340D35-5DAC-CC11-171C-019F9E8309B0}"/>
              </a:ext>
            </a:extLst>
          </p:cNvPr>
          <p:cNvGrpSpPr/>
          <p:nvPr/>
        </p:nvGrpSpPr>
        <p:grpSpPr>
          <a:xfrm>
            <a:off x="3409612" y="5732255"/>
            <a:ext cx="4353004" cy="865697"/>
            <a:chOff x="3409612" y="5819341"/>
            <a:chExt cx="4353004" cy="865697"/>
          </a:xfrm>
        </p:grpSpPr>
        <p:sp>
          <p:nvSpPr>
            <p:cNvPr id="16" name="TextBox 15">
              <a:extLst>
                <a:ext uri="{FF2B5EF4-FFF2-40B4-BE49-F238E27FC236}">
                  <a16:creationId xmlns:a16="http://schemas.microsoft.com/office/drawing/2014/main" id="{5195FE4B-257F-92E7-B00B-76E456FE9ECD}"/>
                </a:ext>
              </a:extLst>
            </p:cNvPr>
            <p:cNvSpPr txBox="1"/>
            <p:nvPr/>
          </p:nvSpPr>
          <p:spPr>
            <a:xfrm>
              <a:off x="3409612" y="6315706"/>
              <a:ext cx="4353004" cy="369332"/>
            </a:xfrm>
            <a:prstGeom prst="rect">
              <a:avLst/>
            </a:prstGeom>
            <a:solidFill>
              <a:schemeClr val="bg1"/>
            </a:solidFill>
            <a:ln>
              <a:solidFill>
                <a:schemeClr val="tx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cs typeface="Arial"/>
                </a:rPr>
                <a:t>Page boys might help with the ceremony.</a:t>
              </a:r>
            </a:p>
          </p:txBody>
        </p:sp>
        <p:sp>
          <p:nvSpPr>
            <p:cNvPr id="25" name="Arrow: Right 24">
              <a:extLst>
                <a:ext uri="{FF2B5EF4-FFF2-40B4-BE49-F238E27FC236}">
                  <a16:creationId xmlns:a16="http://schemas.microsoft.com/office/drawing/2014/main" id="{51726221-3521-5519-EAE5-15ED90DE3B61}"/>
                </a:ext>
              </a:extLst>
            </p:cNvPr>
            <p:cNvSpPr/>
            <p:nvPr/>
          </p:nvSpPr>
          <p:spPr>
            <a:xfrm rot="13680000">
              <a:off x="3760919" y="6094749"/>
              <a:ext cx="642258" cy="91441"/>
            </a:xfrm>
            <a:prstGeom prst="rightArrow">
              <a:avLst/>
            </a:prstGeom>
            <a:solidFill>
              <a:schemeClr val="tx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6" name="Group 35">
            <a:extLst>
              <a:ext uri="{FF2B5EF4-FFF2-40B4-BE49-F238E27FC236}">
                <a16:creationId xmlns:a16="http://schemas.microsoft.com/office/drawing/2014/main" id="{F2B38368-CCF6-E23A-DB01-2B45B937DAF4}"/>
              </a:ext>
            </a:extLst>
          </p:cNvPr>
          <p:cNvGrpSpPr/>
          <p:nvPr/>
        </p:nvGrpSpPr>
        <p:grpSpPr>
          <a:xfrm>
            <a:off x="6194544" y="5183592"/>
            <a:ext cx="2787272" cy="923330"/>
            <a:chOff x="6194544" y="5183592"/>
            <a:chExt cx="2787272" cy="923330"/>
          </a:xfrm>
        </p:grpSpPr>
        <p:sp>
          <p:nvSpPr>
            <p:cNvPr id="10" name="TextBox 9">
              <a:extLst>
                <a:ext uri="{FF2B5EF4-FFF2-40B4-BE49-F238E27FC236}">
                  <a16:creationId xmlns:a16="http://schemas.microsoft.com/office/drawing/2014/main" id="{B5ED15FF-B6A7-F836-2F1C-ABB4540DB815}"/>
                </a:ext>
              </a:extLst>
            </p:cNvPr>
            <p:cNvSpPr txBox="1"/>
            <p:nvPr/>
          </p:nvSpPr>
          <p:spPr>
            <a:xfrm>
              <a:off x="6631784" y="5183592"/>
              <a:ext cx="2350032" cy="923330"/>
            </a:xfrm>
            <a:prstGeom prst="rect">
              <a:avLst/>
            </a:prstGeom>
            <a:solidFill>
              <a:schemeClr val="bg1"/>
            </a:solidFill>
            <a:ln>
              <a:solidFill>
                <a:schemeClr val="tx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cs typeface="Arial"/>
                </a:rPr>
                <a:t>The congregation of friends and family act at witnesses.</a:t>
              </a:r>
            </a:p>
          </p:txBody>
        </p:sp>
        <p:sp>
          <p:nvSpPr>
            <p:cNvPr id="26" name="Arrow: Right 25">
              <a:extLst>
                <a:ext uri="{FF2B5EF4-FFF2-40B4-BE49-F238E27FC236}">
                  <a16:creationId xmlns:a16="http://schemas.microsoft.com/office/drawing/2014/main" id="{08A9912D-7FFF-0D4D-9C0B-9B494FEFA780}"/>
                </a:ext>
              </a:extLst>
            </p:cNvPr>
            <p:cNvSpPr/>
            <p:nvPr/>
          </p:nvSpPr>
          <p:spPr>
            <a:xfrm rot="10800000">
              <a:off x="6194544" y="5480636"/>
              <a:ext cx="533401" cy="91443"/>
            </a:xfrm>
            <a:prstGeom prst="rightArrow">
              <a:avLst/>
            </a:prstGeom>
            <a:solidFill>
              <a:schemeClr val="tx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3" name="Group 32">
            <a:extLst>
              <a:ext uri="{FF2B5EF4-FFF2-40B4-BE49-F238E27FC236}">
                <a16:creationId xmlns:a16="http://schemas.microsoft.com/office/drawing/2014/main" id="{67279B4B-A4FC-1BC7-9BA2-F6FAA59A7099}"/>
              </a:ext>
            </a:extLst>
          </p:cNvPr>
          <p:cNvGrpSpPr/>
          <p:nvPr/>
        </p:nvGrpSpPr>
        <p:grpSpPr>
          <a:xfrm>
            <a:off x="3874910" y="1772550"/>
            <a:ext cx="2324421" cy="1702994"/>
            <a:chOff x="3874910" y="1772550"/>
            <a:chExt cx="2324421" cy="1702994"/>
          </a:xfrm>
        </p:grpSpPr>
        <p:sp>
          <p:nvSpPr>
            <p:cNvPr id="19" name="TextBox 18">
              <a:extLst>
                <a:ext uri="{FF2B5EF4-FFF2-40B4-BE49-F238E27FC236}">
                  <a16:creationId xmlns:a16="http://schemas.microsoft.com/office/drawing/2014/main" id="{DBF03B84-C0C5-0850-5A45-1C663E61E29C}"/>
                </a:ext>
              </a:extLst>
            </p:cNvPr>
            <p:cNvSpPr txBox="1"/>
            <p:nvPr/>
          </p:nvSpPr>
          <p:spPr>
            <a:xfrm>
              <a:off x="3874910" y="1772550"/>
              <a:ext cx="2324421" cy="646331"/>
            </a:xfrm>
            <a:prstGeom prst="rect">
              <a:avLst/>
            </a:prstGeom>
            <a:solidFill>
              <a:schemeClr val="bg1"/>
            </a:solidFill>
            <a:ln>
              <a:solidFill>
                <a:srgbClr val="000000"/>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cs typeface="Arial"/>
                </a:rPr>
                <a:t>The couple are married by a priest.</a:t>
              </a:r>
            </a:p>
          </p:txBody>
        </p:sp>
        <p:sp>
          <p:nvSpPr>
            <p:cNvPr id="28" name="Arrow: Right 27">
              <a:extLst>
                <a:ext uri="{FF2B5EF4-FFF2-40B4-BE49-F238E27FC236}">
                  <a16:creationId xmlns:a16="http://schemas.microsoft.com/office/drawing/2014/main" id="{9EE40D8E-1759-563C-4E57-E015E850A26D}"/>
                </a:ext>
              </a:extLst>
            </p:cNvPr>
            <p:cNvSpPr/>
            <p:nvPr/>
          </p:nvSpPr>
          <p:spPr>
            <a:xfrm rot="5400000" flipV="1">
              <a:off x="4146512" y="2889561"/>
              <a:ext cx="1082484" cy="89482"/>
            </a:xfrm>
            <a:prstGeom prst="rightArrow">
              <a:avLst/>
            </a:prstGeom>
            <a:solidFill>
              <a:schemeClr val="tx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5" name="Group 34">
            <a:extLst>
              <a:ext uri="{FF2B5EF4-FFF2-40B4-BE49-F238E27FC236}">
                <a16:creationId xmlns:a16="http://schemas.microsoft.com/office/drawing/2014/main" id="{8A9DE253-835A-CD6D-7579-6903C62D5829}"/>
              </a:ext>
            </a:extLst>
          </p:cNvPr>
          <p:cNvGrpSpPr/>
          <p:nvPr/>
        </p:nvGrpSpPr>
        <p:grpSpPr>
          <a:xfrm>
            <a:off x="5171286" y="3511687"/>
            <a:ext cx="3808487" cy="1477328"/>
            <a:chOff x="5171286" y="3511687"/>
            <a:chExt cx="3808487" cy="1477328"/>
          </a:xfrm>
        </p:grpSpPr>
        <p:sp>
          <p:nvSpPr>
            <p:cNvPr id="14" name="TextBox 13">
              <a:extLst>
                <a:ext uri="{FF2B5EF4-FFF2-40B4-BE49-F238E27FC236}">
                  <a16:creationId xmlns:a16="http://schemas.microsoft.com/office/drawing/2014/main" id="{D422C25C-EBF6-31BC-3F60-88DEEE439AE1}"/>
                </a:ext>
              </a:extLst>
            </p:cNvPr>
            <p:cNvSpPr txBox="1"/>
            <p:nvPr/>
          </p:nvSpPr>
          <p:spPr>
            <a:xfrm>
              <a:off x="6596339" y="3511687"/>
              <a:ext cx="2383434" cy="1477328"/>
            </a:xfrm>
            <a:prstGeom prst="rect">
              <a:avLst/>
            </a:prstGeom>
            <a:solidFill>
              <a:schemeClr val="bg1"/>
            </a:solidFill>
            <a:ln>
              <a:solidFill>
                <a:srgbClr val="000000"/>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cs typeface="Arial"/>
                </a:rPr>
                <a:t>The groom might be accompanied by ushers. He might also have a best man. </a:t>
              </a:r>
              <a:endParaRPr lang="en-GB"/>
            </a:p>
          </p:txBody>
        </p:sp>
        <p:sp>
          <p:nvSpPr>
            <p:cNvPr id="29" name="Arrow: Right 28">
              <a:extLst>
                <a:ext uri="{FF2B5EF4-FFF2-40B4-BE49-F238E27FC236}">
                  <a16:creationId xmlns:a16="http://schemas.microsoft.com/office/drawing/2014/main" id="{7FE556B6-0D4C-99F7-96DE-D0C69CEEAE25}"/>
                </a:ext>
              </a:extLst>
            </p:cNvPr>
            <p:cNvSpPr/>
            <p:nvPr/>
          </p:nvSpPr>
          <p:spPr>
            <a:xfrm rot="10800000">
              <a:off x="5171286" y="4091183"/>
              <a:ext cx="1458687" cy="98411"/>
            </a:xfrm>
            <a:prstGeom prst="rightArrow">
              <a:avLst/>
            </a:prstGeom>
            <a:solidFill>
              <a:schemeClr val="tx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4" name="Group 33">
            <a:extLst>
              <a:ext uri="{FF2B5EF4-FFF2-40B4-BE49-F238E27FC236}">
                <a16:creationId xmlns:a16="http://schemas.microsoft.com/office/drawing/2014/main" id="{AF6326F8-3285-3A4B-525F-0D12B1CD703E}"/>
              </a:ext>
            </a:extLst>
          </p:cNvPr>
          <p:cNvGrpSpPr/>
          <p:nvPr/>
        </p:nvGrpSpPr>
        <p:grpSpPr>
          <a:xfrm>
            <a:off x="4520349" y="2455772"/>
            <a:ext cx="4143738" cy="972807"/>
            <a:chOff x="4520349" y="2455772"/>
            <a:chExt cx="4143738" cy="972807"/>
          </a:xfrm>
        </p:grpSpPr>
        <p:sp>
          <p:nvSpPr>
            <p:cNvPr id="20" name="TextBox 19">
              <a:extLst>
                <a:ext uri="{FF2B5EF4-FFF2-40B4-BE49-F238E27FC236}">
                  <a16:creationId xmlns:a16="http://schemas.microsoft.com/office/drawing/2014/main" id="{D9C62DF1-9830-3365-B986-E174A4190903}"/>
                </a:ext>
              </a:extLst>
            </p:cNvPr>
            <p:cNvSpPr txBox="1"/>
            <p:nvPr/>
          </p:nvSpPr>
          <p:spPr>
            <a:xfrm>
              <a:off x="6520139" y="2455772"/>
              <a:ext cx="2143948" cy="923330"/>
            </a:xfrm>
            <a:prstGeom prst="rect">
              <a:avLst/>
            </a:prstGeom>
            <a:solidFill>
              <a:schemeClr val="bg1"/>
            </a:solidFill>
            <a:ln>
              <a:solidFill>
                <a:srgbClr val="000000"/>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cs typeface="Arial"/>
                </a:rPr>
                <a:t>The bridegroom (or groom) is the man getting married.</a:t>
              </a:r>
            </a:p>
          </p:txBody>
        </p:sp>
        <p:sp>
          <p:nvSpPr>
            <p:cNvPr id="30" name="Arrow: Right 29">
              <a:extLst>
                <a:ext uri="{FF2B5EF4-FFF2-40B4-BE49-F238E27FC236}">
                  <a16:creationId xmlns:a16="http://schemas.microsoft.com/office/drawing/2014/main" id="{DAD645AC-7D05-81BA-DFDB-D1D56B3F783B}"/>
                </a:ext>
              </a:extLst>
            </p:cNvPr>
            <p:cNvSpPr/>
            <p:nvPr/>
          </p:nvSpPr>
          <p:spPr>
            <a:xfrm rot="8760000" flipV="1">
              <a:off x="4520349" y="3327995"/>
              <a:ext cx="2318656" cy="100584"/>
            </a:xfrm>
            <a:prstGeom prst="rightArrow">
              <a:avLst/>
            </a:prstGeom>
            <a:solidFill>
              <a:schemeClr val="tx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737567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362752" y="1136380"/>
            <a:ext cx="8139248" cy="503553"/>
          </a:xfrm>
        </p:spPr>
        <p:txBody>
          <a:bodyPr/>
          <a:lstStyle/>
          <a:p>
            <a:r>
              <a:rPr lang="en-US"/>
              <a:t>What happens at a wedding? - Arrival of the bride</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2273890"/>
            <a:ext cx="8139248" cy="3758228"/>
          </a:xfrm>
        </p:spPr>
        <p:txBody>
          <a:bodyPr vert="horz" lIns="0" tIns="0" rIns="0" bIns="0" rtlCol="0" anchor="t">
            <a:normAutofit/>
          </a:bodyPr>
          <a:lstStyle/>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9" name="Content Placeholder 2">
            <a:extLst>
              <a:ext uri="{FF2B5EF4-FFF2-40B4-BE49-F238E27FC236}">
                <a16:creationId xmlns:a16="http://schemas.microsoft.com/office/drawing/2014/main" id="{3B6B2405-0326-B5D6-458D-59A9F46B2425}"/>
              </a:ext>
            </a:extLst>
          </p:cNvPr>
          <p:cNvSpPr txBox="1">
            <a:spLocks/>
          </p:cNvSpPr>
          <p:nvPr/>
        </p:nvSpPr>
        <p:spPr>
          <a:xfrm>
            <a:off x="399843" y="2225226"/>
            <a:ext cx="4365937" cy="3727560"/>
          </a:xfrm>
          <a:prstGeom prst="rect">
            <a:avLst/>
          </a:prstGeom>
        </p:spPr>
        <p:txBody>
          <a:bodyPr vert="horz" lIns="0" tIns="0" rIns="0" bIns="0" rtlCol="0" anchor="t">
            <a:norm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0"/>
              </a:spcAft>
            </a:pPr>
            <a:r>
              <a:rPr lang="en-GB" sz="1800">
                <a:cs typeface="Arial"/>
              </a:rPr>
              <a:t>The bride enters the church and walks down the aisle. </a:t>
            </a:r>
            <a:endParaRPr lang="en-US" sz="1800">
              <a:cs typeface="Arial"/>
            </a:endParaRPr>
          </a:p>
          <a:p>
            <a:pPr>
              <a:spcAft>
                <a:spcPts val="0"/>
              </a:spcAft>
            </a:pPr>
            <a:endParaRPr lang="en-GB" sz="1800">
              <a:cs typeface="Arial"/>
            </a:endParaRPr>
          </a:p>
          <a:p>
            <a:pPr>
              <a:spcAft>
                <a:spcPts val="0"/>
              </a:spcAft>
            </a:pPr>
            <a:r>
              <a:rPr lang="en-GB" sz="1800">
                <a:cs typeface="Arial"/>
              </a:rPr>
              <a:t>She might walk with her father, as the Bible speaks about a person leaving their parents when they marry. Or she might walk with someone else special to her. </a:t>
            </a:r>
            <a:endParaRPr lang="en-US" sz="1800">
              <a:cs typeface="Arial"/>
            </a:endParaRPr>
          </a:p>
          <a:p>
            <a:pPr>
              <a:spcAft>
                <a:spcPts val="0"/>
              </a:spcAft>
            </a:pPr>
            <a:endParaRPr lang="en-GB" sz="1800">
              <a:cs typeface="Arial"/>
            </a:endParaRPr>
          </a:p>
          <a:p>
            <a:pPr>
              <a:spcAft>
                <a:spcPts val="0"/>
              </a:spcAft>
            </a:pPr>
            <a:r>
              <a:rPr lang="en-GB" sz="1800">
                <a:cs typeface="Arial"/>
              </a:rPr>
              <a:t>When they reach the front of the church, the bride leaves her father and joins the groom. Traditionally this is called 'giving away' the bride. The bride and groom will stand next to each other.</a:t>
            </a:r>
          </a:p>
          <a:p>
            <a:endParaRPr lang="en-GB" sz="1800">
              <a:cs typeface="Arial"/>
            </a:endParaRPr>
          </a:p>
          <a:p>
            <a:endParaRPr lang="en-GB" sz="1800">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p:txBody>
      </p:sp>
      <p:pic>
        <p:nvPicPr>
          <p:cNvPr id="2" name="Picture 1" descr="A person and person walking down a aisle in a church&#10;&#10;AI-generated content may be incorrect.">
            <a:extLst>
              <a:ext uri="{FF2B5EF4-FFF2-40B4-BE49-F238E27FC236}">
                <a16:creationId xmlns:a16="http://schemas.microsoft.com/office/drawing/2014/main" id="{5F5401D5-A1B8-A963-ECD3-C241C45D6DC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88958" y="1998154"/>
            <a:ext cx="3716314" cy="4024565"/>
          </a:xfrm>
          <a:prstGeom prst="rect">
            <a:avLst/>
          </a:prstGeom>
        </p:spPr>
      </p:pic>
      <p:sp>
        <p:nvSpPr>
          <p:cNvPr id="4" name="TextBox 3">
            <a:extLst>
              <a:ext uri="{FF2B5EF4-FFF2-40B4-BE49-F238E27FC236}">
                <a16:creationId xmlns:a16="http://schemas.microsoft.com/office/drawing/2014/main" id="{F4D62514-7CFC-F79C-7153-48084958FB42}"/>
              </a:ext>
            </a:extLst>
          </p:cNvPr>
          <p:cNvSpPr txBox="1"/>
          <p:nvPr/>
        </p:nvSpPr>
        <p:spPr>
          <a:xfrm>
            <a:off x="5599011" y="5740059"/>
            <a:ext cx="3318769" cy="646331"/>
          </a:xfrm>
          <a:prstGeom prst="rect">
            <a:avLst/>
          </a:prstGeom>
          <a:solidFill>
            <a:schemeClr val="tx2"/>
          </a:solid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solidFill>
                  <a:schemeClr val="bg1"/>
                </a:solidFill>
                <a:cs typeface="Arial"/>
              </a:rPr>
              <a:t>Brides often wear white as a symbol of purity. </a:t>
            </a:r>
          </a:p>
        </p:txBody>
      </p:sp>
    </p:spTree>
    <p:extLst>
      <p:ext uri="{BB962C8B-B14F-4D97-AF65-F5344CB8AC3E}">
        <p14:creationId xmlns:p14="http://schemas.microsoft.com/office/powerpoint/2010/main" val="10511980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6A7A94-DE3A-4A25-38E9-AE341A86E3B1}"/>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4B0993E8-E6F8-BB57-CC5C-4184F482FA4A}"/>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A09F41EB-CCBC-A6E0-2886-91431A410C3C}"/>
              </a:ext>
            </a:extLst>
          </p:cNvPr>
          <p:cNvSpPr>
            <a:spLocks noGrp="1"/>
          </p:cNvSpPr>
          <p:nvPr>
            <p:ph type="title"/>
          </p:nvPr>
        </p:nvSpPr>
        <p:spPr>
          <a:xfrm>
            <a:off x="362752" y="1136380"/>
            <a:ext cx="8139248" cy="503553"/>
          </a:xfrm>
        </p:spPr>
        <p:txBody>
          <a:bodyPr/>
          <a:lstStyle/>
          <a:p>
            <a:r>
              <a:rPr lang="en-US"/>
              <a:t>What happens at a wedding? - The welcome </a:t>
            </a:r>
          </a:p>
        </p:txBody>
      </p:sp>
      <p:sp>
        <p:nvSpPr>
          <p:cNvPr id="3" name="Content Placeholder 2">
            <a:extLst>
              <a:ext uri="{FF2B5EF4-FFF2-40B4-BE49-F238E27FC236}">
                <a16:creationId xmlns:a16="http://schemas.microsoft.com/office/drawing/2014/main" id="{EC21CA28-07A6-D164-92EF-11C055F91AB9}"/>
              </a:ext>
            </a:extLst>
          </p:cNvPr>
          <p:cNvSpPr>
            <a:spLocks noGrp="1"/>
          </p:cNvSpPr>
          <p:nvPr>
            <p:ph idx="1"/>
          </p:nvPr>
        </p:nvSpPr>
        <p:spPr>
          <a:xfrm>
            <a:off x="412447" y="2106720"/>
            <a:ext cx="8139248" cy="3758228"/>
          </a:xfrm>
        </p:spPr>
        <p:txBody>
          <a:bodyPr vert="horz" lIns="0" tIns="0" rIns="0" bIns="0" rtlCol="0" anchor="t">
            <a:normAutofit/>
          </a:bodyPr>
          <a:lstStyle/>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9" name="Content Placeholder 2">
            <a:extLst>
              <a:ext uri="{FF2B5EF4-FFF2-40B4-BE49-F238E27FC236}">
                <a16:creationId xmlns:a16="http://schemas.microsoft.com/office/drawing/2014/main" id="{24F1D0F7-8015-9AC7-6E3D-2744728C6677}"/>
              </a:ext>
            </a:extLst>
          </p:cNvPr>
          <p:cNvSpPr txBox="1">
            <a:spLocks/>
          </p:cNvSpPr>
          <p:nvPr/>
        </p:nvSpPr>
        <p:spPr>
          <a:xfrm>
            <a:off x="405178" y="1965592"/>
            <a:ext cx="8327690" cy="3743532"/>
          </a:xfrm>
          <a:prstGeom prst="rect">
            <a:avLst/>
          </a:prstGeom>
        </p:spPr>
        <p:txBody>
          <a:bodyPr vert="horz" lIns="0" tIns="0" rIns="0" bIns="0" rtlCol="0" anchor="t">
            <a:norm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0"/>
              </a:spcAft>
            </a:pPr>
            <a:r>
              <a:rPr lang="en-GB" sz="1800">
                <a:cs typeface="Arial"/>
              </a:rPr>
              <a:t>The priest welcomes everyone. They ask the congregation if they will support the couple in their marriage. The couple are asked if they will love, comfort and  honour each other as husband and wife.</a:t>
            </a:r>
            <a:endParaRPr lang="en-GB">
              <a:cs typeface="Arial"/>
            </a:endParaRPr>
          </a:p>
          <a:p>
            <a:pPr>
              <a:spcAft>
                <a:spcPts val="0"/>
              </a:spcAft>
            </a:pPr>
            <a:endParaRPr lang="en-GB" sz="1800">
              <a:cs typeface="Arial"/>
            </a:endParaRPr>
          </a:p>
          <a:p>
            <a:pPr>
              <a:spcAft>
                <a:spcPts val="0"/>
              </a:spcAft>
            </a:pPr>
            <a:endParaRPr lang="en-GB" sz="1800">
              <a:cs typeface="Arial"/>
            </a:endParaRPr>
          </a:p>
          <a:p>
            <a:pPr>
              <a:spcAft>
                <a:spcPts val="0"/>
              </a:spcAft>
            </a:pPr>
            <a:endParaRPr lang="en-GB" sz="1800">
              <a:ea typeface="Verdana"/>
              <a:cs typeface="Arial"/>
            </a:endParaRPr>
          </a:p>
          <a:p>
            <a:pPr>
              <a:spcAft>
                <a:spcPts val="0"/>
              </a:spcAft>
            </a:pPr>
            <a:endParaRPr lang="en-GB" sz="1800">
              <a:ea typeface="Verdana"/>
              <a:cs typeface="Arial"/>
            </a:endParaRPr>
          </a:p>
          <a:p>
            <a:pPr>
              <a:spcAft>
                <a:spcPts val="0"/>
              </a:spcAft>
            </a:pPr>
            <a:endParaRPr lang="en-GB" sz="1800">
              <a:ea typeface="Verdana"/>
              <a:cs typeface="Arial"/>
            </a:endParaRPr>
          </a:p>
          <a:p>
            <a:pPr>
              <a:spcAft>
                <a:spcPts val="0"/>
              </a:spcAft>
            </a:pPr>
            <a:endParaRPr lang="en-GB" sz="1800">
              <a:ea typeface="Verdana"/>
              <a:cs typeface="Arial"/>
            </a:endParaRPr>
          </a:p>
          <a:p>
            <a:pPr>
              <a:spcAft>
                <a:spcPts val="0"/>
              </a:spcAft>
            </a:pPr>
            <a:endParaRPr lang="en-GB" sz="1800">
              <a:ea typeface="Verdana"/>
              <a:cs typeface="Arial"/>
            </a:endParaRPr>
          </a:p>
          <a:p>
            <a:endParaRPr lang="en-GB" sz="1800">
              <a:ea typeface="Verdana"/>
              <a:cs typeface="Arial"/>
            </a:endParaRPr>
          </a:p>
          <a:p>
            <a:endParaRPr lang="en-GB" sz="1800">
              <a:ea typeface="Verdana"/>
              <a:cs typeface="Arial"/>
            </a:endParaRPr>
          </a:p>
          <a:p>
            <a:endParaRPr lang="en-GB" sz="1800">
              <a:ea typeface="Verdana"/>
              <a:cs typeface="Arial"/>
            </a:endParaRPr>
          </a:p>
        </p:txBody>
      </p:sp>
      <p:pic>
        <p:nvPicPr>
          <p:cNvPr id="4" name="Picture 3" descr="A bride and groom in a wedding ceremony&#10;&#10;AI-generated content may be incorrect.">
            <a:extLst>
              <a:ext uri="{FF2B5EF4-FFF2-40B4-BE49-F238E27FC236}">
                <a16:creationId xmlns:a16="http://schemas.microsoft.com/office/drawing/2014/main" id="{E0CDD657-AC94-3AA4-9DBE-05005B68702F}"/>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9665" y="3062654"/>
            <a:ext cx="2637700" cy="3425350"/>
          </a:xfrm>
          <a:prstGeom prst="rect">
            <a:avLst/>
          </a:prstGeom>
        </p:spPr>
      </p:pic>
      <p:sp>
        <p:nvSpPr>
          <p:cNvPr id="8" name="TextBox 7">
            <a:extLst>
              <a:ext uri="{FF2B5EF4-FFF2-40B4-BE49-F238E27FC236}">
                <a16:creationId xmlns:a16="http://schemas.microsoft.com/office/drawing/2014/main" id="{BC35BCD8-5F7A-AB56-94FE-70EFFFBD2F95}"/>
              </a:ext>
            </a:extLst>
          </p:cNvPr>
          <p:cNvSpPr txBox="1"/>
          <p:nvPr/>
        </p:nvSpPr>
        <p:spPr>
          <a:xfrm>
            <a:off x="485773" y="3929382"/>
            <a:ext cx="5292970"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t>Love is patient; love is kind; love is not envious or boastful or arrogant or rude. It does not insist on its own way; it is not irritable or resentful; it does not rejoice in wrongdoing, but rejoices in the truth. It bears all things, believes all things, hopes all things, endures all things (1 Corinthians 13.4-7).</a:t>
            </a:r>
          </a:p>
          <a:p>
            <a:endParaRPr lang="en-US" b="1">
              <a:cs typeface="Arial"/>
            </a:endParaRPr>
          </a:p>
        </p:txBody>
      </p:sp>
      <p:sp>
        <p:nvSpPr>
          <p:cNvPr id="14" name="TextBox 13">
            <a:extLst>
              <a:ext uri="{FF2B5EF4-FFF2-40B4-BE49-F238E27FC236}">
                <a16:creationId xmlns:a16="http://schemas.microsoft.com/office/drawing/2014/main" id="{707C7570-4E2D-7ABA-B3CE-A8F679702385}"/>
              </a:ext>
            </a:extLst>
          </p:cNvPr>
          <p:cNvSpPr txBox="1"/>
          <p:nvPr/>
        </p:nvSpPr>
        <p:spPr>
          <a:xfrm>
            <a:off x="331908" y="2969601"/>
            <a:ext cx="5446836"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t>A Christian wedding must have at least one reading from the Bible. This one is the most popular: </a:t>
            </a:r>
            <a:endParaRPr lang="en-GB">
              <a:cs typeface="Arial"/>
            </a:endParaRPr>
          </a:p>
        </p:txBody>
      </p:sp>
    </p:spTree>
    <p:extLst>
      <p:ext uri="{BB962C8B-B14F-4D97-AF65-F5344CB8AC3E}">
        <p14:creationId xmlns:p14="http://schemas.microsoft.com/office/powerpoint/2010/main" val="2574375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EFC815-79C3-1EC4-907F-77D884D52233}"/>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990CC1E4-901B-3AE9-CEDE-3AEB397E7A7E}"/>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748C6BDA-D163-C0FC-0E5E-E8063B3C6F61}"/>
              </a:ext>
            </a:extLst>
          </p:cNvPr>
          <p:cNvSpPr>
            <a:spLocks noGrp="1"/>
          </p:cNvSpPr>
          <p:nvPr>
            <p:ph type="title"/>
          </p:nvPr>
        </p:nvSpPr>
        <p:spPr>
          <a:xfrm>
            <a:off x="362752" y="1136380"/>
            <a:ext cx="8139248" cy="503553"/>
          </a:xfrm>
        </p:spPr>
        <p:txBody>
          <a:bodyPr/>
          <a:lstStyle/>
          <a:p>
            <a:r>
              <a:rPr lang="en-US"/>
              <a:t>What happens at a wedding? - The vows </a:t>
            </a:r>
          </a:p>
        </p:txBody>
      </p:sp>
      <p:sp>
        <p:nvSpPr>
          <p:cNvPr id="3" name="Content Placeholder 2">
            <a:extLst>
              <a:ext uri="{FF2B5EF4-FFF2-40B4-BE49-F238E27FC236}">
                <a16:creationId xmlns:a16="http://schemas.microsoft.com/office/drawing/2014/main" id="{84D1ACC0-0AD7-927D-8E44-40C0F671E03D}"/>
              </a:ext>
            </a:extLst>
          </p:cNvPr>
          <p:cNvSpPr>
            <a:spLocks noGrp="1"/>
          </p:cNvSpPr>
          <p:nvPr>
            <p:ph idx="1"/>
          </p:nvPr>
        </p:nvSpPr>
        <p:spPr>
          <a:xfrm>
            <a:off x="211921" y="1715694"/>
            <a:ext cx="8139248" cy="3758228"/>
          </a:xfrm>
        </p:spPr>
        <p:txBody>
          <a:bodyPr vert="horz" lIns="0" tIns="0" rIns="0" bIns="0" rtlCol="0" anchor="t">
            <a:normAutofit/>
          </a:bodyPr>
          <a:lstStyle/>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2" name="TextBox 1">
            <a:extLst>
              <a:ext uri="{FF2B5EF4-FFF2-40B4-BE49-F238E27FC236}">
                <a16:creationId xmlns:a16="http://schemas.microsoft.com/office/drawing/2014/main" id="{25540994-39C5-961D-949B-E63108DC876A}"/>
              </a:ext>
            </a:extLst>
          </p:cNvPr>
          <p:cNvSpPr txBox="1"/>
          <p:nvPr/>
        </p:nvSpPr>
        <p:spPr>
          <a:xfrm>
            <a:off x="326011" y="1864394"/>
            <a:ext cx="8419711" cy="258532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Arial"/>
              </a:rPr>
              <a:t>The couple make vows (or promises) which commit them to each other in marriage. These vows are spoken before God and their friends and family. The couple turn to each other, take each other’s right hand and say:</a:t>
            </a:r>
            <a:r>
              <a:rPr lang="en-GB">
                <a:cs typeface="Arial"/>
              </a:rPr>
              <a:t> </a:t>
            </a:r>
            <a:endParaRPr lang="en-US">
              <a:cs typeface="Arial"/>
            </a:endParaRPr>
          </a:p>
          <a:p>
            <a:endParaRPr lang="en-US">
              <a:cs typeface="Arial"/>
            </a:endParaRPr>
          </a:p>
          <a:p>
            <a:endParaRPr lang="en-US">
              <a:cs typeface="Arial"/>
            </a:endParaRPr>
          </a:p>
          <a:p>
            <a:endParaRPr lang="en-US">
              <a:cs typeface="Arial"/>
            </a:endParaRPr>
          </a:p>
          <a:p>
            <a:endParaRPr lang="en-US">
              <a:cs typeface="Arial"/>
            </a:endParaRPr>
          </a:p>
          <a:p>
            <a:endParaRPr lang="en-US">
              <a:cs typeface="Arial"/>
            </a:endParaRPr>
          </a:p>
          <a:p>
            <a:endParaRPr lang="en-US">
              <a:cs typeface="Arial"/>
            </a:endParaRPr>
          </a:p>
        </p:txBody>
      </p:sp>
      <p:pic>
        <p:nvPicPr>
          <p:cNvPr id="9" name="Picture 8" descr="A person and person in a wedding dress&#10;&#10;AI-generated content may be incorrect.">
            <a:extLst>
              <a:ext uri="{FF2B5EF4-FFF2-40B4-BE49-F238E27FC236}">
                <a16:creationId xmlns:a16="http://schemas.microsoft.com/office/drawing/2014/main" id="{49DC5B65-8A57-53E8-5656-C110C1EDC64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9763" y="3151324"/>
            <a:ext cx="4245122" cy="2950915"/>
          </a:xfrm>
          <a:prstGeom prst="rect">
            <a:avLst/>
          </a:prstGeom>
        </p:spPr>
      </p:pic>
      <p:grpSp>
        <p:nvGrpSpPr>
          <p:cNvPr id="17" name="Group 16">
            <a:extLst>
              <a:ext uri="{FF2B5EF4-FFF2-40B4-BE49-F238E27FC236}">
                <a16:creationId xmlns:a16="http://schemas.microsoft.com/office/drawing/2014/main" id="{29181D2D-7427-0080-1005-36355F21988C}"/>
              </a:ext>
            </a:extLst>
          </p:cNvPr>
          <p:cNvGrpSpPr/>
          <p:nvPr/>
        </p:nvGrpSpPr>
        <p:grpSpPr>
          <a:xfrm>
            <a:off x="4806662" y="2822309"/>
            <a:ext cx="3935855" cy="3600997"/>
            <a:chOff x="4806662" y="2637252"/>
            <a:chExt cx="3990283" cy="3981997"/>
          </a:xfrm>
        </p:grpSpPr>
        <p:sp>
          <p:nvSpPr>
            <p:cNvPr id="8" name="Content Placeholder 2">
              <a:extLst>
                <a:ext uri="{FF2B5EF4-FFF2-40B4-BE49-F238E27FC236}">
                  <a16:creationId xmlns:a16="http://schemas.microsoft.com/office/drawing/2014/main" id="{2B45A9FE-68C0-2A1E-FCFD-B5D7110E42C8}"/>
                </a:ext>
              </a:extLst>
            </p:cNvPr>
            <p:cNvSpPr txBox="1">
              <a:spLocks/>
            </p:cNvSpPr>
            <p:nvPr/>
          </p:nvSpPr>
          <p:spPr>
            <a:xfrm>
              <a:off x="4806662" y="2637252"/>
              <a:ext cx="3990283" cy="3557891"/>
            </a:xfrm>
            <a:prstGeom prst="rect">
              <a:avLst/>
            </a:prstGeom>
          </p:spPr>
          <p:txBody>
            <a:bodyPr vert="horz" lIns="0" tIns="0" rIns="0" bIns="0" rtlCol="0" anchor="t">
              <a:normAutofit lnSpcReduction="10000"/>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1800">
                <a:cs typeface="Arial"/>
              </a:endParaRPr>
            </a:p>
            <a:p>
              <a:pPr algn="ctr"/>
              <a:r>
                <a:rPr lang="en-GB" sz="1800">
                  <a:cs typeface="Arial"/>
                </a:rPr>
                <a:t>‘I, (name), take you, (name)</a:t>
              </a:r>
              <a:br>
                <a:rPr lang="en-GB" sz="1800">
                  <a:cs typeface="Arial"/>
                </a:rPr>
              </a:br>
              <a:r>
                <a:rPr lang="en-GB" sz="1800">
                  <a:cs typeface="Arial"/>
                </a:rPr>
                <a:t>to be my wife/husband,</a:t>
              </a:r>
              <a:br>
                <a:rPr lang="en-GB" sz="1800">
                  <a:cs typeface="Arial"/>
                </a:rPr>
              </a:br>
              <a:r>
                <a:rPr lang="en-GB" sz="1800">
                  <a:cs typeface="Arial"/>
                </a:rPr>
                <a:t>to have and to hold</a:t>
              </a:r>
              <a:br>
                <a:rPr lang="en-GB" sz="1800">
                  <a:cs typeface="Arial"/>
                </a:rPr>
              </a:br>
              <a:r>
                <a:rPr lang="en-GB" sz="1800">
                  <a:cs typeface="Arial"/>
                </a:rPr>
                <a:t>from this day forward;</a:t>
              </a:r>
              <a:br>
                <a:rPr lang="en-GB" sz="1800">
                  <a:cs typeface="Arial"/>
                </a:rPr>
              </a:br>
              <a:r>
                <a:rPr lang="en-GB" sz="1800">
                  <a:cs typeface="Arial"/>
                </a:rPr>
                <a:t>for better, for worse,</a:t>
              </a:r>
              <a:br>
                <a:rPr lang="en-GB" sz="1800">
                  <a:cs typeface="Arial"/>
                </a:rPr>
              </a:br>
              <a:r>
                <a:rPr lang="en-GB" sz="1800">
                  <a:cs typeface="Arial"/>
                </a:rPr>
                <a:t>for richer, for poorer,</a:t>
              </a:r>
              <a:br>
                <a:rPr lang="en-GB" sz="1800">
                  <a:cs typeface="Arial"/>
                </a:rPr>
              </a:br>
              <a:r>
                <a:rPr lang="en-GB" sz="1800">
                  <a:cs typeface="Arial"/>
                </a:rPr>
                <a:t>in sickness and in health,</a:t>
              </a:r>
              <a:br>
                <a:rPr lang="en-GB" sz="1800">
                  <a:cs typeface="Arial"/>
                </a:rPr>
              </a:br>
              <a:r>
                <a:rPr lang="en-GB" sz="1800">
                  <a:cs typeface="Arial"/>
                </a:rPr>
                <a:t>to love and to cherish,</a:t>
              </a:r>
              <a:br>
                <a:rPr lang="en-GB" sz="1800">
                  <a:cs typeface="Arial"/>
                </a:rPr>
              </a:br>
              <a:r>
                <a:rPr lang="en-GB" sz="1800">
                  <a:cs typeface="Arial"/>
                </a:rPr>
                <a:t>till death us do part,</a:t>
              </a:r>
              <a:br>
                <a:rPr lang="en-GB" sz="1800">
                  <a:cs typeface="Arial"/>
                </a:rPr>
              </a:br>
              <a:r>
                <a:rPr lang="en-GB" sz="1800">
                  <a:cs typeface="Arial"/>
                </a:rPr>
                <a:t>according to God’s holy law.</a:t>
              </a:r>
              <a:br>
                <a:rPr lang="en-GB" sz="1800">
                  <a:cs typeface="Arial"/>
                </a:rPr>
              </a:br>
              <a:r>
                <a:rPr lang="en-GB" sz="1800">
                  <a:cs typeface="Arial"/>
                </a:rPr>
                <a:t>In the presence of God I make this vow.’</a:t>
              </a:r>
              <a:endParaRPr lang="en-US">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p:txBody>
        </p:sp>
        <p:sp>
          <p:nvSpPr>
            <p:cNvPr id="5" name="Rectangle 4">
              <a:extLst>
                <a:ext uri="{FF2B5EF4-FFF2-40B4-BE49-F238E27FC236}">
                  <a16:creationId xmlns:a16="http://schemas.microsoft.com/office/drawing/2014/main" id="{2A9CC719-7ACC-32D0-3974-223DFD5E3BDE}"/>
                </a:ext>
              </a:extLst>
            </p:cNvPr>
            <p:cNvSpPr/>
            <p:nvPr/>
          </p:nvSpPr>
          <p:spPr>
            <a:xfrm>
              <a:off x="4942857" y="2890646"/>
              <a:ext cx="3848419" cy="3728603"/>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737640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D36D17-5D07-2A72-420C-92BB08AE4416}"/>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ACEB820C-E85A-CFCD-4190-37BB4A5B137A}"/>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54AED537-D3F4-DECE-CF0E-98EB8D5B37F8}"/>
              </a:ext>
            </a:extLst>
          </p:cNvPr>
          <p:cNvSpPr>
            <a:spLocks noGrp="1"/>
          </p:cNvSpPr>
          <p:nvPr>
            <p:ph type="title"/>
          </p:nvPr>
        </p:nvSpPr>
        <p:spPr>
          <a:xfrm>
            <a:off x="362752" y="1136380"/>
            <a:ext cx="8139248" cy="503553"/>
          </a:xfrm>
        </p:spPr>
        <p:txBody>
          <a:bodyPr/>
          <a:lstStyle/>
          <a:p>
            <a:r>
              <a:rPr lang="en-US"/>
              <a:t>What happens at a wedding? - Giving of rings</a:t>
            </a:r>
          </a:p>
        </p:txBody>
      </p:sp>
      <p:sp>
        <p:nvSpPr>
          <p:cNvPr id="3" name="Content Placeholder 2">
            <a:extLst>
              <a:ext uri="{FF2B5EF4-FFF2-40B4-BE49-F238E27FC236}">
                <a16:creationId xmlns:a16="http://schemas.microsoft.com/office/drawing/2014/main" id="{231BCD77-A22D-774A-42D2-A57E0DFA3402}"/>
              </a:ext>
            </a:extLst>
          </p:cNvPr>
          <p:cNvSpPr>
            <a:spLocks noGrp="1"/>
          </p:cNvSpPr>
          <p:nvPr>
            <p:ph idx="1"/>
          </p:nvPr>
        </p:nvSpPr>
        <p:spPr>
          <a:xfrm>
            <a:off x="266873" y="1715694"/>
            <a:ext cx="8139248" cy="3758228"/>
          </a:xfrm>
        </p:spPr>
        <p:txBody>
          <a:bodyPr vert="horz" lIns="0" tIns="0" rIns="0" bIns="0" rtlCol="0" anchor="t">
            <a:normAutofit/>
          </a:bodyPr>
          <a:lstStyle/>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2" name="TextBox 1">
            <a:extLst>
              <a:ext uri="{FF2B5EF4-FFF2-40B4-BE49-F238E27FC236}">
                <a16:creationId xmlns:a16="http://schemas.microsoft.com/office/drawing/2014/main" id="{060AC8DB-DBCC-86BE-941A-907FF7892A30}"/>
              </a:ext>
            </a:extLst>
          </p:cNvPr>
          <p:cNvSpPr txBox="1"/>
          <p:nvPr/>
        </p:nvSpPr>
        <p:spPr>
          <a:xfrm>
            <a:off x="328762" y="1874978"/>
            <a:ext cx="8391907"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Arial"/>
              </a:rPr>
              <a:t>The couple will give each other a wedding ring. A ring is a circle with no beginning or end. It represents eternity and the couple's unending love. It's also a visible sign of their commitment to each other. </a:t>
            </a:r>
            <a:endParaRPr lang="en-US"/>
          </a:p>
          <a:p>
            <a:endParaRPr lang="en-US">
              <a:cs typeface="Arial"/>
            </a:endParaRPr>
          </a:p>
          <a:p>
            <a:endParaRPr lang="en-US">
              <a:cs typeface="Arial"/>
            </a:endParaRPr>
          </a:p>
          <a:p>
            <a:endParaRPr lang="en-US">
              <a:cs typeface="Arial"/>
            </a:endParaRPr>
          </a:p>
        </p:txBody>
      </p:sp>
      <p:pic>
        <p:nvPicPr>
          <p:cNvPr id="9" name="Picture 8" descr="A person and person holding hands&#10;&#10;AI-generated content may be incorrect.">
            <a:extLst>
              <a:ext uri="{FF2B5EF4-FFF2-40B4-BE49-F238E27FC236}">
                <a16:creationId xmlns:a16="http://schemas.microsoft.com/office/drawing/2014/main" id="{BA9C5897-04D4-2245-2854-F8752ABE4F92}"/>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37674" y="3111561"/>
            <a:ext cx="3997617" cy="2788261"/>
          </a:xfrm>
          <a:prstGeom prst="rect">
            <a:avLst/>
          </a:prstGeom>
        </p:spPr>
      </p:pic>
      <p:sp>
        <p:nvSpPr>
          <p:cNvPr id="14" name="TextBox 13">
            <a:extLst>
              <a:ext uri="{FF2B5EF4-FFF2-40B4-BE49-F238E27FC236}">
                <a16:creationId xmlns:a16="http://schemas.microsoft.com/office/drawing/2014/main" id="{9674E769-3D4B-1131-52ED-9EEA2C70BCCE}"/>
              </a:ext>
            </a:extLst>
          </p:cNvPr>
          <p:cNvSpPr txBox="1"/>
          <p:nvPr/>
        </p:nvSpPr>
        <p:spPr>
          <a:xfrm>
            <a:off x="4574198" y="3010308"/>
            <a:ext cx="4182938"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t>The rings are blessed by the priest. </a:t>
            </a:r>
            <a:r>
              <a:rPr lang="en-US">
                <a:cs typeface="Arial"/>
              </a:rPr>
              <a:t>As they are exchanged, the couple say:</a:t>
            </a:r>
            <a:r>
              <a:rPr lang="en-GB">
                <a:cs typeface="Arial"/>
              </a:rPr>
              <a:t>​</a:t>
            </a:r>
            <a:endParaRPr lang="en-GB"/>
          </a:p>
        </p:txBody>
      </p:sp>
      <p:grpSp>
        <p:nvGrpSpPr>
          <p:cNvPr id="15" name="Group 14">
            <a:extLst>
              <a:ext uri="{FF2B5EF4-FFF2-40B4-BE49-F238E27FC236}">
                <a16:creationId xmlns:a16="http://schemas.microsoft.com/office/drawing/2014/main" id="{33A3EBA5-B906-C7A8-C553-989D02D9356D}"/>
              </a:ext>
            </a:extLst>
          </p:cNvPr>
          <p:cNvGrpSpPr/>
          <p:nvPr/>
        </p:nvGrpSpPr>
        <p:grpSpPr>
          <a:xfrm>
            <a:off x="4783935" y="3861075"/>
            <a:ext cx="3732580" cy="2639099"/>
            <a:chOff x="4783935" y="3945742"/>
            <a:chExt cx="3732580" cy="2639099"/>
          </a:xfrm>
        </p:grpSpPr>
        <p:sp>
          <p:nvSpPr>
            <p:cNvPr id="8" name="Content Placeholder 2">
              <a:extLst>
                <a:ext uri="{FF2B5EF4-FFF2-40B4-BE49-F238E27FC236}">
                  <a16:creationId xmlns:a16="http://schemas.microsoft.com/office/drawing/2014/main" id="{1E74AE94-0F3B-B6DB-16A5-45BDFC6C3562}"/>
                </a:ext>
              </a:extLst>
            </p:cNvPr>
            <p:cNvSpPr txBox="1">
              <a:spLocks/>
            </p:cNvSpPr>
            <p:nvPr/>
          </p:nvSpPr>
          <p:spPr>
            <a:xfrm>
              <a:off x="4783935" y="4087990"/>
              <a:ext cx="3669779" cy="2413049"/>
            </a:xfrm>
            <a:prstGeom prst="rect">
              <a:avLst/>
            </a:prstGeom>
          </p:spPr>
          <p:txBody>
            <a:bodyPr vert="horz" lIns="0" tIns="0" rIns="0" bIns="0" rtlCol="0" anchor="t">
              <a:norm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spcAft>
                  <a:spcPts val="0"/>
                </a:spcAft>
              </a:pPr>
              <a:r>
                <a:rPr lang="en-GB" sz="1800">
                  <a:cs typeface="Arial"/>
                </a:rPr>
                <a:t>'(name) I give you this ring </a:t>
              </a:r>
              <a:endParaRPr lang="en-US" sz="1800">
                <a:cs typeface="Arial"/>
              </a:endParaRPr>
            </a:p>
            <a:p>
              <a:pPr algn="ctr">
                <a:lnSpc>
                  <a:spcPct val="120000"/>
                </a:lnSpc>
                <a:spcAft>
                  <a:spcPts val="0"/>
                </a:spcAft>
              </a:pPr>
              <a:r>
                <a:rPr lang="en-GB" sz="1800">
                  <a:cs typeface="Arial"/>
                </a:rPr>
                <a:t>as a sign of our marriage.</a:t>
              </a:r>
              <a:endParaRPr lang="en-US" sz="1800">
                <a:cs typeface="Arial"/>
              </a:endParaRPr>
            </a:p>
            <a:p>
              <a:pPr algn="ctr">
                <a:lnSpc>
                  <a:spcPct val="120000"/>
                </a:lnSpc>
                <a:spcAft>
                  <a:spcPts val="0"/>
                </a:spcAft>
              </a:pPr>
              <a:r>
                <a:rPr lang="en-GB" sz="1800">
                  <a:cs typeface="Arial"/>
                </a:rPr>
                <a:t>With my body I honour you,</a:t>
              </a:r>
              <a:br>
                <a:rPr lang="en-GB" sz="1800">
                  <a:cs typeface="Arial"/>
                </a:rPr>
              </a:br>
              <a:r>
                <a:rPr lang="en-GB" sz="1800">
                  <a:cs typeface="Arial"/>
                </a:rPr>
                <a:t>all that I am I give to you,</a:t>
              </a:r>
              <a:br>
                <a:rPr lang="en-GB" sz="1800">
                  <a:cs typeface="Arial"/>
                </a:rPr>
              </a:br>
              <a:r>
                <a:rPr lang="en-GB" sz="1800">
                  <a:cs typeface="Arial"/>
                </a:rPr>
                <a:t>and all that I have I share with you,</a:t>
              </a:r>
              <a:br>
                <a:rPr lang="en-GB" sz="1800">
                  <a:cs typeface="Arial"/>
                </a:rPr>
              </a:br>
              <a:r>
                <a:rPr lang="en-GB" sz="1800">
                  <a:cs typeface="Arial"/>
                </a:rPr>
                <a:t>within the love of God,</a:t>
              </a:r>
              <a:br>
                <a:rPr lang="en-GB" sz="1800">
                  <a:cs typeface="Arial"/>
                </a:rPr>
              </a:br>
              <a:r>
                <a:rPr lang="en-GB" sz="1800">
                  <a:cs typeface="Arial"/>
                </a:rPr>
                <a:t>Father, Son and Holy Spirit.'</a:t>
              </a:r>
              <a:endParaRPr lang="en-US">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p:txBody>
        </p:sp>
        <p:sp>
          <p:nvSpPr>
            <p:cNvPr id="17" name="Rectangle 16">
              <a:extLst>
                <a:ext uri="{FF2B5EF4-FFF2-40B4-BE49-F238E27FC236}">
                  <a16:creationId xmlns:a16="http://schemas.microsoft.com/office/drawing/2014/main" id="{32F7BF38-9DBD-C5E1-EE4B-1259BFA456C2}"/>
                </a:ext>
              </a:extLst>
            </p:cNvPr>
            <p:cNvSpPr/>
            <p:nvPr/>
          </p:nvSpPr>
          <p:spPr>
            <a:xfrm>
              <a:off x="4788991" y="3945742"/>
              <a:ext cx="3727524" cy="2639099"/>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a:extLst>
              <a:ext uri="{FF2B5EF4-FFF2-40B4-BE49-F238E27FC236}">
                <a16:creationId xmlns:a16="http://schemas.microsoft.com/office/drawing/2014/main" id="{93B74C09-F849-AC8F-507D-6CDC8E85C8B6}"/>
              </a:ext>
            </a:extLst>
          </p:cNvPr>
          <p:cNvSpPr txBox="1"/>
          <p:nvPr/>
        </p:nvSpPr>
        <p:spPr>
          <a:xfrm>
            <a:off x="259443" y="5819065"/>
            <a:ext cx="3731235" cy="646331"/>
          </a:xfrm>
          <a:prstGeom prst="rect">
            <a:avLst/>
          </a:prstGeom>
          <a:solidFill>
            <a:schemeClr val="tx2"/>
          </a:solid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solidFill>
                  <a:schemeClr val="bg1"/>
                </a:solidFill>
                <a:cs typeface="Arial"/>
              </a:rPr>
              <a:t>In the UK, the ring is placed on the fourth finger of the left hand.</a:t>
            </a:r>
          </a:p>
        </p:txBody>
      </p:sp>
    </p:spTree>
    <p:extLst>
      <p:ext uri="{BB962C8B-B14F-4D97-AF65-F5344CB8AC3E}">
        <p14:creationId xmlns:p14="http://schemas.microsoft.com/office/powerpoint/2010/main" val="2142445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CD381-1633-3E0D-93A5-24CBB8161814}"/>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6CE63503-3290-FFB3-40C1-CD368030B16D}"/>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F1765D1E-ABA6-CD9C-C68D-A3B30E7AF6BE}"/>
              </a:ext>
            </a:extLst>
          </p:cNvPr>
          <p:cNvSpPr>
            <a:spLocks noGrp="1"/>
          </p:cNvSpPr>
          <p:nvPr>
            <p:ph type="title"/>
          </p:nvPr>
        </p:nvSpPr>
        <p:spPr>
          <a:xfrm>
            <a:off x="384523" y="1092838"/>
            <a:ext cx="8465820" cy="568867"/>
          </a:xfrm>
        </p:spPr>
        <p:txBody>
          <a:bodyPr/>
          <a:lstStyle/>
          <a:p>
            <a:r>
              <a:rPr lang="en-US"/>
              <a:t>What happens at a wedding? - Prayers </a:t>
            </a:r>
          </a:p>
        </p:txBody>
      </p:sp>
      <p:sp>
        <p:nvSpPr>
          <p:cNvPr id="3" name="Content Placeholder 2">
            <a:extLst>
              <a:ext uri="{FF2B5EF4-FFF2-40B4-BE49-F238E27FC236}">
                <a16:creationId xmlns:a16="http://schemas.microsoft.com/office/drawing/2014/main" id="{A2DC984F-C2A1-36BD-11F7-83FE226E29E9}"/>
              </a:ext>
            </a:extLst>
          </p:cNvPr>
          <p:cNvSpPr>
            <a:spLocks noGrp="1"/>
          </p:cNvSpPr>
          <p:nvPr>
            <p:ph idx="1"/>
          </p:nvPr>
        </p:nvSpPr>
        <p:spPr>
          <a:xfrm>
            <a:off x="412447" y="2256516"/>
            <a:ext cx="8139248" cy="3758228"/>
          </a:xfrm>
        </p:spPr>
        <p:txBody>
          <a:bodyPr vert="horz" lIns="0" tIns="0" rIns="0" bIns="0" rtlCol="0" anchor="t">
            <a:normAutofit/>
          </a:bodyPr>
          <a:lstStyle/>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9" name="Content Placeholder 2">
            <a:extLst>
              <a:ext uri="{FF2B5EF4-FFF2-40B4-BE49-F238E27FC236}">
                <a16:creationId xmlns:a16="http://schemas.microsoft.com/office/drawing/2014/main" id="{49F5F92B-B20D-E323-51D0-C4B606587C0A}"/>
              </a:ext>
            </a:extLst>
          </p:cNvPr>
          <p:cNvSpPr txBox="1">
            <a:spLocks/>
          </p:cNvSpPr>
          <p:nvPr/>
        </p:nvSpPr>
        <p:spPr>
          <a:xfrm>
            <a:off x="409813" y="1997119"/>
            <a:ext cx="4760323" cy="2342925"/>
          </a:xfrm>
          <a:prstGeom prst="rect">
            <a:avLst/>
          </a:prstGeom>
        </p:spPr>
        <p:txBody>
          <a:bodyPr vert="horz" lIns="0" tIns="0" rIns="0" bIns="0" rtlCol="0" anchor="t">
            <a:norm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0"/>
              </a:spcAft>
            </a:pPr>
            <a:r>
              <a:rPr lang="en-GB" sz="1800" dirty="0">
                <a:cs typeface="Arial"/>
              </a:rPr>
              <a:t>A Christian wedding will include prayers. The couple may choose prayers that are meaningful to them, as well as those which are traditional at a wedding. </a:t>
            </a:r>
            <a:endParaRPr lang="en-US" sz="1800" dirty="0">
              <a:cs typeface="Arial"/>
            </a:endParaRPr>
          </a:p>
          <a:p>
            <a:pPr>
              <a:spcAft>
                <a:spcPts val="0"/>
              </a:spcAft>
            </a:pPr>
            <a:endParaRPr lang="en-GB" sz="1800">
              <a:cs typeface="Arial"/>
            </a:endParaRPr>
          </a:p>
          <a:p>
            <a:pPr>
              <a:spcAft>
                <a:spcPts val="0"/>
              </a:spcAft>
            </a:pPr>
            <a:r>
              <a:rPr lang="en-GB" sz="1800" dirty="0">
                <a:cs typeface="Arial"/>
              </a:rPr>
              <a:t>At the end of the service there is a special moment when the priest asks God to bless the marriage. They might say:</a:t>
            </a:r>
            <a:endParaRPr lang="en-GB" dirty="0">
              <a:cs typeface="Arial"/>
            </a:endParaRPr>
          </a:p>
          <a:p>
            <a:pPr>
              <a:spcAft>
                <a:spcPts val="0"/>
              </a:spcAft>
            </a:pPr>
            <a:endParaRPr lang="en-GB" sz="1800">
              <a:cs typeface="Arial"/>
            </a:endParaRPr>
          </a:p>
          <a:p>
            <a:pPr>
              <a:spcAft>
                <a:spcPts val="0"/>
              </a:spcAft>
            </a:pPr>
            <a:endParaRPr lang="en-GB" sz="1800">
              <a:cs typeface="Arial"/>
            </a:endParaRPr>
          </a:p>
          <a:p>
            <a:pPr>
              <a:spcAft>
                <a:spcPts val="0"/>
              </a:spcAft>
            </a:pPr>
            <a:endParaRPr lang="en-GB" sz="1800">
              <a:cs typeface="Arial"/>
            </a:endParaRPr>
          </a:p>
          <a:p>
            <a:endParaRPr lang="en-GB">
              <a:cs typeface="Arial"/>
            </a:endParaRPr>
          </a:p>
          <a:p>
            <a:endParaRPr lang="en-GB">
              <a:cs typeface="Arial"/>
            </a:endParaRPr>
          </a:p>
          <a:p>
            <a:endParaRPr lang="en-GB">
              <a:cs typeface="Arial"/>
            </a:endParaRPr>
          </a:p>
          <a:p>
            <a:endParaRPr lang="en-GB">
              <a:cs typeface="Arial"/>
            </a:endParaRPr>
          </a:p>
        </p:txBody>
      </p:sp>
      <p:sp>
        <p:nvSpPr>
          <p:cNvPr id="7" name="TextBox 6">
            <a:extLst>
              <a:ext uri="{FF2B5EF4-FFF2-40B4-BE49-F238E27FC236}">
                <a16:creationId xmlns:a16="http://schemas.microsoft.com/office/drawing/2014/main" id="{8B0D3EF1-EBCE-BC7D-C516-589698520683}"/>
              </a:ext>
            </a:extLst>
          </p:cNvPr>
          <p:cNvSpPr txBox="1"/>
          <p:nvPr/>
        </p:nvSpPr>
        <p:spPr>
          <a:xfrm>
            <a:off x="312820" y="4463716"/>
            <a:ext cx="6292516" cy="203132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cs typeface="Arial"/>
              </a:rPr>
              <a:t>Blessed are you, O Lord our God,</a:t>
            </a:r>
            <a:br>
              <a:rPr lang="en-US" b="1">
                <a:cs typeface="Arial"/>
              </a:rPr>
            </a:br>
            <a:r>
              <a:rPr lang="en-US" b="1">
                <a:cs typeface="Arial"/>
              </a:rPr>
              <a:t>for you have created joy and gladness,</a:t>
            </a:r>
            <a:br>
              <a:rPr lang="en-US" b="1">
                <a:cs typeface="Arial"/>
              </a:rPr>
            </a:br>
            <a:r>
              <a:rPr lang="en-US" b="1">
                <a:cs typeface="Arial"/>
              </a:rPr>
              <a:t>pleasure and delight, love, peace and fellowship.</a:t>
            </a:r>
            <a:endParaRPr lang="en-US"/>
          </a:p>
          <a:p>
            <a:r>
              <a:rPr lang="en-US" b="1"/>
              <a:t>Pour out the abundance of your blessing</a:t>
            </a:r>
            <a:br>
              <a:rPr lang="en-US" b="1"/>
            </a:br>
            <a:r>
              <a:rPr lang="en-US" b="1"/>
              <a:t>upon (name) and (name) in their new life together.</a:t>
            </a:r>
            <a:br>
              <a:rPr lang="en-US" b="1"/>
            </a:br>
            <a:r>
              <a:rPr lang="en-US" b="1"/>
              <a:t>Let their love for each other be a seal upon their hearts</a:t>
            </a:r>
            <a:br>
              <a:rPr lang="en-US" b="1"/>
            </a:br>
            <a:r>
              <a:rPr lang="en-US" b="1"/>
              <a:t>and a crown upon their heads ...</a:t>
            </a:r>
            <a:endParaRPr lang="en-US" b="1">
              <a:cs typeface="Arial"/>
            </a:endParaRPr>
          </a:p>
        </p:txBody>
      </p:sp>
      <p:pic>
        <p:nvPicPr>
          <p:cNvPr id="2" name="Picture 1" descr="A group of people singing in a church&#10;&#10;AI-generated content may be incorrect.">
            <a:extLst>
              <a:ext uri="{FF2B5EF4-FFF2-40B4-BE49-F238E27FC236}">
                <a16:creationId xmlns:a16="http://schemas.microsoft.com/office/drawing/2014/main" id="{D2E534D9-52A0-B904-C5EC-19FF0879CD17}"/>
              </a:ext>
            </a:extLst>
          </p:cNvPr>
          <p:cNvPicPr>
            <a:picLocks noChangeAspect="1"/>
          </p:cNvPicPr>
          <p:nvPr/>
        </p:nvPicPr>
        <p:blipFill>
          <a:blip r:embed="rId3" cstate="screen">
            <a:extLst>
              <a:ext uri="{28A0092B-C50C-407E-A947-70E740481C1C}">
                <a14:useLocalDpi xmlns:a14="http://schemas.microsoft.com/office/drawing/2010/main"/>
              </a:ext>
            </a:extLst>
          </a:blip>
          <a:srcRect b="-364"/>
          <a:stretch>
            <a:fillRect/>
          </a:stretch>
        </p:blipFill>
        <p:spPr>
          <a:xfrm>
            <a:off x="5407269" y="1917381"/>
            <a:ext cx="3385845" cy="3027675"/>
          </a:xfrm>
          <a:prstGeom prst="rect">
            <a:avLst/>
          </a:prstGeom>
        </p:spPr>
      </p:pic>
    </p:spTree>
    <p:extLst>
      <p:ext uri="{BB962C8B-B14F-4D97-AF65-F5344CB8AC3E}">
        <p14:creationId xmlns:p14="http://schemas.microsoft.com/office/powerpoint/2010/main" val="2905643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87ACEB-B832-160B-B770-DD7D674CF3AC}"/>
            </a:ext>
          </a:extLst>
        </p:cNvPr>
        <p:cNvGrpSpPr/>
        <p:nvPr/>
      </p:nvGrpSpPr>
      <p:grpSpPr>
        <a:xfrm>
          <a:off x="0" y="0"/>
          <a:ext cx="0" cy="0"/>
          <a:chOff x="0" y="0"/>
          <a:chExt cx="0" cy="0"/>
        </a:xfrm>
      </p:grpSpPr>
      <p:sp>
        <p:nvSpPr>
          <p:cNvPr id="9" name="Content Placeholder 2">
            <a:extLst>
              <a:ext uri="{FF2B5EF4-FFF2-40B4-BE49-F238E27FC236}">
                <a16:creationId xmlns:a16="http://schemas.microsoft.com/office/drawing/2014/main" id="{EC271123-1A42-498F-17B3-3F012337CC9D}"/>
              </a:ext>
            </a:extLst>
          </p:cNvPr>
          <p:cNvSpPr txBox="1">
            <a:spLocks/>
          </p:cNvSpPr>
          <p:nvPr/>
        </p:nvSpPr>
        <p:spPr>
          <a:xfrm>
            <a:off x="412313" y="2245375"/>
            <a:ext cx="4604689" cy="3912341"/>
          </a:xfrm>
          <a:prstGeom prst="rect">
            <a:avLst/>
          </a:prstGeom>
        </p:spPr>
        <p:txBody>
          <a:bodyPr vert="horz" lIns="0" tIns="0" rIns="0" bIns="0" rtlCol="0" anchor="t">
            <a:norm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0"/>
              </a:spcAft>
            </a:pPr>
            <a:r>
              <a:rPr lang="en-GB" sz="1800" dirty="0">
                <a:cs typeface="Arial"/>
              </a:rPr>
              <a:t>Hymns are often sung at a church wedding. The couple choose which they would like to include. A popular wedding hymn is 'All Things Bright and Beautiful'.</a:t>
            </a:r>
            <a:endParaRPr lang="en-US" dirty="0">
              <a:cs typeface="Arial"/>
            </a:endParaRPr>
          </a:p>
          <a:p>
            <a:pPr>
              <a:spcAft>
                <a:spcPts val="0"/>
              </a:spcAft>
            </a:pPr>
            <a:endParaRPr lang="en-GB" sz="1800">
              <a:cs typeface="Arial"/>
            </a:endParaRPr>
          </a:p>
          <a:p>
            <a:pPr>
              <a:spcAft>
                <a:spcPts val="0"/>
              </a:spcAft>
            </a:pPr>
            <a:r>
              <a:rPr lang="en-GB" sz="1800" dirty="0">
                <a:cs typeface="Arial"/>
              </a:rPr>
              <a:t>The final hymn comes after the couple have been blessed and will be joyful and celebratory. Prince William and Catherine Middleton's final hymn was '</a:t>
            </a:r>
            <a:r>
              <a:rPr lang="en-GB" sz="1800" dirty="0">
                <a:cs typeface="Arial"/>
                <a:hlinkClick r:id="rId3"/>
              </a:rPr>
              <a:t>Jerusalem</a:t>
            </a:r>
            <a:r>
              <a:rPr lang="en-GB" sz="1800" dirty="0">
                <a:cs typeface="Arial"/>
              </a:rPr>
              <a:t>'. </a:t>
            </a:r>
            <a:endParaRPr lang="en-GB" dirty="0">
              <a:cs typeface="Arial"/>
            </a:endParaRPr>
          </a:p>
          <a:p>
            <a:pPr>
              <a:spcAft>
                <a:spcPts val="0"/>
              </a:spcAft>
            </a:pPr>
            <a:endParaRPr lang="en-GB" sz="1800">
              <a:cs typeface="Arial"/>
            </a:endParaRPr>
          </a:p>
          <a:p>
            <a:pPr>
              <a:spcAft>
                <a:spcPts val="0"/>
              </a:spcAft>
            </a:pPr>
            <a:r>
              <a:rPr lang="en-GB" sz="1800" dirty="0">
                <a:cs typeface="Arial"/>
              </a:rPr>
              <a:t>Some churches, like Westminster Abbey, have a choir who can lead the singing.</a:t>
            </a:r>
          </a:p>
          <a:p>
            <a:pPr>
              <a:spcAft>
                <a:spcPts val="0"/>
              </a:spcAft>
            </a:pPr>
            <a:endParaRPr lang="en-GB" sz="1800">
              <a:cs typeface="Arial"/>
            </a:endParaRPr>
          </a:p>
          <a:p>
            <a:pPr>
              <a:spcAft>
                <a:spcPts val="0"/>
              </a:spcAft>
            </a:pPr>
            <a:endParaRPr lang="en-GB" sz="1800">
              <a:cs typeface="Arial"/>
            </a:endParaRPr>
          </a:p>
          <a:p>
            <a:pPr>
              <a:spcAft>
                <a:spcPts val="0"/>
              </a:spcAft>
            </a:pPr>
            <a:endParaRPr lang="en-GB" sz="1800">
              <a:cs typeface="Arial"/>
            </a:endParaRPr>
          </a:p>
          <a:p>
            <a:pPr>
              <a:spcAft>
                <a:spcPts val="0"/>
              </a:spcAft>
            </a:pPr>
            <a:endParaRPr lang="en-GB" sz="1800">
              <a:cs typeface="Arial"/>
            </a:endParaRPr>
          </a:p>
          <a:p>
            <a:endParaRPr lang="en-GB" sz="1800">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p:txBody>
      </p:sp>
      <p:sp>
        <p:nvSpPr>
          <p:cNvPr id="6" name="Text Placeholder 5">
            <a:extLst>
              <a:ext uri="{FF2B5EF4-FFF2-40B4-BE49-F238E27FC236}">
                <a16:creationId xmlns:a16="http://schemas.microsoft.com/office/drawing/2014/main" id="{571FC353-63E9-A917-E836-2455362419CA}"/>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A5F795B9-EF85-0A20-0D85-3E0C885DE69F}"/>
              </a:ext>
            </a:extLst>
          </p:cNvPr>
          <p:cNvSpPr>
            <a:spLocks noGrp="1"/>
          </p:cNvSpPr>
          <p:nvPr>
            <p:ph type="title"/>
          </p:nvPr>
        </p:nvSpPr>
        <p:spPr>
          <a:xfrm>
            <a:off x="362752" y="1136380"/>
            <a:ext cx="8139248" cy="503553"/>
          </a:xfrm>
        </p:spPr>
        <p:txBody>
          <a:bodyPr/>
          <a:lstStyle/>
          <a:p>
            <a:r>
              <a:rPr lang="en-US"/>
              <a:t>What happens at a wedding? – Hymns </a:t>
            </a:r>
          </a:p>
        </p:txBody>
      </p:sp>
      <p:sp>
        <p:nvSpPr>
          <p:cNvPr id="3" name="Content Placeholder 2">
            <a:extLst>
              <a:ext uri="{FF2B5EF4-FFF2-40B4-BE49-F238E27FC236}">
                <a16:creationId xmlns:a16="http://schemas.microsoft.com/office/drawing/2014/main" id="{2C591829-3FD5-2605-8EA6-DD1C4C8F78B3}"/>
              </a:ext>
            </a:extLst>
          </p:cNvPr>
          <p:cNvSpPr>
            <a:spLocks noGrp="1"/>
          </p:cNvSpPr>
          <p:nvPr>
            <p:ph idx="1"/>
          </p:nvPr>
        </p:nvSpPr>
        <p:spPr>
          <a:xfrm>
            <a:off x="412447" y="2247088"/>
            <a:ext cx="8139248" cy="3758228"/>
          </a:xfrm>
        </p:spPr>
        <p:txBody>
          <a:bodyPr vert="horz" lIns="0" tIns="0" rIns="0" bIns="0" rtlCol="0" anchor="t">
            <a:normAutofit/>
          </a:bodyPr>
          <a:lstStyle/>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p:txBody>
      </p:sp>
      <p:pic>
        <p:nvPicPr>
          <p:cNvPr id="5" name="Picture 4" descr="A group of children singing in a choir&#10;&#10;AI-generated content may be incorrect.">
            <a:extLst>
              <a:ext uri="{FF2B5EF4-FFF2-40B4-BE49-F238E27FC236}">
                <a16:creationId xmlns:a16="http://schemas.microsoft.com/office/drawing/2014/main" id="{63CB4862-10C8-34FE-3EA3-D7DD66C7743D}"/>
              </a:ext>
            </a:extLst>
          </p:cNvPr>
          <p:cNvPicPr>
            <a:picLocks noChangeAspect="1"/>
          </p:cNvPicPr>
          <p:nvPr/>
        </p:nvPicPr>
        <p:blipFill>
          <a:blip r:embed="rId4" cstate="screen">
            <a:extLst>
              <a:ext uri="{28A0092B-C50C-407E-A947-70E740481C1C}">
                <a14:useLocalDpi xmlns:a14="http://schemas.microsoft.com/office/drawing/2010/main"/>
              </a:ext>
            </a:extLst>
          </a:blip>
          <a:srcRect b="-165"/>
          <a:stretch/>
        </p:blipFill>
        <p:spPr>
          <a:xfrm>
            <a:off x="5303920" y="2255920"/>
            <a:ext cx="3204959" cy="3238507"/>
          </a:xfrm>
          <a:prstGeom prst="rect">
            <a:avLst/>
          </a:prstGeom>
        </p:spPr>
      </p:pic>
    </p:spTree>
    <p:extLst>
      <p:ext uri="{BB962C8B-B14F-4D97-AF65-F5344CB8AC3E}">
        <p14:creationId xmlns:p14="http://schemas.microsoft.com/office/powerpoint/2010/main" val="39247904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8860A5-FF3E-47CC-D1C5-865114162AF6}"/>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7F68DCD8-269E-CBFC-94B1-064FB19B794D}"/>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BD803C2B-46D8-E067-4FB3-234C428B3316}"/>
              </a:ext>
            </a:extLst>
          </p:cNvPr>
          <p:cNvSpPr>
            <a:spLocks noGrp="1"/>
          </p:cNvSpPr>
          <p:nvPr>
            <p:ph type="title"/>
          </p:nvPr>
        </p:nvSpPr>
        <p:spPr>
          <a:xfrm>
            <a:off x="362752" y="1136380"/>
            <a:ext cx="8344731" cy="554923"/>
          </a:xfrm>
        </p:spPr>
        <p:txBody>
          <a:bodyPr/>
          <a:lstStyle/>
          <a:p>
            <a:r>
              <a:rPr lang="en-US"/>
              <a:t>What happens at a wedding? - Signing the register</a:t>
            </a:r>
          </a:p>
        </p:txBody>
      </p:sp>
      <p:sp>
        <p:nvSpPr>
          <p:cNvPr id="3" name="Content Placeholder 2">
            <a:extLst>
              <a:ext uri="{FF2B5EF4-FFF2-40B4-BE49-F238E27FC236}">
                <a16:creationId xmlns:a16="http://schemas.microsoft.com/office/drawing/2014/main" id="{4EE33769-917C-D324-C1B4-ACB44BA9C208}"/>
              </a:ext>
            </a:extLst>
          </p:cNvPr>
          <p:cNvSpPr>
            <a:spLocks noGrp="1"/>
          </p:cNvSpPr>
          <p:nvPr>
            <p:ph idx="1"/>
          </p:nvPr>
        </p:nvSpPr>
        <p:spPr>
          <a:xfrm>
            <a:off x="412447" y="2106720"/>
            <a:ext cx="8139248" cy="3758228"/>
          </a:xfrm>
        </p:spPr>
        <p:txBody>
          <a:bodyPr vert="horz" lIns="0" tIns="0" rIns="0" bIns="0" rtlCol="0" anchor="t">
            <a:normAutofit/>
          </a:bodyPr>
          <a:lstStyle/>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8" name="Content Placeholder 2">
            <a:extLst>
              <a:ext uri="{FF2B5EF4-FFF2-40B4-BE49-F238E27FC236}">
                <a16:creationId xmlns:a16="http://schemas.microsoft.com/office/drawing/2014/main" id="{37A3384D-D3C9-FA21-E70D-7689529425A6}"/>
              </a:ext>
            </a:extLst>
          </p:cNvPr>
          <p:cNvSpPr txBox="1">
            <a:spLocks/>
          </p:cNvSpPr>
          <p:nvPr/>
        </p:nvSpPr>
        <p:spPr>
          <a:xfrm>
            <a:off x="358306" y="5429066"/>
            <a:ext cx="8345227" cy="1094952"/>
          </a:xfrm>
          <a:prstGeom prst="rect">
            <a:avLst/>
          </a:prstGeom>
        </p:spPr>
        <p:txBody>
          <a:bodyPr vert="horz" lIns="0" tIns="0" rIns="0" bIns="0" rtlCol="0" anchor="t">
            <a:normAutofit lnSpcReduction="10000"/>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0"/>
              </a:spcAft>
            </a:pPr>
            <a:r>
              <a:rPr lang="en-GB" sz="1800">
                <a:cs typeface="Arial"/>
              </a:rPr>
              <a:t>The marriage register is signed by the couple, their witnesses and the priest. Here is the register entry for the wedding of Prince William and Catherine Middleton.</a:t>
            </a:r>
            <a:endParaRPr lang="en-US" sz="1800">
              <a:cs typeface="Arial"/>
            </a:endParaRPr>
          </a:p>
          <a:p>
            <a:pPr>
              <a:spcAft>
                <a:spcPts val="0"/>
              </a:spcAft>
            </a:pPr>
            <a:endParaRPr lang="en-GB" sz="1800">
              <a:cs typeface="Arial"/>
            </a:endParaRPr>
          </a:p>
          <a:p>
            <a:pPr>
              <a:spcAft>
                <a:spcPts val="0"/>
              </a:spcAft>
            </a:pPr>
            <a:r>
              <a:rPr lang="en-GB" sz="1800">
                <a:cs typeface="Arial"/>
              </a:rPr>
              <a:t>This is a legal document. A copy of the marriage certificate is given to the couple. </a:t>
            </a:r>
            <a:endParaRPr lang="en-GB">
              <a:cs typeface="Arial"/>
            </a:endParaRPr>
          </a:p>
          <a:p>
            <a:pPr>
              <a:spcAft>
                <a:spcPts val="0"/>
              </a:spcAft>
            </a:pPr>
            <a:endParaRPr lang="en-GB" sz="1800">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p:txBody>
      </p:sp>
      <p:pic>
        <p:nvPicPr>
          <p:cNvPr id="2" name="Picture 1" descr="A document with signature on it&#10;&#10;AI-generated content may be incorrect.">
            <a:extLst>
              <a:ext uri="{FF2B5EF4-FFF2-40B4-BE49-F238E27FC236}">
                <a16:creationId xmlns:a16="http://schemas.microsoft.com/office/drawing/2014/main" id="{2F672CBC-9F66-9EB7-E0D6-44BB57A2D7A5}"/>
              </a:ext>
            </a:extLst>
          </p:cNvPr>
          <p:cNvPicPr>
            <a:picLocks noChangeAspect="1"/>
          </p:cNvPicPr>
          <p:nvPr/>
        </p:nvPicPr>
        <p:blipFill>
          <a:blip r:embed="rId3" cstate="screen">
            <a:extLst>
              <a:ext uri="{28A0092B-C50C-407E-A947-70E740481C1C}">
                <a14:useLocalDpi xmlns:a14="http://schemas.microsoft.com/office/drawing/2010/main"/>
              </a:ext>
            </a:extLst>
          </a:blip>
          <a:srcRect r="-110"/>
          <a:stretch/>
        </p:blipFill>
        <p:spPr>
          <a:xfrm>
            <a:off x="1948147" y="1944483"/>
            <a:ext cx="4961691" cy="3214610"/>
          </a:xfrm>
          <a:prstGeom prst="rect">
            <a:avLst/>
          </a:prstGeom>
        </p:spPr>
      </p:pic>
    </p:spTree>
    <p:extLst>
      <p:ext uri="{BB962C8B-B14F-4D97-AF65-F5344CB8AC3E}">
        <p14:creationId xmlns:p14="http://schemas.microsoft.com/office/powerpoint/2010/main" val="22468096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AAE93C-218F-42E0-04FB-99E8E7E64CA6}"/>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DA0B9ED1-B088-A69B-0FDE-EF2E25A67B58}"/>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3C1015B6-6C6F-7BC2-6A3D-0C5F69266D6D}"/>
              </a:ext>
            </a:extLst>
          </p:cNvPr>
          <p:cNvSpPr>
            <a:spLocks noGrp="1"/>
          </p:cNvSpPr>
          <p:nvPr>
            <p:ph type="title"/>
          </p:nvPr>
        </p:nvSpPr>
        <p:spPr>
          <a:xfrm>
            <a:off x="362752" y="1136380"/>
            <a:ext cx="8139248" cy="503553"/>
          </a:xfrm>
        </p:spPr>
        <p:txBody>
          <a:bodyPr/>
          <a:lstStyle/>
          <a:p>
            <a:r>
              <a:rPr lang="en-US"/>
              <a:t>After the wedding</a:t>
            </a:r>
          </a:p>
        </p:txBody>
      </p:sp>
      <p:sp>
        <p:nvSpPr>
          <p:cNvPr id="3" name="Content Placeholder 2">
            <a:extLst>
              <a:ext uri="{FF2B5EF4-FFF2-40B4-BE49-F238E27FC236}">
                <a16:creationId xmlns:a16="http://schemas.microsoft.com/office/drawing/2014/main" id="{A411EF58-AA15-D507-0445-E053E5B1B316}"/>
              </a:ext>
            </a:extLst>
          </p:cNvPr>
          <p:cNvSpPr>
            <a:spLocks noGrp="1"/>
          </p:cNvSpPr>
          <p:nvPr>
            <p:ph idx="1"/>
          </p:nvPr>
        </p:nvSpPr>
        <p:spPr>
          <a:xfrm>
            <a:off x="412447" y="1766872"/>
            <a:ext cx="8139248" cy="3758228"/>
          </a:xfrm>
        </p:spPr>
        <p:txBody>
          <a:bodyPr vert="horz" lIns="0" tIns="0" rIns="0" bIns="0" rtlCol="0" anchor="t">
            <a:normAutofit/>
          </a:bodyPr>
          <a:lstStyle/>
          <a:p>
            <a:endParaRPr lang="en-GB" sz="1800">
              <a:cs typeface="Arial"/>
            </a:endParaRPr>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5" name="TextBox 4">
            <a:extLst>
              <a:ext uri="{FF2B5EF4-FFF2-40B4-BE49-F238E27FC236}">
                <a16:creationId xmlns:a16="http://schemas.microsoft.com/office/drawing/2014/main" id="{A9FA0448-893B-8806-E33D-68D5D4181D45}"/>
              </a:ext>
            </a:extLst>
          </p:cNvPr>
          <p:cNvSpPr txBox="1"/>
          <p:nvPr/>
        </p:nvSpPr>
        <p:spPr>
          <a:xfrm>
            <a:off x="290597" y="2162824"/>
            <a:ext cx="2444715" cy="258532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cs typeface="Arial"/>
              </a:rPr>
              <a:t>As the couple leave at the end of the service, sometimes the church bells ring to mark the special event.</a:t>
            </a:r>
          </a:p>
          <a:p>
            <a:endParaRPr lang="en-US" dirty="0">
              <a:cs typeface="Arial"/>
            </a:endParaRPr>
          </a:p>
          <a:p>
            <a:r>
              <a:rPr lang="en-US" dirty="0">
                <a:cs typeface="Arial"/>
              </a:rPr>
              <a:t>Listen to the Abbey bells ring at the end of this royal wedding.</a:t>
            </a:r>
          </a:p>
        </p:txBody>
      </p:sp>
      <p:sp>
        <p:nvSpPr>
          <p:cNvPr id="9" name="TextBox 8">
            <a:extLst>
              <a:ext uri="{FF2B5EF4-FFF2-40B4-BE49-F238E27FC236}">
                <a16:creationId xmlns:a16="http://schemas.microsoft.com/office/drawing/2014/main" id="{41E8B060-82F7-E4D2-6C41-00C058B7FC01}"/>
              </a:ext>
            </a:extLst>
          </p:cNvPr>
          <p:cNvSpPr txBox="1"/>
          <p:nvPr/>
        </p:nvSpPr>
        <p:spPr>
          <a:xfrm>
            <a:off x="268297" y="5340283"/>
            <a:ext cx="8472860" cy="1200329"/>
          </a:xfrm>
          <a:prstGeom prst="rect">
            <a:avLst/>
          </a:prstGeom>
          <a:solidFill>
            <a:schemeClr val="tx2"/>
          </a:solid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solidFill>
                  <a:schemeClr val="bg1"/>
                </a:solidFill>
                <a:cs typeface="Arial"/>
              </a:rPr>
              <a:t>After a wedding there will often be a wedding reception. This is a chance for everyone to celebrate the couple's union and might include sharing a meal followed by dancing and entertainment. Traditions at a reception include speeches, cutting the wedding cake and the bride and groom's first dance. </a:t>
            </a:r>
          </a:p>
        </p:txBody>
      </p:sp>
      <p:pic>
        <p:nvPicPr>
          <p:cNvPr id="8" name="Online Media 7" title="Schools - End of 2011 Royal Wedding">
            <a:hlinkClick r:id="" action="ppaction://media"/>
            <a:extLst>
              <a:ext uri="{FF2B5EF4-FFF2-40B4-BE49-F238E27FC236}">
                <a16:creationId xmlns:a16="http://schemas.microsoft.com/office/drawing/2014/main" id="{4EB91A5D-AB1D-E5F8-8AB5-D0AC6F7515F7}"/>
              </a:ext>
            </a:extLst>
          </p:cNvPr>
          <p:cNvPicPr>
            <a:picLocks noRot="1" noChangeAspect="1"/>
          </p:cNvPicPr>
          <p:nvPr>
            <a:videoFile r:link="rId1"/>
          </p:nvPr>
        </p:nvPicPr>
        <p:blipFill>
          <a:blip r:embed="rId4"/>
          <a:stretch>
            <a:fillRect/>
          </a:stretch>
        </p:blipFill>
        <p:spPr>
          <a:xfrm>
            <a:off x="3016172" y="1862802"/>
            <a:ext cx="5722871" cy="3272808"/>
          </a:xfrm>
          <a:prstGeom prst="rect">
            <a:avLst/>
          </a:prstGeom>
          <a:ln/>
        </p:spPr>
        <p:style>
          <a:lnRef idx="1">
            <a:schemeClr val="accent2"/>
          </a:lnRef>
          <a:fillRef idx="3">
            <a:schemeClr val="accent2"/>
          </a:fillRef>
          <a:effectRef idx="2">
            <a:schemeClr val="accent2"/>
          </a:effectRef>
          <a:fontRef idx="minor">
            <a:schemeClr val="lt1"/>
          </a:fontRef>
        </p:style>
      </p:pic>
    </p:spTree>
    <p:extLst>
      <p:ext uri="{BB962C8B-B14F-4D97-AF65-F5344CB8AC3E}">
        <p14:creationId xmlns:p14="http://schemas.microsoft.com/office/powerpoint/2010/main" val="4871474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a:t>
            </a:fld>
            <a:endParaRPr lang="en-GB" sz="700">
              <a:solidFill>
                <a:schemeClr val="bg1"/>
              </a:solidFill>
            </a:endParaRPr>
          </a:p>
        </p:txBody>
      </p:sp>
      <p:sp>
        <p:nvSpPr>
          <p:cNvPr id="11" name="Content Placeholder 2">
            <a:extLst>
              <a:ext uri="{FF2B5EF4-FFF2-40B4-BE49-F238E27FC236}">
                <a16:creationId xmlns:a16="http://schemas.microsoft.com/office/drawing/2014/main" id="{9DC6E8CD-F385-1742-8A3A-93E1A6C062FE}"/>
              </a:ext>
            </a:extLst>
          </p:cNvPr>
          <p:cNvSpPr txBox="1">
            <a:spLocks/>
          </p:cNvSpPr>
          <p:nvPr/>
        </p:nvSpPr>
        <p:spPr>
          <a:xfrm>
            <a:off x="584791" y="1311518"/>
            <a:ext cx="4912241" cy="2323713"/>
          </a:xfrm>
          <a:prstGeom prst="rect">
            <a:avLst/>
          </a:prstGeom>
          <a:solidFill>
            <a:schemeClr val="accent1"/>
          </a:solidFill>
        </p:spPr>
        <p:txBody>
          <a:bodyPr wrap="square" lIns="0" tIns="0" rIns="0" bIns="0" anchor="t">
            <a:sp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800">
                <a:solidFill>
                  <a:schemeClr val="bg1"/>
                </a:solidFill>
                <a:latin typeface="+mj-lt"/>
              </a:rPr>
              <a:t>Information for teachers </a:t>
            </a:r>
            <a:endParaRPr lang="en-GB">
              <a:solidFill>
                <a:schemeClr val="bg1"/>
              </a:solidFill>
            </a:endParaRPr>
          </a:p>
          <a:p>
            <a:r>
              <a:rPr lang="en-GB">
                <a:solidFill>
                  <a:schemeClr val="bg1"/>
                </a:solidFill>
                <a:ea typeface="+mn-lt"/>
                <a:cs typeface="+mn-lt"/>
              </a:rPr>
              <a:t>Thank you for downloading this resource. We hope that it has been a useful teaching tool in your classroom.</a:t>
            </a:r>
          </a:p>
          <a:p>
            <a:r>
              <a:rPr lang="en-GB">
                <a:solidFill>
                  <a:schemeClr val="bg1"/>
                </a:solidFill>
                <a:ea typeface="+mn-lt"/>
                <a:cs typeface="+mn-lt"/>
              </a:rPr>
              <a:t>As we continue to grow our free catalogue of teaching resources, we’d really appreciate a few minutes of your time to let us know what you liked and what could be improved. Please complete this </a:t>
            </a:r>
            <a:r>
              <a:rPr lang="en-GB" u="sng">
                <a:solidFill>
                  <a:schemeClr val="bg1"/>
                </a:solidFill>
                <a:ea typeface="+mn-lt"/>
                <a:cs typeface="+mn-lt"/>
                <a:hlinkClick r:id="rId5">
                  <a:extLst>
                    <a:ext uri="{A12FA001-AC4F-418D-AE19-62706E023703}">
                      <ahyp:hlinkClr xmlns:ahyp="http://schemas.microsoft.com/office/drawing/2018/hyperlinkcolor" val="tx"/>
                    </a:ext>
                  </a:extLst>
                </a:hlinkClick>
              </a:rPr>
              <a:t>five-question survey</a:t>
            </a:r>
            <a:endParaRPr lang="en-GB">
              <a:solidFill>
                <a:schemeClr val="bg1"/>
              </a:solidFill>
              <a:cs typeface="Arial"/>
            </a:endParaRPr>
          </a:p>
          <a:p>
            <a:endParaRPr lang="en-GB" u="sng">
              <a:ea typeface="+mn-lt"/>
              <a:cs typeface="+mn-lt"/>
            </a:endParaRPr>
          </a:p>
        </p:txBody>
      </p:sp>
    </p:spTree>
    <p:extLst>
      <p:ext uri="{BB962C8B-B14F-4D97-AF65-F5344CB8AC3E}">
        <p14:creationId xmlns:p14="http://schemas.microsoft.com/office/powerpoint/2010/main" val="9272078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white pillow with flowers on it&#10;&#10;AI-generated content may be incorrect.">
            <a:extLst>
              <a:ext uri="{FF2B5EF4-FFF2-40B4-BE49-F238E27FC236}">
                <a16:creationId xmlns:a16="http://schemas.microsoft.com/office/drawing/2014/main" id="{16453FF8-852A-86B1-727B-E7E99A465E2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934752" y="3798590"/>
            <a:ext cx="3719375" cy="2311834"/>
          </a:xfrm>
          <a:prstGeom prst="rect">
            <a:avLst/>
          </a:prstGeom>
        </p:spPr>
      </p:pic>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362752" y="1136380"/>
            <a:ext cx="8139248" cy="503553"/>
          </a:xfrm>
        </p:spPr>
        <p:txBody>
          <a:bodyPr/>
          <a:lstStyle/>
          <a:p>
            <a:r>
              <a:rPr lang="en-US"/>
              <a:t>Christian views on marriage</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362316" y="1926246"/>
            <a:ext cx="8134951" cy="1809686"/>
          </a:xfrm>
        </p:spPr>
        <p:txBody>
          <a:bodyPr vert="horz" lIns="0" tIns="0" rIns="0" bIns="0" rtlCol="0" anchor="t">
            <a:normAutofit/>
          </a:bodyPr>
          <a:lstStyle/>
          <a:p>
            <a:pPr>
              <a:spcAft>
                <a:spcPts val="0"/>
              </a:spcAft>
            </a:pPr>
            <a:r>
              <a:rPr lang="en-GB" sz="1800" dirty="0">
                <a:cs typeface="Arial"/>
              </a:rPr>
              <a:t>Marriage is a union between two people who love each other. In Christianity, marriage is considered important for many reasons. </a:t>
            </a:r>
            <a:endParaRPr lang="en-US" sz="1800" dirty="0">
              <a:cs typeface="Arial"/>
            </a:endParaRPr>
          </a:p>
          <a:p>
            <a:pPr>
              <a:spcAft>
                <a:spcPts val="0"/>
              </a:spcAft>
            </a:pPr>
            <a:endParaRPr lang="en-GB" sz="1800" dirty="0">
              <a:cs typeface="Arial"/>
            </a:endParaRPr>
          </a:p>
          <a:p>
            <a:pPr>
              <a:spcAft>
                <a:spcPts val="0"/>
              </a:spcAft>
            </a:pPr>
            <a:r>
              <a:rPr lang="en-GB" sz="1800" dirty="0">
                <a:cs typeface="Arial"/>
              </a:rPr>
              <a:t>In the Bible, God created man and woman to complete each other:</a:t>
            </a:r>
            <a:endParaRPr lang="en-US" sz="1800" dirty="0">
              <a:cs typeface="Arial"/>
            </a:endParaRPr>
          </a:p>
          <a:p>
            <a:pPr>
              <a:spcAft>
                <a:spcPts val="0"/>
              </a:spcAft>
            </a:pPr>
            <a:r>
              <a:rPr lang="en-US" sz="1800" b="1" dirty="0">
                <a:cs typeface="Arial"/>
              </a:rPr>
              <a:t>'Therefore a man leaves his father and his mother and clings to his wife, and they become one flesh' (Genesis 2:24).</a:t>
            </a:r>
          </a:p>
          <a:p>
            <a:endParaRPr lang="en-GB" sz="1800" dirty="0">
              <a:cs typeface="Arial"/>
            </a:endParaRPr>
          </a:p>
          <a:p>
            <a:endParaRPr lang="en-GB" sz="1800" dirty="0">
              <a:cs typeface="Arial"/>
            </a:endParaRPr>
          </a:p>
          <a:p>
            <a:endParaRPr lang="en-GB" dirty="0">
              <a:cs typeface="Arial"/>
            </a:endParaRPr>
          </a:p>
          <a:p>
            <a:endParaRPr lang="en-GB" sz="1800" dirty="0">
              <a:cs typeface="Arial"/>
            </a:endParaRPr>
          </a:p>
          <a:p>
            <a:endParaRPr lang="en-GB" sz="1800" dirty="0">
              <a:cs typeface="Arial"/>
            </a:endParaRPr>
          </a:p>
          <a:p>
            <a:endParaRPr lang="en-GB" sz="1800" dirty="0">
              <a:cs typeface="Arial"/>
            </a:endParaRPr>
          </a:p>
          <a:p>
            <a:endParaRPr lang="en-GB" sz="1800" dirty="0">
              <a:cs typeface="Arial"/>
            </a:endParaRPr>
          </a:p>
          <a:p>
            <a:endParaRPr lang="en-GB" dirty="0">
              <a:cs typeface="Arial"/>
            </a:endParaRPr>
          </a:p>
          <a:p>
            <a:endParaRPr lang="en-GB" dirty="0">
              <a:cs typeface="Arial"/>
            </a:endParaRPr>
          </a:p>
          <a:p>
            <a:endParaRPr lang="en-GB" dirty="0">
              <a:cs typeface="Arial"/>
            </a:endParaRPr>
          </a:p>
          <a:p>
            <a:endParaRPr lang="en-GB" dirty="0">
              <a:cs typeface="Arial"/>
            </a:endParaRPr>
          </a:p>
          <a:p>
            <a:endParaRPr lang="en-GB" dirty="0">
              <a:cs typeface="Arial"/>
            </a:endParaRPr>
          </a:p>
          <a:p>
            <a:endParaRPr lang="en-GB" dirty="0">
              <a:cs typeface="Arial"/>
            </a:endParaRPr>
          </a:p>
          <a:p>
            <a:endParaRPr lang="en-GB" dirty="0">
              <a:cs typeface="Arial"/>
            </a:endParaRPr>
          </a:p>
        </p:txBody>
      </p:sp>
      <p:sp>
        <p:nvSpPr>
          <p:cNvPr id="4" name="Content Placeholder 2">
            <a:extLst>
              <a:ext uri="{FF2B5EF4-FFF2-40B4-BE49-F238E27FC236}">
                <a16:creationId xmlns:a16="http://schemas.microsoft.com/office/drawing/2014/main" id="{63C1953C-6A5F-626F-7DE3-F1CE928A9C32}"/>
              </a:ext>
            </a:extLst>
          </p:cNvPr>
          <p:cNvSpPr txBox="1">
            <a:spLocks/>
          </p:cNvSpPr>
          <p:nvPr/>
        </p:nvSpPr>
        <p:spPr>
          <a:xfrm>
            <a:off x="362316" y="3748459"/>
            <a:ext cx="4444694" cy="2166622"/>
          </a:xfrm>
          <a:prstGeom prst="rect">
            <a:avLst/>
          </a:prstGeom>
        </p:spPr>
        <p:txBody>
          <a:bodyPr vert="horz" lIns="0" tIns="0" rIns="0" bIns="0" rtlCol="0" anchor="t">
            <a:norm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0"/>
              </a:spcAft>
            </a:pPr>
            <a:r>
              <a:rPr lang="en-GB" sz="1800" dirty="0">
                <a:cs typeface="Arial"/>
              </a:rPr>
              <a:t>Marriage is thought to be a gift from God. A couple may believe they are honouring God's wishes by getting married. They might also feel that their love for each other reflects Jesus' love for all people. Marriage is also symbolic of the love between Christ and the church. </a:t>
            </a:r>
            <a:endParaRPr lang="en-GB" dirty="0">
              <a:cs typeface="Arial"/>
            </a:endParaRPr>
          </a:p>
          <a:p>
            <a:endParaRPr lang="en-GB" sz="1800">
              <a:cs typeface="Arial"/>
            </a:endParaRPr>
          </a:p>
          <a:p>
            <a:endParaRPr lang="en-GB" sz="1800">
              <a:cs typeface="Arial"/>
            </a:endParaRPr>
          </a:p>
          <a:p>
            <a:endParaRPr lang="en-GB">
              <a:cs typeface="Arial"/>
            </a:endParaRPr>
          </a:p>
          <a:p>
            <a:endParaRPr lang="en-GB" sz="1800">
              <a:cs typeface="Arial"/>
            </a:endParaRPr>
          </a:p>
          <a:p>
            <a:endParaRPr lang="en-GB" sz="1800">
              <a:cs typeface="Arial"/>
            </a:endParaRPr>
          </a:p>
          <a:p>
            <a:endParaRPr lang="en-GB" sz="1800">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p:txBody>
      </p:sp>
    </p:spTree>
    <p:extLst>
      <p:ext uri="{BB962C8B-B14F-4D97-AF65-F5344CB8AC3E}">
        <p14:creationId xmlns:p14="http://schemas.microsoft.com/office/powerpoint/2010/main" val="37128333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AF83E4-D815-1CA8-1705-8BECC006F600}"/>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0ECDB819-3776-085D-DD5A-2ECA4135BD18}"/>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1BED33F7-848B-4F25-FF9F-A82455A00861}"/>
              </a:ext>
            </a:extLst>
          </p:cNvPr>
          <p:cNvSpPr>
            <a:spLocks noGrp="1"/>
          </p:cNvSpPr>
          <p:nvPr>
            <p:ph type="title"/>
          </p:nvPr>
        </p:nvSpPr>
        <p:spPr>
          <a:xfrm>
            <a:off x="362752" y="1136380"/>
            <a:ext cx="8139248" cy="503553"/>
          </a:xfrm>
        </p:spPr>
        <p:txBody>
          <a:bodyPr/>
          <a:lstStyle/>
          <a:p>
            <a:r>
              <a:rPr lang="en-US">
                <a:ea typeface="+mj-lt"/>
                <a:cs typeface="+mj-lt"/>
              </a:rPr>
              <a:t>Christian views on marriage</a:t>
            </a:r>
            <a:endParaRPr lang="en-US"/>
          </a:p>
        </p:txBody>
      </p:sp>
      <p:sp>
        <p:nvSpPr>
          <p:cNvPr id="3" name="Content Placeholder 2">
            <a:extLst>
              <a:ext uri="{FF2B5EF4-FFF2-40B4-BE49-F238E27FC236}">
                <a16:creationId xmlns:a16="http://schemas.microsoft.com/office/drawing/2014/main" id="{1B013425-AF5F-EC30-CF76-9AA1D10A2DA7}"/>
              </a:ext>
            </a:extLst>
          </p:cNvPr>
          <p:cNvSpPr>
            <a:spLocks noGrp="1"/>
          </p:cNvSpPr>
          <p:nvPr>
            <p:ph idx="1"/>
          </p:nvPr>
        </p:nvSpPr>
        <p:spPr>
          <a:xfrm>
            <a:off x="362315" y="1896167"/>
            <a:ext cx="8139248" cy="3758228"/>
          </a:xfrm>
        </p:spPr>
        <p:txBody>
          <a:bodyPr vert="horz" lIns="0" tIns="0" rIns="0" bIns="0" rtlCol="0" anchor="t">
            <a:normAutofit/>
          </a:bodyPr>
          <a:lstStyle/>
          <a:p>
            <a:pPr>
              <a:spcAft>
                <a:spcPts val="0"/>
              </a:spcAft>
            </a:pPr>
            <a:r>
              <a:rPr lang="en-GB" sz="1800">
                <a:cs typeface="Arial"/>
              </a:rPr>
              <a:t>Some Christians believe that marriage is the best time to start a family. A couple can support each in raising children and bringing them up in the Christian faith. </a:t>
            </a:r>
            <a:endParaRPr lang="en-US"/>
          </a:p>
          <a:p>
            <a:pPr>
              <a:spcAft>
                <a:spcPts val="0"/>
              </a:spcAft>
            </a:pPr>
            <a:endParaRPr lang="en-GB" sz="1800">
              <a:cs typeface="Arial"/>
            </a:endParaRPr>
          </a:p>
          <a:p>
            <a:pPr>
              <a:spcAft>
                <a:spcPts val="0"/>
              </a:spcAft>
            </a:pPr>
            <a:r>
              <a:rPr lang="en-GB" sz="1800">
                <a:cs typeface="Arial"/>
              </a:rPr>
              <a:t>In the Bible, Jesus emphasises that marriage is a lifelong commitment:</a:t>
            </a:r>
            <a:endParaRPr lang="en-US" sz="1800">
              <a:cs typeface="Arial"/>
            </a:endParaRPr>
          </a:p>
          <a:p>
            <a:pPr>
              <a:spcAft>
                <a:spcPts val="0"/>
              </a:spcAft>
            </a:pPr>
            <a:r>
              <a:rPr lang="en-GB" sz="1800" b="1">
                <a:cs typeface="Arial"/>
              </a:rPr>
              <a:t>'So they are no longer two, but one flesh. Therefore what God has joined together, let no one separate' (Matthew 19:6).</a:t>
            </a:r>
            <a:r>
              <a:rPr lang="en-GB" sz="1800">
                <a:cs typeface="Arial"/>
              </a:rPr>
              <a:t> </a:t>
            </a:r>
            <a:endParaRPr lang="en-GB">
              <a:cs typeface="Arial"/>
            </a:endParaRPr>
          </a:p>
          <a:p>
            <a:pPr>
              <a:spcAft>
                <a:spcPts val="0"/>
              </a:spcAft>
            </a:pPr>
            <a:endParaRPr lang="en-GB" sz="1800">
              <a:cs typeface="Arial"/>
            </a:endParaRPr>
          </a:p>
          <a:p>
            <a:pPr>
              <a:spcAft>
                <a:spcPts val="0"/>
              </a:spcAft>
            </a:pPr>
            <a:endParaRPr lang="en-GB">
              <a:cs typeface="Arial"/>
            </a:endParaRPr>
          </a:p>
          <a:p>
            <a:endParaRPr lang="en-GB" sz="1800">
              <a:cs typeface="Arial"/>
            </a:endParaRPr>
          </a:p>
          <a:p>
            <a:endParaRPr lang="en-GB">
              <a:cs typeface="Arial"/>
            </a:endParaRPr>
          </a:p>
          <a:p>
            <a:endParaRPr lang="en-GB">
              <a:solidFill>
                <a:srgbClr val="292C63"/>
              </a:solidFill>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p:txBody>
      </p:sp>
      <p:sp>
        <p:nvSpPr>
          <p:cNvPr id="2" name="TextBox 1">
            <a:extLst>
              <a:ext uri="{FF2B5EF4-FFF2-40B4-BE49-F238E27FC236}">
                <a16:creationId xmlns:a16="http://schemas.microsoft.com/office/drawing/2014/main" id="{5F6B40F4-03DD-E2B5-DA35-769DDCDB648A}"/>
              </a:ext>
            </a:extLst>
          </p:cNvPr>
          <p:cNvSpPr txBox="1"/>
          <p:nvPr/>
        </p:nvSpPr>
        <p:spPr>
          <a:xfrm>
            <a:off x="261258" y="3734659"/>
            <a:ext cx="4796304" cy="203132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t>When a couple marries, they intend to stay together forever. However, life is complicated and for many different reasons some might ultimately choose to separate. Within the Anglican church, it's possible to end a marriage through divorce. Some Christians may later choose to marry someone else. </a:t>
            </a:r>
          </a:p>
        </p:txBody>
      </p:sp>
      <p:pic>
        <p:nvPicPr>
          <p:cNvPr id="9" name="Picture 8" descr="A person and person holding hands&#10;&#10;AI-generated content may be incorrect.">
            <a:extLst>
              <a:ext uri="{FF2B5EF4-FFF2-40B4-BE49-F238E27FC236}">
                <a16:creationId xmlns:a16="http://schemas.microsoft.com/office/drawing/2014/main" id="{1420E273-80DA-50C2-AAB6-5BC1A164B342}"/>
              </a:ext>
            </a:extLst>
          </p:cNvPr>
          <p:cNvPicPr>
            <a:picLocks noChangeAspect="1"/>
          </p:cNvPicPr>
          <p:nvPr/>
        </p:nvPicPr>
        <p:blipFill>
          <a:blip r:embed="rId3" cstate="screen">
            <a:extLst>
              <a:ext uri="{28A0092B-C50C-407E-A947-70E740481C1C}">
                <a14:useLocalDpi xmlns:a14="http://schemas.microsoft.com/office/drawing/2010/main"/>
              </a:ext>
            </a:extLst>
          </a:blip>
          <a:srcRect t="-2432" r="-572"/>
          <a:stretch/>
        </p:blipFill>
        <p:spPr>
          <a:xfrm>
            <a:off x="5051496" y="3780638"/>
            <a:ext cx="3459375" cy="2231410"/>
          </a:xfrm>
          <a:prstGeom prst="rect">
            <a:avLst/>
          </a:prstGeom>
        </p:spPr>
      </p:pic>
    </p:spTree>
    <p:extLst>
      <p:ext uri="{BB962C8B-B14F-4D97-AF65-F5344CB8AC3E}">
        <p14:creationId xmlns:p14="http://schemas.microsoft.com/office/powerpoint/2010/main" val="28294866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99D34F-4703-10C3-EEB2-ED27BB7B4F22}"/>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F7B0E89F-7A76-0707-2004-5EA35529D337}"/>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4CAFCC3F-C64C-F6A4-759C-56BE85F16860}"/>
              </a:ext>
            </a:extLst>
          </p:cNvPr>
          <p:cNvSpPr>
            <a:spLocks noGrp="1"/>
          </p:cNvSpPr>
          <p:nvPr>
            <p:ph type="title"/>
          </p:nvPr>
        </p:nvSpPr>
        <p:spPr>
          <a:xfrm>
            <a:off x="362752" y="1136380"/>
            <a:ext cx="8139248" cy="503553"/>
          </a:xfrm>
        </p:spPr>
        <p:txBody>
          <a:bodyPr/>
          <a:lstStyle/>
          <a:p>
            <a:r>
              <a:rPr lang="en-US"/>
              <a:t>What is the purpose of a wedding?</a:t>
            </a:r>
          </a:p>
        </p:txBody>
      </p:sp>
      <p:sp>
        <p:nvSpPr>
          <p:cNvPr id="3" name="Content Placeholder 2">
            <a:extLst>
              <a:ext uri="{FF2B5EF4-FFF2-40B4-BE49-F238E27FC236}">
                <a16:creationId xmlns:a16="http://schemas.microsoft.com/office/drawing/2014/main" id="{0C75A962-4593-355F-DCD3-B501007A0141}"/>
              </a:ext>
            </a:extLst>
          </p:cNvPr>
          <p:cNvSpPr>
            <a:spLocks noGrp="1"/>
          </p:cNvSpPr>
          <p:nvPr>
            <p:ph idx="1"/>
          </p:nvPr>
        </p:nvSpPr>
        <p:spPr>
          <a:xfrm>
            <a:off x="412447" y="2106720"/>
            <a:ext cx="8139248" cy="3758228"/>
          </a:xfrm>
        </p:spPr>
        <p:txBody>
          <a:bodyPr vert="horz" lIns="0" tIns="0" rIns="0" bIns="0" rtlCol="0" anchor="t">
            <a:normAutofit/>
          </a:bodyPr>
          <a:lstStyle/>
          <a:p>
            <a:endParaRPr lang="en-GB" sz="1800">
              <a:cs typeface="Arial"/>
            </a:endParaRPr>
          </a:p>
          <a:p>
            <a:endParaRPr lang="en-GB" sz="1800">
              <a:cs typeface="Arial"/>
            </a:endParaRPr>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4" name="Content Placeholder 2">
            <a:extLst>
              <a:ext uri="{FF2B5EF4-FFF2-40B4-BE49-F238E27FC236}">
                <a16:creationId xmlns:a16="http://schemas.microsoft.com/office/drawing/2014/main" id="{898B5F19-38C0-0D7A-3E87-79B637098686}"/>
              </a:ext>
            </a:extLst>
          </p:cNvPr>
          <p:cNvSpPr txBox="1">
            <a:spLocks/>
          </p:cNvSpPr>
          <p:nvPr/>
        </p:nvSpPr>
        <p:spPr>
          <a:xfrm>
            <a:off x="398139" y="1967443"/>
            <a:ext cx="8139248" cy="4027924"/>
          </a:xfrm>
          <a:prstGeom prst="rect">
            <a:avLst/>
          </a:prstGeom>
        </p:spPr>
        <p:txBody>
          <a:bodyPr vert="horz" lIns="0" tIns="0" rIns="0" bIns="0" rtlCol="0" anchor="t">
            <a:norm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a:cs typeface="Arial"/>
              </a:rPr>
              <a:t>A wedding is a ceremony that unites two people in marriage. It's often called a couple's ‘big day’. A wedding can be religious or non-religious and traditions vary widely across cultures. Weddings are important because they give the couple a chance to:</a:t>
            </a:r>
            <a:endParaRPr lang="en-GB">
              <a:cs typeface="Arial"/>
            </a:endParaRPr>
          </a:p>
          <a:p>
            <a:pPr marL="285750" indent="-285750">
              <a:buChar char="•"/>
            </a:pPr>
            <a:endParaRPr lang="en-GB" sz="1800">
              <a:cs typeface="Arial"/>
            </a:endParaRPr>
          </a:p>
          <a:p>
            <a:pPr marL="285750" indent="-285750">
              <a:buChar char="•"/>
            </a:pPr>
            <a:endParaRPr lang="en-GB" sz="1800">
              <a:cs typeface="Arial"/>
            </a:endParaRPr>
          </a:p>
          <a:p>
            <a:endParaRPr lang="en-GB" sz="1800">
              <a:cs typeface="Arial"/>
            </a:endParaRPr>
          </a:p>
        </p:txBody>
      </p:sp>
      <p:sp>
        <p:nvSpPr>
          <p:cNvPr id="7" name="Content Placeholder 2">
            <a:extLst>
              <a:ext uri="{FF2B5EF4-FFF2-40B4-BE49-F238E27FC236}">
                <a16:creationId xmlns:a16="http://schemas.microsoft.com/office/drawing/2014/main" id="{EAD7DC9C-B7F5-2702-3154-56B9CFD1970D}"/>
              </a:ext>
            </a:extLst>
          </p:cNvPr>
          <p:cNvSpPr txBox="1">
            <a:spLocks/>
          </p:cNvSpPr>
          <p:nvPr/>
        </p:nvSpPr>
        <p:spPr>
          <a:xfrm>
            <a:off x="387462" y="3230185"/>
            <a:ext cx="5776840" cy="1950742"/>
          </a:xfrm>
          <a:prstGeom prst="rect">
            <a:avLst/>
          </a:prstGeom>
        </p:spPr>
        <p:txBody>
          <a:bodyPr vert="horz" lIns="0" tIns="0" rIns="0" bIns="0" rtlCol="0" anchor="t">
            <a:normAutofit fontScale="92500"/>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Char char="•"/>
            </a:pPr>
            <a:r>
              <a:rPr lang="en-GB" sz="1800" dirty="0">
                <a:cs typeface="Arial"/>
              </a:rPr>
              <a:t>Make a public declaration of love in front of their friends and family who are there to celebrate with them. </a:t>
            </a:r>
            <a:endParaRPr lang="en-US" dirty="0"/>
          </a:p>
          <a:p>
            <a:pPr marL="285750" indent="-285750">
              <a:buChar char="•"/>
            </a:pPr>
            <a:r>
              <a:rPr lang="en-GB" sz="1800" dirty="0">
                <a:cs typeface="Arial"/>
              </a:rPr>
              <a:t>Receive God's blessing.</a:t>
            </a:r>
          </a:p>
          <a:p>
            <a:pPr marL="285750" indent="-285750">
              <a:buChar char="•"/>
            </a:pPr>
            <a:r>
              <a:rPr lang="en-GB" sz="1800" dirty="0">
                <a:cs typeface="Arial"/>
              </a:rPr>
              <a:t>Make promises of commitment to each other. </a:t>
            </a:r>
          </a:p>
          <a:p>
            <a:pPr marL="285750" indent="-285750">
              <a:buChar char="•"/>
            </a:pPr>
            <a:r>
              <a:rPr lang="en-GB" sz="1800" dirty="0">
                <a:cs typeface="Arial"/>
              </a:rPr>
              <a:t>Be joined in a formal and legally recognised union.</a:t>
            </a:r>
          </a:p>
          <a:p>
            <a:pPr>
              <a:spcAft>
                <a:spcPts val="0"/>
              </a:spcAft>
            </a:pPr>
            <a:endParaRPr lang="en-GB" sz="1800">
              <a:cs typeface="Arial"/>
            </a:endParaRPr>
          </a:p>
          <a:p>
            <a:pPr marL="285750" indent="-285750">
              <a:buChar char="•"/>
            </a:pPr>
            <a:endParaRPr lang="en-GB" sz="1800">
              <a:solidFill>
                <a:srgbClr val="292C63"/>
              </a:solidFill>
              <a:cs typeface="Arial"/>
            </a:endParaRPr>
          </a:p>
          <a:p>
            <a:endParaRPr lang="en-GB" sz="1800">
              <a:cs typeface="Arial"/>
            </a:endParaRPr>
          </a:p>
        </p:txBody>
      </p:sp>
      <p:pic>
        <p:nvPicPr>
          <p:cNvPr id="8" name="Picture 7" descr="A bride and groom in a wedding ceremony&#10;&#10;AI-generated content may be incorrect.">
            <a:extLst>
              <a:ext uri="{FF2B5EF4-FFF2-40B4-BE49-F238E27FC236}">
                <a16:creationId xmlns:a16="http://schemas.microsoft.com/office/drawing/2014/main" id="{853171FD-F13E-F644-BB16-156A88F73DEE}"/>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9665" y="3062654"/>
            <a:ext cx="2637700" cy="3425350"/>
          </a:xfrm>
          <a:prstGeom prst="rect">
            <a:avLst/>
          </a:prstGeom>
        </p:spPr>
      </p:pic>
    </p:spTree>
    <p:extLst>
      <p:ext uri="{BB962C8B-B14F-4D97-AF65-F5344CB8AC3E}">
        <p14:creationId xmlns:p14="http://schemas.microsoft.com/office/powerpoint/2010/main" val="31688924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AA9633-4CC2-4D29-57B4-A22A05ABFECD}"/>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6648B4DB-703E-9B36-7E43-8A17525E032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F3344289-BA72-0464-2433-114BEFB138CB}"/>
              </a:ext>
            </a:extLst>
          </p:cNvPr>
          <p:cNvSpPr>
            <a:spLocks noGrp="1"/>
          </p:cNvSpPr>
          <p:nvPr>
            <p:ph type="title"/>
          </p:nvPr>
        </p:nvSpPr>
        <p:spPr>
          <a:xfrm>
            <a:off x="362752" y="1136380"/>
            <a:ext cx="8139248" cy="503553"/>
          </a:xfrm>
        </p:spPr>
        <p:txBody>
          <a:bodyPr/>
          <a:lstStyle/>
          <a:p>
            <a:r>
              <a:rPr lang="en-US"/>
              <a:t>Christian weddings</a:t>
            </a:r>
          </a:p>
        </p:txBody>
      </p:sp>
      <p:sp>
        <p:nvSpPr>
          <p:cNvPr id="3" name="Content Placeholder 2">
            <a:extLst>
              <a:ext uri="{FF2B5EF4-FFF2-40B4-BE49-F238E27FC236}">
                <a16:creationId xmlns:a16="http://schemas.microsoft.com/office/drawing/2014/main" id="{220A813D-258F-CE28-2BD3-4EA243C65282}"/>
              </a:ext>
            </a:extLst>
          </p:cNvPr>
          <p:cNvSpPr>
            <a:spLocks noGrp="1"/>
          </p:cNvSpPr>
          <p:nvPr>
            <p:ph idx="1"/>
          </p:nvPr>
        </p:nvSpPr>
        <p:spPr>
          <a:xfrm>
            <a:off x="412447" y="2215577"/>
            <a:ext cx="8139248" cy="3758228"/>
          </a:xfrm>
        </p:spPr>
        <p:txBody>
          <a:bodyPr vert="horz" lIns="0" tIns="0" rIns="0" bIns="0" rtlCol="0" anchor="t">
            <a:normAutofit/>
          </a:bodyPr>
          <a:lstStyle/>
          <a:p>
            <a:endParaRPr lang="en-GB" sz="1800">
              <a:cs typeface="Arial"/>
            </a:endParaRPr>
          </a:p>
          <a:p>
            <a:endParaRPr lang="en-GB" sz="1800">
              <a:cs typeface="Arial"/>
            </a:endParaRPr>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4" name="Content Placeholder 2">
            <a:extLst>
              <a:ext uri="{FF2B5EF4-FFF2-40B4-BE49-F238E27FC236}">
                <a16:creationId xmlns:a16="http://schemas.microsoft.com/office/drawing/2014/main" id="{0157AF5B-305C-BFB8-BE21-67D5FCC33D51}"/>
              </a:ext>
            </a:extLst>
          </p:cNvPr>
          <p:cNvSpPr txBox="1">
            <a:spLocks/>
          </p:cNvSpPr>
          <p:nvPr/>
        </p:nvSpPr>
        <p:spPr>
          <a:xfrm>
            <a:off x="403572" y="2032339"/>
            <a:ext cx="5293858" cy="4452885"/>
          </a:xfrm>
          <a:prstGeom prst="rect">
            <a:avLst/>
          </a:prstGeom>
        </p:spPr>
        <p:txBody>
          <a:bodyPr vert="horz" lIns="0" tIns="0" rIns="0" bIns="0" rtlCol="0" anchor="t">
            <a:norm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0"/>
              </a:spcAft>
            </a:pPr>
            <a:r>
              <a:rPr lang="en-GB" sz="1800" dirty="0">
                <a:cs typeface="Arial"/>
              </a:rPr>
              <a:t>Getting married in a church, in front of God, is important to many Christians. They might choose to marry in their local church, or one that has special meaning to them. Westminster Abbey is a special church for the royal family.  </a:t>
            </a:r>
          </a:p>
          <a:p>
            <a:pPr>
              <a:spcAft>
                <a:spcPts val="0"/>
              </a:spcAft>
            </a:pPr>
            <a:endParaRPr lang="en-GB" sz="1800">
              <a:cs typeface="Arial"/>
            </a:endParaRPr>
          </a:p>
          <a:p>
            <a:pPr>
              <a:spcAft>
                <a:spcPts val="0"/>
              </a:spcAft>
            </a:pPr>
            <a:r>
              <a:rPr lang="en-GB" sz="1800" dirty="0">
                <a:cs typeface="Arial"/>
              </a:rPr>
              <a:t>A Christian wedding ceremony is carried out by a priest, who blesses the couple in the name of God. It will include music, hymns, prayers and Bible readings. </a:t>
            </a:r>
          </a:p>
          <a:p>
            <a:pPr>
              <a:spcAft>
                <a:spcPts val="0"/>
              </a:spcAft>
            </a:pPr>
            <a:endParaRPr lang="en-GB" sz="1800">
              <a:cs typeface="Arial"/>
            </a:endParaRPr>
          </a:p>
          <a:p>
            <a:pPr>
              <a:spcAft>
                <a:spcPts val="0"/>
              </a:spcAft>
            </a:pPr>
            <a:r>
              <a:rPr lang="en-GB" sz="1800" dirty="0">
                <a:cs typeface="Arial"/>
              </a:rPr>
              <a:t>Same-sex couples may wish to commit to each other by having a blessing in a church. This includes readings and prayers thanking God for their love.  </a:t>
            </a:r>
            <a:endParaRPr lang="en-GB" dirty="0">
              <a:cs typeface="Arial"/>
            </a:endParaRPr>
          </a:p>
        </p:txBody>
      </p:sp>
      <p:pic>
        <p:nvPicPr>
          <p:cNvPr id="5" name="Picture 4" descr="A large white building with a clock with Westminster Abbey in the background&#10;&#10;AI-generated content may be incorrect.">
            <a:extLst>
              <a:ext uri="{FF2B5EF4-FFF2-40B4-BE49-F238E27FC236}">
                <a16:creationId xmlns:a16="http://schemas.microsoft.com/office/drawing/2014/main" id="{D8E5455A-5F86-F542-70B4-0807BF393DA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28046" y="1879008"/>
            <a:ext cx="2690903" cy="4146492"/>
          </a:xfrm>
          <a:prstGeom prst="rect">
            <a:avLst/>
          </a:prstGeom>
        </p:spPr>
      </p:pic>
    </p:spTree>
    <p:extLst>
      <p:ext uri="{BB962C8B-B14F-4D97-AF65-F5344CB8AC3E}">
        <p14:creationId xmlns:p14="http://schemas.microsoft.com/office/powerpoint/2010/main" val="23580113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362752" y="1136380"/>
            <a:ext cx="8139248" cy="503553"/>
          </a:xfrm>
        </p:spPr>
        <p:txBody>
          <a:bodyPr/>
          <a:lstStyle/>
          <a:p>
            <a:r>
              <a:rPr lang="en-US"/>
              <a:t>Weddings at Westminster Abbey</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316426" y="2521326"/>
            <a:ext cx="7420381" cy="3585700"/>
          </a:xfrm>
        </p:spPr>
        <p:txBody>
          <a:bodyPr vert="horz" lIns="0" tIns="0" rIns="0" bIns="0" rtlCol="0" anchor="t">
            <a:normAutofit/>
          </a:bodyPr>
          <a:lstStyle/>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pic>
        <p:nvPicPr>
          <p:cNvPr id="2" name="Picture 1" descr="A bride and groom in a wedding ceremony&#10;&#10;AI-generated content may be incorrect.">
            <a:extLst>
              <a:ext uri="{FF2B5EF4-FFF2-40B4-BE49-F238E27FC236}">
                <a16:creationId xmlns:a16="http://schemas.microsoft.com/office/drawing/2014/main" id="{6D3F2301-1F9B-0493-DB28-F322CC1EB3E3}"/>
              </a:ext>
            </a:extLst>
          </p:cNvPr>
          <p:cNvPicPr>
            <a:picLocks noChangeAspect="1"/>
          </p:cNvPicPr>
          <p:nvPr/>
        </p:nvPicPr>
        <p:blipFill>
          <a:blip r:embed="rId3" cstate="screen">
            <a:extLst>
              <a:ext uri="{28A0092B-C50C-407E-A947-70E740481C1C}">
                <a14:useLocalDpi xmlns:a14="http://schemas.microsoft.com/office/drawing/2010/main"/>
              </a:ext>
            </a:extLst>
          </a:blip>
          <a:srcRect l="-374" b="-527"/>
          <a:stretch/>
        </p:blipFill>
        <p:spPr>
          <a:xfrm>
            <a:off x="4641440" y="1978777"/>
            <a:ext cx="4135775" cy="2963955"/>
          </a:xfrm>
          <a:prstGeom prst="rect">
            <a:avLst/>
          </a:prstGeom>
        </p:spPr>
      </p:pic>
      <p:pic>
        <p:nvPicPr>
          <p:cNvPr id="4" name="Picture 3" descr="A wedding ceremony in a church&#10;&#10;AI-generated content may be incorrect.">
            <a:extLst>
              <a:ext uri="{FF2B5EF4-FFF2-40B4-BE49-F238E27FC236}">
                <a16:creationId xmlns:a16="http://schemas.microsoft.com/office/drawing/2014/main" id="{841EA7A3-AED0-EF72-34F4-0ABC250FBD71}"/>
              </a:ext>
            </a:extLst>
          </p:cNvPr>
          <p:cNvPicPr>
            <a:picLocks noChangeAspect="1"/>
          </p:cNvPicPr>
          <p:nvPr/>
        </p:nvPicPr>
        <p:blipFill>
          <a:blip r:embed="rId4" cstate="screen">
            <a:extLst>
              <a:ext uri="{28A0092B-C50C-407E-A947-70E740481C1C}">
                <a14:useLocalDpi xmlns:a14="http://schemas.microsoft.com/office/drawing/2010/main"/>
              </a:ext>
            </a:extLst>
          </a:blip>
          <a:srcRect l="-1068" t="-446"/>
          <a:stretch/>
        </p:blipFill>
        <p:spPr>
          <a:xfrm>
            <a:off x="334040" y="1978347"/>
            <a:ext cx="4155143" cy="2933474"/>
          </a:xfrm>
          <a:prstGeom prst="rect">
            <a:avLst/>
          </a:prstGeom>
        </p:spPr>
      </p:pic>
      <p:sp>
        <p:nvSpPr>
          <p:cNvPr id="9" name="Content Placeholder 2">
            <a:extLst>
              <a:ext uri="{FF2B5EF4-FFF2-40B4-BE49-F238E27FC236}">
                <a16:creationId xmlns:a16="http://schemas.microsoft.com/office/drawing/2014/main" id="{BA8965E0-B06F-EEAC-B6ED-395E80DD8C61}"/>
              </a:ext>
            </a:extLst>
          </p:cNvPr>
          <p:cNvSpPr txBox="1">
            <a:spLocks/>
          </p:cNvSpPr>
          <p:nvPr/>
        </p:nvSpPr>
        <p:spPr>
          <a:xfrm>
            <a:off x="380518" y="5302081"/>
            <a:ext cx="8257635" cy="1170729"/>
          </a:xfrm>
          <a:prstGeom prst="rect">
            <a:avLst/>
          </a:prstGeom>
        </p:spPr>
        <p:txBody>
          <a:bodyPr vert="horz" lIns="0" tIns="0" rIns="0" bIns="0" rtlCol="0" anchor="t">
            <a:norm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0"/>
              </a:spcAft>
            </a:pPr>
            <a:r>
              <a:rPr lang="en-GB" sz="1800">
                <a:cs typeface="Arial"/>
              </a:rPr>
              <a:t>Weddings have taken place at Westminster Abbey for over 900 years, including 16 royal weddings. Queen Elizabeth II married Prince Philip in the Abbey in 1947. Her grandson, Prince William, married Catherine Middleton in 2011.</a:t>
            </a:r>
          </a:p>
        </p:txBody>
      </p:sp>
    </p:spTree>
    <p:extLst>
      <p:ext uri="{BB962C8B-B14F-4D97-AF65-F5344CB8AC3E}">
        <p14:creationId xmlns:p14="http://schemas.microsoft.com/office/powerpoint/2010/main" val="13038755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B93A1E-392C-1471-E8EA-825FE3E6A942}"/>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3C3C9BB2-9E17-9C4F-5F4E-A0A382B8D92A}"/>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5A5234CE-0C8B-F94A-083A-AC26FA3D0140}"/>
              </a:ext>
            </a:extLst>
          </p:cNvPr>
          <p:cNvSpPr>
            <a:spLocks noGrp="1"/>
          </p:cNvSpPr>
          <p:nvPr>
            <p:ph type="title"/>
          </p:nvPr>
        </p:nvSpPr>
        <p:spPr>
          <a:xfrm>
            <a:off x="362752" y="1136380"/>
            <a:ext cx="8139248" cy="503553"/>
          </a:xfrm>
        </p:spPr>
        <p:txBody>
          <a:bodyPr/>
          <a:lstStyle/>
          <a:p>
            <a:r>
              <a:rPr lang="en-US"/>
              <a:t>What happens before a wedding?</a:t>
            </a:r>
          </a:p>
        </p:txBody>
      </p:sp>
      <p:sp>
        <p:nvSpPr>
          <p:cNvPr id="4" name="Content Placeholder 2">
            <a:extLst>
              <a:ext uri="{FF2B5EF4-FFF2-40B4-BE49-F238E27FC236}">
                <a16:creationId xmlns:a16="http://schemas.microsoft.com/office/drawing/2014/main" id="{55C3A657-EA87-1EAD-2DD3-F3F5DD255418}"/>
              </a:ext>
            </a:extLst>
          </p:cNvPr>
          <p:cNvSpPr txBox="1">
            <a:spLocks/>
          </p:cNvSpPr>
          <p:nvPr/>
        </p:nvSpPr>
        <p:spPr>
          <a:xfrm>
            <a:off x="362428" y="2027601"/>
            <a:ext cx="5259104" cy="3777604"/>
          </a:xfrm>
          <a:prstGeom prst="rect">
            <a:avLst/>
          </a:prstGeom>
        </p:spPr>
        <p:txBody>
          <a:bodyPr vert="horz" lIns="0" tIns="0" rIns="0" bIns="0" rtlCol="0" anchor="t">
            <a:norm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0"/>
              </a:spcAft>
            </a:pPr>
            <a:r>
              <a:rPr lang="en-GB" sz="1800" dirty="0">
                <a:cs typeface="Arial"/>
              </a:rPr>
              <a:t>The couple must have their banns read out in the parish where they live, and the church where they are getting married. Banns are the public announcement of their upcoming marriage.  </a:t>
            </a:r>
            <a:endParaRPr lang="en-GB" dirty="0">
              <a:cs typeface="Arial"/>
            </a:endParaRPr>
          </a:p>
          <a:p>
            <a:pPr>
              <a:spcAft>
                <a:spcPts val="0"/>
              </a:spcAft>
            </a:pPr>
            <a:endParaRPr lang="en-GB" sz="1800">
              <a:cs typeface="Arial"/>
            </a:endParaRPr>
          </a:p>
          <a:p>
            <a:pPr>
              <a:spcAft>
                <a:spcPts val="0"/>
              </a:spcAft>
            </a:pPr>
            <a:r>
              <a:rPr lang="en-GB" sz="1800" dirty="0">
                <a:cs typeface="Arial"/>
              </a:rPr>
              <a:t>Some churches offer marriage preparation. The priest will talk to the couple about what they expect from marriage, including discussing how they might deal with problems together. </a:t>
            </a:r>
          </a:p>
          <a:p>
            <a:pPr>
              <a:spcAft>
                <a:spcPts val="0"/>
              </a:spcAft>
            </a:pPr>
            <a:endParaRPr lang="en-GB" sz="1800">
              <a:cs typeface="Arial"/>
            </a:endParaRPr>
          </a:p>
          <a:p>
            <a:pPr>
              <a:spcAft>
                <a:spcPts val="0"/>
              </a:spcAft>
            </a:pPr>
            <a:r>
              <a:rPr lang="en-GB" sz="1800" dirty="0">
                <a:cs typeface="Arial"/>
              </a:rPr>
              <a:t>They might also have a wedding rehearsal. This can help everyone know what to do, where to stand and what to say on the big day. </a:t>
            </a:r>
            <a:endParaRPr lang="en-GB" dirty="0"/>
          </a:p>
          <a:p>
            <a:pPr>
              <a:spcAft>
                <a:spcPts val="0"/>
              </a:spcAft>
            </a:pPr>
            <a:endParaRPr lang="en-GB" sz="1800">
              <a:cs typeface="Arial"/>
            </a:endParaRPr>
          </a:p>
          <a:p>
            <a:pPr>
              <a:spcAft>
                <a:spcPts val="0"/>
              </a:spcAft>
            </a:pPr>
            <a:endParaRPr lang="en-GB" sz="1800">
              <a:highlight>
                <a:srgbClr val="FFFF00"/>
              </a:highlight>
              <a:cs typeface="Arial"/>
            </a:endParaRPr>
          </a:p>
        </p:txBody>
      </p:sp>
      <p:pic>
        <p:nvPicPr>
          <p:cNvPr id="2" name="Picture 1" descr="A child and child in white dress and sailor hat reading a book&#10;&#10;AI-generated content may be incorrect.">
            <a:extLst>
              <a:ext uri="{FF2B5EF4-FFF2-40B4-BE49-F238E27FC236}">
                <a16:creationId xmlns:a16="http://schemas.microsoft.com/office/drawing/2014/main" id="{8BDA02CF-1CF6-E4FD-48F5-F413626817C6}"/>
              </a:ext>
            </a:extLst>
          </p:cNvPr>
          <p:cNvPicPr>
            <a:picLocks noChangeAspect="1"/>
          </p:cNvPicPr>
          <p:nvPr/>
        </p:nvPicPr>
        <p:blipFill>
          <a:blip r:embed="rId3" cstate="screen">
            <a:extLst>
              <a:ext uri="{28A0092B-C50C-407E-A947-70E740481C1C}">
                <a14:useLocalDpi xmlns:a14="http://schemas.microsoft.com/office/drawing/2010/main"/>
              </a:ext>
            </a:extLst>
          </a:blip>
          <a:srcRect b="-224"/>
          <a:stretch/>
        </p:blipFill>
        <p:spPr>
          <a:xfrm>
            <a:off x="6097117" y="1781463"/>
            <a:ext cx="2563000" cy="4487693"/>
          </a:xfrm>
          <a:prstGeom prst="rect">
            <a:avLst/>
          </a:prstGeom>
        </p:spPr>
      </p:pic>
    </p:spTree>
    <p:extLst>
      <p:ext uri="{BB962C8B-B14F-4D97-AF65-F5344CB8AC3E}">
        <p14:creationId xmlns:p14="http://schemas.microsoft.com/office/powerpoint/2010/main" val="11542237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2106720"/>
            <a:ext cx="8139248" cy="3758228"/>
          </a:xfrm>
        </p:spPr>
        <p:txBody>
          <a:bodyPr vert="horz" lIns="0" tIns="0" rIns="0" bIns="0" rtlCol="0" anchor="t">
            <a:normAutofit/>
          </a:bodyPr>
          <a:lstStyle/>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8" name="Content Placeholder 2">
            <a:extLst>
              <a:ext uri="{FF2B5EF4-FFF2-40B4-BE49-F238E27FC236}">
                <a16:creationId xmlns:a16="http://schemas.microsoft.com/office/drawing/2014/main" id="{278A87D4-EA11-F5CA-B6FE-E5CF0C5B20F0}"/>
              </a:ext>
            </a:extLst>
          </p:cNvPr>
          <p:cNvSpPr txBox="1">
            <a:spLocks/>
          </p:cNvSpPr>
          <p:nvPr/>
        </p:nvSpPr>
        <p:spPr>
          <a:xfrm>
            <a:off x="409010" y="5609485"/>
            <a:ext cx="8319446" cy="994618"/>
          </a:xfrm>
          <a:prstGeom prst="rect">
            <a:avLst/>
          </a:prstGeom>
        </p:spPr>
        <p:txBody>
          <a:bodyPr vert="horz" lIns="0" tIns="0" rIns="0" bIns="0" rtlCol="0" anchor="t">
            <a:normAutofit lnSpcReduction="10000"/>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0"/>
              </a:spcAft>
            </a:pPr>
            <a:r>
              <a:rPr lang="en-GB" sz="1800" dirty="0">
                <a:cs typeface="Arial"/>
              </a:rPr>
              <a:t>Most marriages in an Anglican church do not require a licence. This licence was used to give Prince William and Catherine Middleton permission to get married in Westminster Abbey. Usually they are plain documents, but this one has a beautiful illuminated floral border.  </a:t>
            </a:r>
            <a:endParaRPr lang="en-US" dirty="0">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p:txBody>
      </p:sp>
      <p:pic>
        <p:nvPicPr>
          <p:cNvPr id="2" name="Picture 1" descr="A paper with a red seal&#10;&#10;AI-generated content may be incorrect.">
            <a:extLst>
              <a:ext uri="{FF2B5EF4-FFF2-40B4-BE49-F238E27FC236}">
                <a16:creationId xmlns:a16="http://schemas.microsoft.com/office/drawing/2014/main" id="{0CEDE194-42A4-874E-DD4E-61BAAA81BAE9}"/>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a:off x="1772797" y="360946"/>
            <a:ext cx="5357775" cy="5334001"/>
          </a:xfrm>
          <a:prstGeom prst="rect">
            <a:avLst/>
          </a:prstGeom>
        </p:spPr>
      </p:pic>
    </p:spTree>
    <p:extLst>
      <p:ext uri="{BB962C8B-B14F-4D97-AF65-F5344CB8AC3E}">
        <p14:creationId xmlns:p14="http://schemas.microsoft.com/office/powerpoint/2010/main" val="2469667818"/>
      </p:ext>
    </p:extLst>
  </p:cSld>
  <p:clrMapOvr>
    <a:masterClrMapping/>
  </p:clrMapOvr>
</p:sld>
</file>

<file path=ppt/theme/theme1.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99B12D7A456C14398158806C91B7301" ma:contentTypeVersion="19" ma:contentTypeDescription="Create a new document." ma:contentTypeScope="" ma:versionID="34741ae6fe8715880a8bb7930410e557">
  <xsd:schema xmlns:xsd="http://www.w3.org/2001/XMLSchema" xmlns:xs="http://www.w3.org/2001/XMLSchema" xmlns:p="http://schemas.microsoft.com/office/2006/metadata/properties" xmlns:ns2="40e3bd4d-ad2a-475f-b877-b0398ba3b99b" xmlns:ns3="cf8bedca-0699-49e1-97e1-14424d7eca52" targetNamespace="http://schemas.microsoft.com/office/2006/metadata/properties" ma:root="true" ma:fieldsID="59c5cdccc28465fc5074faa4baa24cf2" ns2:_="" ns3:_="">
    <xsd:import namespace="40e3bd4d-ad2a-475f-b877-b0398ba3b99b"/>
    <xsd:import namespace="cf8bedca-0699-49e1-97e1-14424d7eca5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2:MediaServiceOCR" minOccurs="0"/>
                <xsd:element ref="ns2:MediaServiceLocation"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e3bd4d-ad2a-475f-b877-b0398ba3b9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4e4e769-92f6-4c7b-a54a-0c1998c9313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f8bedca-0699-49e1-97e1-14424d7eca5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ee0e94cf-848f-4704-af7b-940beeeecf82}" ma:internalName="TaxCatchAll" ma:showField="CatchAllData" ma:web="cf8bedca-0699-49e1-97e1-14424d7eca5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cf8bedca-0699-49e1-97e1-14424d7eca52" xsi:nil="true"/>
    <lcf76f155ced4ddcb4097134ff3c332f xmlns="40e3bd4d-ad2a-475f-b877-b0398ba3b99b">
      <Terms xmlns="http://schemas.microsoft.com/office/infopath/2007/PartnerControls"/>
    </lcf76f155ced4ddcb4097134ff3c332f>
    <MediaLengthInSeconds xmlns="40e3bd4d-ad2a-475f-b877-b0398ba3b99b" xsi:nil="true"/>
    <SharedWithUsers xmlns="cf8bedca-0699-49e1-97e1-14424d7eca52">
      <UserInfo>
        <DisplayName/>
        <AccountId xsi:nil="true"/>
        <AccountType/>
      </UserInfo>
    </SharedWithUsers>
  </documentManagement>
</p:properties>
</file>

<file path=customXml/itemProps1.xml><?xml version="1.0" encoding="utf-8"?>
<ds:datastoreItem xmlns:ds="http://schemas.openxmlformats.org/officeDocument/2006/customXml" ds:itemID="{A16DFB34-79B6-42F9-9F4E-31EC78F6B1AB}">
  <ds:schemaRefs>
    <ds:schemaRef ds:uri="http://schemas.microsoft.com/sharepoint/v3/contenttype/forms"/>
  </ds:schemaRefs>
</ds:datastoreItem>
</file>

<file path=customXml/itemProps2.xml><?xml version="1.0" encoding="utf-8"?>
<ds:datastoreItem xmlns:ds="http://schemas.openxmlformats.org/officeDocument/2006/customXml" ds:itemID="{67C2555B-7331-4C41-A53B-D2EA7885CAD6}">
  <ds:schemaRefs>
    <ds:schemaRef ds:uri="40e3bd4d-ad2a-475f-b877-b0398ba3b99b"/>
    <ds:schemaRef ds:uri="cf8bedca-0699-49e1-97e1-14424d7eca5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1A15D884-D5DA-41A4-A541-13D1D4A2BCC8}">
  <ds:schemaRefs>
    <ds:schemaRef ds:uri="2bde14ae-7622-460c-a38b-b0381bac6d2e"/>
    <ds:schemaRef ds:uri="40e3bd4d-ad2a-475f-b877-b0398ba3b99b"/>
    <ds:schemaRef ds:uri="b9f7f328-d3ff-4819-955b-35535df07bba"/>
    <ds:schemaRef ds:uri="cf8bedca-0699-49e1-97e1-14424d7eca52"/>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1998</Words>
  <Application>Microsoft Office PowerPoint</Application>
  <PresentationFormat>On-screen Show (4:3)</PresentationFormat>
  <Paragraphs>330</Paragraphs>
  <Slides>18</Slides>
  <Notes>18</Notes>
  <HiddenSlides>0</HiddenSlides>
  <MMClips>1</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PowerPoint Presentation</vt:lpstr>
      <vt:lpstr>PowerPoint Presentation</vt:lpstr>
      <vt:lpstr>Christian views on marriage</vt:lpstr>
      <vt:lpstr>Christian views on marriage</vt:lpstr>
      <vt:lpstr>What is the purpose of a wedding?</vt:lpstr>
      <vt:lpstr>Christian weddings</vt:lpstr>
      <vt:lpstr>Weddings at Westminster Abbey</vt:lpstr>
      <vt:lpstr>What happens before a wedding?</vt:lpstr>
      <vt:lpstr>PowerPoint Presentation</vt:lpstr>
      <vt:lpstr>What happens at a wedding? - Roles</vt:lpstr>
      <vt:lpstr>What happens at a wedding? - Arrival of the bride</vt:lpstr>
      <vt:lpstr>What happens at a wedding? - The welcome </vt:lpstr>
      <vt:lpstr>What happens at a wedding? - The vows </vt:lpstr>
      <vt:lpstr>What happens at a wedding? - Giving of rings</vt:lpstr>
      <vt:lpstr>What happens at a wedding? - Prayers </vt:lpstr>
      <vt:lpstr>What happens at a wedding? – Hymns </vt:lpstr>
      <vt:lpstr>What happens at a wedding? - Signing the register</vt:lpstr>
      <vt:lpstr>After the wedding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Casale</dc:creator>
  <cp:lastModifiedBy>Sian Shaw</cp:lastModifiedBy>
  <cp:revision>202</cp:revision>
  <dcterms:created xsi:type="dcterms:W3CDTF">2019-02-11T11:01:41Z</dcterms:created>
  <dcterms:modified xsi:type="dcterms:W3CDTF">2025-07-08T08:51:30Z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0x010100899B12D7A456C14398158806C91B7301</vt:lpwstr>
  </property>
  <property fmtid="{D5CDD505-2E9C-101B-9397-08002B2CF9AE}" pid="3" name="Order">
    <vt:r8>2466000</vt:r8>
  </property>
  <property fmtid="{D5CDD505-2E9C-101B-9397-08002B2CF9AE}" pid="4" name="MediaServiceImageTags">
    <vt:lpwstr/>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_ExtendedDescription">
    <vt:lpwstr/>
  </property>
  <property fmtid="{D5CDD505-2E9C-101B-9397-08002B2CF9AE}" pid="9" name="TriggerFlowInfo">
    <vt:lpwstr/>
  </property>
  <property fmtid="{D5CDD505-2E9C-101B-9397-08002B2CF9AE}" pid="10" name="xd_Signature">
    <vt:lpwstr/>
  </property>
</Properties>
</file>