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341" r:id="rId5"/>
    <p:sldId id="316" r:id="rId6"/>
    <p:sldId id="386" r:id="rId7"/>
    <p:sldId id="387" r:id="rId8"/>
    <p:sldId id="383" r:id="rId9"/>
    <p:sldId id="391" r:id="rId10"/>
    <p:sldId id="397" r:id="rId11"/>
    <p:sldId id="392" r:id="rId12"/>
    <p:sldId id="395" r:id="rId13"/>
    <p:sldId id="396" r:id="rId14"/>
    <p:sldId id="384" r:id="rId15"/>
    <p:sldId id="394" r:id="rId16"/>
    <p:sldId id="388" r:id="rId17"/>
    <p:sldId id="393" r:id="rId18"/>
    <p:sldId id="389" r:id="rId19"/>
    <p:sldId id="39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46CA533-0653-260E-FDB7-C8CDE1DD82B2}" name="Laura Arends" initials="LA" userId="S::Laura.Arends@westminster-abbey.org::a1c91e67-eed6-4549-a4b2-f1951bd78e56" providerId="AD"/>
  <p188:author id="{37EF83BC-3276-C3CB-5349-D3611DA3E24D}" name="Sian Shaw" initials="SS" userId="S::sian.shaw@westminster-abbey.org::cf930bf7-ba7f-4ec0-9225-526cb0af2be3" providerId="AD"/>
  <p188:author id="{1E257FD1-2AE0-ED44-3C85-523AE3DD16F4}" name="Sophie Holland" initials="SH" userId="S::sophie.holland@westminster-abbey.org::973f5038-f617-450a-8546-88bc9d3463c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anor Lovegrove" initials="EL" lastIdx="2" clrIdx="0">
    <p:extLst>
      <p:ext uri="{19B8F6BF-5375-455C-9EA6-DF929625EA0E}">
        <p15:presenceInfo xmlns:p15="http://schemas.microsoft.com/office/powerpoint/2012/main" userId="Eleanor Lovegrove" providerId="None"/>
      </p:ext>
    </p:extLst>
  </p:cmAuthor>
  <p:cmAuthor id="2" name="Laura Arends" initials="LA" lastIdx="2" clrIdx="1">
    <p:extLst>
      <p:ext uri="{19B8F6BF-5375-455C-9EA6-DF929625EA0E}">
        <p15:presenceInfo xmlns:p15="http://schemas.microsoft.com/office/powerpoint/2012/main" userId="Laura Arend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D9D"/>
    <a:srgbClr val="006E73"/>
    <a:srgbClr val="000000"/>
    <a:srgbClr val="E03540"/>
    <a:srgbClr val="F98228"/>
    <a:srgbClr val="74C8E6"/>
    <a:srgbClr val="6A86E2"/>
    <a:srgbClr val="96C88E"/>
    <a:srgbClr val="51B68E"/>
    <a:srgbClr val="292C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910865-F08B-2F4D-7B63-BAF9C7602045}" v="1" dt="2024-06-21T09:16:39.9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Holland" userId="S::sophie.holland@westminster-abbey.org::973f5038-f617-450a-8546-88bc9d3463c3" providerId="AD" clId="Web-{C8014D9F-4CB2-AD05-50BD-902926972014}"/>
    <pc:docChg chg="modSld">
      <pc:chgData name="Sophie Holland" userId="S::sophie.holland@westminster-abbey.org::973f5038-f617-450a-8546-88bc9d3463c3" providerId="AD" clId="Web-{C8014D9F-4CB2-AD05-50BD-902926972014}" dt="2024-05-01T10:59:04.783" v="4" actId="20577"/>
      <pc:docMkLst>
        <pc:docMk/>
      </pc:docMkLst>
      <pc:sldChg chg="modSp">
        <pc:chgData name="Sophie Holland" userId="S::sophie.holland@westminster-abbey.org::973f5038-f617-450a-8546-88bc9d3463c3" providerId="AD" clId="Web-{C8014D9F-4CB2-AD05-50BD-902926972014}" dt="2024-05-01T10:59:04.783" v="4" actId="20577"/>
        <pc:sldMkLst>
          <pc:docMk/>
          <pc:sldMk cId="2759133365" sldId="376"/>
        </pc:sldMkLst>
        <pc:spChg chg="mod">
          <ac:chgData name="Sophie Holland" userId="S::sophie.holland@westminster-abbey.org::973f5038-f617-450a-8546-88bc9d3463c3" providerId="AD" clId="Web-{C8014D9F-4CB2-AD05-50BD-902926972014}" dt="2024-05-01T10:59:04.783" v="4" actId="20577"/>
          <ac:spMkLst>
            <pc:docMk/>
            <pc:sldMk cId="2759133365" sldId="376"/>
            <ac:spMk id="3" creationId="{74A5BF1B-AC89-545A-8446-99E1D699CE4F}"/>
          </ac:spMkLst>
        </pc:spChg>
      </pc:sldChg>
    </pc:docChg>
  </pc:docChgLst>
  <pc:docChgLst>
    <pc:chgData name="Sophie Holland" userId="S::sophie.holland@westminster-abbey.org::973f5038-f617-450a-8546-88bc9d3463c3" providerId="AD" clId="Web-{1494A9C8-FE64-88C2-61DC-22CCA75B1651}"/>
    <pc:docChg chg="modSld">
      <pc:chgData name="Sophie Holland" userId="S::sophie.holland@westminster-abbey.org::973f5038-f617-450a-8546-88bc9d3463c3" providerId="AD" clId="Web-{1494A9C8-FE64-88C2-61DC-22CCA75B1651}" dt="2024-03-01T11:43:50.014" v="19" actId="20577"/>
      <pc:docMkLst>
        <pc:docMk/>
      </pc:docMkLst>
      <pc:sldChg chg="modSp">
        <pc:chgData name="Sophie Holland" userId="S::sophie.holland@westminster-abbey.org::973f5038-f617-450a-8546-88bc9d3463c3" providerId="AD" clId="Web-{1494A9C8-FE64-88C2-61DC-22CCA75B1651}" dt="2024-03-01T11:43:50.014" v="19" actId="20577"/>
        <pc:sldMkLst>
          <pc:docMk/>
          <pc:sldMk cId="3712833313" sldId="365"/>
        </pc:sldMkLst>
        <pc:spChg chg="mod">
          <ac:chgData name="Sophie Holland" userId="S::sophie.holland@westminster-abbey.org::973f5038-f617-450a-8546-88bc9d3463c3" providerId="AD" clId="Web-{1494A9C8-FE64-88C2-61DC-22CCA75B1651}" dt="2024-03-01T11:43:50.014" v="19" actId="20577"/>
          <ac:spMkLst>
            <pc:docMk/>
            <pc:sldMk cId="3712833313" sldId="365"/>
            <ac:spMk id="3" creationId="{74A5BF1B-AC89-545A-8446-99E1D699CE4F}"/>
          </ac:spMkLst>
        </pc:spChg>
      </pc:sldChg>
    </pc:docChg>
  </pc:docChgLst>
  <pc:docChgLst>
    <pc:chgData name="Sophie Holland" userId="S::sophie.holland@westminster-abbey.org::973f5038-f617-450a-8546-88bc9d3463c3" providerId="AD" clId="Web-{9895A278-D3E2-C237-EE47-C36EF58575C0}"/>
    <pc:docChg chg="mod modSld">
      <pc:chgData name="Sophie Holland" userId="S::sophie.holland@westminster-abbey.org::973f5038-f617-450a-8546-88bc9d3463c3" providerId="AD" clId="Web-{9895A278-D3E2-C237-EE47-C36EF58575C0}" dt="2024-04-09T11:24:41.575" v="514" actId="20577"/>
      <pc:docMkLst>
        <pc:docMk/>
      </pc:docMkLst>
      <pc:sldChg chg="modSp">
        <pc:chgData name="Sophie Holland" userId="S::sophie.holland@westminster-abbey.org::973f5038-f617-450a-8546-88bc9d3463c3" providerId="AD" clId="Web-{9895A278-D3E2-C237-EE47-C36EF58575C0}" dt="2024-04-09T10:10:04.760" v="453" actId="20577"/>
        <pc:sldMkLst>
          <pc:docMk/>
          <pc:sldMk cId="3712833313" sldId="365"/>
        </pc:sldMkLst>
        <pc:spChg chg="mod">
          <ac:chgData name="Sophie Holland" userId="S::sophie.holland@westminster-abbey.org::973f5038-f617-450a-8546-88bc9d3463c3" providerId="AD" clId="Web-{9895A278-D3E2-C237-EE47-C36EF58575C0}" dt="2024-04-09T10:10:04.760" v="453" actId="20577"/>
          <ac:spMkLst>
            <pc:docMk/>
            <pc:sldMk cId="3712833313" sldId="365"/>
            <ac:spMk id="3" creationId="{74A5BF1B-AC89-545A-8446-99E1D699CE4F}"/>
          </ac:spMkLst>
        </pc:spChg>
      </pc:sldChg>
      <pc:sldChg chg="modSp">
        <pc:chgData name="Sophie Holland" userId="S::sophie.holland@westminster-abbey.org::973f5038-f617-450a-8546-88bc9d3463c3" providerId="AD" clId="Web-{9895A278-D3E2-C237-EE47-C36EF58575C0}" dt="2024-04-09T10:26:02.693" v="454" actId="1076"/>
        <pc:sldMkLst>
          <pc:docMk/>
          <pc:sldMk cId="1222876594" sldId="375"/>
        </pc:sldMkLst>
        <pc:spChg chg="mod">
          <ac:chgData name="Sophie Holland" userId="S::sophie.holland@westminster-abbey.org::973f5038-f617-450a-8546-88bc9d3463c3" providerId="AD" clId="Web-{9895A278-D3E2-C237-EE47-C36EF58575C0}" dt="2024-04-09T10:26:02.693" v="454" actId="1076"/>
          <ac:spMkLst>
            <pc:docMk/>
            <pc:sldMk cId="1222876594" sldId="375"/>
            <ac:spMk id="3" creationId="{74A5BF1B-AC89-545A-8446-99E1D699CE4F}"/>
          </ac:spMkLst>
        </pc:spChg>
      </pc:sldChg>
      <pc:sldChg chg="addSp delSp modSp">
        <pc:chgData name="Sophie Holland" userId="S::sophie.holland@westminster-abbey.org::973f5038-f617-450a-8546-88bc9d3463c3" providerId="AD" clId="Web-{9895A278-D3E2-C237-EE47-C36EF58575C0}" dt="2024-04-09T10:27:43.117" v="478" actId="20577"/>
        <pc:sldMkLst>
          <pc:docMk/>
          <pc:sldMk cId="145814539" sldId="379"/>
        </pc:sldMkLst>
        <pc:spChg chg="add del mod">
          <ac:chgData name="Sophie Holland" userId="S::sophie.holland@westminster-abbey.org::973f5038-f617-450a-8546-88bc9d3463c3" providerId="AD" clId="Web-{9895A278-D3E2-C237-EE47-C36EF58575C0}" dt="2024-04-09T09:32:21.254" v="109"/>
          <ac:spMkLst>
            <pc:docMk/>
            <pc:sldMk cId="145814539" sldId="379"/>
            <ac:spMk id="2" creationId="{C8614CCC-4A26-23BC-1A84-C5E7A8E8573A}"/>
          </ac:spMkLst>
        </pc:spChg>
        <pc:spChg chg="mod">
          <ac:chgData name="Sophie Holland" userId="S::sophie.holland@westminster-abbey.org::973f5038-f617-450a-8546-88bc9d3463c3" providerId="AD" clId="Web-{9895A278-D3E2-C237-EE47-C36EF58575C0}" dt="2024-04-09T10:27:43.117" v="478" actId="20577"/>
          <ac:spMkLst>
            <pc:docMk/>
            <pc:sldMk cId="145814539" sldId="379"/>
            <ac:spMk id="3" creationId="{74A5BF1B-AC89-545A-8446-99E1D699CE4F}"/>
          </ac:spMkLst>
        </pc:spChg>
      </pc:sldChg>
      <pc:sldChg chg="modSp">
        <pc:chgData name="Sophie Holland" userId="S::sophie.holland@westminster-abbey.org::973f5038-f617-450a-8546-88bc9d3463c3" providerId="AD" clId="Web-{9895A278-D3E2-C237-EE47-C36EF58575C0}" dt="2024-04-09T11:24:41.575" v="514" actId="20577"/>
        <pc:sldMkLst>
          <pc:docMk/>
          <pc:sldMk cId="164710391" sldId="382"/>
        </pc:sldMkLst>
        <pc:spChg chg="mod">
          <ac:chgData name="Sophie Holland" userId="S::sophie.holland@westminster-abbey.org::973f5038-f617-450a-8546-88bc9d3463c3" providerId="AD" clId="Web-{9895A278-D3E2-C237-EE47-C36EF58575C0}" dt="2024-04-09T11:24:41.575" v="514" actId="20577"/>
          <ac:spMkLst>
            <pc:docMk/>
            <pc:sldMk cId="164710391" sldId="382"/>
            <ac:spMk id="3" creationId="{74A5BF1B-AC89-545A-8446-99E1D699CE4F}"/>
          </ac:spMkLst>
        </pc:spChg>
        <pc:spChg chg="mod">
          <ac:chgData name="Sophie Holland" userId="S::sophie.holland@westminster-abbey.org::973f5038-f617-450a-8546-88bc9d3463c3" providerId="AD" clId="Web-{9895A278-D3E2-C237-EE47-C36EF58575C0}" dt="2024-04-09T11:22:59.131" v="492" actId="20577"/>
          <ac:spMkLst>
            <pc:docMk/>
            <pc:sldMk cId="164710391" sldId="382"/>
            <ac:spMk id="11" creationId="{C478436B-4B01-E44C-9310-D52D2C2537E3}"/>
          </ac:spMkLst>
        </pc:spChg>
      </pc:sldChg>
      <pc:sldChg chg="addCm">
        <pc:chgData name="Sophie Holland" userId="S::sophie.holland@westminster-abbey.org::973f5038-f617-450a-8546-88bc9d3463c3" providerId="AD" clId="Web-{9895A278-D3E2-C237-EE47-C36EF58575C0}" dt="2024-04-09T10:29:47.965" v="480"/>
        <pc:sldMkLst>
          <pc:docMk/>
          <pc:sldMk cId="335759159" sldId="386"/>
        </pc:sldMkLst>
      </pc:sldChg>
    </pc:docChg>
  </pc:docChgLst>
  <pc:docChgLst>
    <pc:chgData name="Sophie Holland" userId="S::sophie.holland@westminster-abbey.org::973f5038-f617-450a-8546-88bc9d3463c3" providerId="AD" clId="Web-{62AC79BE-D9A5-F211-F056-EC4D84EB0B3E}"/>
    <pc:docChg chg="addSld delSld modSld sldOrd">
      <pc:chgData name="Sophie Holland" userId="S::sophie.holland@westminster-abbey.org::973f5038-f617-450a-8546-88bc9d3463c3" providerId="AD" clId="Web-{62AC79BE-D9A5-F211-F056-EC4D84EB0B3E}" dt="2024-06-14T10:17:41.879" v="467"/>
      <pc:docMkLst>
        <pc:docMk/>
      </pc:docMkLst>
      <pc:sldChg chg="addSp delSp modSp delCm">
        <pc:chgData name="Sophie Holland" userId="S::sophie.holland@westminster-abbey.org::973f5038-f617-450a-8546-88bc9d3463c3" providerId="AD" clId="Web-{62AC79BE-D9A5-F211-F056-EC4D84EB0B3E}" dt="2024-06-14T10:17:41.879" v="467"/>
        <pc:sldMkLst>
          <pc:docMk/>
          <pc:sldMk cId="4213500498" sldId="341"/>
        </pc:sldMkLst>
        <pc:spChg chg="mod">
          <ac:chgData name="Sophie Holland" userId="S::sophie.holland@westminster-abbey.org::973f5038-f617-450a-8546-88bc9d3463c3" providerId="AD" clId="Web-{62AC79BE-D9A5-F211-F056-EC4D84EB0B3E}" dt="2024-06-14T09:49:30.251" v="318" actId="20577"/>
          <ac:spMkLst>
            <pc:docMk/>
            <pc:sldMk cId="4213500498" sldId="341"/>
            <ac:spMk id="9" creationId="{00000000-0000-0000-0000-000000000000}"/>
          </ac:spMkLst>
        </pc:spChg>
        <pc:picChg chg="del">
          <ac:chgData name="Sophie Holland" userId="S::sophie.holland@westminster-abbey.org::973f5038-f617-450a-8546-88bc9d3463c3" providerId="AD" clId="Web-{62AC79BE-D9A5-F211-F056-EC4D84EB0B3E}" dt="2024-06-14T09:15:54.417" v="5"/>
          <ac:picMkLst>
            <pc:docMk/>
            <pc:sldMk cId="4213500498" sldId="341"/>
            <ac:picMk id="2" creationId="{81516BB1-9BE2-C3DD-7833-E1F548AA1FBF}"/>
          </ac:picMkLst>
        </pc:picChg>
        <pc:picChg chg="add del mod">
          <ac:chgData name="Sophie Holland" userId="S::sophie.holland@westminster-abbey.org::973f5038-f617-450a-8546-88bc9d3463c3" providerId="AD" clId="Web-{62AC79BE-D9A5-F211-F056-EC4D84EB0B3E}" dt="2024-06-14T09:28:04.394" v="61"/>
          <ac:picMkLst>
            <pc:docMk/>
            <pc:sldMk cId="4213500498" sldId="341"/>
            <ac:picMk id="4" creationId="{3E45A3AB-7250-69EF-0952-F44D38BD1F55}"/>
          </ac:picMkLst>
        </pc:picChg>
        <pc:picChg chg="add del mod ord modCrop">
          <ac:chgData name="Sophie Holland" userId="S::sophie.holland@westminster-abbey.org::973f5038-f617-450a-8546-88bc9d3463c3" providerId="AD" clId="Web-{62AC79BE-D9A5-F211-F056-EC4D84EB0B3E}" dt="2024-06-14T09:49:04.781" v="305"/>
          <ac:picMkLst>
            <pc:docMk/>
            <pc:sldMk cId="4213500498" sldId="341"/>
            <ac:picMk id="5" creationId="{7754382C-1128-C27F-7428-1FC3D93478AC}"/>
          </ac:picMkLst>
        </pc:picChg>
        <pc:picChg chg="add del mod">
          <ac:chgData name="Sophie Holland" userId="S::sophie.holland@westminster-abbey.org::973f5038-f617-450a-8546-88bc9d3463c3" providerId="AD" clId="Web-{62AC79BE-D9A5-F211-F056-EC4D84EB0B3E}" dt="2024-06-14T10:00:59.056" v="354"/>
          <ac:picMkLst>
            <pc:docMk/>
            <pc:sldMk cId="4213500498" sldId="341"/>
            <ac:picMk id="7" creationId="{A51A837A-0AA2-BECC-C7A0-B4AE0117866F}"/>
          </ac:picMkLst>
        </pc:picChg>
        <pc:picChg chg="add del mod ord">
          <ac:chgData name="Sophie Holland" userId="S::sophie.holland@westminster-abbey.org::973f5038-f617-450a-8546-88bc9d3463c3" providerId="AD" clId="Web-{62AC79BE-D9A5-F211-F056-EC4D84EB0B3E}" dt="2024-06-14T10:01:45.291" v="359"/>
          <ac:picMkLst>
            <pc:docMk/>
            <pc:sldMk cId="4213500498" sldId="341"/>
            <ac:picMk id="10" creationId="{9546ADFE-5983-F3A8-E29A-BE7CF88EC1E8}"/>
          </ac:picMkLst>
        </pc:picChg>
        <pc:picChg chg="add del mod ord modCrop">
          <ac:chgData name="Sophie Holland" userId="S::sophie.holland@westminster-abbey.org::973f5038-f617-450a-8546-88bc9d3463c3" providerId="AD" clId="Web-{62AC79BE-D9A5-F211-F056-EC4D84EB0B3E}" dt="2024-06-14T10:04:16.343" v="373"/>
          <ac:picMkLst>
            <pc:docMk/>
            <pc:sldMk cId="4213500498" sldId="341"/>
            <ac:picMk id="11" creationId="{A14ACEF5-12C2-7DF5-5915-86CFF8ED0B62}"/>
          </ac:picMkLst>
        </pc:picChg>
        <pc:picChg chg="add del mod">
          <ac:chgData name="Sophie Holland" userId="S::sophie.holland@westminster-abbey.org::973f5038-f617-450a-8546-88bc9d3463c3" providerId="AD" clId="Web-{62AC79BE-D9A5-F211-F056-EC4D84EB0B3E}" dt="2024-06-14T10:04:37.578" v="378"/>
          <ac:picMkLst>
            <pc:docMk/>
            <pc:sldMk cId="4213500498" sldId="341"/>
            <ac:picMk id="12" creationId="{CD8127A7-0385-3A6C-B0A7-8B956E641ABB}"/>
          </ac:picMkLst>
        </pc:picChg>
        <pc:picChg chg="add del mod ord modCrop">
          <ac:chgData name="Sophie Holland" userId="S::sophie.holland@westminster-abbey.org::973f5038-f617-450a-8546-88bc9d3463c3" providerId="AD" clId="Web-{62AC79BE-D9A5-F211-F056-EC4D84EB0B3E}" dt="2024-06-14T10:06:13.643" v="395"/>
          <ac:picMkLst>
            <pc:docMk/>
            <pc:sldMk cId="4213500498" sldId="341"/>
            <ac:picMk id="13" creationId="{E64DF359-16C9-895D-FF15-DB1C6681CCA5}"/>
          </ac:picMkLst>
        </pc:picChg>
        <pc:picChg chg="add del mod">
          <ac:chgData name="Sophie Holland" userId="S::sophie.holland@westminster-abbey.org::973f5038-f617-450a-8546-88bc9d3463c3" providerId="AD" clId="Web-{62AC79BE-D9A5-F211-F056-EC4D84EB0B3E}" dt="2024-06-14T10:08:27.471" v="397"/>
          <ac:picMkLst>
            <pc:docMk/>
            <pc:sldMk cId="4213500498" sldId="341"/>
            <ac:picMk id="14" creationId="{35FF5B65-BE8F-8AE1-6F52-B7FF438D01CB}"/>
          </ac:picMkLst>
        </pc:picChg>
        <pc:picChg chg="add del mod">
          <ac:chgData name="Sophie Holland" userId="S::sophie.holland@westminster-abbey.org::973f5038-f617-450a-8546-88bc9d3463c3" providerId="AD" clId="Web-{62AC79BE-D9A5-F211-F056-EC4D84EB0B3E}" dt="2024-06-14T10:09:02.315" v="399"/>
          <ac:picMkLst>
            <pc:docMk/>
            <pc:sldMk cId="4213500498" sldId="341"/>
            <ac:picMk id="15" creationId="{6D10F53F-83BD-5C26-7C84-443B79694CD1}"/>
          </ac:picMkLst>
        </pc:picChg>
        <pc:picChg chg="add del mod">
          <ac:chgData name="Sophie Holland" userId="S::sophie.holland@westminster-abbey.org::973f5038-f617-450a-8546-88bc9d3463c3" providerId="AD" clId="Web-{62AC79BE-D9A5-F211-F056-EC4D84EB0B3E}" dt="2024-06-14T10:09:27.129" v="406"/>
          <ac:picMkLst>
            <pc:docMk/>
            <pc:sldMk cId="4213500498" sldId="341"/>
            <ac:picMk id="16" creationId="{824B0D63-3CB5-E585-86D1-7A144FAC01B5}"/>
          </ac:picMkLst>
        </pc:picChg>
        <pc:picChg chg="add del mod ord modCrop">
          <ac:chgData name="Sophie Holland" userId="S::sophie.holland@westminster-abbey.org::973f5038-f617-450a-8546-88bc9d3463c3" providerId="AD" clId="Web-{62AC79BE-D9A5-F211-F056-EC4D84EB0B3E}" dt="2024-06-14T10:12:31.025" v="422"/>
          <ac:picMkLst>
            <pc:docMk/>
            <pc:sldMk cId="4213500498" sldId="341"/>
            <ac:picMk id="18" creationId="{119D0B05-C214-8CA0-96E3-9A0A7C5A91A6}"/>
          </ac:picMkLst>
        </pc:picChg>
        <pc:picChg chg="add del mod">
          <ac:chgData name="Sophie Holland" userId="S::sophie.holland@westminster-abbey.org::973f5038-f617-450a-8546-88bc9d3463c3" providerId="AD" clId="Web-{62AC79BE-D9A5-F211-F056-EC4D84EB0B3E}" dt="2024-06-14T10:13:14.558" v="427"/>
          <ac:picMkLst>
            <pc:docMk/>
            <pc:sldMk cId="4213500498" sldId="341"/>
            <ac:picMk id="19" creationId="{59034B77-4017-C70E-3FF2-377DCC3ED5B9}"/>
          </ac:picMkLst>
        </pc:picChg>
        <pc:picChg chg="add del mod ord modCrop">
          <ac:chgData name="Sophie Holland" userId="S::sophie.holland@westminster-abbey.org::973f5038-f617-450a-8546-88bc9d3463c3" providerId="AD" clId="Web-{62AC79BE-D9A5-F211-F056-EC4D84EB0B3E}" dt="2024-06-14T10:16:03.673" v="445"/>
          <ac:picMkLst>
            <pc:docMk/>
            <pc:sldMk cId="4213500498" sldId="341"/>
            <ac:picMk id="20" creationId="{54DDA945-2C6D-F9BD-3D7E-931496B057DB}"/>
          </ac:picMkLst>
        </pc:picChg>
        <pc:picChg chg="add mod ord modCrop">
          <ac:chgData name="Sophie Holland" userId="S::sophie.holland@westminster-abbey.org::973f5038-f617-450a-8546-88bc9d3463c3" providerId="AD" clId="Web-{62AC79BE-D9A5-F211-F056-EC4D84EB0B3E}" dt="2024-06-14T10:17:41.879" v="467"/>
          <ac:picMkLst>
            <pc:docMk/>
            <pc:sldMk cId="4213500498" sldId="341"/>
            <ac:picMk id="25" creationId="{5A1D7C4A-3737-11A9-C321-ADEC6C65074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ophie Holland" userId="S::sophie.holland@westminster-abbey.org::973f5038-f617-450a-8546-88bc9d3463c3" providerId="AD" clId="Web-{62AC79BE-D9A5-F211-F056-EC4D84EB0B3E}" dt="2024-06-14T09:17:13.217" v="28"/>
              <pc2:cmMkLst xmlns:pc2="http://schemas.microsoft.com/office/powerpoint/2019/9/main/command">
                <pc:docMk/>
                <pc:sldMk cId="4213500498" sldId="341"/>
                <pc2:cmMk id="{6984216C-88A6-4D60-84FD-A5295D880A33}"/>
              </pc2:cmMkLst>
            </pc226:cmChg>
          </p:ext>
        </pc:extLst>
      </pc:sldChg>
      <pc:sldChg chg="addSp delSp modSp del">
        <pc:chgData name="Sophie Holland" userId="S::sophie.holland@westminster-abbey.org::973f5038-f617-450a-8546-88bc9d3463c3" providerId="AD" clId="Web-{62AC79BE-D9A5-F211-F056-EC4D84EB0B3E}" dt="2024-06-14T09:16:04.636" v="10"/>
        <pc:sldMkLst>
          <pc:docMk/>
          <pc:sldMk cId="3712833313" sldId="365"/>
        </pc:sldMkLst>
        <pc:spChg chg="del">
          <ac:chgData name="Sophie Holland" userId="S::sophie.holland@westminster-abbey.org::973f5038-f617-450a-8546-88bc9d3463c3" providerId="AD" clId="Web-{62AC79BE-D9A5-F211-F056-EC4D84EB0B3E}" dt="2024-06-14T09:16:00.324" v="7"/>
          <ac:spMkLst>
            <pc:docMk/>
            <pc:sldMk cId="3712833313" sldId="365"/>
            <ac:spMk id="3" creationId="{74A5BF1B-AC89-545A-8446-99E1D699CE4F}"/>
          </ac:spMkLst>
        </pc:spChg>
        <pc:spChg chg="add del mod">
          <ac:chgData name="Sophie Holland" userId="S::sophie.holland@westminster-abbey.org::973f5038-f617-450a-8546-88bc9d3463c3" providerId="AD" clId="Web-{62AC79BE-D9A5-F211-F056-EC4D84EB0B3E}" dt="2024-06-14T09:16:01.230" v="8"/>
          <ac:spMkLst>
            <pc:docMk/>
            <pc:sldMk cId="3712833313" sldId="365"/>
            <ac:spMk id="4" creationId="{5FB80D69-DBA9-A9CE-5314-C188E3C296B5}"/>
          </ac:spMkLst>
        </pc:spChg>
        <pc:spChg chg="add del mod">
          <ac:chgData name="Sophie Holland" userId="S::sophie.holland@westminster-abbey.org::973f5038-f617-450a-8546-88bc9d3463c3" providerId="AD" clId="Web-{62AC79BE-D9A5-F211-F056-EC4D84EB0B3E}" dt="2024-06-14T09:16:02.918" v="9"/>
          <ac:spMkLst>
            <pc:docMk/>
            <pc:sldMk cId="3712833313" sldId="365"/>
            <ac:spMk id="7" creationId="{D226A1C8-E074-6059-CEE9-64C363AA0133}"/>
          </ac:spMkLst>
        </pc:spChg>
        <pc:spChg chg="del">
          <ac:chgData name="Sophie Holland" userId="S::sophie.holland@westminster-abbey.org::973f5038-f617-450a-8546-88bc9d3463c3" providerId="AD" clId="Web-{62AC79BE-D9A5-F211-F056-EC4D84EB0B3E}" dt="2024-06-14T09:15:58.402" v="6"/>
          <ac:spMkLst>
            <pc:docMk/>
            <pc:sldMk cId="3712833313" sldId="365"/>
            <ac:spMk id="11" creationId="{C478436B-4B01-E44C-9310-D52D2C2537E3}"/>
          </ac:spMkLst>
        </pc:spChg>
      </pc:sldChg>
      <pc:sldChg chg="del">
        <pc:chgData name="Sophie Holland" userId="S::sophie.holland@westminster-abbey.org::973f5038-f617-450a-8546-88bc9d3463c3" providerId="AD" clId="Web-{62AC79BE-D9A5-F211-F056-EC4D84EB0B3E}" dt="2024-06-14T09:16:06.840" v="11"/>
        <pc:sldMkLst>
          <pc:docMk/>
          <pc:sldMk cId="1222876594" sldId="375"/>
        </pc:sldMkLst>
      </pc:sldChg>
      <pc:sldChg chg="del">
        <pc:chgData name="Sophie Holland" userId="S::sophie.holland@westminster-abbey.org::973f5038-f617-450a-8546-88bc9d3463c3" providerId="AD" clId="Web-{62AC79BE-D9A5-F211-F056-EC4D84EB0B3E}" dt="2024-06-14T09:16:08.590" v="12"/>
        <pc:sldMkLst>
          <pc:docMk/>
          <pc:sldMk cId="2759133365" sldId="376"/>
        </pc:sldMkLst>
      </pc:sldChg>
      <pc:sldChg chg="del">
        <pc:chgData name="Sophie Holland" userId="S::sophie.holland@westminster-abbey.org::973f5038-f617-450a-8546-88bc9d3463c3" providerId="AD" clId="Web-{62AC79BE-D9A5-F211-F056-EC4D84EB0B3E}" dt="2024-06-14T09:16:10.183" v="13"/>
        <pc:sldMkLst>
          <pc:docMk/>
          <pc:sldMk cId="1573368064" sldId="377"/>
        </pc:sldMkLst>
      </pc:sldChg>
      <pc:sldChg chg="del">
        <pc:chgData name="Sophie Holland" userId="S::sophie.holland@westminster-abbey.org::973f5038-f617-450a-8546-88bc9d3463c3" providerId="AD" clId="Web-{62AC79BE-D9A5-F211-F056-EC4D84EB0B3E}" dt="2024-06-14T09:16:11.980" v="14"/>
        <pc:sldMkLst>
          <pc:docMk/>
          <pc:sldMk cId="616823757" sldId="378"/>
        </pc:sldMkLst>
      </pc:sldChg>
      <pc:sldChg chg="del">
        <pc:chgData name="Sophie Holland" userId="S::sophie.holland@westminster-abbey.org::973f5038-f617-450a-8546-88bc9d3463c3" providerId="AD" clId="Web-{62AC79BE-D9A5-F211-F056-EC4D84EB0B3E}" dt="2024-06-14T09:16:13.262" v="15"/>
        <pc:sldMkLst>
          <pc:docMk/>
          <pc:sldMk cId="145814539" sldId="379"/>
        </pc:sldMkLst>
      </pc:sldChg>
      <pc:sldChg chg="del">
        <pc:chgData name="Sophie Holland" userId="S::sophie.holland@westminster-abbey.org::973f5038-f617-450a-8546-88bc9d3463c3" providerId="AD" clId="Web-{62AC79BE-D9A5-F211-F056-EC4D84EB0B3E}" dt="2024-06-14T09:16:14.949" v="16"/>
        <pc:sldMkLst>
          <pc:docMk/>
          <pc:sldMk cId="1089888186" sldId="380"/>
        </pc:sldMkLst>
      </pc:sldChg>
      <pc:sldChg chg="del">
        <pc:chgData name="Sophie Holland" userId="S::sophie.holland@westminster-abbey.org::973f5038-f617-450a-8546-88bc9d3463c3" providerId="AD" clId="Web-{62AC79BE-D9A5-F211-F056-EC4D84EB0B3E}" dt="2024-06-14T09:16:17.668" v="17"/>
        <pc:sldMkLst>
          <pc:docMk/>
          <pc:sldMk cId="2663979259" sldId="381"/>
        </pc:sldMkLst>
      </pc:sldChg>
      <pc:sldChg chg="addSp delSp modSp del">
        <pc:chgData name="Sophie Holland" userId="S::sophie.holland@westminster-abbey.org::973f5038-f617-450a-8546-88bc9d3463c3" providerId="AD" clId="Web-{62AC79BE-D9A5-F211-F056-EC4D84EB0B3E}" dt="2024-06-14T09:32:53.871" v="114"/>
        <pc:sldMkLst>
          <pc:docMk/>
          <pc:sldMk cId="164710391" sldId="382"/>
        </pc:sldMkLst>
        <pc:spChg chg="del">
          <ac:chgData name="Sophie Holland" userId="S::sophie.holland@westminster-abbey.org::973f5038-f617-450a-8546-88bc9d3463c3" providerId="AD" clId="Web-{62AC79BE-D9A5-F211-F056-EC4D84EB0B3E}" dt="2024-06-14T09:16:30.653" v="20"/>
          <ac:spMkLst>
            <pc:docMk/>
            <pc:sldMk cId="164710391" sldId="382"/>
            <ac:spMk id="3" creationId="{74A5BF1B-AC89-545A-8446-99E1D699CE4F}"/>
          </ac:spMkLst>
        </pc:spChg>
        <pc:spChg chg="add del mod">
          <ac:chgData name="Sophie Holland" userId="S::sophie.holland@westminster-abbey.org::973f5038-f617-450a-8546-88bc9d3463c3" providerId="AD" clId="Web-{62AC79BE-D9A5-F211-F056-EC4D84EB0B3E}" dt="2024-06-14T09:16:29.653" v="19"/>
          <ac:spMkLst>
            <pc:docMk/>
            <pc:sldMk cId="164710391" sldId="382"/>
            <ac:spMk id="5" creationId="{B581C2D4-5F7A-39E6-7D6C-6E1B64172863}"/>
          </ac:spMkLst>
        </pc:spChg>
        <pc:spChg chg="add del mod">
          <ac:chgData name="Sophie Holland" userId="S::sophie.holland@westminster-abbey.org::973f5038-f617-450a-8546-88bc9d3463c3" providerId="AD" clId="Web-{62AC79BE-D9A5-F211-F056-EC4D84EB0B3E}" dt="2024-06-14T09:16:32.137" v="21"/>
          <ac:spMkLst>
            <pc:docMk/>
            <pc:sldMk cId="164710391" sldId="382"/>
            <ac:spMk id="8" creationId="{A6EF569F-E854-3F23-4D00-1F6733758360}"/>
          </ac:spMkLst>
        </pc:spChg>
        <pc:spChg chg="del">
          <ac:chgData name="Sophie Holland" userId="S::sophie.holland@westminster-abbey.org::973f5038-f617-450a-8546-88bc9d3463c3" providerId="AD" clId="Web-{62AC79BE-D9A5-F211-F056-EC4D84EB0B3E}" dt="2024-06-14T09:16:34.231" v="22"/>
          <ac:spMkLst>
            <pc:docMk/>
            <pc:sldMk cId="164710391" sldId="382"/>
            <ac:spMk id="10" creationId="{90E8ADFD-1C70-0D22-8BCF-04316659D81B}"/>
          </ac:spMkLst>
        </pc:spChg>
        <pc:spChg chg="del">
          <ac:chgData name="Sophie Holland" userId="S::sophie.holland@westminster-abbey.org::973f5038-f617-450a-8546-88bc9d3463c3" providerId="AD" clId="Web-{62AC79BE-D9A5-F211-F056-EC4D84EB0B3E}" dt="2024-06-14T09:16:27.481" v="18"/>
          <ac:spMkLst>
            <pc:docMk/>
            <pc:sldMk cId="164710391" sldId="382"/>
            <ac:spMk id="11" creationId="{C478436B-4B01-E44C-9310-D52D2C2537E3}"/>
          </ac:spMkLst>
        </pc:spChg>
        <pc:picChg chg="del mod">
          <ac:chgData name="Sophie Holland" userId="S::sophie.holland@westminster-abbey.org::973f5038-f617-450a-8546-88bc9d3463c3" providerId="AD" clId="Web-{62AC79BE-D9A5-F211-F056-EC4D84EB0B3E}" dt="2024-06-14T09:27:30.580" v="56"/>
          <ac:picMkLst>
            <pc:docMk/>
            <pc:sldMk cId="164710391" sldId="382"/>
            <ac:picMk id="2" creationId="{0088C6E3-7A42-4657-D0A8-54298CC08E23}"/>
          </ac:picMkLst>
        </pc:picChg>
        <pc:picChg chg="add mod">
          <ac:chgData name="Sophie Holland" userId="S::sophie.holland@westminster-abbey.org::973f5038-f617-450a-8546-88bc9d3463c3" providerId="AD" clId="Web-{62AC79BE-D9A5-F211-F056-EC4D84EB0B3E}" dt="2024-06-14T09:27:31.705" v="57"/>
          <ac:picMkLst>
            <pc:docMk/>
            <pc:sldMk cId="164710391" sldId="382"/>
            <ac:picMk id="9" creationId="{24AE0288-0D4C-2F1B-EFD7-6C77CE18D1B2}"/>
          </ac:picMkLst>
        </pc:picChg>
      </pc:sldChg>
      <pc:sldChg chg="modSp modNotes">
        <pc:chgData name="Sophie Holland" userId="S::sophie.holland@westminster-abbey.org::973f5038-f617-450a-8546-88bc9d3463c3" providerId="AD" clId="Web-{62AC79BE-D9A5-F211-F056-EC4D84EB0B3E}" dt="2024-06-14T10:11:40.149" v="413" actId="1076"/>
        <pc:sldMkLst>
          <pc:docMk/>
          <pc:sldMk cId="3641375729" sldId="383"/>
        </pc:sldMkLst>
        <pc:picChg chg="mod">
          <ac:chgData name="Sophie Holland" userId="S::sophie.holland@westminster-abbey.org::973f5038-f617-450a-8546-88bc9d3463c3" providerId="AD" clId="Web-{62AC79BE-D9A5-F211-F056-EC4D84EB0B3E}" dt="2024-06-14T10:11:40.149" v="413" actId="1076"/>
          <ac:picMkLst>
            <pc:docMk/>
            <pc:sldMk cId="3641375729" sldId="383"/>
            <ac:picMk id="8" creationId="{3B60AFEB-02F8-47A8-3A8C-ECCFC175FF2A}"/>
          </ac:picMkLst>
        </pc:picChg>
      </pc:sldChg>
      <pc:sldChg chg="modNotes">
        <pc:chgData name="Sophie Holland" userId="S::sophie.holland@westminster-abbey.org::973f5038-f617-450a-8546-88bc9d3463c3" providerId="AD" clId="Web-{62AC79BE-D9A5-F211-F056-EC4D84EB0B3E}" dt="2024-06-14T09:42:03.217" v="173"/>
        <pc:sldMkLst>
          <pc:docMk/>
          <pc:sldMk cId="384624548" sldId="384"/>
        </pc:sldMkLst>
      </pc:sldChg>
      <pc:sldChg chg="delSp modSp del">
        <pc:chgData name="Sophie Holland" userId="S::sophie.holland@westminster-abbey.org::973f5038-f617-450a-8546-88bc9d3463c3" providerId="AD" clId="Web-{62AC79BE-D9A5-F211-F056-EC4D84EB0B3E}" dt="2024-06-14T09:23:54.792" v="52"/>
        <pc:sldMkLst>
          <pc:docMk/>
          <pc:sldMk cId="1954523333" sldId="385"/>
        </pc:sldMkLst>
        <pc:picChg chg="mod">
          <ac:chgData name="Sophie Holland" userId="S::sophie.holland@westminster-abbey.org::973f5038-f617-450a-8546-88bc9d3463c3" providerId="AD" clId="Web-{62AC79BE-D9A5-F211-F056-EC4D84EB0B3E}" dt="2024-06-14T09:23:51.917" v="51" actId="1076"/>
          <ac:picMkLst>
            <pc:docMk/>
            <pc:sldMk cId="1954523333" sldId="385"/>
            <ac:picMk id="7" creationId="{2CC8D251-EE8A-B139-5013-6C132A71F7C1}"/>
          </ac:picMkLst>
        </pc:picChg>
        <pc:picChg chg="del">
          <ac:chgData name="Sophie Holland" userId="S::sophie.holland@westminster-abbey.org::973f5038-f617-450a-8546-88bc9d3463c3" providerId="AD" clId="Web-{62AC79BE-D9A5-F211-F056-EC4D84EB0B3E}" dt="2024-06-14T09:23:45.448" v="50"/>
          <ac:picMkLst>
            <pc:docMk/>
            <pc:sldMk cId="1954523333" sldId="385"/>
            <ac:picMk id="8" creationId="{4D6FB469-0A62-ECDD-78C6-7783241EC000}"/>
          </ac:picMkLst>
        </pc:picChg>
      </pc:sldChg>
      <pc:sldChg chg="addSp delSp modSp addCm modNotes">
        <pc:chgData name="Sophie Holland" userId="S::sophie.holland@westminster-abbey.org::973f5038-f617-450a-8546-88bc9d3463c3" providerId="AD" clId="Web-{62AC79BE-D9A5-F211-F056-EC4D84EB0B3E}" dt="2024-06-14T09:31:49.073" v="97"/>
        <pc:sldMkLst>
          <pc:docMk/>
          <pc:sldMk cId="335759159" sldId="386"/>
        </pc:sldMkLst>
        <pc:picChg chg="add del mod">
          <ac:chgData name="Sophie Holland" userId="S::sophie.holland@westminster-abbey.org::973f5038-f617-450a-8546-88bc9d3463c3" providerId="AD" clId="Web-{62AC79BE-D9A5-F211-F056-EC4D84EB0B3E}" dt="2024-06-14T09:31:49.073" v="97"/>
          <ac:picMkLst>
            <pc:docMk/>
            <pc:sldMk cId="335759159" sldId="386"/>
            <ac:picMk id="2" creationId="{C382E632-4C0E-FE24-99F2-2A06EB89879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ophie Holland" userId="S::sophie.holland@westminster-abbey.org::973f5038-f617-450a-8546-88bc9d3463c3" providerId="AD" clId="Web-{62AC79BE-D9A5-F211-F056-EC4D84EB0B3E}" dt="2024-06-14T09:22:33.321" v="45"/>
              <pc2:cmMkLst xmlns:pc2="http://schemas.microsoft.com/office/powerpoint/2019/9/main/command">
                <pc:docMk/>
                <pc:sldMk cId="335759159" sldId="386"/>
                <pc2:cmMk id="{2A729D55-CC0C-450D-8E8D-B2DB162BC267}"/>
              </pc2:cmMkLst>
            </pc226:cmChg>
          </p:ext>
        </pc:extLst>
      </pc:sldChg>
      <pc:sldChg chg="modSp modNotes">
        <pc:chgData name="Sophie Holland" userId="S::sophie.holland@westminster-abbey.org::973f5038-f617-450a-8546-88bc9d3463c3" providerId="AD" clId="Web-{62AC79BE-D9A5-F211-F056-EC4D84EB0B3E}" dt="2024-06-14T09:32:32.011" v="113"/>
        <pc:sldMkLst>
          <pc:docMk/>
          <pc:sldMk cId="3094434956" sldId="387"/>
        </pc:sldMkLst>
        <pc:picChg chg="mod">
          <ac:chgData name="Sophie Holland" userId="S::sophie.holland@westminster-abbey.org::973f5038-f617-450a-8546-88bc9d3463c3" providerId="AD" clId="Web-{62AC79BE-D9A5-F211-F056-EC4D84EB0B3E}" dt="2024-06-14T09:23:21.994" v="47" actId="1076"/>
          <ac:picMkLst>
            <pc:docMk/>
            <pc:sldMk cId="3094434956" sldId="387"/>
            <ac:picMk id="7" creationId="{EEEF91B8-BF10-02D5-AA51-AEEB61F22A91}"/>
          </ac:picMkLst>
        </pc:picChg>
      </pc:sldChg>
      <pc:sldChg chg="delSp modSp modNotes">
        <pc:chgData name="Sophie Holland" userId="S::sophie.holland@westminster-abbey.org::973f5038-f617-450a-8546-88bc9d3463c3" providerId="AD" clId="Web-{62AC79BE-D9A5-F211-F056-EC4D84EB0B3E}" dt="2024-06-14T10:11:16.507" v="411" actId="1076"/>
        <pc:sldMkLst>
          <pc:docMk/>
          <pc:sldMk cId="556748090" sldId="388"/>
        </pc:sldMkLst>
        <pc:picChg chg="mod">
          <ac:chgData name="Sophie Holland" userId="S::sophie.holland@westminster-abbey.org::973f5038-f617-450a-8546-88bc9d3463c3" providerId="AD" clId="Web-{62AC79BE-D9A5-F211-F056-EC4D84EB0B3E}" dt="2024-06-14T10:11:16.507" v="411" actId="1076"/>
          <ac:picMkLst>
            <pc:docMk/>
            <pc:sldMk cId="556748090" sldId="388"/>
            <ac:picMk id="4" creationId="{A61D13CB-19A0-649F-A7D9-4D7F77931A7C}"/>
          </ac:picMkLst>
        </pc:picChg>
        <pc:picChg chg="del">
          <ac:chgData name="Sophie Holland" userId="S::sophie.holland@westminster-abbey.org::973f5038-f617-450a-8546-88bc9d3463c3" providerId="AD" clId="Web-{62AC79BE-D9A5-F211-F056-EC4D84EB0B3E}" dt="2024-06-14T09:20:41.848" v="31"/>
          <ac:picMkLst>
            <pc:docMk/>
            <pc:sldMk cId="556748090" sldId="388"/>
            <ac:picMk id="7" creationId="{D236E396-46E5-3F7C-FCE6-E644FD866D25}"/>
          </ac:picMkLst>
        </pc:picChg>
        <pc:picChg chg="del">
          <ac:chgData name="Sophie Holland" userId="S::sophie.holland@westminster-abbey.org::973f5038-f617-450a-8546-88bc9d3463c3" providerId="AD" clId="Web-{62AC79BE-D9A5-F211-F056-EC4D84EB0B3E}" dt="2024-06-14T09:21:14.068" v="33"/>
          <ac:picMkLst>
            <pc:docMk/>
            <pc:sldMk cId="556748090" sldId="388"/>
            <ac:picMk id="8" creationId="{2A3B2792-E827-DFA3-87E7-B2BCAF195376}"/>
          </ac:picMkLst>
        </pc:picChg>
      </pc:sldChg>
      <pc:sldChg chg="delSp modSp add replId modNotes">
        <pc:chgData name="Sophie Holland" userId="S::sophie.holland@westminster-abbey.org::973f5038-f617-450a-8546-88bc9d3463c3" providerId="AD" clId="Web-{62AC79BE-D9A5-F211-F056-EC4D84EB0B3E}" dt="2024-06-14T10:11:07.476" v="409" actId="1076"/>
        <pc:sldMkLst>
          <pc:docMk/>
          <pc:sldMk cId="2775649106" sldId="389"/>
        </pc:sldMkLst>
        <pc:picChg chg="del">
          <ac:chgData name="Sophie Holland" userId="S::sophie.holland@westminster-abbey.org::973f5038-f617-450a-8546-88bc9d3463c3" providerId="AD" clId="Web-{62AC79BE-D9A5-F211-F056-EC4D84EB0B3E}" dt="2024-06-14T09:21:16.881" v="34"/>
          <ac:picMkLst>
            <pc:docMk/>
            <pc:sldMk cId="2775649106" sldId="389"/>
            <ac:picMk id="4" creationId="{A61D13CB-19A0-649F-A7D9-4D7F77931A7C}"/>
          </ac:picMkLst>
        </pc:picChg>
        <pc:picChg chg="mod">
          <ac:chgData name="Sophie Holland" userId="S::sophie.holland@westminster-abbey.org::973f5038-f617-450a-8546-88bc9d3463c3" providerId="AD" clId="Web-{62AC79BE-D9A5-F211-F056-EC4D84EB0B3E}" dt="2024-06-14T10:11:07.476" v="409" actId="1076"/>
          <ac:picMkLst>
            <pc:docMk/>
            <pc:sldMk cId="2775649106" sldId="389"/>
            <ac:picMk id="7" creationId="{D236E396-46E5-3F7C-FCE6-E644FD866D25}"/>
          </ac:picMkLst>
        </pc:picChg>
        <pc:picChg chg="del">
          <ac:chgData name="Sophie Holland" userId="S::sophie.holland@westminster-abbey.org::973f5038-f617-450a-8546-88bc9d3463c3" providerId="AD" clId="Web-{62AC79BE-D9A5-F211-F056-EC4D84EB0B3E}" dt="2024-06-14T09:20:45.708" v="32"/>
          <ac:picMkLst>
            <pc:docMk/>
            <pc:sldMk cId="2775649106" sldId="389"/>
            <ac:picMk id="8" creationId="{2A3B2792-E827-DFA3-87E7-B2BCAF195376}"/>
          </ac:picMkLst>
        </pc:picChg>
      </pc:sldChg>
      <pc:sldChg chg="addSp delSp modSp add replId modNotes">
        <pc:chgData name="Sophie Holland" userId="S::sophie.holland@westminster-abbey.org::973f5038-f617-450a-8546-88bc9d3463c3" providerId="AD" clId="Web-{62AC79BE-D9A5-F211-F056-EC4D84EB0B3E}" dt="2024-06-14T10:11:05.116" v="408" actId="1076"/>
        <pc:sldMkLst>
          <pc:docMk/>
          <pc:sldMk cId="3775426017" sldId="390"/>
        </pc:sldMkLst>
        <pc:picChg chg="add del mod">
          <ac:chgData name="Sophie Holland" userId="S::sophie.holland@westminster-abbey.org::973f5038-f617-450a-8546-88bc9d3463c3" providerId="AD" clId="Web-{62AC79BE-D9A5-F211-F056-EC4D84EB0B3E}" dt="2024-06-14T09:27:25.220" v="54"/>
          <ac:picMkLst>
            <pc:docMk/>
            <pc:sldMk cId="3775426017" sldId="390"/>
            <ac:picMk id="2" creationId="{7FFE7A63-1519-573D-B301-66C5935B8E31}"/>
          </ac:picMkLst>
        </pc:picChg>
        <pc:picChg chg="del">
          <ac:chgData name="Sophie Holland" userId="S::sophie.holland@westminster-abbey.org::973f5038-f617-450a-8546-88bc9d3463c3" providerId="AD" clId="Web-{62AC79BE-D9A5-F211-F056-EC4D84EB0B3E}" dt="2024-06-14T09:21:18.240" v="36"/>
          <ac:picMkLst>
            <pc:docMk/>
            <pc:sldMk cId="3775426017" sldId="390"/>
            <ac:picMk id="4" creationId="{A61D13CB-19A0-649F-A7D9-4D7F77931A7C}"/>
          </ac:picMkLst>
        </pc:picChg>
        <pc:picChg chg="del">
          <ac:chgData name="Sophie Holland" userId="S::sophie.holland@westminster-abbey.org::973f5038-f617-450a-8546-88bc9d3463c3" providerId="AD" clId="Web-{62AC79BE-D9A5-F211-F056-EC4D84EB0B3E}" dt="2024-06-14T09:21:17.928" v="35"/>
          <ac:picMkLst>
            <pc:docMk/>
            <pc:sldMk cId="3775426017" sldId="390"/>
            <ac:picMk id="7" creationId="{D236E396-46E5-3F7C-FCE6-E644FD866D25}"/>
          </ac:picMkLst>
        </pc:picChg>
        <pc:picChg chg="mod">
          <ac:chgData name="Sophie Holland" userId="S::sophie.holland@westminster-abbey.org::973f5038-f617-450a-8546-88bc9d3463c3" providerId="AD" clId="Web-{62AC79BE-D9A5-F211-F056-EC4D84EB0B3E}" dt="2024-06-14T10:11:05.116" v="408" actId="1076"/>
          <ac:picMkLst>
            <pc:docMk/>
            <pc:sldMk cId="3775426017" sldId="390"/>
            <ac:picMk id="8" creationId="{2A3B2792-E827-DFA3-87E7-B2BCAF195376}"/>
          </ac:picMkLst>
        </pc:picChg>
      </pc:sldChg>
      <pc:sldChg chg="modSp add replId modNotes">
        <pc:chgData name="Sophie Holland" userId="S::sophie.holland@westminster-abbey.org::973f5038-f617-450a-8546-88bc9d3463c3" providerId="AD" clId="Web-{62AC79BE-D9A5-F211-F056-EC4D84EB0B3E}" dt="2024-06-14T09:59:10.692" v="339" actId="1076"/>
        <pc:sldMkLst>
          <pc:docMk/>
          <pc:sldMk cId="3409113439" sldId="391"/>
        </pc:sldMkLst>
        <pc:picChg chg="mod">
          <ac:chgData name="Sophie Holland" userId="S::sophie.holland@westminster-abbey.org::973f5038-f617-450a-8546-88bc9d3463c3" providerId="AD" clId="Web-{62AC79BE-D9A5-F211-F056-EC4D84EB0B3E}" dt="2024-06-14T09:59:10.692" v="339" actId="1076"/>
          <ac:picMkLst>
            <pc:docMk/>
            <pc:sldMk cId="3409113439" sldId="391"/>
            <ac:picMk id="8" creationId="{4D6FB469-0A62-ECDD-78C6-7783241EC000}"/>
          </ac:picMkLst>
        </pc:picChg>
      </pc:sldChg>
      <pc:sldChg chg="modSp add ord replId modNotes">
        <pc:chgData name="Sophie Holland" userId="S::sophie.holland@westminster-abbey.org::973f5038-f617-450a-8546-88bc9d3463c3" providerId="AD" clId="Web-{62AC79BE-D9A5-F211-F056-EC4D84EB0B3E}" dt="2024-06-14T10:10:43.444" v="407"/>
        <pc:sldMkLst>
          <pc:docMk/>
          <pc:sldMk cId="2279522673" sldId="392"/>
        </pc:sldMkLst>
        <pc:picChg chg="mod">
          <ac:chgData name="Sophie Holland" userId="S::sophie.holland@westminster-abbey.org::973f5038-f617-450a-8546-88bc9d3463c3" providerId="AD" clId="Web-{62AC79BE-D9A5-F211-F056-EC4D84EB0B3E}" dt="2024-06-14T10:10:43.444" v="407"/>
          <ac:picMkLst>
            <pc:docMk/>
            <pc:sldMk cId="2279522673" sldId="392"/>
            <ac:picMk id="2" creationId="{0088C6E3-7A42-4657-D0A8-54298CC08E23}"/>
          </ac:picMkLst>
        </pc:picChg>
      </pc:sldChg>
      <pc:sldChg chg="addSp delSp modSp add replId modNotes">
        <pc:chgData name="Sophie Holland" userId="S::sophie.holland@westminster-abbey.org::973f5038-f617-450a-8546-88bc9d3463c3" providerId="AD" clId="Web-{62AC79BE-D9A5-F211-F056-EC4D84EB0B3E}" dt="2024-06-14T10:11:12.116" v="410" actId="1076"/>
        <pc:sldMkLst>
          <pc:docMk/>
          <pc:sldMk cId="3984404623" sldId="393"/>
        </pc:sldMkLst>
        <pc:picChg chg="add mod">
          <ac:chgData name="Sophie Holland" userId="S::sophie.holland@westminster-abbey.org::973f5038-f617-450a-8546-88bc9d3463c3" providerId="AD" clId="Web-{62AC79BE-D9A5-F211-F056-EC4D84EB0B3E}" dt="2024-06-14T10:11:12.116" v="410" actId="1076"/>
          <ac:picMkLst>
            <pc:docMk/>
            <pc:sldMk cId="3984404623" sldId="393"/>
            <ac:picMk id="2" creationId="{D753E694-EAB3-C1C0-411A-63B23C5C1954}"/>
          </ac:picMkLst>
        </pc:picChg>
        <pc:picChg chg="del">
          <ac:chgData name="Sophie Holland" userId="S::sophie.holland@westminster-abbey.org::973f5038-f617-450a-8546-88bc9d3463c3" providerId="AD" clId="Web-{62AC79BE-D9A5-F211-F056-EC4D84EB0B3E}" dt="2024-06-14T09:29:16.802" v="65"/>
          <ac:picMkLst>
            <pc:docMk/>
            <pc:sldMk cId="3984404623" sldId="393"/>
            <ac:picMk id="4" creationId="{A61D13CB-19A0-649F-A7D9-4D7F77931A7C}"/>
          </ac:picMkLst>
        </pc:picChg>
      </pc:sldChg>
      <pc:sldChg chg="addSp delSp modSp add del replId">
        <pc:chgData name="Sophie Holland" userId="S::sophie.holland@westminster-abbey.org::973f5038-f617-450a-8546-88bc9d3463c3" providerId="AD" clId="Web-{62AC79BE-D9A5-F211-F056-EC4D84EB0B3E}" dt="2024-06-14T09:39:34.228" v="151"/>
        <pc:sldMkLst>
          <pc:docMk/>
          <pc:sldMk cId="248949154" sldId="394"/>
        </pc:sldMkLst>
        <pc:picChg chg="add del">
          <ac:chgData name="Sophie Holland" userId="S::sophie.holland@westminster-abbey.org::973f5038-f617-450a-8546-88bc9d3463c3" providerId="AD" clId="Web-{62AC79BE-D9A5-F211-F056-EC4D84EB0B3E}" dt="2024-06-14T09:36:29.535" v="147"/>
          <ac:picMkLst>
            <pc:docMk/>
            <pc:sldMk cId="248949154" sldId="394"/>
            <ac:picMk id="3" creationId="{12E18983-406A-4951-CE27-A90F713803F0}"/>
          </ac:picMkLst>
        </pc:picChg>
        <pc:picChg chg="add del mod">
          <ac:chgData name="Sophie Holland" userId="S::sophie.holland@westminster-abbey.org::973f5038-f617-450a-8546-88bc9d3463c3" providerId="AD" clId="Web-{62AC79BE-D9A5-F211-F056-EC4D84EB0B3E}" dt="2024-06-14T09:39:25.290" v="150"/>
          <ac:picMkLst>
            <pc:docMk/>
            <pc:sldMk cId="248949154" sldId="394"/>
            <ac:picMk id="4" creationId="{CB64BA53-68CA-8E9B-AE07-493467C8FD74}"/>
          </ac:picMkLst>
        </pc:picChg>
        <pc:picChg chg="del">
          <ac:chgData name="Sophie Holland" userId="S::sophie.holland@westminster-abbey.org::973f5038-f617-450a-8546-88bc9d3463c3" providerId="AD" clId="Web-{62AC79BE-D9A5-F211-F056-EC4D84EB0B3E}" dt="2024-06-14T09:36:10.409" v="145"/>
          <ac:picMkLst>
            <pc:docMk/>
            <pc:sldMk cId="248949154" sldId="394"/>
            <ac:picMk id="7" creationId="{2CC8D251-EE8A-B139-5013-6C132A71F7C1}"/>
          </ac:picMkLst>
        </pc:picChg>
      </pc:sldChg>
      <pc:sldChg chg="delSp add del replId">
        <pc:chgData name="Sophie Holland" userId="S::sophie.holland@westminster-abbey.org::973f5038-f617-450a-8546-88bc9d3463c3" providerId="AD" clId="Web-{62AC79BE-D9A5-F211-F056-EC4D84EB0B3E}" dt="2024-06-14T09:34:49.453" v="132"/>
        <pc:sldMkLst>
          <pc:docMk/>
          <pc:sldMk cId="2504845808" sldId="394"/>
        </pc:sldMkLst>
        <pc:picChg chg="del">
          <ac:chgData name="Sophie Holland" userId="S::sophie.holland@westminster-abbey.org::973f5038-f617-450a-8546-88bc9d3463c3" providerId="AD" clId="Web-{62AC79BE-D9A5-F211-F056-EC4D84EB0B3E}" dt="2024-06-14T09:33:49.186" v="131"/>
          <ac:picMkLst>
            <pc:docMk/>
            <pc:sldMk cId="2504845808" sldId="394"/>
            <ac:picMk id="8" creationId="{3B60AFEB-02F8-47A8-3A8C-ECCFC175FF2A}"/>
          </ac:picMkLst>
        </pc:picChg>
      </pc:sldChg>
      <pc:sldChg chg="addSp delSp modSp add replId modNotes">
        <pc:chgData name="Sophie Holland" userId="S::sophie.holland@westminster-abbey.org::973f5038-f617-450a-8546-88bc9d3463c3" providerId="AD" clId="Web-{62AC79BE-D9A5-F211-F056-EC4D84EB0B3E}" dt="2024-06-14T09:42:33.343" v="187"/>
        <pc:sldMkLst>
          <pc:docMk/>
          <pc:sldMk cId="3754160580" sldId="394"/>
        </pc:sldMkLst>
        <pc:picChg chg="del">
          <ac:chgData name="Sophie Holland" userId="S::sophie.holland@westminster-abbey.org::973f5038-f617-450a-8546-88bc9d3463c3" providerId="AD" clId="Web-{62AC79BE-D9A5-F211-F056-EC4D84EB0B3E}" dt="2024-06-14T09:42:08.655" v="175"/>
          <ac:picMkLst>
            <pc:docMk/>
            <pc:sldMk cId="3754160580" sldId="394"/>
            <ac:picMk id="2" creationId="{BD2B8501-ABC3-263D-F942-BB84DE3A23DB}"/>
          </ac:picMkLst>
        </pc:picChg>
        <pc:picChg chg="add mod">
          <ac:chgData name="Sophie Holland" userId="S::sophie.holland@westminster-abbey.org::973f5038-f617-450a-8546-88bc9d3463c3" providerId="AD" clId="Web-{62AC79BE-D9A5-F211-F056-EC4D84EB0B3E}" dt="2024-06-14T09:42:26.108" v="179" actId="14100"/>
          <ac:picMkLst>
            <pc:docMk/>
            <pc:sldMk cId="3754160580" sldId="394"/>
            <ac:picMk id="3" creationId="{5951083B-23B1-0498-9B0F-FE04B0F1A0F3}"/>
          </ac:picMkLst>
        </pc:picChg>
      </pc:sldChg>
      <pc:sldChg chg="addSp delSp modSp add replId modNotes">
        <pc:chgData name="Sophie Holland" userId="S::sophie.holland@westminster-abbey.org::973f5038-f617-450a-8546-88bc9d3463c3" providerId="AD" clId="Web-{62AC79BE-D9A5-F211-F056-EC4D84EB0B3E}" dt="2024-06-14T10:11:28.898" v="412" actId="1076"/>
        <pc:sldMkLst>
          <pc:docMk/>
          <pc:sldMk cId="2944304733" sldId="395"/>
        </pc:sldMkLst>
        <pc:picChg chg="del">
          <ac:chgData name="Sophie Holland" userId="S::sophie.holland@westminster-abbey.org::973f5038-f617-450a-8546-88bc9d3463c3" providerId="AD" clId="Web-{62AC79BE-D9A5-F211-F056-EC4D84EB0B3E}" dt="2024-06-14T09:47:06.355" v="272"/>
          <ac:picMkLst>
            <pc:docMk/>
            <pc:sldMk cId="2944304733" sldId="395"/>
            <ac:picMk id="2" creationId="{0088C6E3-7A42-4657-D0A8-54298CC08E23}"/>
          </ac:picMkLst>
        </pc:picChg>
        <pc:picChg chg="add del">
          <ac:chgData name="Sophie Holland" userId="S::sophie.holland@westminster-abbey.org::973f5038-f617-450a-8546-88bc9d3463c3" providerId="AD" clId="Web-{62AC79BE-D9A5-F211-F056-EC4D84EB0B3E}" dt="2024-06-14T09:47:11.434" v="274"/>
          <ac:picMkLst>
            <pc:docMk/>
            <pc:sldMk cId="2944304733" sldId="395"/>
            <ac:picMk id="4" creationId="{1657DA8E-3351-FFC4-6D72-D45F2A43F216}"/>
          </ac:picMkLst>
        </pc:picChg>
        <pc:picChg chg="add del mod">
          <ac:chgData name="Sophie Holland" userId="S::sophie.holland@westminster-abbey.org::973f5038-f617-450a-8546-88bc9d3463c3" providerId="AD" clId="Web-{62AC79BE-D9A5-F211-F056-EC4D84EB0B3E}" dt="2024-06-14T09:47:18.449" v="276"/>
          <ac:picMkLst>
            <pc:docMk/>
            <pc:sldMk cId="2944304733" sldId="395"/>
            <ac:picMk id="5" creationId="{AADCBF95-E6A7-7253-FCFC-72E6C43C01DC}"/>
          </ac:picMkLst>
        </pc:picChg>
        <pc:picChg chg="add del mod">
          <ac:chgData name="Sophie Holland" userId="S::sophie.holland@westminster-abbey.org::973f5038-f617-450a-8546-88bc9d3463c3" providerId="AD" clId="Web-{62AC79BE-D9A5-F211-F056-EC4D84EB0B3E}" dt="2024-06-14T09:51:36.895" v="320"/>
          <ac:picMkLst>
            <pc:docMk/>
            <pc:sldMk cId="2944304733" sldId="395"/>
            <ac:picMk id="7" creationId="{86F0CB41-A354-E15D-54CB-191F34E29E48}"/>
          </ac:picMkLst>
        </pc:picChg>
        <pc:picChg chg="add del mod">
          <ac:chgData name="Sophie Holland" userId="S::sophie.holland@westminster-abbey.org::973f5038-f617-450a-8546-88bc9d3463c3" providerId="AD" clId="Web-{62AC79BE-D9A5-F211-F056-EC4D84EB0B3E}" dt="2024-06-14T09:51:44.333" v="325"/>
          <ac:picMkLst>
            <pc:docMk/>
            <pc:sldMk cId="2944304733" sldId="395"/>
            <ac:picMk id="8" creationId="{D07F014F-2BA3-97EE-14C5-EBCE097E57FC}"/>
          </ac:picMkLst>
        </pc:picChg>
        <pc:picChg chg="add del mod">
          <ac:chgData name="Sophie Holland" userId="S::sophie.holland@westminster-abbey.org::973f5038-f617-450a-8546-88bc9d3463c3" providerId="AD" clId="Web-{62AC79BE-D9A5-F211-F056-EC4D84EB0B3E}" dt="2024-06-14T09:53:17.852" v="330"/>
          <ac:picMkLst>
            <pc:docMk/>
            <pc:sldMk cId="2944304733" sldId="395"/>
            <ac:picMk id="9" creationId="{C2ADF510-E00E-2230-FCE7-FB2CEA9A387A}"/>
          </ac:picMkLst>
        </pc:picChg>
        <pc:picChg chg="add mod">
          <ac:chgData name="Sophie Holland" userId="S::sophie.holland@westminster-abbey.org::973f5038-f617-450a-8546-88bc9d3463c3" providerId="AD" clId="Web-{62AC79BE-D9A5-F211-F056-EC4D84EB0B3E}" dt="2024-06-14T10:11:28.898" v="412" actId="1076"/>
          <ac:picMkLst>
            <pc:docMk/>
            <pc:sldMk cId="2944304733" sldId="395"/>
            <ac:picMk id="10" creationId="{7FA62D30-BA81-156A-DA51-78631C131810}"/>
          </ac:picMkLst>
        </pc:picChg>
      </pc:sldChg>
      <pc:sldChg chg="add replId">
        <pc:chgData name="Sophie Holland" userId="S::sophie.holland@westminster-abbey.org::973f5038-f617-450a-8546-88bc9d3463c3" providerId="AD" clId="Web-{62AC79BE-D9A5-F211-F056-EC4D84EB0B3E}" dt="2024-06-14T09:51:34.301" v="319"/>
        <pc:sldMkLst>
          <pc:docMk/>
          <pc:sldMk cId="2331291847" sldId="396"/>
        </pc:sldMkLst>
      </pc:sldChg>
      <pc:sldChg chg="addSp delSp modSp add replId modNotes">
        <pc:chgData name="Sophie Holland" userId="S::sophie.holland@westminster-abbey.org::973f5038-f617-450a-8546-88bc9d3463c3" providerId="AD" clId="Web-{62AC79BE-D9A5-F211-F056-EC4D84EB0B3E}" dt="2024-06-14T10:00:25.398" v="350"/>
        <pc:sldMkLst>
          <pc:docMk/>
          <pc:sldMk cId="2170903843" sldId="397"/>
        </pc:sldMkLst>
        <pc:picChg chg="add mod">
          <ac:chgData name="Sophie Holland" userId="S::sophie.holland@westminster-abbey.org::973f5038-f617-450a-8546-88bc9d3463c3" providerId="AD" clId="Web-{62AC79BE-D9A5-F211-F056-EC4D84EB0B3E}" dt="2024-06-14T10:00:21.366" v="346" actId="1076"/>
          <ac:picMkLst>
            <pc:docMk/>
            <pc:sldMk cId="2170903843" sldId="397"/>
            <ac:picMk id="2" creationId="{24C56911-A02D-655A-6EB8-2D6CFB1FA7B8}"/>
          </ac:picMkLst>
        </pc:picChg>
        <pc:picChg chg="del">
          <ac:chgData name="Sophie Holland" userId="S::sophie.holland@westminster-abbey.org::973f5038-f617-450a-8546-88bc9d3463c3" providerId="AD" clId="Web-{62AC79BE-D9A5-F211-F056-EC4D84EB0B3E}" dt="2024-06-14T10:00:09.647" v="341"/>
          <ac:picMkLst>
            <pc:docMk/>
            <pc:sldMk cId="2170903843" sldId="397"/>
            <ac:picMk id="7" creationId="{2CC8D251-EE8A-B139-5013-6C132A71F7C1}"/>
          </ac:picMkLst>
        </pc:picChg>
        <pc:picChg chg="del">
          <ac:chgData name="Sophie Holland" userId="S::sophie.holland@westminster-abbey.org::973f5038-f617-450a-8546-88bc9d3463c3" providerId="AD" clId="Web-{62AC79BE-D9A5-F211-F056-EC4D84EB0B3E}" dt="2024-06-14T10:00:09.960" v="342"/>
          <ac:picMkLst>
            <pc:docMk/>
            <pc:sldMk cId="2170903843" sldId="397"/>
            <ac:picMk id="8" creationId="{4D6FB469-0A62-ECDD-78C6-7783241EC000}"/>
          </ac:picMkLst>
        </pc:picChg>
      </pc:sldChg>
    </pc:docChg>
  </pc:docChgLst>
  <pc:docChgLst>
    <pc:chgData name="Sophie Holland" userId="S::sophie.holland@westminster-abbey.org::973f5038-f617-450a-8546-88bc9d3463c3" providerId="AD" clId="Web-{751482BB-E74C-BC66-3E19-5EB0A4B320BD}"/>
    <pc:docChg chg="addSld delSld modSld sldOrd">
      <pc:chgData name="Sophie Holland" userId="S::sophie.holland@westminster-abbey.org::973f5038-f617-450a-8546-88bc9d3463c3" providerId="AD" clId="Web-{751482BB-E74C-BC66-3E19-5EB0A4B320BD}" dt="2024-03-27T10:47:52.623" v="267"/>
      <pc:docMkLst>
        <pc:docMk/>
      </pc:docMkLst>
      <pc:sldChg chg="addSp modSp">
        <pc:chgData name="Sophie Holland" userId="S::sophie.holland@westminster-abbey.org::973f5038-f617-450a-8546-88bc9d3463c3" providerId="AD" clId="Web-{751482BB-E74C-BC66-3E19-5EB0A4B320BD}" dt="2024-03-27T10:34:02.321" v="160" actId="14100"/>
        <pc:sldMkLst>
          <pc:docMk/>
          <pc:sldMk cId="4213500498" sldId="341"/>
        </pc:sldMkLst>
        <pc:spChg chg="mod">
          <ac:chgData name="Sophie Holland" userId="S::sophie.holland@westminster-abbey.org::973f5038-f617-450a-8546-88bc9d3463c3" providerId="AD" clId="Web-{751482BB-E74C-BC66-3E19-5EB0A4B320BD}" dt="2024-03-27T10:31:09.348" v="132" actId="14100"/>
          <ac:spMkLst>
            <pc:docMk/>
            <pc:sldMk cId="4213500498" sldId="341"/>
            <ac:spMk id="9" creationId="{00000000-0000-0000-0000-000000000000}"/>
          </ac:spMkLst>
        </pc:spChg>
        <pc:picChg chg="add mod ord modCrop">
          <ac:chgData name="Sophie Holland" userId="S::sophie.holland@westminster-abbey.org::973f5038-f617-450a-8546-88bc9d3463c3" providerId="AD" clId="Web-{751482BB-E74C-BC66-3E19-5EB0A4B320BD}" dt="2024-03-27T10:34:02.321" v="160" actId="14100"/>
          <ac:picMkLst>
            <pc:docMk/>
            <pc:sldMk cId="4213500498" sldId="341"/>
            <ac:picMk id="2" creationId="{81516BB1-9BE2-C3DD-7833-E1F548AA1FBF}"/>
          </ac:picMkLst>
        </pc:picChg>
      </pc:sldChg>
      <pc:sldChg chg="modSp">
        <pc:chgData name="Sophie Holland" userId="S::sophie.holland@westminster-abbey.org::973f5038-f617-450a-8546-88bc9d3463c3" providerId="AD" clId="Web-{751482BB-E74C-BC66-3E19-5EB0A4B320BD}" dt="2024-03-27T10:17:22.014" v="16" actId="20577"/>
        <pc:sldMkLst>
          <pc:docMk/>
          <pc:sldMk cId="3712833313" sldId="365"/>
        </pc:sldMkLst>
        <pc:spChg chg="mod">
          <ac:chgData name="Sophie Holland" userId="S::sophie.holland@westminster-abbey.org::973f5038-f617-450a-8546-88bc9d3463c3" providerId="AD" clId="Web-{751482BB-E74C-BC66-3E19-5EB0A4B320BD}" dt="2024-03-27T10:17:22.014" v="16" actId="20577"/>
          <ac:spMkLst>
            <pc:docMk/>
            <pc:sldMk cId="3712833313" sldId="365"/>
            <ac:spMk id="3" creationId="{74A5BF1B-AC89-545A-8446-99E1D699CE4F}"/>
          </ac:spMkLst>
        </pc:spChg>
        <pc:spChg chg="mod">
          <ac:chgData name="Sophie Holland" userId="S::sophie.holland@westminster-abbey.org::973f5038-f617-450a-8546-88bc9d3463c3" providerId="AD" clId="Web-{751482BB-E74C-BC66-3E19-5EB0A4B320BD}" dt="2024-03-27T10:12:01.694" v="6" actId="20577"/>
          <ac:spMkLst>
            <pc:docMk/>
            <pc:sldMk cId="3712833313" sldId="365"/>
            <ac:spMk id="11" creationId="{C478436B-4B01-E44C-9310-D52D2C2537E3}"/>
          </ac:spMkLst>
        </pc:spChg>
      </pc:sldChg>
      <pc:sldChg chg="del">
        <pc:chgData name="Sophie Holland" userId="S::sophie.holland@westminster-abbey.org::973f5038-f617-450a-8546-88bc9d3463c3" providerId="AD" clId="Web-{751482BB-E74C-BC66-3E19-5EB0A4B320BD}" dt="2024-03-27T10:42:05.677" v="205"/>
        <pc:sldMkLst>
          <pc:docMk/>
          <pc:sldMk cId="394851895" sldId="367"/>
        </pc:sldMkLst>
      </pc:sldChg>
      <pc:sldChg chg="modSp del">
        <pc:chgData name="Sophie Holland" userId="S::sophie.holland@westminster-abbey.org::973f5038-f617-450a-8546-88bc9d3463c3" providerId="AD" clId="Web-{751482BB-E74C-BC66-3E19-5EB0A4B320BD}" dt="2024-03-27T10:22:43.382" v="39"/>
        <pc:sldMkLst>
          <pc:docMk/>
          <pc:sldMk cId="617494543" sldId="368"/>
        </pc:sldMkLst>
        <pc:spChg chg="mod">
          <ac:chgData name="Sophie Holland" userId="S::sophie.holland@westminster-abbey.org::973f5038-f617-450a-8546-88bc9d3463c3" providerId="AD" clId="Web-{751482BB-E74C-BC66-3E19-5EB0A4B320BD}" dt="2024-03-27T10:18:02.750" v="18" actId="20577"/>
          <ac:spMkLst>
            <pc:docMk/>
            <pc:sldMk cId="617494543" sldId="368"/>
            <ac:spMk id="4" creationId="{F2B1704E-F582-50C0-31B8-2C8A0347439D}"/>
          </ac:spMkLst>
        </pc:spChg>
      </pc:sldChg>
      <pc:sldChg chg="del">
        <pc:chgData name="Sophie Holland" userId="S::sophie.holland@westminster-abbey.org::973f5038-f617-450a-8546-88bc9d3463c3" providerId="AD" clId="Web-{751482BB-E74C-BC66-3E19-5EB0A4B320BD}" dt="2024-03-27T10:23:58.884" v="75"/>
        <pc:sldMkLst>
          <pc:docMk/>
          <pc:sldMk cId="351416535" sldId="369"/>
        </pc:sldMkLst>
      </pc:sldChg>
      <pc:sldChg chg="del">
        <pc:chgData name="Sophie Holland" userId="S::sophie.holland@westminster-abbey.org::973f5038-f617-450a-8546-88bc9d3463c3" providerId="AD" clId="Web-{751482BB-E74C-BC66-3E19-5EB0A4B320BD}" dt="2024-03-27T10:42:13.693" v="206"/>
        <pc:sldMkLst>
          <pc:docMk/>
          <pc:sldMk cId="3817499845" sldId="371"/>
        </pc:sldMkLst>
      </pc:sldChg>
      <pc:sldChg chg="del">
        <pc:chgData name="Sophie Holland" userId="S::sophie.holland@westminster-abbey.org::973f5038-f617-450a-8546-88bc9d3463c3" providerId="AD" clId="Web-{751482BB-E74C-BC66-3E19-5EB0A4B320BD}" dt="2024-03-27T10:42:17.505" v="207"/>
        <pc:sldMkLst>
          <pc:docMk/>
          <pc:sldMk cId="439086660" sldId="372"/>
        </pc:sldMkLst>
      </pc:sldChg>
      <pc:sldChg chg="del">
        <pc:chgData name="Sophie Holland" userId="S::sophie.holland@westminster-abbey.org::973f5038-f617-450a-8546-88bc9d3463c3" providerId="AD" clId="Web-{751482BB-E74C-BC66-3E19-5EB0A4B320BD}" dt="2024-03-27T10:46:23.777" v="265"/>
        <pc:sldMkLst>
          <pc:docMk/>
          <pc:sldMk cId="3450102507" sldId="373"/>
        </pc:sldMkLst>
      </pc:sldChg>
      <pc:sldChg chg="del">
        <pc:chgData name="Sophie Holland" userId="S::sophie.holland@westminster-abbey.org::973f5038-f617-450a-8546-88bc9d3463c3" providerId="AD" clId="Web-{751482BB-E74C-BC66-3E19-5EB0A4B320BD}" dt="2024-03-27T10:47:49.998" v="266"/>
        <pc:sldMkLst>
          <pc:docMk/>
          <pc:sldMk cId="979276676" sldId="374"/>
        </pc:sldMkLst>
      </pc:sldChg>
      <pc:sldChg chg="modSp add replId">
        <pc:chgData name="Sophie Holland" userId="S::sophie.holland@westminster-abbey.org::973f5038-f617-450a-8546-88bc9d3463c3" providerId="AD" clId="Web-{751482BB-E74C-BC66-3E19-5EB0A4B320BD}" dt="2024-03-27T10:21:13.005" v="36" actId="20577"/>
        <pc:sldMkLst>
          <pc:docMk/>
          <pc:sldMk cId="1222876594" sldId="375"/>
        </pc:sldMkLst>
        <pc:spChg chg="mod">
          <ac:chgData name="Sophie Holland" userId="S::sophie.holland@westminster-abbey.org::973f5038-f617-450a-8546-88bc9d3463c3" providerId="AD" clId="Web-{751482BB-E74C-BC66-3E19-5EB0A4B320BD}" dt="2024-03-27T10:20:52.957" v="34" actId="20577"/>
          <ac:spMkLst>
            <pc:docMk/>
            <pc:sldMk cId="1222876594" sldId="375"/>
            <ac:spMk id="3" creationId="{74A5BF1B-AC89-545A-8446-99E1D699CE4F}"/>
          </ac:spMkLst>
        </pc:spChg>
        <pc:spChg chg="mod">
          <ac:chgData name="Sophie Holland" userId="S::sophie.holland@westminster-abbey.org::973f5038-f617-450a-8546-88bc9d3463c3" providerId="AD" clId="Web-{751482BB-E74C-BC66-3E19-5EB0A4B320BD}" dt="2024-03-27T10:21:13.005" v="36" actId="20577"/>
          <ac:spMkLst>
            <pc:docMk/>
            <pc:sldMk cId="1222876594" sldId="375"/>
            <ac:spMk id="11" creationId="{C478436B-4B01-E44C-9310-D52D2C2537E3}"/>
          </ac:spMkLst>
        </pc:spChg>
      </pc:sldChg>
      <pc:sldChg chg="modSp add ord replId">
        <pc:chgData name="Sophie Holland" userId="S::sophie.holland@westminster-abbey.org::973f5038-f617-450a-8546-88bc9d3463c3" providerId="AD" clId="Web-{751482BB-E74C-BC66-3E19-5EB0A4B320BD}" dt="2024-03-27T10:34:49.400" v="164" actId="20577"/>
        <pc:sldMkLst>
          <pc:docMk/>
          <pc:sldMk cId="2759133365" sldId="376"/>
        </pc:sldMkLst>
        <pc:spChg chg="mod">
          <ac:chgData name="Sophie Holland" userId="S::sophie.holland@westminster-abbey.org::973f5038-f617-450a-8546-88bc9d3463c3" providerId="AD" clId="Web-{751482BB-E74C-BC66-3E19-5EB0A4B320BD}" dt="2024-03-27T10:34:49.400" v="164" actId="20577"/>
          <ac:spMkLst>
            <pc:docMk/>
            <pc:sldMk cId="2759133365" sldId="376"/>
            <ac:spMk id="3" creationId="{74A5BF1B-AC89-545A-8446-99E1D699CE4F}"/>
          </ac:spMkLst>
        </pc:spChg>
        <pc:spChg chg="mod">
          <ac:chgData name="Sophie Holland" userId="S::sophie.holland@westminster-abbey.org::973f5038-f617-450a-8546-88bc9d3463c3" providerId="AD" clId="Web-{751482BB-E74C-BC66-3E19-5EB0A4B320BD}" dt="2024-03-27T10:22:58.257" v="53" actId="20577"/>
          <ac:spMkLst>
            <pc:docMk/>
            <pc:sldMk cId="2759133365" sldId="376"/>
            <ac:spMk id="11" creationId="{C478436B-4B01-E44C-9310-D52D2C2537E3}"/>
          </ac:spMkLst>
        </pc:spChg>
      </pc:sldChg>
      <pc:sldChg chg="modSp add replId">
        <pc:chgData name="Sophie Holland" userId="S::sophie.holland@westminster-abbey.org::973f5038-f617-450a-8546-88bc9d3463c3" providerId="AD" clId="Web-{751482BB-E74C-BC66-3E19-5EB0A4B320BD}" dt="2024-03-27T10:26:58.279" v="112" actId="20577"/>
        <pc:sldMkLst>
          <pc:docMk/>
          <pc:sldMk cId="1573368064" sldId="377"/>
        </pc:sldMkLst>
        <pc:spChg chg="mod">
          <ac:chgData name="Sophie Holland" userId="S::sophie.holland@westminster-abbey.org::973f5038-f617-450a-8546-88bc9d3463c3" providerId="AD" clId="Web-{751482BB-E74C-BC66-3E19-5EB0A4B320BD}" dt="2024-03-27T10:26:58.279" v="112" actId="20577"/>
          <ac:spMkLst>
            <pc:docMk/>
            <pc:sldMk cId="1573368064" sldId="377"/>
            <ac:spMk id="3" creationId="{74A5BF1B-AC89-545A-8446-99E1D699CE4F}"/>
          </ac:spMkLst>
        </pc:spChg>
        <pc:spChg chg="mod">
          <ac:chgData name="Sophie Holland" userId="S::sophie.holland@westminster-abbey.org::973f5038-f617-450a-8546-88bc9d3463c3" providerId="AD" clId="Web-{751482BB-E74C-BC66-3E19-5EB0A4B320BD}" dt="2024-03-27T10:24:53.088" v="90" actId="20577"/>
          <ac:spMkLst>
            <pc:docMk/>
            <pc:sldMk cId="1573368064" sldId="377"/>
            <ac:spMk id="11" creationId="{C478436B-4B01-E44C-9310-D52D2C2537E3}"/>
          </ac:spMkLst>
        </pc:spChg>
      </pc:sldChg>
      <pc:sldChg chg="modSp add replId">
        <pc:chgData name="Sophie Holland" userId="S::sophie.holland@westminster-abbey.org::973f5038-f617-450a-8546-88bc9d3463c3" providerId="AD" clId="Web-{751482BB-E74C-BC66-3E19-5EB0A4B320BD}" dt="2024-03-27T10:27:02.857" v="116" actId="20577"/>
        <pc:sldMkLst>
          <pc:docMk/>
          <pc:sldMk cId="616823757" sldId="378"/>
        </pc:sldMkLst>
        <pc:spChg chg="mod">
          <ac:chgData name="Sophie Holland" userId="S::sophie.holland@westminster-abbey.org::973f5038-f617-450a-8546-88bc9d3463c3" providerId="AD" clId="Web-{751482BB-E74C-BC66-3E19-5EB0A4B320BD}" dt="2024-03-27T10:26:07.262" v="96" actId="20577"/>
          <ac:spMkLst>
            <pc:docMk/>
            <pc:sldMk cId="616823757" sldId="378"/>
            <ac:spMk id="3" creationId="{74A5BF1B-AC89-545A-8446-99E1D699CE4F}"/>
          </ac:spMkLst>
        </pc:spChg>
        <pc:spChg chg="mod">
          <ac:chgData name="Sophie Holland" userId="S::sophie.holland@westminster-abbey.org::973f5038-f617-450a-8546-88bc9d3463c3" providerId="AD" clId="Web-{751482BB-E74C-BC66-3E19-5EB0A4B320BD}" dt="2024-03-27T10:27:02.857" v="116" actId="20577"/>
          <ac:spMkLst>
            <pc:docMk/>
            <pc:sldMk cId="616823757" sldId="378"/>
            <ac:spMk id="11" creationId="{C478436B-4B01-E44C-9310-D52D2C2537E3}"/>
          </ac:spMkLst>
        </pc:spChg>
      </pc:sldChg>
      <pc:sldChg chg="modSp add replId">
        <pc:chgData name="Sophie Holland" userId="S::sophie.holland@westminster-abbey.org::973f5038-f617-450a-8546-88bc9d3463c3" providerId="AD" clId="Web-{751482BB-E74C-BC66-3E19-5EB0A4B320BD}" dt="2024-03-27T10:40:36.815" v="192" actId="20577"/>
        <pc:sldMkLst>
          <pc:docMk/>
          <pc:sldMk cId="145814539" sldId="379"/>
        </pc:sldMkLst>
        <pc:spChg chg="mod">
          <ac:chgData name="Sophie Holland" userId="S::sophie.holland@westminster-abbey.org::973f5038-f617-450a-8546-88bc9d3463c3" providerId="AD" clId="Web-{751482BB-E74C-BC66-3E19-5EB0A4B320BD}" dt="2024-03-27T10:40:36.815" v="192" actId="20577"/>
          <ac:spMkLst>
            <pc:docMk/>
            <pc:sldMk cId="145814539" sldId="379"/>
            <ac:spMk id="3" creationId="{74A5BF1B-AC89-545A-8446-99E1D699CE4F}"/>
          </ac:spMkLst>
        </pc:spChg>
        <pc:spChg chg="mod">
          <ac:chgData name="Sophie Holland" userId="S::sophie.holland@westminster-abbey.org::973f5038-f617-450a-8546-88bc9d3463c3" providerId="AD" clId="Web-{751482BB-E74C-BC66-3E19-5EB0A4B320BD}" dt="2024-03-27T10:38:22.890" v="183" actId="20577"/>
          <ac:spMkLst>
            <pc:docMk/>
            <pc:sldMk cId="145814539" sldId="379"/>
            <ac:spMk id="11" creationId="{C478436B-4B01-E44C-9310-D52D2C2537E3}"/>
          </ac:spMkLst>
        </pc:spChg>
      </pc:sldChg>
      <pc:sldChg chg="modSp add replId">
        <pc:chgData name="Sophie Holland" userId="S::sophie.holland@westminster-abbey.org::973f5038-f617-450a-8546-88bc9d3463c3" providerId="AD" clId="Web-{751482BB-E74C-BC66-3E19-5EB0A4B320BD}" dt="2024-03-27T10:41:16.723" v="203" actId="20577"/>
        <pc:sldMkLst>
          <pc:docMk/>
          <pc:sldMk cId="1089888186" sldId="380"/>
        </pc:sldMkLst>
        <pc:spChg chg="mod">
          <ac:chgData name="Sophie Holland" userId="S::sophie.holland@westminster-abbey.org::973f5038-f617-450a-8546-88bc9d3463c3" providerId="AD" clId="Web-{751482BB-E74C-BC66-3E19-5EB0A4B320BD}" dt="2024-03-27T10:41:16.723" v="203" actId="20577"/>
          <ac:spMkLst>
            <pc:docMk/>
            <pc:sldMk cId="1089888186" sldId="380"/>
            <ac:spMk id="3" creationId="{74A5BF1B-AC89-545A-8446-99E1D699CE4F}"/>
          </ac:spMkLst>
        </pc:spChg>
        <pc:spChg chg="mod">
          <ac:chgData name="Sophie Holland" userId="S::sophie.holland@westminster-abbey.org::973f5038-f617-450a-8546-88bc9d3463c3" providerId="AD" clId="Web-{751482BB-E74C-BC66-3E19-5EB0A4B320BD}" dt="2024-03-27T10:41:08.675" v="202" actId="20577"/>
          <ac:spMkLst>
            <pc:docMk/>
            <pc:sldMk cId="1089888186" sldId="380"/>
            <ac:spMk id="11" creationId="{C478436B-4B01-E44C-9310-D52D2C2537E3}"/>
          </ac:spMkLst>
        </pc:spChg>
      </pc:sldChg>
      <pc:sldChg chg="modSp add replId">
        <pc:chgData name="Sophie Holland" userId="S::sophie.holland@westminster-abbey.org::973f5038-f617-450a-8546-88bc9d3463c3" providerId="AD" clId="Web-{751482BB-E74C-BC66-3E19-5EB0A4B320BD}" dt="2024-03-27T10:45:51.683" v="264" actId="20577"/>
        <pc:sldMkLst>
          <pc:docMk/>
          <pc:sldMk cId="2663979259" sldId="381"/>
        </pc:sldMkLst>
        <pc:spChg chg="mod">
          <ac:chgData name="Sophie Holland" userId="S::sophie.holland@westminster-abbey.org::973f5038-f617-450a-8546-88bc9d3463c3" providerId="AD" clId="Web-{751482BB-E74C-BC66-3E19-5EB0A4B320BD}" dt="2024-03-27T10:45:51.683" v="264" actId="20577"/>
          <ac:spMkLst>
            <pc:docMk/>
            <pc:sldMk cId="2663979259" sldId="381"/>
            <ac:spMk id="3" creationId="{74A5BF1B-AC89-545A-8446-99E1D699CE4F}"/>
          </ac:spMkLst>
        </pc:spChg>
        <pc:spChg chg="mod">
          <ac:chgData name="Sophie Holland" userId="S::sophie.holland@westminster-abbey.org::973f5038-f617-450a-8546-88bc9d3463c3" providerId="AD" clId="Web-{751482BB-E74C-BC66-3E19-5EB0A4B320BD}" dt="2024-03-27T10:45:25.463" v="258" actId="20577"/>
          <ac:spMkLst>
            <pc:docMk/>
            <pc:sldMk cId="2663979259" sldId="381"/>
            <ac:spMk id="11" creationId="{C478436B-4B01-E44C-9310-D52D2C2537E3}"/>
          </ac:spMkLst>
        </pc:spChg>
      </pc:sldChg>
      <pc:sldChg chg="add replId">
        <pc:chgData name="Sophie Holland" userId="S::sophie.holland@westminster-abbey.org::973f5038-f617-450a-8546-88bc9d3463c3" providerId="AD" clId="Web-{751482BB-E74C-BC66-3E19-5EB0A4B320BD}" dt="2024-03-27T10:47:52.623" v="267"/>
        <pc:sldMkLst>
          <pc:docMk/>
          <pc:sldMk cId="164710391" sldId="382"/>
        </pc:sldMkLst>
      </pc:sldChg>
    </pc:docChg>
  </pc:docChgLst>
  <pc:docChgLst>
    <pc:chgData name="Sian Shaw" userId="S::sian.shaw@westminster-abbey.org::cf930bf7-ba7f-4ec0-9225-526cb0af2be3" providerId="AD" clId="Web-{55EAC418-80D8-4D69-90C5-81F926617717}"/>
    <pc:docChg chg="modSld">
      <pc:chgData name="Sian Shaw" userId="S::sian.shaw@westminster-abbey.org::cf930bf7-ba7f-4ec0-9225-526cb0af2be3" providerId="AD" clId="Web-{55EAC418-80D8-4D69-90C5-81F926617717}" dt="2024-04-30T08:52:48.104" v="2" actId="14100"/>
      <pc:docMkLst>
        <pc:docMk/>
      </pc:docMkLst>
      <pc:sldChg chg="modSp">
        <pc:chgData name="Sian Shaw" userId="S::sian.shaw@westminster-abbey.org::cf930bf7-ba7f-4ec0-9225-526cb0af2be3" providerId="AD" clId="Web-{55EAC418-80D8-4D69-90C5-81F926617717}" dt="2024-04-30T08:52:48.104" v="2" actId="14100"/>
        <pc:sldMkLst>
          <pc:docMk/>
          <pc:sldMk cId="4213500498" sldId="341"/>
        </pc:sldMkLst>
        <pc:spChg chg="mod">
          <ac:chgData name="Sian Shaw" userId="S::sian.shaw@westminster-abbey.org::cf930bf7-ba7f-4ec0-9225-526cb0af2be3" providerId="AD" clId="Web-{55EAC418-80D8-4D69-90C5-81F926617717}" dt="2024-04-30T08:52:48.104" v="2" actId="14100"/>
          <ac:spMkLst>
            <pc:docMk/>
            <pc:sldMk cId="4213500498" sldId="341"/>
            <ac:spMk id="9" creationId="{00000000-0000-0000-0000-000000000000}"/>
          </ac:spMkLst>
        </pc:spChg>
      </pc:sldChg>
    </pc:docChg>
  </pc:docChgLst>
  <pc:docChgLst>
    <pc:chgData name="Sophie Holland" userId="S::sophie.holland@westminster-abbey.org::973f5038-f617-450a-8546-88bc9d3463c3" providerId="AD" clId="Web-{E483C561-8567-CBC1-D858-F529870E3A3B}"/>
    <pc:docChg chg="modSld">
      <pc:chgData name="Sophie Holland" userId="S::sophie.holland@westminster-abbey.org::973f5038-f617-450a-8546-88bc9d3463c3" providerId="AD" clId="Web-{E483C561-8567-CBC1-D858-F529870E3A3B}" dt="2024-04-16T12:58:27.394" v="12" actId="20577"/>
      <pc:docMkLst>
        <pc:docMk/>
      </pc:docMkLst>
      <pc:sldChg chg="modSp">
        <pc:chgData name="Sophie Holland" userId="S::sophie.holland@westminster-abbey.org::973f5038-f617-450a-8546-88bc9d3463c3" providerId="AD" clId="Web-{E483C561-8567-CBC1-D858-F529870E3A3B}" dt="2024-04-16T12:58:27.394" v="12" actId="20577"/>
        <pc:sldMkLst>
          <pc:docMk/>
          <pc:sldMk cId="1222876594" sldId="375"/>
        </pc:sldMkLst>
        <pc:spChg chg="mod">
          <ac:chgData name="Sophie Holland" userId="S::sophie.holland@westminster-abbey.org::973f5038-f617-450a-8546-88bc9d3463c3" providerId="AD" clId="Web-{E483C561-8567-CBC1-D858-F529870E3A3B}" dt="2024-04-16T12:58:27.394" v="12" actId="20577"/>
          <ac:spMkLst>
            <pc:docMk/>
            <pc:sldMk cId="1222876594" sldId="375"/>
            <ac:spMk id="3" creationId="{74A5BF1B-AC89-545A-8446-99E1D699CE4F}"/>
          </ac:spMkLst>
        </pc:spChg>
      </pc:sldChg>
    </pc:docChg>
  </pc:docChgLst>
  <pc:docChgLst>
    <pc:chgData name="Sophie Holland" userId="S::sophie.holland@westminster-abbey.org::973f5038-f617-450a-8546-88bc9d3463c3" providerId="AD" clId="Web-{35A9C5C4-12C8-09C4-1AFD-F6BB943D8C9B}"/>
    <pc:docChg chg="modSld">
      <pc:chgData name="Sophie Holland" userId="S::sophie.holland@westminster-abbey.org::973f5038-f617-450a-8546-88bc9d3463c3" providerId="AD" clId="Web-{35A9C5C4-12C8-09C4-1AFD-F6BB943D8C9B}" dt="2024-04-08T12:18:37.887" v="89" actId="1076"/>
      <pc:docMkLst>
        <pc:docMk/>
      </pc:docMkLst>
      <pc:sldChg chg="modSp">
        <pc:chgData name="Sophie Holland" userId="S::sophie.holland@westminster-abbey.org::973f5038-f617-450a-8546-88bc9d3463c3" providerId="AD" clId="Web-{35A9C5C4-12C8-09C4-1AFD-F6BB943D8C9B}" dt="2024-04-08T12:13:22.641" v="19" actId="20577"/>
        <pc:sldMkLst>
          <pc:docMk/>
          <pc:sldMk cId="2759133365" sldId="376"/>
        </pc:sldMkLst>
        <pc:spChg chg="mod">
          <ac:chgData name="Sophie Holland" userId="S::sophie.holland@westminster-abbey.org::973f5038-f617-450a-8546-88bc9d3463c3" providerId="AD" clId="Web-{35A9C5C4-12C8-09C4-1AFD-F6BB943D8C9B}" dt="2024-04-08T12:13:22.641" v="19" actId="20577"/>
          <ac:spMkLst>
            <pc:docMk/>
            <pc:sldMk cId="2759133365" sldId="376"/>
            <ac:spMk id="3" creationId="{74A5BF1B-AC89-545A-8446-99E1D699CE4F}"/>
          </ac:spMkLst>
        </pc:spChg>
      </pc:sldChg>
      <pc:sldChg chg="modSp">
        <pc:chgData name="Sophie Holland" userId="S::sophie.holland@westminster-abbey.org::973f5038-f617-450a-8546-88bc9d3463c3" providerId="AD" clId="Web-{35A9C5C4-12C8-09C4-1AFD-F6BB943D8C9B}" dt="2024-04-08T12:13:39.860" v="20" actId="20577"/>
        <pc:sldMkLst>
          <pc:docMk/>
          <pc:sldMk cId="1573368064" sldId="377"/>
        </pc:sldMkLst>
        <pc:spChg chg="mod">
          <ac:chgData name="Sophie Holland" userId="S::sophie.holland@westminster-abbey.org::973f5038-f617-450a-8546-88bc9d3463c3" providerId="AD" clId="Web-{35A9C5C4-12C8-09C4-1AFD-F6BB943D8C9B}" dt="2024-04-08T12:13:39.860" v="20" actId="20577"/>
          <ac:spMkLst>
            <pc:docMk/>
            <pc:sldMk cId="1573368064" sldId="377"/>
            <ac:spMk id="3" creationId="{74A5BF1B-AC89-545A-8446-99E1D699CE4F}"/>
          </ac:spMkLst>
        </pc:spChg>
      </pc:sldChg>
      <pc:sldChg chg="modSp">
        <pc:chgData name="Sophie Holland" userId="S::sophie.holland@westminster-abbey.org::973f5038-f617-450a-8546-88bc9d3463c3" providerId="AD" clId="Web-{35A9C5C4-12C8-09C4-1AFD-F6BB943D8C9B}" dt="2024-04-08T12:16:14.803" v="87" actId="20577"/>
        <pc:sldMkLst>
          <pc:docMk/>
          <pc:sldMk cId="2663979259" sldId="381"/>
        </pc:sldMkLst>
        <pc:spChg chg="mod">
          <ac:chgData name="Sophie Holland" userId="S::sophie.holland@westminster-abbey.org::973f5038-f617-450a-8546-88bc9d3463c3" providerId="AD" clId="Web-{35A9C5C4-12C8-09C4-1AFD-F6BB943D8C9B}" dt="2024-04-08T12:16:14.803" v="87" actId="20577"/>
          <ac:spMkLst>
            <pc:docMk/>
            <pc:sldMk cId="2663979259" sldId="381"/>
            <ac:spMk id="3" creationId="{74A5BF1B-AC89-545A-8446-99E1D699CE4F}"/>
          </ac:spMkLst>
        </pc:spChg>
      </pc:sldChg>
      <pc:sldChg chg="modSp">
        <pc:chgData name="Sophie Holland" userId="S::sophie.holland@westminster-abbey.org::973f5038-f617-450a-8546-88bc9d3463c3" providerId="AD" clId="Web-{35A9C5C4-12C8-09C4-1AFD-F6BB943D8C9B}" dt="2024-04-08T12:18:37.887" v="89" actId="1076"/>
        <pc:sldMkLst>
          <pc:docMk/>
          <pc:sldMk cId="164710391" sldId="382"/>
        </pc:sldMkLst>
        <pc:spChg chg="mod">
          <ac:chgData name="Sophie Holland" userId="S::sophie.holland@westminster-abbey.org::973f5038-f617-450a-8546-88bc9d3463c3" providerId="AD" clId="Web-{35A9C5C4-12C8-09C4-1AFD-F6BB943D8C9B}" dt="2024-04-08T12:18:34.840" v="88" actId="1076"/>
          <ac:spMkLst>
            <pc:docMk/>
            <pc:sldMk cId="164710391" sldId="382"/>
            <ac:spMk id="10" creationId="{90E8ADFD-1C70-0D22-8BCF-04316659D81B}"/>
          </ac:spMkLst>
        </pc:spChg>
        <pc:picChg chg="mod">
          <ac:chgData name="Sophie Holland" userId="S::sophie.holland@westminster-abbey.org::973f5038-f617-450a-8546-88bc9d3463c3" providerId="AD" clId="Web-{35A9C5C4-12C8-09C4-1AFD-F6BB943D8C9B}" dt="2024-04-08T12:18:37.887" v="89" actId="1076"/>
          <ac:picMkLst>
            <pc:docMk/>
            <pc:sldMk cId="164710391" sldId="382"/>
            <ac:picMk id="2" creationId="{0088C6E3-7A42-4657-D0A8-54298CC08E23}"/>
          </ac:picMkLst>
        </pc:picChg>
      </pc:sldChg>
    </pc:docChg>
  </pc:docChgLst>
  <pc:docChgLst>
    <pc:chgData name="Sophie Holland" userId="S::sophie.holland@westminster-abbey.org::973f5038-f617-450a-8546-88bc9d3463c3" providerId="AD" clId="Web-{52052923-63DB-B935-D5DC-AC339B887B6C}"/>
    <pc:docChg chg="modSld">
      <pc:chgData name="Sophie Holland" userId="S::sophie.holland@westminster-abbey.org::973f5038-f617-450a-8546-88bc9d3463c3" providerId="AD" clId="Web-{52052923-63DB-B935-D5DC-AC339B887B6C}" dt="2024-04-24T11:28:27.966" v="21" actId="20577"/>
      <pc:docMkLst>
        <pc:docMk/>
      </pc:docMkLst>
      <pc:sldChg chg="modSp">
        <pc:chgData name="Sophie Holland" userId="S::sophie.holland@westminster-abbey.org::973f5038-f617-450a-8546-88bc9d3463c3" providerId="AD" clId="Web-{52052923-63DB-B935-D5DC-AC339B887B6C}" dt="2024-04-24T11:28:27.966" v="21" actId="20577"/>
        <pc:sldMkLst>
          <pc:docMk/>
          <pc:sldMk cId="145814539" sldId="379"/>
        </pc:sldMkLst>
        <pc:spChg chg="mod">
          <ac:chgData name="Sophie Holland" userId="S::sophie.holland@westminster-abbey.org::973f5038-f617-450a-8546-88bc9d3463c3" providerId="AD" clId="Web-{52052923-63DB-B935-D5DC-AC339B887B6C}" dt="2024-04-24T11:28:27.966" v="21" actId="20577"/>
          <ac:spMkLst>
            <pc:docMk/>
            <pc:sldMk cId="145814539" sldId="379"/>
            <ac:spMk id="3" creationId="{74A5BF1B-AC89-545A-8446-99E1D699CE4F}"/>
          </ac:spMkLst>
        </pc:spChg>
      </pc:sldChg>
    </pc:docChg>
  </pc:docChgLst>
  <pc:docChgLst>
    <pc:chgData name="Sophie Holland" userId="S::sophie.holland@westminster-abbey.org::973f5038-f617-450a-8546-88bc9d3463c3" providerId="AD" clId="Web-{11412941-E7AE-95DE-EAFA-C8FED5B79E2E}"/>
    <pc:docChg chg="modSld">
      <pc:chgData name="Sophie Holland" userId="S::sophie.holland@westminster-abbey.org::973f5038-f617-450a-8546-88bc9d3463c3" providerId="AD" clId="Web-{11412941-E7AE-95DE-EAFA-C8FED5B79E2E}" dt="2024-04-15T13:19:59.822" v="2" actId="20577"/>
      <pc:docMkLst>
        <pc:docMk/>
      </pc:docMkLst>
      <pc:sldChg chg="modSp">
        <pc:chgData name="Sophie Holland" userId="S::sophie.holland@westminster-abbey.org::973f5038-f617-450a-8546-88bc9d3463c3" providerId="AD" clId="Web-{11412941-E7AE-95DE-EAFA-C8FED5B79E2E}" dt="2024-04-15T13:19:59.822" v="2" actId="20577"/>
        <pc:sldMkLst>
          <pc:docMk/>
          <pc:sldMk cId="1089888186" sldId="380"/>
        </pc:sldMkLst>
        <pc:spChg chg="mod">
          <ac:chgData name="Sophie Holland" userId="S::sophie.holland@westminster-abbey.org::973f5038-f617-450a-8546-88bc9d3463c3" providerId="AD" clId="Web-{11412941-E7AE-95DE-EAFA-C8FED5B79E2E}" dt="2024-04-15T13:19:59.822" v="2" actId="20577"/>
          <ac:spMkLst>
            <pc:docMk/>
            <pc:sldMk cId="1089888186" sldId="380"/>
            <ac:spMk id="11" creationId="{C478436B-4B01-E44C-9310-D52D2C2537E3}"/>
          </ac:spMkLst>
        </pc:spChg>
      </pc:sldChg>
    </pc:docChg>
  </pc:docChgLst>
  <pc:docChgLst>
    <pc:chgData name="Sophie Holland" userId="S::sophie.holland@westminster-abbey.org::973f5038-f617-450a-8546-88bc9d3463c3" providerId="AD" clId="Web-{9D3713A6-E315-FF0A-DC7E-C2096B1902E1}"/>
    <pc:docChg chg="modSld sldOrd">
      <pc:chgData name="Sophie Holland" userId="S::sophie.holland@westminster-abbey.org::973f5038-f617-450a-8546-88bc9d3463c3" providerId="AD" clId="Web-{9D3713A6-E315-FF0A-DC7E-C2096B1902E1}" dt="2024-03-28T11:56:38.145" v="150"/>
      <pc:docMkLst>
        <pc:docMk/>
      </pc:docMkLst>
      <pc:sldChg chg="modSp">
        <pc:chgData name="Sophie Holland" userId="S::sophie.holland@westminster-abbey.org::973f5038-f617-450a-8546-88bc9d3463c3" providerId="AD" clId="Web-{9D3713A6-E315-FF0A-DC7E-C2096B1902E1}" dt="2024-03-28T11:47:08.383" v="115" actId="1076"/>
        <pc:sldMkLst>
          <pc:docMk/>
          <pc:sldMk cId="1222876594" sldId="375"/>
        </pc:sldMkLst>
        <pc:spChg chg="mod">
          <ac:chgData name="Sophie Holland" userId="S::sophie.holland@westminster-abbey.org::973f5038-f617-450a-8546-88bc9d3463c3" providerId="AD" clId="Web-{9D3713A6-E315-FF0A-DC7E-C2096B1902E1}" dt="2024-03-28T11:46:32.789" v="106" actId="1076"/>
          <ac:spMkLst>
            <pc:docMk/>
            <pc:sldMk cId="1222876594" sldId="375"/>
            <ac:spMk id="12" creationId="{FC9981DB-B09D-6105-D89B-46A47BA8885F}"/>
          </ac:spMkLst>
        </pc:spChg>
        <pc:spChg chg="mod">
          <ac:chgData name="Sophie Holland" userId="S::sophie.holland@westminster-abbey.org::973f5038-f617-450a-8546-88bc9d3463c3" providerId="AD" clId="Web-{9D3713A6-E315-FF0A-DC7E-C2096B1902E1}" dt="2024-03-28T11:46:43.039" v="108" actId="1076"/>
          <ac:spMkLst>
            <pc:docMk/>
            <pc:sldMk cId="1222876594" sldId="375"/>
            <ac:spMk id="13" creationId="{958C691E-5E9C-A95C-83A4-7DEE889BE6A5}"/>
          </ac:spMkLst>
        </pc:spChg>
        <pc:spChg chg="mod">
          <ac:chgData name="Sophie Holland" userId="S::sophie.holland@westminster-abbey.org::973f5038-f617-450a-8546-88bc9d3463c3" providerId="AD" clId="Web-{9D3713A6-E315-FF0A-DC7E-C2096B1902E1}" dt="2024-03-28T11:47:01.336" v="113" actId="1076"/>
          <ac:spMkLst>
            <pc:docMk/>
            <pc:sldMk cId="1222876594" sldId="375"/>
            <ac:spMk id="14" creationId="{5C670AF8-A5BC-D9CA-CEA3-F657D77C4753}"/>
          </ac:spMkLst>
        </pc:spChg>
        <pc:spChg chg="mod">
          <ac:chgData name="Sophie Holland" userId="S::sophie.holland@westminster-abbey.org::973f5038-f617-450a-8546-88bc9d3463c3" providerId="AD" clId="Web-{9D3713A6-E315-FF0A-DC7E-C2096B1902E1}" dt="2024-03-28T11:47:08.383" v="115" actId="1076"/>
          <ac:spMkLst>
            <pc:docMk/>
            <pc:sldMk cId="1222876594" sldId="375"/>
            <ac:spMk id="15" creationId="{9B2FB508-A9AA-7102-CE72-0DCF20D2079C}"/>
          </ac:spMkLst>
        </pc:spChg>
        <pc:spChg chg="mod">
          <ac:chgData name="Sophie Holland" userId="S::sophie.holland@westminster-abbey.org::973f5038-f617-450a-8546-88bc9d3463c3" providerId="AD" clId="Web-{9D3713A6-E315-FF0A-DC7E-C2096B1902E1}" dt="2024-03-28T11:46:52.414" v="110" actId="1076"/>
          <ac:spMkLst>
            <pc:docMk/>
            <pc:sldMk cId="1222876594" sldId="375"/>
            <ac:spMk id="17" creationId="{F355DAE1-9417-2632-1C82-4AC119AC6E83}"/>
          </ac:spMkLst>
        </pc:spChg>
        <pc:picChg chg="mod">
          <ac:chgData name="Sophie Holland" userId="S::sophie.holland@westminster-abbey.org::973f5038-f617-450a-8546-88bc9d3463c3" providerId="AD" clId="Web-{9D3713A6-E315-FF0A-DC7E-C2096B1902E1}" dt="2024-03-28T11:46:02.429" v="95" actId="1076"/>
          <ac:picMkLst>
            <pc:docMk/>
            <pc:sldMk cId="1222876594" sldId="375"/>
            <ac:picMk id="19" creationId="{39BC9344-4530-3959-DF52-4D456C43EFF6}"/>
          </ac:picMkLst>
        </pc:picChg>
        <pc:picChg chg="mod">
          <ac:chgData name="Sophie Holland" userId="S::sophie.holland@westminster-abbey.org::973f5038-f617-450a-8546-88bc9d3463c3" providerId="AD" clId="Web-{9D3713A6-E315-FF0A-DC7E-C2096B1902E1}" dt="2024-03-28T11:46:18.101" v="102" actId="1076"/>
          <ac:picMkLst>
            <pc:docMk/>
            <pc:sldMk cId="1222876594" sldId="375"/>
            <ac:picMk id="21" creationId="{DA9BFA43-7CB4-B90A-1DA2-BAD05503B716}"/>
          </ac:picMkLst>
        </pc:picChg>
        <pc:picChg chg="mod">
          <ac:chgData name="Sophie Holland" userId="S::sophie.holland@westminster-abbey.org::973f5038-f617-450a-8546-88bc9d3463c3" providerId="AD" clId="Web-{9D3713A6-E315-FF0A-DC7E-C2096B1902E1}" dt="2024-03-28T11:46:03.304" v="96" actId="1076"/>
          <ac:picMkLst>
            <pc:docMk/>
            <pc:sldMk cId="1222876594" sldId="375"/>
            <ac:picMk id="23" creationId="{96E762A8-F6F0-8D81-B81C-BE15A6AB259C}"/>
          </ac:picMkLst>
        </pc:picChg>
        <pc:picChg chg="mod">
          <ac:chgData name="Sophie Holland" userId="S::sophie.holland@westminster-abbey.org::973f5038-f617-450a-8546-88bc9d3463c3" providerId="AD" clId="Web-{9D3713A6-E315-FF0A-DC7E-C2096B1902E1}" dt="2024-03-28T11:46:04.976" v="98" actId="1076"/>
          <ac:picMkLst>
            <pc:docMk/>
            <pc:sldMk cId="1222876594" sldId="375"/>
            <ac:picMk id="25" creationId="{5BF7882E-99D6-8648-8317-951AD482537F}"/>
          </ac:picMkLst>
        </pc:picChg>
        <pc:picChg chg="mod">
          <ac:chgData name="Sophie Holland" userId="S::sophie.holland@westminster-abbey.org::973f5038-f617-450a-8546-88bc9d3463c3" providerId="AD" clId="Web-{9D3713A6-E315-FF0A-DC7E-C2096B1902E1}" dt="2024-03-28T11:46:04.163" v="97" actId="1076"/>
          <ac:picMkLst>
            <pc:docMk/>
            <pc:sldMk cId="1222876594" sldId="375"/>
            <ac:picMk id="27" creationId="{DC61E311-C3F6-5E5E-A90A-8B4168C1B41D}"/>
          </ac:picMkLst>
        </pc:picChg>
        <pc:picChg chg="mod">
          <ac:chgData name="Sophie Holland" userId="S::sophie.holland@westminster-abbey.org::973f5038-f617-450a-8546-88bc9d3463c3" providerId="AD" clId="Web-{9D3713A6-E315-FF0A-DC7E-C2096B1902E1}" dt="2024-03-28T11:46:06.241" v="99" actId="1076"/>
          <ac:picMkLst>
            <pc:docMk/>
            <pc:sldMk cId="1222876594" sldId="375"/>
            <ac:picMk id="29" creationId="{3AC2E2F7-E842-8980-9795-5A745BB61845}"/>
          </ac:picMkLst>
        </pc:picChg>
      </pc:sldChg>
      <pc:sldChg chg="addSp delSp modSp">
        <pc:chgData name="Sophie Holland" userId="S::sophie.holland@westminster-abbey.org::973f5038-f617-450a-8546-88bc9d3463c3" providerId="AD" clId="Web-{9D3713A6-E315-FF0A-DC7E-C2096B1902E1}" dt="2024-03-28T11:47:53.103" v="133" actId="1076"/>
        <pc:sldMkLst>
          <pc:docMk/>
          <pc:sldMk cId="1089888186" sldId="380"/>
        </pc:sldMkLst>
        <pc:picChg chg="del">
          <ac:chgData name="Sophie Holland" userId="S::sophie.holland@westminster-abbey.org::973f5038-f617-450a-8546-88bc9d3463c3" providerId="AD" clId="Web-{9D3713A6-E315-FF0A-DC7E-C2096B1902E1}" dt="2024-03-28T11:47:37.649" v="118"/>
          <ac:picMkLst>
            <pc:docMk/>
            <pc:sldMk cId="1089888186" sldId="380"/>
            <ac:picMk id="4" creationId="{17A13C0A-1524-CD66-0AAE-6D9FA1AEC645}"/>
          </ac:picMkLst>
        </pc:picChg>
        <pc:picChg chg="add mod">
          <ac:chgData name="Sophie Holland" userId="S::sophie.holland@westminster-abbey.org::973f5038-f617-450a-8546-88bc9d3463c3" providerId="AD" clId="Web-{9D3713A6-E315-FF0A-DC7E-C2096B1902E1}" dt="2024-03-28T11:47:53.072" v="128" actId="1076"/>
          <ac:picMkLst>
            <pc:docMk/>
            <pc:sldMk cId="1089888186" sldId="380"/>
            <ac:picMk id="5" creationId="{6B268FDB-A733-2367-0E2F-2A4BD04902F0}"/>
          </ac:picMkLst>
        </pc:picChg>
        <pc:picChg chg="del">
          <ac:chgData name="Sophie Holland" userId="S::sophie.holland@westminster-abbey.org::973f5038-f617-450a-8546-88bc9d3463c3" providerId="AD" clId="Web-{9D3713A6-E315-FF0A-DC7E-C2096B1902E1}" dt="2024-03-28T11:47:37.352" v="117"/>
          <ac:picMkLst>
            <pc:docMk/>
            <pc:sldMk cId="1089888186" sldId="380"/>
            <ac:picMk id="7" creationId="{539CD6CF-0D7A-CD27-5E69-1E8CFA98FAED}"/>
          </ac:picMkLst>
        </pc:picChg>
        <pc:picChg chg="del">
          <ac:chgData name="Sophie Holland" userId="S::sophie.holland@westminster-abbey.org::973f5038-f617-450a-8546-88bc9d3463c3" providerId="AD" clId="Web-{9D3713A6-E315-FF0A-DC7E-C2096B1902E1}" dt="2024-03-28T11:47:38.774" v="121"/>
          <ac:picMkLst>
            <pc:docMk/>
            <pc:sldMk cId="1089888186" sldId="380"/>
            <ac:picMk id="9" creationId="{3DC37982-FFB2-0362-20F8-29841061F286}"/>
          </ac:picMkLst>
        </pc:picChg>
        <pc:picChg chg="add mod">
          <ac:chgData name="Sophie Holland" userId="S::sophie.holland@westminster-abbey.org::973f5038-f617-450a-8546-88bc9d3463c3" providerId="AD" clId="Web-{9D3713A6-E315-FF0A-DC7E-C2096B1902E1}" dt="2024-03-28T11:47:53.072" v="129" actId="1076"/>
          <ac:picMkLst>
            <pc:docMk/>
            <pc:sldMk cId="1089888186" sldId="380"/>
            <ac:picMk id="10" creationId="{8C6D0907-52B2-B15B-6B9F-26DC2BDD5DBC}"/>
          </ac:picMkLst>
        </pc:picChg>
        <pc:picChg chg="del">
          <ac:chgData name="Sophie Holland" userId="S::sophie.holland@westminster-abbey.org::973f5038-f617-450a-8546-88bc9d3463c3" providerId="AD" clId="Web-{9D3713A6-E315-FF0A-DC7E-C2096B1902E1}" dt="2024-03-28T11:47:38.462" v="120"/>
          <ac:picMkLst>
            <pc:docMk/>
            <pc:sldMk cId="1089888186" sldId="380"/>
            <ac:picMk id="12" creationId="{DE0C8F7A-57EF-794E-B803-AEED7D4AA16E}"/>
          </ac:picMkLst>
        </pc:picChg>
        <pc:picChg chg="del">
          <ac:chgData name="Sophie Holland" userId="S::sophie.holland@westminster-abbey.org::973f5038-f617-450a-8546-88bc9d3463c3" providerId="AD" clId="Web-{9D3713A6-E315-FF0A-DC7E-C2096B1902E1}" dt="2024-03-28T11:47:36.915" v="116"/>
          <ac:picMkLst>
            <pc:docMk/>
            <pc:sldMk cId="1089888186" sldId="380"/>
            <ac:picMk id="14" creationId="{2294B704-B258-773F-9143-7BC9CF58F3AB}"/>
          </ac:picMkLst>
        </pc:picChg>
        <pc:picChg chg="add mod">
          <ac:chgData name="Sophie Holland" userId="S::sophie.holland@westminster-abbey.org::973f5038-f617-450a-8546-88bc9d3463c3" providerId="AD" clId="Web-{9D3713A6-E315-FF0A-DC7E-C2096B1902E1}" dt="2024-03-28T11:47:53.087" v="130" actId="1076"/>
          <ac:picMkLst>
            <pc:docMk/>
            <pc:sldMk cId="1089888186" sldId="380"/>
            <ac:picMk id="15" creationId="{35EFAC65-2099-A20E-FF8B-7355D8D05B3C}"/>
          </ac:picMkLst>
        </pc:picChg>
        <pc:picChg chg="del">
          <ac:chgData name="Sophie Holland" userId="S::sophie.holland@westminster-abbey.org::973f5038-f617-450a-8546-88bc9d3463c3" providerId="AD" clId="Web-{9D3713A6-E315-FF0A-DC7E-C2096B1902E1}" dt="2024-03-28T11:47:37.899" v="119"/>
          <ac:picMkLst>
            <pc:docMk/>
            <pc:sldMk cId="1089888186" sldId="380"/>
            <ac:picMk id="16" creationId="{A00A563C-86D4-13C5-0C5A-970C25B75064}"/>
          </ac:picMkLst>
        </pc:picChg>
        <pc:picChg chg="add mod">
          <ac:chgData name="Sophie Holland" userId="S::sophie.holland@westminster-abbey.org::973f5038-f617-450a-8546-88bc9d3463c3" providerId="AD" clId="Web-{9D3713A6-E315-FF0A-DC7E-C2096B1902E1}" dt="2024-03-28T11:47:53.087" v="131" actId="1076"/>
          <ac:picMkLst>
            <pc:docMk/>
            <pc:sldMk cId="1089888186" sldId="380"/>
            <ac:picMk id="18" creationId="{A69264C0-39EC-E21F-3EE2-34E9F1AA67AB}"/>
          </ac:picMkLst>
        </pc:picChg>
        <pc:picChg chg="add mod">
          <ac:chgData name="Sophie Holland" userId="S::sophie.holland@westminster-abbey.org::973f5038-f617-450a-8546-88bc9d3463c3" providerId="AD" clId="Web-{9D3713A6-E315-FF0A-DC7E-C2096B1902E1}" dt="2024-03-28T11:47:53.103" v="132" actId="1076"/>
          <ac:picMkLst>
            <pc:docMk/>
            <pc:sldMk cId="1089888186" sldId="380"/>
            <ac:picMk id="20" creationId="{686B23FF-A8C9-7F61-1401-03EAFC273864}"/>
          </ac:picMkLst>
        </pc:picChg>
        <pc:picChg chg="add mod">
          <ac:chgData name="Sophie Holland" userId="S::sophie.holland@westminster-abbey.org::973f5038-f617-450a-8546-88bc9d3463c3" providerId="AD" clId="Web-{9D3713A6-E315-FF0A-DC7E-C2096B1902E1}" dt="2024-03-28T11:47:53.103" v="133" actId="1076"/>
          <ac:picMkLst>
            <pc:docMk/>
            <pc:sldMk cId="1089888186" sldId="380"/>
            <ac:picMk id="22" creationId="{05294F06-6A29-0A37-D8E5-75C7235CDB7D}"/>
          </ac:picMkLst>
        </pc:picChg>
      </pc:sldChg>
      <pc:sldChg chg="addSp delSp modSp">
        <pc:chgData name="Sophie Holland" userId="S::sophie.holland@westminster-abbey.org::973f5038-f617-450a-8546-88bc9d3463c3" providerId="AD" clId="Web-{9D3713A6-E315-FF0A-DC7E-C2096B1902E1}" dt="2024-03-28T11:29:35.955" v="5"/>
        <pc:sldMkLst>
          <pc:docMk/>
          <pc:sldMk cId="384624548" sldId="384"/>
        </pc:sldMkLst>
        <pc:picChg chg="add del mod">
          <ac:chgData name="Sophie Holland" userId="S::sophie.holland@westminster-abbey.org::973f5038-f617-450a-8546-88bc9d3463c3" providerId="AD" clId="Web-{9D3713A6-E315-FF0A-DC7E-C2096B1902E1}" dt="2024-03-28T11:29:08.752" v="1"/>
          <ac:picMkLst>
            <pc:docMk/>
            <pc:sldMk cId="384624548" sldId="384"/>
            <ac:picMk id="3" creationId="{A78ADC85-A2F6-D86C-C8DA-0E12651954C9}"/>
          </ac:picMkLst>
        </pc:picChg>
        <pc:picChg chg="add del mod">
          <ac:chgData name="Sophie Holland" userId="S::sophie.holland@westminster-abbey.org::973f5038-f617-450a-8546-88bc9d3463c3" providerId="AD" clId="Web-{9D3713A6-E315-FF0A-DC7E-C2096B1902E1}" dt="2024-03-28T11:29:35.955" v="5"/>
          <ac:picMkLst>
            <pc:docMk/>
            <pc:sldMk cId="384624548" sldId="384"/>
            <ac:picMk id="4" creationId="{E6AC5C41-B619-3351-CC28-32C0DC6C487B}"/>
          </ac:picMkLst>
        </pc:picChg>
      </pc:sldChg>
      <pc:sldChg chg="addSp delSp modSp ord">
        <pc:chgData name="Sophie Holland" userId="S::sophie.holland@westminster-abbey.org::973f5038-f617-450a-8546-88bc9d3463c3" providerId="AD" clId="Web-{9D3713A6-E315-FF0A-DC7E-C2096B1902E1}" dt="2024-03-28T11:50:36.997" v="139" actId="14100"/>
        <pc:sldMkLst>
          <pc:docMk/>
          <pc:sldMk cId="1954523333" sldId="385"/>
        </pc:sldMkLst>
        <pc:spChg chg="add del mod">
          <ac:chgData name="Sophie Holland" userId="S::sophie.holland@westminster-abbey.org::973f5038-f617-450a-8546-88bc9d3463c3" providerId="AD" clId="Web-{9D3713A6-E315-FF0A-DC7E-C2096B1902E1}" dt="2024-03-28T11:31:37.552" v="9"/>
          <ac:spMkLst>
            <pc:docMk/>
            <pc:sldMk cId="1954523333" sldId="385"/>
            <ac:spMk id="3" creationId="{01809C53-E30E-8F9B-3890-53385879B70B}"/>
          </ac:spMkLst>
        </pc:spChg>
        <pc:spChg chg="del">
          <ac:chgData name="Sophie Holland" userId="S::sophie.holland@westminster-abbey.org::973f5038-f617-450a-8546-88bc9d3463c3" providerId="AD" clId="Web-{9D3713A6-E315-FF0A-DC7E-C2096B1902E1}" dt="2024-03-28T11:31:35.145" v="8"/>
          <ac:spMkLst>
            <pc:docMk/>
            <pc:sldMk cId="1954523333" sldId="385"/>
            <ac:spMk id="5" creationId="{D1813DA5-7EE7-D416-07DE-F75E4B28A704}"/>
          </ac:spMkLst>
        </pc:spChg>
        <pc:spChg chg="del">
          <ac:chgData name="Sophie Holland" userId="S::sophie.holland@westminster-abbey.org::973f5038-f617-450a-8546-88bc9d3463c3" providerId="AD" clId="Web-{9D3713A6-E315-FF0A-DC7E-C2096B1902E1}" dt="2024-03-28T11:31:33.083" v="7"/>
          <ac:spMkLst>
            <pc:docMk/>
            <pc:sldMk cId="1954523333" sldId="385"/>
            <ac:spMk id="11" creationId="{C478436B-4B01-E44C-9310-D52D2C2537E3}"/>
          </ac:spMkLst>
        </pc:spChg>
        <pc:picChg chg="del">
          <ac:chgData name="Sophie Holland" userId="S::sophie.holland@westminster-abbey.org::973f5038-f617-450a-8546-88bc9d3463c3" providerId="AD" clId="Web-{9D3713A6-E315-FF0A-DC7E-C2096B1902E1}" dt="2024-03-28T11:31:31.536" v="6"/>
          <ac:picMkLst>
            <pc:docMk/>
            <pc:sldMk cId="1954523333" sldId="385"/>
            <ac:picMk id="4" creationId="{A61D13CB-19A0-649F-A7D9-4D7F77931A7C}"/>
          </ac:picMkLst>
        </pc:picChg>
        <pc:picChg chg="add mod">
          <ac:chgData name="Sophie Holland" userId="S::sophie.holland@westminster-abbey.org::973f5038-f617-450a-8546-88bc9d3463c3" providerId="AD" clId="Web-{9D3713A6-E315-FF0A-DC7E-C2096B1902E1}" dt="2024-03-28T11:50:34.356" v="138" actId="14100"/>
          <ac:picMkLst>
            <pc:docMk/>
            <pc:sldMk cId="1954523333" sldId="385"/>
            <ac:picMk id="7" creationId="{2CC8D251-EE8A-B139-5013-6C132A71F7C1}"/>
          </ac:picMkLst>
        </pc:picChg>
        <pc:picChg chg="add mod">
          <ac:chgData name="Sophie Holland" userId="S::sophie.holland@westminster-abbey.org::973f5038-f617-450a-8546-88bc9d3463c3" providerId="AD" clId="Web-{9D3713A6-E315-FF0A-DC7E-C2096B1902E1}" dt="2024-03-28T11:50:36.997" v="139" actId="14100"/>
          <ac:picMkLst>
            <pc:docMk/>
            <pc:sldMk cId="1954523333" sldId="385"/>
            <ac:picMk id="8" creationId="{4D6FB469-0A62-ECDD-78C6-7783241EC000}"/>
          </ac:picMkLst>
        </pc:picChg>
      </pc:sldChg>
      <pc:sldChg chg="addSp delSp modSp ord">
        <pc:chgData name="Sophie Holland" userId="S::sophie.holland@westminster-abbey.org::973f5038-f617-450a-8546-88bc9d3463c3" providerId="AD" clId="Web-{9D3713A6-E315-FF0A-DC7E-C2096B1902E1}" dt="2024-03-28T11:48:59.870" v="137"/>
        <pc:sldMkLst>
          <pc:docMk/>
          <pc:sldMk cId="335759159" sldId="386"/>
        </pc:sldMkLst>
        <pc:spChg chg="add del mod">
          <ac:chgData name="Sophie Holland" userId="S::sophie.holland@westminster-abbey.org::973f5038-f617-450a-8546-88bc9d3463c3" providerId="AD" clId="Web-{9D3713A6-E315-FF0A-DC7E-C2096B1902E1}" dt="2024-03-28T11:38:55.639" v="42"/>
          <ac:spMkLst>
            <pc:docMk/>
            <pc:sldMk cId="335759159" sldId="386"/>
            <ac:spMk id="3" creationId="{06D85888-756F-95E3-DFCE-669EEC230463}"/>
          </ac:spMkLst>
        </pc:spChg>
        <pc:spChg chg="del">
          <ac:chgData name="Sophie Holland" userId="S::sophie.holland@westminster-abbey.org::973f5038-f617-450a-8546-88bc9d3463c3" providerId="AD" clId="Web-{9D3713A6-E315-FF0A-DC7E-C2096B1902E1}" dt="2024-03-28T11:38:45.498" v="36"/>
          <ac:spMkLst>
            <pc:docMk/>
            <pc:sldMk cId="335759159" sldId="386"/>
            <ac:spMk id="5" creationId="{D1813DA5-7EE7-D416-07DE-F75E4B28A704}"/>
          </ac:spMkLst>
        </pc:spChg>
        <pc:spChg chg="add del mod">
          <ac:chgData name="Sophie Holland" userId="S::sophie.holland@westminster-abbey.org::973f5038-f617-450a-8546-88bc9d3463c3" providerId="AD" clId="Web-{9D3713A6-E315-FF0A-DC7E-C2096B1902E1}" dt="2024-03-28T11:38:51.154" v="41"/>
          <ac:spMkLst>
            <pc:docMk/>
            <pc:sldMk cId="335759159" sldId="386"/>
            <ac:spMk id="7" creationId="{CC211E3C-0A9E-8587-0048-96EF837F7968}"/>
          </ac:spMkLst>
        </pc:spChg>
        <pc:spChg chg="del">
          <ac:chgData name="Sophie Holland" userId="S::sophie.holland@westminster-abbey.org::973f5038-f617-450a-8546-88bc9d3463c3" providerId="AD" clId="Web-{9D3713A6-E315-FF0A-DC7E-C2096B1902E1}" dt="2024-03-28T11:38:46.201" v="37"/>
          <ac:spMkLst>
            <pc:docMk/>
            <pc:sldMk cId="335759159" sldId="386"/>
            <ac:spMk id="11" creationId="{C478436B-4B01-E44C-9310-D52D2C2537E3}"/>
          </ac:spMkLst>
        </pc:spChg>
        <pc:picChg chg="del">
          <ac:chgData name="Sophie Holland" userId="S::sophie.holland@westminster-abbey.org::973f5038-f617-450a-8546-88bc9d3463c3" providerId="AD" clId="Web-{9D3713A6-E315-FF0A-DC7E-C2096B1902E1}" dt="2024-03-28T11:38:44.779" v="35"/>
          <ac:picMkLst>
            <pc:docMk/>
            <pc:sldMk cId="335759159" sldId="386"/>
            <ac:picMk id="4" creationId="{A61D13CB-19A0-649F-A7D9-4D7F77931A7C}"/>
          </ac:picMkLst>
        </pc:picChg>
        <pc:picChg chg="add del mod">
          <ac:chgData name="Sophie Holland" userId="S::sophie.holland@westminster-abbey.org::973f5038-f617-450a-8546-88bc9d3463c3" providerId="AD" clId="Web-{9D3713A6-E315-FF0A-DC7E-C2096B1902E1}" dt="2024-03-28T11:48:59.870" v="137"/>
          <ac:picMkLst>
            <pc:docMk/>
            <pc:sldMk cId="335759159" sldId="386"/>
            <ac:picMk id="8" creationId="{0DA24057-E9F9-9FCE-EB74-71F6DF7EAFE4}"/>
          </ac:picMkLst>
        </pc:picChg>
        <pc:picChg chg="add mod">
          <ac:chgData name="Sophie Holland" userId="S::sophie.holland@westminster-abbey.org::973f5038-f617-450a-8546-88bc9d3463c3" providerId="AD" clId="Web-{9D3713A6-E315-FF0A-DC7E-C2096B1902E1}" dt="2024-03-28T11:39:58.390" v="51" actId="1076"/>
          <ac:picMkLst>
            <pc:docMk/>
            <pc:sldMk cId="335759159" sldId="386"/>
            <ac:picMk id="9" creationId="{00286C01-13D5-F18B-1178-3BCE4147C872}"/>
          </ac:picMkLst>
        </pc:picChg>
      </pc:sldChg>
      <pc:sldChg chg="addSp delSp modSp ord">
        <pc:chgData name="Sophie Holland" userId="S::sophie.holland@westminster-abbey.org::973f5038-f617-450a-8546-88bc9d3463c3" providerId="AD" clId="Web-{9D3713A6-E315-FF0A-DC7E-C2096B1902E1}" dt="2024-03-28T11:48:21.900" v="135"/>
        <pc:sldMkLst>
          <pc:docMk/>
          <pc:sldMk cId="3094434956" sldId="387"/>
        </pc:sldMkLst>
        <pc:spChg chg="add del mod">
          <ac:chgData name="Sophie Holland" userId="S::sophie.holland@westminster-abbey.org::973f5038-f617-450a-8546-88bc9d3463c3" providerId="AD" clId="Web-{9D3713A6-E315-FF0A-DC7E-C2096B1902E1}" dt="2024-03-28T11:35:22.619" v="24"/>
          <ac:spMkLst>
            <pc:docMk/>
            <pc:sldMk cId="3094434956" sldId="387"/>
            <ac:spMk id="3" creationId="{E090EEB3-F942-FC0E-0A14-216DE3EC63A1}"/>
          </ac:spMkLst>
        </pc:spChg>
        <pc:spChg chg="del">
          <ac:chgData name="Sophie Holland" userId="S::sophie.holland@westminster-abbey.org::973f5038-f617-450a-8546-88bc9d3463c3" providerId="AD" clId="Web-{9D3713A6-E315-FF0A-DC7E-C2096B1902E1}" dt="2024-03-28T11:35:21.353" v="23"/>
          <ac:spMkLst>
            <pc:docMk/>
            <pc:sldMk cId="3094434956" sldId="387"/>
            <ac:spMk id="5" creationId="{D1813DA5-7EE7-D416-07DE-F75E4B28A704}"/>
          </ac:spMkLst>
        </pc:spChg>
        <pc:spChg chg="del">
          <ac:chgData name="Sophie Holland" userId="S::sophie.holland@westminster-abbey.org::973f5038-f617-450a-8546-88bc9d3463c3" providerId="AD" clId="Web-{9D3713A6-E315-FF0A-DC7E-C2096B1902E1}" dt="2024-03-28T11:35:19.509" v="22"/>
          <ac:spMkLst>
            <pc:docMk/>
            <pc:sldMk cId="3094434956" sldId="387"/>
            <ac:spMk id="11" creationId="{C478436B-4B01-E44C-9310-D52D2C2537E3}"/>
          </ac:spMkLst>
        </pc:spChg>
        <pc:picChg chg="del">
          <ac:chgData name="Sophie Holland" userId="S::sophie.holland@westminster-abbey.org::973f5038-f617-450a-8546-88bc9d3463c3" providerId="AD" clId="Web-{9D3713A6-E315-FF0A-DC7E-C2096B1902E1}" dt="2024-03-28T11:35:16.900" v="21"/>
          <ac:picMkLst>
            <pc:docMk/>
            <pc:sldMk cId="3094434956" sldId="387"/>
            <ac:picMk id="4" creationId="{A61D13CB-19A0-649F-A7D9-4D7F77931A7C}"/>
          </ac:picMkLst>
        </pc:picChg>
        <pc:picChg chg="add mod modCrop">
          <ac:chgData name="Sophie Holland" userId="S::sophie.holland@westminster-abbey.org::973f5038-f617-450a-8546-88bc9d3463c3" providerId="AD" clId="Web-{9D3713A6-E315-FF0A-DC7E-C2096B1902E1}" dt="2024-03-28T11:37:26.653" v="32" actId="1076"/>
          <ac:picMkLst>
            <pc:docMk/>
            <pc:sldMk cId="3094434956" sldId="387"/>
            <ac:picMk id="7" creationId="{EEEF91B8-BF10-02D5-AA51-AEEB61F22A91}"/>
          </ac:picMkLst>
        </pc:picChg>
      </pc:sldChg>
      <pc:sldChg chg="addSp delSp modSp modNotes">
        <pc:chgData name="Sophie Holland" userId="S::sophie.holland@westminster-abbey.org::973f5038-f617-450a-8546-88bc9d3463c3" providerId="AD" clId="Web-{9D3713A6-E315-FF0A-DC7E-C2096B1902E1}" dt="2024-03-28T11:56:38.145" v="150"/>
        <pc:sldMkLst>
          <pc:docMk/>
          <pc:sldMk cId="556748090" sldId="388"/>
        </pc:sldMkLst>
        <pc:spChg chg="add del mod">
          <ac:chgData name="Sophie Holland" userId="S::sophie.holland@westminster-abbey.org::973f5038-f617-450a-8546-88bc9d3463c3" providerId="AD" clId="Web-{9D3713A6-E315-FF0A-DC7E-C2096B1902E1}" dt="2024-03-28T11:41:25.001" v="53"/>
          <ac:spMkLst>
            <pc:docMk/>
            <pc:sldMk cId="556748090" sldId="388"/>
            <ac:spMk id="3" creationId="{C5BAD695-61D0-C855-D249-4E8856D3274E}"/>
          </ac:spMkLst>
        </pc:spChg>
        <pc:spChg chg="del">
          <ac:chgData name="Sophie Holland" userId="S::sophie.holland@westminster-abbey.org::973f5038-f617-450a-8546-88bc9d3463c3" providerId="AD" clId="Web-{9D3713A6-E315-FF0A-DC7E-C2096B1902E1}" dt="2024-03-28T11:37:41.668" v="34"/>
          <ac:spMkLst>
            <pc:docMk/>
            <pc:sldMk cId="556748090" sldId="388"/>
            <ac:spMk id="5" creationId="{D1813DA5-7EE7-D416-07DE-F75E4B28A704}"/>
          </ac:spMkLst>
        </pc:spChg>
        <pc:spChg chg="del">
          <ac:chgData name="Sophie Holland" userId="S::sophie.holland@westminster-abbey.org::973f5038-f617-450a-8546-88bc9d3463c3" providerId="AD" clId="Web-{9D3713A6-E315-FF0A-DC7E-C2096B1902E1}" dt="2024-03-28T11:37:41.012" v="33"/>
          <ac:spMkLst>
            <pc:docMk/>
            <pc:sldMk cId="556748090" sldId="388"/>
            <ac:spMk id="11" creationId="{C478436B-4B01-E44C-9310-D52D2C2537E3}"/>
          </ac:spMkLst>
        </pc:spChg>
        <pc:picChg chg="mod">
          <ac:chgData name="Sophie Holland" userId="S::sophie.holland@westminster-abbey.org::973f5038-f617-450a-8546-88bc9d3463c3" providerId="AD" clId="Web-{9D3713A6-E315-FF0A-DC7E-C2096B1902E1}" dt="2024-03-28T11:42:52.128" v="75" actId="1076"/>
          <ac:picMkLst>
            <pc:docMk/>
            <pc:sldMk cId="556748090" sldId="388"/>
            <ac:picMk id="4" creationId="{A61D13CB-19A0-649F-A7D9-4D7F77931A7C}"/>
          </ac:picMkLst>
        </pc:picChg>
        <pc:picChg chg="add mod">
          <ac:chgData name="Sophie Holland" userId="S::sophie.holland@westminster-abbey.org::973f5038-f617-450a-8546-88bc9d3463c3" providerId="AD" clId="Web-{9D3713A6-E315-FF0A-DC7E-C2096B1902E1}" dt="2024-03-28T11:42:49.940" v="74" actId="1076"/>
          <ac:picMkLst>
            <pc:docMk/>
            <pc:sldMk cId="556748090" sldId="388"/>
            <ac:picMk id="7" creationId="{D236E396-46E5-3F7C-FCE6-E644FD866D25}"/>
          </ac:picMkLst>
        </pc:picChg>
        <pc:picChg chg="add mod">
          <ac:chgData name="Sophie Holland" userId="S::sophie.holland@westminster-abbey.org::973f5038-f617-450a-8546-88bc9d3463c3" providerId="AD" clId="Web-{9D3713A6-E315-FF0A-DC7E-C2096B1902E1}" dt="2024-03-28T11:42:54.925" v="76" actId="1076"/>
          <ac:picMkLst>
            <pc:docMk/>
            <pc:sldMk cId="556748090" sldId="388"/>
            <ac:picMk id="8" creationId="{2A3B2792-E827-DFA3-87E7-B2BCAF195376}"/>
          </ac:picMkLst>
        </pc:picChg>
      </pc:sldChg>
    </pc:docChg>
  </pc:docChgLst>
  <pc:docChgLst>
    <pc:chgData name="Sophie Holland" userId="S::sophie.holland@westminster-abbey.org::973f5038-f617-450a-8546-88bc9d3463c3" providerId="AD" clId="Web-{10B5DBA5-CAC3-9AF3-CFB2-6717BB2CBC2A}"/>
    <pc:docChg chg="modSld">
      <pc:chgData name="Sophie Holland" userId="S::sophie.holland@westminster-abbey.org::973f5038-f617-450a-8546-88bc9d3463c3" providerId="AD" clId="Web-{10B5DBA5-CAC3-9AF3-CFB2-6717BB2CBC2A}" dt="2024-03-27T11:12:26.412" v="163" actId="20577"/>
      <pc:docMkLst>
        <pc:docMk/>
      </pc:docMkLst>
      <pc:sldChg chg="modSp">
        <pc:chgData name="Sophie Holland" userId="S::sophie.holland@westminster-abbey.org::973f5038-f617-450a-8546-88bc9d3463c3" providerId="AD" clId="Web-{10B5DBA5-CAC3-9AF3-CFB2-6717BB2CBC2A}" dt="2024-03-27T10:57:04.204" v="40" actId="20577"/>
        <pc:sldMkLst>
          <pc:docMk/>
          <pc:sldMk cId="1089888186" sldId="380"/>
        </pc:sldMkLst>
        <pc:spChg chg="mod">
          <ac:chgData name="Sophie Holland" userId="S::sophie.holland@westminster-abbey.org::973f5038-f617-450a-8546-88bc9d3463c3" providerId="AD" clId="Web-{10B5DBA5-CAC3-9AF3-CFB2-6717BB2CBC2A}" dt="2024-03-27T10:57:04.204" v="40" actId="20577"/>
          <ac:spMkLst>
            <pc:docMk/>
            <pc:sldMk cId="1089888186" sldId="380"/>
            <ac:spMk id="3" creationId="{74A5BF1B-AC89-545A-8446-99E1D699CE4F}"/>
          </ac:spMkLst>
        </pc:spChg>
      </pc:sldChg>
      <pc:sldChg chg="addSp modSp">
        <pc:chgData name="Sophie Holland" userId="S::sophie.holland@westminster-abbey.org::973f5038-f617-450a-8546-88bc9d3463c3" providerId="AD" clId="Web-{10B5DBA5-CAC3-9AF3-CFB2-6717BB2CBC2A}" dt="2024-03-27T11:12:26.412" v="163" actId="20577"/>
        <pc:sldMkLst>
          <pc:docMk/>
          <pc:sldMk cId="164710391" sldId="382"/>
        </pc:sldMkLst>
        <pc:spChg chg="mod">
          <ac:chgData name="Sophie Holland" userId="S::sophie.holland@westminster-abbey.org::973f5038-f617-450a-8546-88bc9d3463c3" providerId="AD" clId="Web-{10B5DBA5-CAC3-9AF3-CFB2-6717BB2CBC2A}" dt="2024-03-27T11:12:26.412" v="163" actId="20577"/>
          <ac:spMkLst>
            <pc:docMk/>
            <pc:sldMk cId="164710391" sldId="382"/>
            <ac:spMk id="3" creationId="{74A5BF1B-AC89-545A-8446-99E1D699CE4F}"/>
          </ac:spMkLst>
        </pc:spChg>
        <pc:spChg chg="mod">
          <ac:chgData name="Sophie Holland" userId="S::sophie.holland@westminster-abbey.org::973f5038-f617-450a-8546-88bc9d3463c3" providerId="AD" clId="Web-{10B5DBA5-CAC3-9AF3-CFB2-6717BB2CBC2A}" dt="2024-03-27T10:51:05.206" v="25" actId="20577"/>
          <ac:spMkLst>
            <pc:docMk/>
            <pc:sldMk cId="164710391" sldId="382"/>
            <ac:spMk id="11" creationId="{C478436B-4B01-E44C-9310-D52D2C2537E3}"/>
          </ac:spMkLst>
        </pc:spChg>
        <pc:picChg chg="add mod">
          <ac:chgData name="Sophie Holland" userId="S::sophie.holland@westminster-abbey.org::973f5038-f617-450a-8546-88bc9d3463c3" providerId="AD" clId="Web-{10B5DBA5-CAC3-9AF3-CFB2-6717BB2CBC2A}" dt="2024-03-27T11:12:21.333" v="160" actId="1076"/>
          <ac:picMkLst>
            <pc:docMk/>
            <pc:sldMk cId="164710391" sldId="382"/>
            <ac:picMk id="2" creationId="{0088C6E3-7A42-4657-D0A8-54298CC08E23}"/>
          </ac:picMkLst>
        </pc:picChg>
      </pc:sldChg>
    </pc:docChg>
  </pc:docChgLst>
  <pc:docChgLst>
    <pc:chgData name="Sophie Holland" userId="S::sophie.holland@westminster-abbey.org::973f5038-f617-450a-8546-88bc9d3463c3" providerId="AD" clId="Web-{ED2F7D20-E3FD-E11E-C1E4-9C257043E517}"/>
    <pc:docChg chg="modSld">
      <pc:chgData name="Sophie Holland" userId="S::sophie.holland@westminster-abbey.org::973f5038-f617-450a-8546-88bc9d3463c3" providerId="AD" clId="Web-{ED2F7D20-E3FD-E11E-C1E4-9C257043E517}" dt="2024-03-27T17:02:10.578" v="103" actId="1076"/>
      <pc:docMkLst>
        <pc:docMk/>
      </pc:docMkLst>
      <pc:sldChg chg="addSp delSp modSp">
        <pc:chgData name="Sophie Holland" userId="S::sophie.holland@westminster-abbey.org::973f5038-f617-450a-8546-88bc9d3463c3" providerId="AD" clId="Web-{ED2F7D20-E3FD-E11E-C1E4-9C257043E517}" dt="2024-03-27T17:02:10.578" v="103" actId="1076"/>
        <pc:sldMkLst>
          <pc:docMk/>
          <pc:sldMk cId="164710391" sldId="382"/>
        </pc:sldMkLst>
        <pc:spChg chg="mod">
          <ac:chgData name="Sophie Holland" userId="S::sophie.holland@westminster-abbey.org::973f5038-f617-450a-8546-88bc9d3463c3" providerId="AD" clId="Web-{ED2F7D20-E3FD-E11E-C1E4-9C257043E517}" dt="2024-03-27T16:59:59.356" v="67" actId="20577"/>
          <ac:spMkLst>
            <pc:docMk/>
            <pc:sldMk cId="164710391" sldId="382"/>
            <ac:spMk id="3" creationId="{74A5BF1B-AC89-545A-8446-99E1D699CE4F}"/>
          </ac:spMkLst>
        </pc:spChg>
        <pc:spChg chg="add del">
          <ac:chgData name="Sophie Holland" userId="S::sophie.holland@westminster-abbey.org::973f5038-f617-450a-8546-88bc9d3463c3" providerId="AD" clId="Web-{ED2F7D20-E3FD-E11E-C1E4-9C257043E517}" dt="2024-03-27T16:58:59.510" v="23"/>
          <ac:spMkLst>
            <pc:docMk/>
            <pc:sldMk cId="164710391" sldId="382"/>
            <ac:spMk id="5" creationId="{4091E1EA-1ACF-B2AC-7714-D328034B71D6}"/>
          </ac:spMkLst>
        </pc:spChg>
        <pc:spChg chg="add mod">
          <ac:chgData name="Sophie Holland" userId="S::sophie.holland@westminster-abbey.org::973f5038-f617-450a-8546-88bc9d3463c3" providerId="AD" clId="Web-{ED2F7D20-E3FD-E11E-C1E4-9C257043E517}" dt="2024-03-27T17:02:10.578" v="103" actId="1076"/>
          <ac:spMkLst>
            <pc:docMk/>
            <pc:sldMk cId="164710391" sldId="382"/>
            <ac:spMk id="10" creationId="{90E8ADFD-1C70-0D22-8BCF-04316659D81B}"/>
          </ac:spMkLst>
        </pc:spChg>
        <pc:picChg chg="mod">
          <ac:chgData name="Sophie Holland" userId="S::sophie.holland@westminster-abbey.org::973f5038-f617-450a-8546-88bc9d3463c3" providerId="AD" clId="Web-{ED2F7D20-E3FD-E11E-C1E4-9C257043E517}" dt="2024-03-27T17:02:06.203" v="102" actId="1076"/>
          <ac:picMkLst>
            <pc:docMk/>
            <pc:sldMk cId="164710391" sldId="382"/>
            <ac:picMk id="2" creationId="{0088C6E3-7A42-4657-D0A8-54298CC08E23}"/>
          </ac:picMkLst>
        </pc:picChg>
        <pc:picChg chg="add del mod">
          <ac:chgData name="Sophie Holland" userId="S::sophie.holland@westminster-abbey.org::973f5038-f617-450a-8546-88bc9d3463c3" providerId="AD" clId="Web-{ED2F7D20-E3FD-E11E-C1E4-9C257043E517}" dt="2024-03-27T16:57:45.164" v="8"/>
          <ac:picMkLst>
            <pc:docMk/>
            <pc:sldMk cId="164710391" sldId="382"/>
            <ac:picMk id="4" creationId="{6B0FBFDF-2C37-3D51-5E04-11AEE02C74DC}"/>
          </ac:picMkLst>
        </pc:picChg>
        <pc:picChg chg="add del mod">
          <ac:chgData name="Sophie Holland" userId="S::sophie.holland@westminster-abbey.org::973f5038-f617-450a-8546-88bc9d3463c3" providerId="AD" clId="Web-{ED2F7D20-E3FD-E11E-C1E4-9C257043E517}" dt="2024-03-27T16:58:56.635" v="22"/>
          <ac:picMkLst>
            <pc:docMk/>
            <pc:sldMk cId="164710391" sldId="382"/>
            <ac:picMk id="7" creationId="{1C3FE2F0-C40E-10E2-DC8F-9B3C729EBBC2}"/>
          </ac:picMkLst>
        </pc:picChg>
        <pc:picChg chg="add del mod">
          <ac:chgData name="Sophie Holland" userId="S::sophie.holland@westminster-abbey.org::973f5038-f617-450a-8546-88bc9d3463c3" providerId="AD" clId="Web-{ED2F7D20-E3FD-E11E-C1E4-9C257043E517}" dt="2024-03-27T16:59:27.355" v="31"/>
          <ac:picMkLst>
            <pc:docMk/>
            <pc:sldMk cId="164710391" sldId="382"/>
            <ac:picMk id="8" creationId="{276BFDA6-BF41-00A0-8D56-8CA1716DD05B}"/>
          </ac:picMkLst>
        </pc:picChg>
      </pc:sldChg>
    </pc:docChg>
  </pc:docChgLst>
  <pc:docChgLst>
    <pc:chgData name="Laura Arends" userId="a1c91e67-eed6-4549-a4b2-f1951bd78e56" providerId="ADAL" clId="{9D6C5889-0131-41E7-8656-2EE570266264}"/>
    <pc:docChg chg="">
      <pc:chgData name="Laura Arends" userId="a1c91e67-eed6-4549-a4b2-f1951bd78e56" providerId="ADAL" clId="{9D6C5889-0131-41E7-8656-2EE570266264}" dt="2024-04-16T11:08:46.973" v="0"/>
      <pc:docMkLst>
        <pc:docMk/>
      </pc:docMkLst>
      <pc:sldChg chg="modCm">
        <pc:chgData name="Laura Arends" userId="a1c91e67-eed6-4549-a4b2-f1951bd78e56" providerId="ADAL" clId="{9D6C5889-0131-41E7-8656-2EE570266264}" dt="2024-04-16T11:08:46.973" v="0"/>
        <pc:sldMkLst>
          <pc:docMk/>
          <pc:sldMk cId="335759159" sldId="386"/>
        </pc:sldMkLst>
      </pc:sldChg>
    </pc:docChg>
  </pc:docChgLst>
  <pc:docChgLst>
    <pc:chgData name="Sophie Holland" userId="S::sophie.holland@westminster-abbey.org::973f5038-f617-450a-8546-88bc9d3463c3" providerId="AD" clId="Web-{9E196FBB-FB81-CEDF-CDAC-9E3E5D1660F4}"/>
    <pc:docChg chg="modSld">
      <pc:chgData name="Sophie Holland" userId="S::sophie.holland@westminster-abbey.org::973f5038-f617-450a-8546-88bc9d3463c3" providerId="AD" clId="Web-{9E196FBB-FB81-CEDF-CDAC-9E3E5D1660F4}" dt="2024-04-22T13:06:04.910" v="18" actId="1076"/>
      <pc:docMkLst>
        <pc:docMk/>
      </pc:docMkLst>
      <pc:sldChg chg="modSp">
        <pc:chgData name="Sophie Holland" userId="S::sophie.holland@westminster-abbey.org::973f5038-f617-450a-8546-88bc9d3463c3" providerId="AD" clId="Web-{9E196FBB-FB81-CEDF-CDAC-9E3E5D1660F4}" dt="2024-04-22T13:01:33.495" v="2" actId="20577"/>
        <pc:sldMkLst>
          <pc:docMk/>
          <pc:sldMk cId="1222876594" sldId="375"/>
        </pc:sldMkLst>
        <pc:spChg chg="mod">
          <ac:chgData name="Sophie Holland" userId="S::sophie.holland@westminster-abbey.org::973f5038-f617-450a-8546-88bc9d3463c3" providerId="AD" clId="Web-{9E196FBB-FB81-CEDF-CDAC-9E3E5D1660F4}" dt="2024-04-22T13:01:33.495" v="2" actId="20577"/>
          <ac:spMkLst>
            <pc:docMk/>
            <pc:sldMk cId="1222876594" sldId="375"/>
            <ac:spMk id="3" creationId="{74A5BF1B-AC89-545A-8446-99E1D699CE4F}"/>
          </ac:spMkLst>
        </pc:spChg>
      </pc:sldChg>
      <pc:sldChg chg="modSp">
        <pc:chgData name="Sophie Holland" userId="S::sophie.holland@westminster-abbey.org::973f5038-f617-450a-8546-88bc9d3463c3" providerId="AD" clId="Web-{9E196FBB-FB81-CEDF-CDAC-9E3E5D1660F4}" dt="2024-04-22T13:03:17.233" v="6" actId="20577"/>
        <pc:sldMkLst>
          <pc:docMk/>
          <pc:sldMk cId="1573368064" sldId="377"/>
        </pc:sldMkLst>
        <pc:spChg chg="mod">
          <ac:chgData name="Sophie Holland" userId="S::sophie.holland@westminster-abbey.org::973f5038-f617-450a-8546-88bc9d3463c3" providerId="AD" clId="Web-{9E196FBB-FB81-CEDF-CDAC-9E3E5D1660F4}" dt="2024-04-22T13:03:17.233" v="6" actId="20577"/>
          <ac:spMkLst>
            <pc:docMk/>
            <pc:sldMk cId="1573368064" sldId="377"/>
            <ac:spMk id="3" creationId="{74A5BF1B-AC89-545A-8446-99E1D699CE4F}"/>
          </ac:spMkLst>
        </pc:spChg>
      </pc:sldChg>
      <pc:sldChg chg="modSp">
        <pc:chgData name="Sophie Holland" userId="S::sophie.holland@westminster-abbey.org::973f5038-f617-450a-8546-88bc9d3463c3" providerId="AD" clId="Web-{9E196FBB-FB81-CEDF-CDAC-9E3E5D1660F4}" dt="2024-04-22T13:06:04.910" v="18" actId="1076"/>
        <pc:sldMkLst>
          <pc:docMk/>
          <pc:sldMk cId="164710391" sldId="382"/>
        </pc:sldMkLst>
        <pc:spChg chg="mod">
          <ac:chgData name="Sophie Holland" userId="S::sophie.holland@westminster-abbey.org::973f5038-f617-450a-8546-88bc9d3463c3" providerId="AD" clId="Web-{9E196FBB-FB81-CEDF-CDAC-9E3E5D1660F4}" dt="2024-04-22T13:06:04.910" v="18" actId="1076"/>
          <ac:spMkLst>
            <pc:docMk/>
            <pc:sldMk cId="164710391" sldId="382"/>
            <ac:spMk id="3" creationId="{74A5BF1B-AC89-545A-8446-99E1D699CE4F}"/>
          </ac:spMkLst>
        </pc:spChg>
        <pc:spChg chg="mod">
          <ac:chgData name="Sophie Holland" userId="S::sophie.holland@westminster-abbey.org::973f5038-f617-450a-8546-88bc9d3463c3" providerId="AD" clId="Web-{9E196FBB-FB81-CEDF-CDAC-9E3E5D1660F4}" dt="2024-04-22T13:05:55.988" v="14" actId="1076"/>
          <ac:spMkLst>
            <pc:docMk/>
            <pc:sldMk cId="164710391" sldId="382"/>
            <ac:spMk id="10" creationId="{90E8ADFD-1C70-0D22-8BCF-04316659D81B}"/>
          </ac:spMkLst>
        </pc:spChg>
      </pc:sldChg>
    </pc:docChg>
  </pc:docChgLst>
  <pc:docChgLst>
    <pc:chgData name="Sophie Holland" userId="S::sophie.holland@westminster-abbey.org::973f5038-f617-450a-8546-88bc9d3463c3" providerId="AD" clId="Web-{5B610712-6411-683E-C9F5-5BD464A39080}"/>
    <pc:docChg chg="delSld modSld">
      <pc:chgData name="Sophie Holland" userId="S::sophie.holland@westminster-abbey.org::973f5038-f617-450a-8546-88bc9d3463c3" providerId="AD" clId="Web-{5B610712-6411-683E-C9F5-5BD464A39080}" dt="2024-03-01T10:58:14.834" v="24"/>
      <pc:docMkLst>
        <pc:docMk/>
      </pc:docMkLst>
      <pc:sldChg chg="delSp modSp mod setBg">
        <pc:chgData name="Sophie Holland" userId="S::sophie.holland@westminster-abbey.org::973f5038-f617-450a-8546-88bc9d3463c3" providerId="AD" clId="Web-{5B610712-6411-683E-C9F5-5BD464A39080}" dt="2024-03-01T10:58:01.645" v="18"/>
        <pc:sldMkLst>
          <pc:docMk/>
          <pc:sldMk cId="4213500498" sldId="341"/>
        </pc:sldMkLst>
        <pc:spChg chg="mod">
          <ac:chgData name="Sophie Holland" userId="S::sophie.holland@westminster-abbey.org::973f5038-f617-450a-8546-88bc9d3463c3" providerId="AD" clId="Web-{5B610712-6411-683E-C9F5-5BD464A39080}" dt="2024-03-01T10:57:59.911" v="17" actId="20577"/>
          <ac:spMkLst>
            <pc:docMk/>
            <pc:sldMk cId="4213500498" sldId="341"/>
            <ac:spMk id="9" creationId="{00000000-0000-0000-0000-000000000000}"/>
          </ac:spMkLst>
        </pc:spChg>
        <pc:spChg chg="del">
          <ac:chgData name="Sophie Holland" userId="S::sophie.holland@westminster-abbey.org::973f5038-f617-450a-8546-88bc9d3463c3" providerId="AD" clId="Web-{5B610712-6411-683E-C9F5-5BD464A39080}" dt="2024-03-01T10:58:01.645" v="18"/>
          <ac:spMkLst>
            <pc:docMk/>
            <pc:sldMk cId="4213500498" sldId="341"/>
            <ac:spMk id="10" creationId="{F89B5B11-7758-448D-AC81-23E46063A519}"/>
          </ac:spMkLst>
        </pc:spChg>
      </pc:sldChg>
      <pc:sldChg chg="del">
        <pc:chgData name="Sophie Holland" userId="S::sophie.holland@westminster-abbey.org::973f5038-f617-450a-8546-88bc9d3463c3" providerId="AD" clId="Web-{5B610712-6411-683E-C9F5-5BD464A39080}" dt="2024-03-01T10:58:14.755" v="23"/>
        <pc:sldMkLst>
          <pc:docMk/>
          <pc:sldMk cId="511511028" sldId="355"/>
        </pc:sldMkLst>
      </pc:sldChg>
      <pc:sldChg chg="addSp delSp modSp del">
        <pc:chgData name="Sophie Holland" userId="S::sophie.holland@westminster-abbey.org::973f5038-f617-450a-8546-88bc9d3463c3" providerId="AD" clId="Web-{5B610712-6411-683E-C9F5-5BD464A39080}" dt="2024-03-01T10:58:14.834" v="24"/>
        <pc:sldMkLst>
          <pc:docMk/>
          <pc:sldMk cId="3500591833" sldId="358"/>
        </pc:sldMkLst>
        <pc:spChg chg="del mod">
          <ac:chgData name="Sophie Holland" userId="S::sophie.holland@westminster-abbey.org::973f5038-f617-450a-8546-88bc9d3463c3" providerId="AD" clId="Web-{5B610712-6411-683E-C9F5-5BD464A39080}" dt="2024-03-01T10:57:23.486" v="5"/>
          <ac:spMkLst>
            <pc:docMk/>
            <pc:sldMk cId="3500591833" sldId="358"/>
            <ac:spMk id="3" creationId="{BE8610C2-B440-9E4D-A710-C9C06FB366F5}"/>
          </ac:spMkLst>
        </pc:spChg>
        <pc:spChg chg="del">
          <ac:chgData name="Sophie Holland" userId="S::sophie.holland@westminster-abbey.org::973f5038-f617-450a-8546-88bc9d3463c3" providerId="AD" clId="Web-{5B610712-6411-683E-C9F5-5BD464A39080}" dt="2024-03-01T10:57:21.939" v="4"/>
          <ac:spMkLst>
            <pc:docMk/>
            <pc:sldMk cId="3500591833" sldId="358"/>
            <ac:spMk id="4" creationId="{F3825712-1F61-8E4A-A0C2-35D946C435C5}"/>
          </ac:spMkLst>
        </pc:spChg>
        <pc:spChg chg="del">
          <ac:chgData name="Sophie Holland" userId="S::sophie.holland@westminster-abbey.org::973f5038-f617-450a-8546-88bc9d3463c3" providerId="AD" clId="Web-{5B610712-6411-683E-C9F5-5BD464A39080}" dt="2024-03-01T10:57:19.283" v="2"/>
          <ac:spMkLst>
            <pc:docMk/>
            <pc:sldMk cId="3500591833" sldId="358"/>
            <ac:spMk id="8" creationId="{5CBBB89B-8AD8-E041-8ABA-5BE77B3182D1}"/>
          </ac:spMkLst>
        </pc:spChg>
        <pc:spChg chg="add mod">
          <ac:chgData name="Sophie Holland" userId="S::sophie.holland@westminster-abbey.org::973f5038-f617-450a-8546-88bc9d3463c3" providerId="AD" clId="Web-{5B610712-6411-683E-C9F5-5BD464A39080}" dt="2024-03-01T10:57:23.486" v="5"/>
          <ac:spMkLst>
            <pc:docMk/>
            <pc:sldMk cId="3500591833" sldId="358"/>
            <ac:spMk id="9" creationId="{35602CEA-ACFA-7099-2BFA-98D2D9D90A98}"/>
          </ac:spMkLst>
        </pc:spChg>
        <pc:picChg chg="del">
          <ac:chgData name="Sophie Holland" userId="S::sophie.holland@westminster-abbey.org::973f5038-f617-450a-8546-88bc9d3463c3" providerId="AD" clId="Web-{5B610712-6411-683E-C9F5-5BD464A39080}" dt="2024-03-01T10:57:17.689" v="1"/>
          <ac:picMkLst>
            <pc:docMk/>
            <pc:sldMk cId="3500591833" sldId="358"/>
            <ac:picMk id="5" creationId="{00000000-0000-0000-0000-000000000000}"/>
          </ac:picMkLst>
        </pc:picChg>
      </pc:sldChg>
      <pc:sldChg chg="del">
        <pc:chgData name="Sophie Holland" userId="S::sophie.holland@westminster-abbey.org::973f5038-f617-450a-8546-88bc9d3463c3" providerId="AD" clId="Web-{5B610712-6411-683E-C9F5-5BD464A39080}" dt="2024-03-01T10:58:10.380" v="19"/>
        <pc:sldMkLst>
          <pc:docMk/>
          <pc:sldMk cId="2504170983" sldId="359"/>
        </pc:sldMkLst>
      </pc:sldChg>
      <pc:sldChg chg="del">
        <pc:chgData name="Sophie Holland" userId="S::sophie.holland@westminster-abbey.org::973f5038-f617-450a-8546-88bc9d3463c3" providerId="AD" clId="Web-{5B610712-6411-683E-C9F5-5BD464A39080}" dt="2024-03-01T10:58:10.880" v="20"/>
        <pc:sldMkLst>
          <pc:docMk/>
          <pc:sldMk cId="4039375566" sldId="360"/>
        </pc:sldMkLst>
      </pc:sldChg>
      <pc:sldChg chg="del">
        <pc:chgData name="Sophie Holland" userId="S::sophie.holland@westminster-abbey.org::973f5038-f617-450a-8546-88bc9d3463c3" providerId="AD" clId="Web-{5B610712-6411-683E-C9F5-5BD464A39080}" dt="2024-03-01T10:58:11.255" v="21"/>
        <pc:sldMkLst>
          <pc:docMk/>
          <pc:sldMk cId="2530999865" sldId="361"/>
        </pc:sldMkLst>
      </pc:sldChg>
      <pc:sldChg chg="del">
        <pc:chgData name="Sophie Holland" userId="S::sophie.holland@westminster-abbey.org::973f5038-f617-450a-8546-88bc9d3463c3" providerId="AD" clId="Web-{5B610712-6411-683E-C9F5-5BD464A39080}" dt="2024-03-01T10:58:11.708" v="22"/>
        <pc:sldMkLst>
          <pc:docMk/>
          <pc:sldMk cId="2798857095" sldId="363"/>
        </pc:sldMkLst>
      </pc:sldChg>
      <pc:sldChg chg="addSp delSp modSp">
        <pc:chgData name="Sophie Holland" userId="S::sophie.holland@westminster-abbey.org::973f5038-f617-450a-8546-88bc9d3463c3" providerId="AD" clId="Web-{5B610712-6411-683E-C9F5-5BD464A39080}" dt="2024-03-01T10:57:27.502" v="6"/>
        <pc:sldMkLst>
          <pc:docMk/>
          <pc:sldMk cId="3712833313" sldId="365"/>
        </pc:sldMkLst>
        <pc:spChg chg="add mod">
          <ac:chgData name="Sophie Holland" userId="S::sophie.holland@westminster-abbey.org::973f5038-f617-450a-8546-88bc9d3463c3" providerId="AD" clId="Web-{5B610712-6411-683E-C9F5-5BD464A39080}" dt="2024-03-01T10:57:27.502" v="6"/>
          <ac:spMkLst>
            <pc:docMk/>
            <pc:sldMk cId="3712833313" sldId="365"/>
            <ac:spMk id="3" creationId="{74A5BF1B-AC89-545A-8446-99E1D699CE4F}"/>
          </ac:spMkLst>
        </pc:spChg>
        <pc:spChg chg="del">
          <ac:chgData name="Sophie Holland" userId="S::sophie.holland@westminster-abbey.org::973f5038-f617-450a-8546-88bc9d3463c3" providerId="AD" clId="Web-{5B610712-6411-683E-C9F5-5BD464A39080}" dt="2024-03-01T10:57:15.220" v="0"/>
          <ac:spMkLst>
            <pc:docMk/>
            <pc:sldMk cId="3712833313" sldId="365"/>
            <ac:spMk id="7" creationId="{00000000-0000-0000-0000-000000000000}"/>
          </ac:spMkLst>
        </pc:spChg>
        <pc:spChg chg="del">
          <ac:chgData name="Sophie Holland" userId="S::sophie.holland@westminster-abbey.org::973f5038-f617-450a-8546-88bc9d3463c3" providerId="AD" clId="Web-{5B610712-6411-683E-C9F5-5BD464A39080}" dt="2024-03-01T10:57:27.502" v="6"/>
          <ac:spMkLst>
            <pc:docMk/>
            <pc:sldMk cId="3712833313" sldId="365"/>
            <ac:spMk id="10" creationId="{CF47EDB7-E2B6-304F-8E49-1C030DA302A6}"/>
          </ac:spMkLst>
        </pc:spChg>
      </pc:sldChg>
    </pc:docChg>
  </pc:docChgLst>
  <pc:docChgLst>
    <pc:chgData name="Sophie Holland" userId="S::sophie.holland@westminster-abbey.org::973f5038-f617-450a-8546-88bc9d3463c3" providerId="AD" clId="Web-{47936817-69D7-37A0-5344-2141CCA0319D}"/>
    <pc:docChg chg="modSld">
      <pc:chgData name="Sophie Holland" userId="S::sophie.holland@westminster-abbey.org::973f5038-f617-450a-8546-88bc9d3463c3" providerId="AD" clId="Web-{47936817-69D7-37A0-5344-2141CCA0319D}" dt="2024-04-29T14:40:05.094" v="148" actId="1076"/>
      <pc:docMkLst>
        <pc:docMk/>
      </pc:docMkLst>
      <pc:sldChg chg="addSp delSp modSp">
        <pc:chgData name="Sophie Holland" userId="S::sophie.holland@westminster-abbey.org::973f5038-f617-450a-8546-88bc9d3463c3" providerId="AD" clId="Web-{47936817-69D7-37A0-5344-2141CCA0319D}" dt="2024-04-29T14:38:26.185" v="136" actId="20577"/>
        <pc:sldMkLst>
          <pc:docMk/>
          <pc:sldMk cId="1573368064" sldId="377"/>
        </pc:sldMkLst>
        <pc:spChg chg="mod">
          <ac:chgData name="Sophie Holland" userId="S::sophie.holland@westminster-abbey.org::973f5038-f617-450a-8546-88bc9d3463c3" providerId="AD" clId="Web-{47936817-69D7-37A0-5344-2141CCA0319D}" dt="2024-04-29T14:38:26.185" v="136" actId="20577"/>
          <ac:spMkLst>
            <pc:docMk/>
            <pc:sldMk cId="1573368064" sldId="377"/>
            <ac:spMk id="3" creationId="{74A5BF1B-AC89-545A-8446-99E1D699CE4F}"/>
          </ac:spMkLst>
        </pc:spChg>
        <pc:spChg chg="add del mod">
          <ac:chgData name="Sophie Holland" userId="S::sophie.holland@westminster-abbey.org::973f5038-f617-450a-8546-88bc9d3463c3" providerId="AD" clId="Web-{47936817-69D7-37A0-5344-2141CCA0319D}" dt="2024-04-29T14:38:21.529" v="133"/>
          <ac:spMkLst>
            <pc:docMk/>
            <pc:sldMk cId="1573368064" sldId="377"/>
            <ac:spMk id="5" creationId="{36859E76-1FD5-F329-1363-AD3A85EB5C3B}"/>
          </ac:spMkLst>
        </pc:spChg>
        <pc:picChg chg="add del mod">
          <ac:chgData name="Sophie Holland" userId="S::sophie.holland@westminster-abbey.org::973f5038-f617-450a-8546-88bc9d3463c3" providerId="AD" clId="Web-{47936817-69D7-37A0-5344-2141CCA0319D}" dt="2024-04-29T14:38:11.810" v="130"/>
          <ac:picMkLst>
            <pc:docMk/>
            <pc:sldMk cId="1573368064" sldId="377"/>
            <ac:picMk id="2" creationId="{533E5A6E-7ABE-73E4-6C1C-2F39DB7F0BE5}"/>
          </ac:picMkLst>
        </pc:picChg>
      </pc:sldChg>
      <pc:sldChg chg="addSp delSp modSp">
        <pc:chgData name="Sophie Holland" userId="S::sophie.holland@westminster-abbey.org::973f5038-f617-450a-8546-88bc9d3463c3" providerId="AD" clId="Web-{47936817-69D7-37A0-5344-2141CCA0319D}" dt="2024-04-29T14:40:05.094" v="148" actId="1076"/>
        <pc:sldMkLst>
          <pc:docMk/>
          <pc:sldMk cId="616823757" sldId="378"/>
        </pc:sldMkLst>
        <pc:picChg chg="add del mod">
          <ac:chgData name="Sophie Holland" userId="S::sophie.holland@westminster-abbey.org::973f5038-f617-450a-8546-88bc9d3463c3" providerId="AD" clId="Web-{47936817-69D7-37A0-5344-2141CCA0319D}" dt="2024-04-29T14:38:51.951" v="139"/>
          <ac:picMkLst>
            <pc:docMk/>
            <pc:sldMk cId="616823757" sldId="378"/>
            <ac:picMk id="2" creationId="{984DD8B0-60C3-CC0B-6CFC-DA4D0C3F17D9}"/>
          </ac:picMkLst>
        </pc:picChg>
        <pc:picChg chg="add mod ord">
          <ac:chgData name="Sophie Holland" userId="S::sophie.holland@westminster-abbey.org::973f5038-f617-450a-8546-88bc9d3463c3" providerId="AD" clId="Web-{47936817-69D7-37A0-5344-2141CCA0319D}" dt="2024-04-29T14:40:05.094" v="148" actId="1076"/>
          <ac:picMkLst>
            <pc:docMk/>
            <pc:sldMk cId="616823757" sldId="378"/>
            <ac:picMk id="4" creationId="{3918F8A9-E6A0-F6E1-40E1-2EE40574F4AD}"/>
          </ac:picMkLst>
        </pc:picChg>
      </pc:sldChg>
    </pc:docChg>
  </pc:docChgLst>
  <pc:docChgLst>
    <pc:chgData name="Sophie Holland" userId="S::sophie.holland@westminster-abbey.org::973f5038-f617-450a-8546-88bc9d3463c3" providerId="AD" clId="Web-{FDA7BD94-11C0-990F-766F-114A6420CC48}"/>
    <pc:docChg chg="modSld">
      <pc:chgData name="Sophie Holland" userId="S::sophie.holland@westminster-abbey.org::973f5038-f617-450a-8546-88bc9d3463c3" providerId="AD" clId="Web-{FDA7BD94-11C0-990F-766F-114A6420CC48}" dt="2024-04-30T15:46:18.045" v="1136" actId="20577"/>
      <pc:docMkLst>
        <pc:docMk/>
      </pc:docMkLst>
      <pc:sldChg chg="addSp delSp modSp">
        <pc:chgData name="Sophie Holland" userId="S::sophie.holland@westminster-abbey.org::973f5038-f617-450a-8546-88bc9d3463c3" providerId="AD" clId="Web-{FDA7BD94-11C0-990F-766F-114A6420CC48}" dt="2024-04-30T15:45:08.934" v="1129"/>
        <pc:sldMkLst>
          <pc:docMk/>
          <pc:sldMk cId="2759133365" sldId="376"/>
        </pc:sldMkLst>
        <pc:spChg chg="add del mod">
          <ac:chgData name="Sophie Holland" userId="S::sophie.holland@westminster-abbey.org::973f5038-f617-450a-8546-88bc9d3463c3" providerId="AD" clId="Web-{FDA7BD94-11C0-990F-766F-114A6420CC48}" dt="2024-04-30T15:42:26.056" v="973"/>
          <ac:spMkLst>
            <pc:docMk/>
            <pc:sldMk cId="2759133365" sldId="376"/>
            <ac:spMk id="2" creationId="{3BE19E29-5EA9-443E-2895-CF39005DCF4B}"/>
          </ac:spMkLst>
        </pc:spChg>
        <pc:spChg chg="mod">
          <ac:chgData name="Sophie Holland" userId="S::sophie.holland@westminster-abbey.org::973f5038-f617-450a-8546-88bc9d3463c3" providerId="AD" clId="Web-{FDA7BD94-11C0-990F-766F-114A6420CC48}" dt="2024-04-30T15:44:05.277" v="1113" actId="20577"/>
          <ac:spMkLst>
            <pc:docMk/>
            <pc:sldMk cId="2759133365" sldId="376"/>
            <ac:spMk id="3" creationId="{74A5BF1B-AC89-545A-8446-99E1D699CE4F}"/>
          </ac:spMkLst>
        </pc:spChg>
        <pc:spChg chg="add del">
          <ac:chgData name="Sophie Holland" userId="S::sophie.holland@westminster-abbey.org::973f5038-f617-450a-8546-88bc9d3463c3" providerId="AD" clId="Web-{FDA7BD94-11C0-990F-766F-114A6420CC48}" dt="2024-04-30T15:25:53.033" v="164"/>
          <ac:spMkLst>
            <pc:docMk/>
            <pc:sldMk cId="2759133365" sldId="376"/>
            <ac:spMk id="4" creationId="{4879B37C-C358-37DD-B710-70C1A540E5C1}"/>
          </ac:spMkLst>
        </pc:spChg>
        <pc:graphicFrameChg chg="add del mod modGraphic">
          <ac:chgData name="Sophie Holland" userId="S::sophie.holland@westminster-abbey.org::973f5038-f617-450a-8546-88bc9d3463c3" providerId="AD" clId="Web-{FDA7BD94-11C0-990F-766F-114A6420CC48}" dt="2024-04-30T15:26:29.425" v="182"/>
          <ac:graphicFrameMkLst>
            <pc:docMk/>
            <pc:sldMk cId="2759133365" sldId="376"/>
            <ac:graphicFrameMk id="5" creationId="{B95D0A69-B19D-975D-C1E3-06A6B0403DB4}"/>
          </ac:graphicFrameMkLst>
        </pc:graphicFrameChg>
        <pc:graphicFrameChg chg="add mod modGraphic">
          <ac:chgData name="Sophie Holland" userId="S::sophie.holland@westminster-abbey.org::973f5038-f617-450a-8546-88bc9d3463c3" providerId="AD" clId="Web-{FDA7BD94-11C0-990F-766F-114A6420CC48}" dt="2024-04-30T15:45:08.934" v="1129"/>
          <ac:graphicFrameMkLst>
            <pc:docMk/>
            <pc:sldMk cId="2759133365" sldId="376"/>
            <ac:graphicFrameMk id="7" creationId="{A93ED63A-4B8D-3076-2259-456202D4BE47}"/>
          </ac:graphicFrameMkLst>
        </pc:graphicFrameChg>
      </pc:sldChg>
      <pc:sldChg chg="modSp">
        <pc:chgData name="Sophie Holland" userId="S::sophie.holland@westminster-abbey.org::973f5038-f617-450a-8546-88bc9d3463c3" providerId="AD" clId="Web-{FDA7BD94-11C0-990F-766F-114A6420CC48}" dt="2024-04-30T15:46:18.045" v="1136" actId="20577"/>
        <pc:sldMkLst>
          <pc:docMk/>
          <pc:sldMk cId="1573368064" sldId="377"/>
        </pc:sldMkLst>
        <pc:spChg chg="mod">
          <ac:chgData name="Sophie Holland" userId="S::sophie.holland@westminster-abbey.org::973f5038-f617-450a-8546-88bc9d3463c3" providerId="AD" clId="Web-{FDA7BD94-11C0-990F-766F-114A6420CC48}" dt="2024-04-30T15:46:18.045" v="1136" actId="20577"/>
          <ac:spMkLst>
            <pc:docMk/>
            <pc:sldMk cId="1573368064" sldId="377"/>
            <ac:spMk id="3" creationId="{74A5BF1B-AC89-545A-8446-99E1D699CE4F}"/>
          </ac:spMkLst>
        </pc:spChg>
      </pc:sldChg>
      <pc:sldChg chg="modNotes">
        <pc:chgData name="Sophie Holland" userId="S::sophie.holland@westminster-abbey.org::973f5038-f617-450a-8546-88bc9d3463c3" providerId="AD" clId="Web-{FDA7BD94-11C0-990F-766F-114A6420CC48}" dt="2024-04-30T15:45:56.139" v="1131"/>
        <pc:sldMkLst>
          <pc:docMk/>
          <pc:sldMk cId="616823757" sldId="378"/>
        </pc:sldMkLst>
      </pc:sldChg>
    </pc:docChg>
  </pc:docChgLst>
  <pc:docChgLst>
    <pc:chgData name="Laura Arends" userId="a1c91e67-eed6-4549-a4b2-f1951bd78e56" providerId="ADAL" clId="{510A49CD-57CE-4DB3-9674-A4A9E01C8A5B}"/>
    <pc:docChg chg="undo redo custSel modSld">
      <pc:chgData name="Laura Arends" userId="a1c91e67-eed6-4549-a4b2-f1951bd78e56" providerId="ADAL" clId="{510A49CD-57CE-4DB3-9674-A4A9E01C8A5B}" dt="2024-01-31T12:45:36.653" v="427" actId="1076"/>
      <pc:docMkLst>
        <pc:docMk/>
      </pc:docMkLst>
      <pc:sldChg chg="modSp mod">
        <pc:chgData name="Laura Arends" userId="a1c91e67-eed6-4549-a4b2-f1951bd78e56" providerId="ADAL" clId="{510A49CD-57CE-4DB3-9674-A4A9E01C8A5B}" dt="2024-01-31T12:09:27.806" v="0" actId="14100"/>
        <pc:sldMkLst>
          <pc:docMk/>
          <pc:sldMk cId="4213500498" sldId="341"/>
        </pc:sldMkLst>
        <pc:spChg chg="mod">
          <ac:chgData name="Laura Arends" userId="a1c91e67-eed6-4549-a4b2-f1951bd78e56" providerId="ADAL" clId="{510A49CD-57CE-4DB3-9674-A4A9E01C8A5B}" dt="2024-01-31T12:09:27.806" v="0" actId="14100"/>
          <ac:spMkLst>
            <pc:docMk/>
            <pc:sldMk cId="4213500498" sldId="341"/>
            <ac:spMk id="10" creationId="{F89B5B11-7758-448D-AC81-23E46063A519}"/>
          </ac:spMkLst>
        </pc:spChg>
      </pc:sldChg>
      <pc:sldChg chg="modSp mod">
        <pc:chgData name="Laura Arends" userId="a1c91e67-eed6-4549-a4b2-f1951bd78e56" providerId="ADAL" clId="{510A49CD-57CE-4DB3-9674-A4A9E01C8A5B}" dt="2024-01-31T12:35:22.007" v="218" actId="20577"/>
        <pc:sldMkLst>
          <pc:docMk/>
          <pc:sldMk cId="511511028" sldId="355"/>
        </pc:sldMkLst>
        <pc:spChg chg="mod">
          <ac:chgData name="Laura Arends" userId="a1c91e67-eed6-4549-a4b2-f1951bd78e56" providerId="ADAL" clId="{510A49CD-57CE-4DB3-9674-A4A9E01C8A5B}" dt="2024-01-31T12:35:22.007" v="218" actId="20577"/>
          <ac:spMkLst>
            <pc:docMk/>
            <pc:sldMk cId="511511028" sldId="355"/>
            <ac:spMk id="3" creationId="{B99F8B6E-3CF7-C044-A5EB-9C539EB087A2}"/>
          </ac:spMkLst>
        </pc:spChg>
      </pc:sldChg>
      <pc:sldChg chg="modSp mod">
        <pc:chgData name="Laura Arends" userId="a1c91e67-eed6-4549-a4b2-f1951bd78e56" providerId="ADAL" clId="{510A49CD-57CE-4DB3-9674-A4A9E01C8A5B}" dt="2024-01-31T12:19:31.556" v="181" actId="20577"/>
        <pc:sldMkLst>
          <pc:docMk/>
          <pc:sldMk cId="3500591833" sldId="358"/>
        </pc:sldMkLst>
        <pc:spChg chg="mod">
          <ac:chgData name="Laura Arends" userId="a1c91e67-eed6-4549-a4b2-f1951bd78e56" providerId="ADAL" clId="{510A49CD-57CE-4DB3-9674-A4A9E01C8A5B}" dt="2024-01-31T12:13:58.438" v="47" actId="14100"/>
          <ac:spMkLst>
            <pc:docMk/>
            <pc:sldMk cId="3500591833" sldId="358"/>
            <ac:spMk id="3" creationId="{BE8610C2-B440-9E4D-A710-C9C06FB366F5}"/>
          </ac:spMkLst>
        </pc:spChg>
        <pc:spChg chg="mod">
          <ac:chgData name="Laura Arends" userId="a1c91e67-eed6-4549-a4b2-f1951bd78e56" providerId="ADAL" clId="{510A49CD-57CE-4DB3-9674-A4A9E01C8A5B}" dt="2024-01-31T12:19:31.556" v="181" actId="20577"/>
          <ac:spMkLst>
            <pc:docMk/>
            <pc:sldMk cId="3500591833" sldId="358"/>
            <ac:spMk id="4" creationId="{F3825712-1F61-8E4A-A0C2-35D946C435C5}"/>
          </ac:spMkLst>
        </pc:spChg>
      </pc:sldChg>
      <pc:sldChg chg="modSp mod">
        <pc:chgData name="Laura Arends" userId="a1c91e67-eed6-4549-a4b2-f1951bd78e56" providerId="ADAL" clId="{510A49CD-57CE-4DB3-9674-A4A9E01C8A5B}" dt="2024-01-31T12:23:03.116" v="184" actId="20577"/>
        <pc:sldMkLst>
          <pc:docMk/>
          <pc:sldMk cId="2504170983" sldId="359"/>
        </pc:sldMkLst>
        <pc:spChg chg="mod">
          <ac:chgData name="Laura Arends" userId="a1c91e67-eed6-4549-a4b2-f1951bd78e56" providerId="ADAL" clId="{510A49CD-57CE-4DB3-9674-A4A9E01C8A5B}" dt="2024-01-31T12:23:03.116" v="184" actId="20577"/>
          <ac:spMkLst>
            <pc:docMk/>
            <pc:sldMk cId="2504170983" sldId="359"/>
            <ac:spMk id="3" creationId="{7A05E08D-0B00-1145-84A5-9897F2C65236}"/>
          </ac:spMkLst>
        </pc:spChg>
      </pc:sldChg>
      <pc:sldChg chg="modSp mod">
        <pc:chgData name="Laura Arends" userId="a1c91e67-eed6-4549-a4b2-f1951bd78e56" providerId="ADAL" clId="{510A49CD-57CE-4DB3-9674-A4A9E01C8A5B}" dt="2024-01-31T12:29:42.393" v="217"/>
        <pc:sldMkLst>
          <pc:docMk/>
          <pc:sldMk cId="4039375566" sldId="360"/>
        </pc:sldMkLst>
        <pc:spChg chg="mod">
          <ac:chgData name="Laura Arends" userId="a1c91e67-eed6-4549-a4b2-f1951bd78e56" providerId="ADAL" clId="{510A49CD-57CE-4DB3-9674-A4A9E01C8A5B}" dt="2024-01-31T12:29:42.393" v="217"/>
          <ac:spMkLst>
            <pc:docMk/>
            <pc:sldMk cId="4039375566" sldId="360"/>
            <ac:spMk id="3" creationId="{2CC14859-7D2B-C146-A874-8A16B12EE623}"/>
          </ac:spMkLst>
        </pc:spChg>
        <pc:picChg chg="mod">
          <ac:chgData name="Laura Arends" userId="a1c91e67-eed6-4549-a4b2-f1951bd78e56" providerId="ADAL" clId="{510A49CD-57CE-4DB3-9674-A4A9E01C8A5B}" dt="2024-01-31T12:26:39.245" v="213" actId="1076"/>
          <ac:picMkLst>
            <pc:docMk/>
            <pc:sldMk cId="4039375566" sldId="360"/>
            <ac:picMk id="5" creationId="{00000000-0000-0000-0000-000000000000}"/>
          </ac:picMkLst>
        </pc:picChg>
        <pc:picChg chg="mod">
          <ac:chgData name="Laura Arends" userId="a1c91e67-eed6-4549-a4b2-f1951bd78e56" providerId="ADAL" clId="{510A49CD-57CE-4DB3-9674-A4A9E01C8A5B}" dt="2024-01-31T12:26:30.605" v="212" actId="14100"/>
          <ac:picMkLst>
            <pc:docMk/>
            <pc:sldMk cId="4039375566" sldId="360"/>
            <ac:picMk id="6" creationId="{00000000-0000-0000-0000-000000000000}"/>
          </ac:picMkLst>
        </pc:picChg>
      </pc:sldChg>
      <pc:sldChg chg="addSp modSp mod">
        <pc:chgData name="Laura Arends" userId="a1c91e67-eed6-4549-a4b2-f1951bd78e56" providerId="ADAL" clId="{510A49CD-57CE-4DB3-9674-A4A9E01C8A5B}" dt="2024-01-31T12:45:36.653" v="427" actId="1076"/>
        <pc:sldMkLst>
          <pc:docMk/>
          <pc:sldMk cId="2530999865" sldId="361"/>
        </pc:sldMkLst>
        <pc:spChg chg="mod">
          <ac:chgData name="Laura Arends" userId="a1c91e67-eed6-4549-a4b2-f1951bd78e56" providerId="ADAL" clId="{510A49CD-57CE-4DB3-9674-A4A9E01C8A5B}" dt="2024-01-31T12:45:36.653" v="427" actId="1076"/>
          <ac:spMkLst>
            <pc:docMk/>
            <pc:sldMk cId="2530999865" sldId="361"/>
            <ac:spMk id="3" creationId="{63AAA43C-BF02-804E-BBDA-1E68D31053F2}"/>
          </ac:spMkLst>
        </pc:spChg>
        <pc:spChg chg="add mod">
          <ac:chgData name="Laura Arends" userId="a1c91e67-eed6-4549-a4b2-f1951bd78e56" providerId="ADAL" clId="{510A49CD-57CE-4DB3-9674-A4A9E01C8A5B}" dt="2024-01-31T12:36:17.534" v="221" actId="1076"/>
          <ac:spMkLst>
            <pc:docMk/>
            <pc:sldMk cId="2530999865" sldId="361"/>
            <ac:spMk id="6" creationId="{8F7CED89-355A-406C-976D-3FCD98C2DE08}"/>
          </ac:spMkLst>
        </pc:spChg>
      </pc:sldChg>
      <pc:sldChg chg="modSp mod">
        <pc:chgData name="Laura Arends" userId="a1c91e67-eed6-4549-a4b2-f1951bd78e56" providerId="ADAL" clId="{510A49CD-57CE-4DB3-9674-A4A9E01C8A5B}" dt="2024-01-31T12:19:30.727" v="180" actId="20577"/>
        <pc:sldMkLst>
          <pc:docMk/>
          <pc:sldMk cId="3712833313" sldId="365"/>
        </pc:sldMkLst>
        <pc:spChg chg="mod">
          <ac:chgData name="Laura Arends" userId="a1c91e67-eed6-4549-a4b2-f1951bd78e56" providerId="ADAL" clId="{510A49CD-57CE-4DB3-9674-A4A9E01C8A5B}" dt="2024-01-31T12:19:30.727" v="180" actId="20577"/>
          <ac:spMkLst>
            <pc:docMk/>
            <pc:sldMk cId="3712833313" sldId="365"/>
            <ac:spMk id="10" creationId="{CF47EDB7-E2B6-304F-8E49-1C030DA302A6}"/>
          </ac:spMkLst>
        </pc:spChg>
      </pc:sldChg>
    </pc:docChg>
  </pc:docChgLst>
  <pc:docChgLst>
    <pc:chgData name="Sophie Holland" userId="S::sophie.holland@westminster-abbey.org::973f5038-f617-450a-8546-88bc9d3463c3" providerId="AD" clId="Web-{1CA011A3-EC23-B0BF-DBB0-D3BEDEC9A324}"/>
    <pc:docChg chg="modSld">
      <pc:chgData name="Sophie Holland" userId="S::sophie.holland@westminster-abbey.org::973f5038-f617-450a-8546-88bc9d3463c3" providerId="AD" clId="Web-{1CA011A3-EC23-B0BF-DBB0-D3BEDEC9A324}" dt="2024-03-27T15:56:45.717" v="600" actId="20577"/>
      <pc:docMkLst>
        <pc:docMk/>
      </pc:docMkLst>
      <pc:sldChg chg="modSp modNotes">
        <pc:chgData name="Sophie Holland" userId="S::sophie.holland@westminster-abbey.org::973f5038-f617-450a-8546-88bc9d3463c3" providerId="AD" clId="Web-{1CA011A3-EC23-B0BF-DBB0-D3BEDEC9A324}" dt="2024-03-27T15:50:51.790" v="496" actId="20577"/>
        <pc:sldMkLst>
          <pc:docMk/>
          <pc:sldMk cId="3712833313" sldId="365"/>
        </pc:sldMkLst>
        <pc:spChg chg="mod">
          <ac:chgData name="Sophie Holland" userId="S::sophie.holland@westminster-abbey.org::973f5038-f617-450a-8546-88bc9d3463c3" providerId="AD" clId="Web-{1CA011A3-EC23-B0BF-DBB0-D3BEDEC9A324}" dt="2024-03-27T15:50:51.790" v="496" actId="20577"/>
          <ac:spMkLst>
            <pc:docMk/>
            <pc:sldMk cId="3712833313" sldId="365"/>
            <ac:spMk id="3" creationId="{74A5BF1B-AC89-545A-8446-99E1D699CE4F}"/>
          </ac:spMkLst>
        </pc:spChg>
        <pc:spChg chg="mod">
          <ac:chgData name="Sophie Holland" userId="S::sophie.holland@westminster-abbey.org::973f5038-f617-450a-8546-88bc9d3463c3" providerId="AD" clId="Web-{1CA011A3-EC23-B0BF-DBB0-D3BEDEC9A324}" dt="2024-03-27T15:16:54.297" v="469" actId="20577"/>
          <ac:spMkLst>
            <pc:docMk/>
            <pc:sldMk cId="3712833313" sldId="365"/>
            <ac:spMk id="11" creationId="{C478436B-4B01-E44C-9310-D52D2C2537E3}"/>
          </ac:spMkLst>
        </pc:spChg>
      </pc:sldChg>
      <pc:sldChg chg="addSp delSp modSp modNotes">
        <pc:chgData name="Sophie Holland" userId="S::sophie.holland@westminster-abbey.org::973f5038-f617-450a-8546-88bc9d3463c3" providerId="AD" clId="Web-{1CA011A3-EC23-B0BF-DBB0-D3BEDEC9A324}" dt="2024-03-27T15:51:39.809" v="499" actId="1076"/>
        <pc:sldMkLst>
          <pc:docMk/>
          <pc:sldMk cId="1222876594" sldId="375"/>
        </pc:sldMkLst>
        <pc:spChg chg="mod">
          <ac:chgData name="Sophie Holland" userId="S::sophie.holland@westminster-abbey.org::973f5038-f617-450a-8546-88bc9d3463c3" providerId="AD" clId="Web-{1CA011A3-EC23-B0BF-DBB0-D3BEDEC9A324}" dt="2024-03-27T14:31:06.139" v="402" actId="1076"/>
          <ac:spMkLst>
            <pc:docMk/>
            <pc:sldMk cId="1222876594" sldId="375"/>
            <ac:spMk id="3" creationId="{74A5BF1B-AC89-545A-8446-99E1D699CE4F}"/>
          </ac:spMkLst>
        </pc:spChg>
        <pc:spChg chg="add del mod">
          <ac:chgData name="Sophie Holland" userId="S::sophie.holland@westminster-abbey.org::973f5038-f617-450a-8546-88bc9d3463c3" providerId="AD" clId="Web-{1CA011A3-EC23-B0BF-DBB0-D3BEDEC9A324}" dt="2024-03-27T12:40:08.352" v="5"/>
          <ac:spMkLst>
            <pc:docMk/>
            <pc:sldMk cId="1222876594" sldId="375"/>
            <ac:spMk id="4" creationId="{79D94A81-BCAD-5885-C09D-033BBFD7D713}"/>
          </ac:spMkLst>
        </pc:spChg>
        <pc:spChg chg="mod">
          <ac:chgData name="Sophie Holland" userId="S::sophie.holland@westminster-abbey.org::973f5038-f617-450a-8546-88bc9d3463c3" providerId="AD" clId="Web-{1CA011A3-EC23-B0BF-DBB0-D3BEDEC9A324}" dt="2024-03-27T13:26:17.702" v="314" actId="20577"/>
          <ac:spMkLst>
            <pc:docMk/>
            <pc:sldMk cId="1222876594" sldId="375"/>
            <ac:spMk id="11" creationId="{C478436B-4B01-E44C-9310-D52D2C2537E3}"/>
          </ac:spMkLst>
        </pc:spChg>
        <pc:picChg chg="add mod">
          <ac:chgData name="Sophie Holland" userId="S::sophie.holland@westminster-abbey.org::973f5038-f617-450a-8546-88bc9d3463c3" providerId="AD" clId="Web-{1CA011A3-EC23-B0BF-DBB0-D3BEDEC9A324}" dt="2024-03-27T15:51:31.824" v="498" actId="1076"/>
          <ac:picMkLst>
            <pc:docMk/>
            <pc:sldMk cId="1222876594" sldId="375"/>
            <ac:picMk id="2" creationId="{0F3B067E-50BF-B022-B031-3A14B1DA6710}"/>
          </ac:picMkLst>
        </pc:picChg>
        <pc:picChg chg="add mod">
          <ac:chgData name="Sophie Holland" userId="S::sophie.holland@westminster-abbey.org::973f5038-f617-450a-8546-88bc9d3463c3" providerId="AD" clId="Web-{1CA011A3-EC23-B0BF-DBB0-D3BEDEC9A324}" dt="2024-03-27T13:06:01.531" v="248" actId="1076"/>
          <ac:picMkLst>
            <pc:docMk/>
            <pc:sldMk cId="1222876594" sldId="375"/>
            <ac:picMk id="5" creationId="{44ACBAF5-34EF-8DB6-86B9-14BCBE00BE61}"/>
          </ac:picMkLst>
        </pc:picChg>
        <pc:picChg chg="add mod">
          <ac:chgData name="Sophie Holland" userId="S::sophie.holland@westminster-abbey.org::973f5038-f617-450a-8546-88bc9d3463c3" providerId="AD" clId="Web-{1CA011A3-EC23-B0BF-DBB0-D3BEDEC9A324}" dt="2024-03-27T15:51:24.761" v="497" actId="1076"/>
          <ac:picMkLst>
            <pc:docMk/>
            <pc:sldMk cId="1222876594" sldId="375"/>
            <ac:picMk id="7" creationId="{110BB6CA-C10D-0F8C-25A9-324EC2F11AED}"/>
          </ac:picMkLst>
        </pc:picChg>
        <pc:picChg chg="add mod">
          <ac:chgData name="Sophie Holland" userId="S::sophie.holland@westminster-abbey.org::973f5038-f617-450a-8546-88bc9d3463c3" providerId="AD" clId="Web-{1CA011A3-EC23-B0BF-DBB0-D3BEDEC9A324}" dt="2024-03-27T13:06:00.734" v="246" actId="1076"/>
          <ac:picMkLst>
            <pc:docMk/>
            <pc:sldMk cId="1222876594" sldId="375"/>
            <ac:picMk id="8" creationId="{363820CA-C3FF-957B-43C3-6B4ED39FB5CA}"/>
          </ac:picMkLst>
        </pc:picChg>
        <pc:picChg chg="add mod">
          <ac:chgData name="Sophie Holland" userId="S::sophie.holland@westminster-abbey.org::973f5038-f617-450a-8546-88bc9d3463c3" providerId="AD" clId="Web-{1CA011A3-EC23-B0BF-DBB0-D3BEDEC9A324}" dt="2024-03-27T13:26:56.172" v="317" actId="1076"/>
          <ac:picMkLst>
            <pc:docMk/>
            <pc:sldMk cId="1222876594" sldId="375"/>
            <ac:picMk id="9" creationId="{989BC86B-D250-E75E-5F5E-8E59C12A0CC9}"/>
          </ac:picMkLst>
        </pc:picChg>
        <pc:picChg chg="add mod">
          <ac:chgData name="Sophie Holland" userId="S::sophie.holland@westminster-abbey.org::973f5038-f617-450a-8546-88bc9d3463c3" providerId="AD" clId="Web-{1CA011A3-EC23-B0BF-DBB0-D3BEDEC9A324}" dt="2024-03-27T15:51:39.809" v="499" actId="1076"/>
          <ac:picMkLst>
            <pc:docMk/>
            <pc:sldMk cId="1222876594" sldId="375"/>
            <ac:picMk id="10" creationId="{62D58A1B-2F1A-1BCC-4711-DEE2FE9567B3}"/>
          </ac:picMkLst>
        </pc:picChg>
      </pc:sldChg>
      <pc:sldChg chg="modSp modNotes">
        <pc:chgData name="Sophie Holland" userId="S::sophie.holland@westminster-abbey.org::973f5038-f617-450a-8546-88bc9d3463c3" providerId="AD" clId="Web-{1CA011A3-EC23-B0BF-DBB0-D3BEDEC9A324}" dt="2024-03-27T15:54:02.848" v="524" actId="20577"/>
        <pc:sldMkLst>
          <pc:docMk/>
          <pc:sldMk cId="2759133365" sldId="376"/>
        </pc:sldMkLst>
        <pc:spChg chg="mod">
          <ac:chgData name="Sophie Holland" userId="S::sophie.holland@westminster-abbey.org::973f5038-f617-450a-8546-88bc9d3463c3" providerId="AD" clId="Web-{1CA011A3-EC23-B0BF-DBB0-D3BEDEC9A324}" dt="2024-03-27T15:54:02.848" v="524" actId="20577"/>
          <ac:spMkLst>
            <pc:docMk/>
            <pc:sldMk cId="2759133365" sldId="376"/>
            <ac:spMk id="3" creationId="{74A5BF1B-AC89-545A-8446-99E1D699CE4F}"/>
          </ac:spMkLst>
        </pc:spChg>
      </pc:sldChg>
      <pc:sldChg chg="modSp modNotes">
        <pc:chgData name="Sophie Holland" userId="S::sophie.holland@westminster-abbey.org::973f5038-f617-450a-8546-88bc9d3463c3" providerId="AD" clId="Web-{1CA011A3-EC23-B0BF-DBB0-D3BEDEC9A324}" dt="2024-03-27T15:55:10.540" v="544" actId="20577"/>
        <pc:sldMkLst>
          <pc:docMk/>
          <pc:sldMk cId="1573368064" sldId="377"/>
        </pc:sldMkLst>
        <pc:spChg chg="mod">
          <ac:chgData name="Sophie Holland" userId="S::sophie.holland@westminster-abbey.org::973f5038-f617-450a-8546-88bc9d3463c3" providerId="AD" clId="Web-{1CA011A3-EC23-B0BF-DBB0-D3BEDEC9A324}" dt="2024-03-27T15:55:10.540" v="544" actId="20577"/>
          <ac:spMkLst>
            <pc:docMk/>
            <pc:sldMk cId="1573368064" sldId="377"/>
            <ac:spMk id="3" creationId="{74A5BF1B-AC89-545A-8446-99E1D699CE4F}"/>
          </ac:spMkLst>
        </pc:spChg>
      </pc:sldChg>
      <pc:sldChg chg="modSp modNotes">
        <pc:chgData name="Sophie Holland" userId="S::sophie.holland@westminster-abbey.org::973f5038-f617-450a-8546-88bc9d3463c3" providerId="AD" clId="Web-{1CA011A3-EC23-B0BF-DBB0-D3BEDEC9A324}" dt="2024-03-27T15:56:22.466" v="591" actId="20577"/>
        <pc:sldMkLst>
          <pc:docMk/>
          <pc:sldMk cId="616823757" sldId="378"/>
        </pc:sldMkLst>
        <pc:spChg chg="mod">
          <ac:chgData name="Sophie Holland" userId="S::sophie.holland@westminster-abbey.org::973f5038-f617-450a-8546-88bc9d3463c3" providerId="AD" clId="Web-{1CA011A3-EC23-B0BF-DBB0-D3BEDEC9A324}" dt="2024-03-27T15:56:22.466" v="591" actId="20577"/>
          <ac:spMkLst>
            <pc:docMk/>
            <pc:sldMk cId="616823757" sldId="378"/>
            <ac:spMk id="3" creationId="{74A5BF1B-AC89-545A-8446-99E1D699CE4F}"/>
          </ac:spMkLst>
        </pc:spChg>
      </pc:sldChg>
      <pc:sldChg chg="modSp modNotes">
        <pc:chgData name="Sophie Holland" userId="S::sophie.holland@westminster-abbey.org::973f5038-f617-450a-8546-88bc9d3463c3" providerId="AD" clId="Web-{1CA011A3-EC23-B0BF-DBB0-D3BEDEC9A324}" dt="2024-03-27T15:56:45.717" v="600" actId="20577"/>
        <pc:sldMkLst>
          <pc:docMk/>
          <pc:sldMk cId="145814539" sldId="379"/>
        </pc:sldMkLst>
        <pc:spChg chg="mod">
          <ac:chgData name="Sophie Holland" userId="S::sophie.holland@westminster-abbey.org::973f5038-f617-450a-8546-88bc9d3463c3" providerId="AD" clId="Web-{1CA011A3-EC23-B0BF-DBB0-D3BEDEC9A324}" dt="2024-03-27T15:56:45.717" v="600" actId="20577"/>
          <ac:spMkLst>
            <pc:docMk/>
            <pc:sldMk cId="145814539" sldId="379"/>
            <ac:spMk id="3" creationId="{74A5BF1B-AC89-545A-8446-99E1D699CE4F}"/>
          </ac:spMkLst>
        </pc:spChg>
        <pc:spChg chg="mod">
          <ac:chgData name="Sophie Holland" userId="S::sophie.holland@westminster-abbey.org::973f5038-f617-450a-8546-88bc9d3463c3" providerId="AD" clId="Web-{1CA011A3-EC23-B0BF-DBB0-D3BEDEC9A324}" dt="2024-03-27T14:15:28.336" v="401" actId="20577"/>
          <ac:spMkLst>
            <pc:docMk/>
            <pc:sldMk cId="145814539" sldId="379"/>
            <ac:spMk id="11" creationId="{C478436B-4B01-E44C-9310-D52D2C2537E3}"/>
          </ac:spMkLst>
        </pc:spChg>
      </pc:sldChg>
      <pc:sldChg chg="modNotes">
        <pc:chgData name="Sophie Holland" userId="S::sophie.holland@westminster-abbey.org::973f5038-f617-450a-8546-88bc9d3463c3" providerId="AD" clId="Web-{1CA011A3-EC23-B0BF-DBB0-D3BEDEC9A324}" dt="2024-03-27T15:10:51.150" v="417"/>
        <pc:sldMkLst>
          <pc:docMk/>
          <pc:sldMk cId="1089888186" sldId="380"/>
        </pc:sldMkLst>
      </pc:sldChg>
      <pc:sldChg chg="addSp delSp modSp modNotes">
        <pc:chgData name="Sophie Holland" userId="S::sophie.holland@westminster-abbey.org::973f5038-f617-450a-8546-88bc9d3463c3" providerId="AD" clId="Web-{1CA011A3-EC23-B0BF-DBB0-D3BEDEC9A324}" dt="2024-03-27T15:28:10.414" v="490" actId="20577"/>
        <pc:sldMkLst>
          <pc:docMk/>
          <pc:sldMk cId="2663979259" sldId="381"/>
        </pc:sldMkLst>
        <pc:spChg chg="mod">
          <ac:chgData name="Sophie Holland" userId="S::sophie.holland@westminster-abbey.org::973f5038-f617-450a-8546-88bc9d3463c3" providerId="AD" clId="Web-{1CA011A3-EC23-B0BF-DBB0-D3BEDEC9A324}" dt="2024-03-27T15:28:10.414" v="490" actId="20577"/>
          <ac:spMkLst>
            <pc:docMk/>
            <pc:sldMk cId="2663979259" sldId="381"/>
            <ac:spMk id="3" creationId="{74A5BF1B-AC89-545A-8446-99E1D699CE4F}"/>
          </ac:spMkLst>
        </pc:spChg>
        <pc:picChg chg="add del mod">
          <ac:chgData name="Sophie Holland" userId="S::sophie.holland@westminster-abbey.org::973f5038-f617-450a-8546-88bc9d3463c3" providerId="AD" clId="Web-{1CA011A3-EC23-B0BF-DBB0-D3BEDEC9A324}" dt="2024-03-27T15:08:42.830" v="404"/>
          <ac:picMkLst>
            <pc:docMk/>
            <pc:sldMk cId="2663979259" sldId="381"/>
            <ac:picMk id="2" creationId="{BCDF01F1-26DB-1146-31CF-32819F561B46}"/>
          </ac:picMkLst>
        </pc:picChg>
        <pc:picChg chg="add mod">
          <ac:chgData name="Sophie Holland" userId="S::sophie.holland@westminster-abbey.org::973f5038-f617-450a-8546-88bc9d3463c3" providerId="AD" clId="Web-{1CA011A3-EC23-B0BF-DBB0-D3BEDEC9A324}" dt="2024-03-27T15:09:59.632" v="410" actId="1076"/>
          <ac:picMkLst>
            <pc:docMk/>
            <pc:sldMk cId="2663979259" sldId="381"/>
            <ac:picMk id="4" creationId="{A61D13CB-19A0-649F-A7D9-4D7F77931A7C}"/>
          </ac:picMkLst>
        </pc:picChg>
      </pc:sldChg>
      <pc:sldChg chg="modSp modNotes">
        <pc:chgData name="Sophie Holland" userId="S::sophie.holland@westminster-abbey.org::973f5038-f617-450a-8546-88bc9d3463c3" providerId="AD" clId="Web-{1CA011A3-EC23-B0BF-DBB0-D3BEDEC9A324}" dt="2024-03-27T15:10:56.620" v="420"/>
        <pc:sldMkLst>
          <pc:docMk/>
          <pc:sldMk cId="164710391" sldId="382"/>
        </pc:sldMkLst>
        <pc:spChg chg="mod">
          <ac:chgData name="Sophie Holland" userId="S::sophie.holland@westminster-abbey.org::973f5038-f617-450a-8546-88bc9d3463c3" providerId="AD" clId="Web-{1CA011A3-EC23-B0BF-DBB0-D3BEDEC9A324}" dt="2024-03-27T12:52:48.276" v="106" actId="20577"/>
          <ac:spMkLst>
            <pc:docMk/>
            <pc:sldMk cId="164710391" sldId="382"/>
            <ac:spMk id="3" creationId="{74A5BF1B-AC89-545A-8446-99E1D699CE4F}"/>
          </ac:spMkLst>
        </pc:spChg>
      </pc:sldChg>
    </pc:docChg>
  </pc:docChgLst>
  <pc:docChgLst>
    <pc:chgData name="Sophie Holland" userId="S::sophie.holland@westminster-abbey.org::973f5038-f617-450a-8546-88bc9d3463c3" providerId="AD" clId="Web-{C91BB150-89EB-9A49-D380-FFA3E66C8980}"/>
    <pc:docChg chg="modSld">
      <pc:chgData name="Sophie Holland" userId="S::sophie.holland@westminster-abbey.org::973f5038-f617-450a-8546-88bc9d3463c3" providerId="AD" clId="Web-{C91BB150-89EB-9A49-D380-FFA3E66C8980}" dt="2024-04-12T09:22:14.252" v="27" actId="20577"/>
      <pc:docMkLst>
        <pc:docMk/>
      </pc:docMkLst>
      <pc:sldChg chg="modSp">
        <pc:chgData name="Sophie Holland" userId="S::sophie.holland@westminster-abbey.org::973f5038-f617-450a-8546-88bc9d3463c3" providerId="AD" clId="Web-{C91BB150-89EB-9A49-D380-FFA3E66C8980}" dt="2024-04-12T08:46:25.743" v="15" actId="20577"/>
        <pc:sldMkLst>
          <pc:docMk/>
          <pc:sldMk cId="3712833313" sldId="365"/>
        </pc:sldMkLst>
        <pc:spChg chg="mod">
          <ac:chgData name="Sophie Holland" userId="S::sophie.holland@westminster-abbey.org::973f5038-f617-450a-8546-88bc9d3463c3" providerId="AD" clId="Web-{C91BB150-89EB-9A49-D380-FFA3E66C8980}" dt="2024-04-12T08:46:25.743" v="15" actId="20577"/>
          <ac:spMkLst>
            <pc:docMk/>
            <pc:sldMk cId="3712833313" sldId="365"/>
            <ac:spMk id="3" creationId="{74A5BF1B-AC89-545A-8446-99E1D699CE4F}"/>
          </ac:spMkLst>
        </pc:spChg>
      </pc:sldChg>
      <pc:sldChg chg="modSp">
        <pc:chgData name="Sophie Holland" userId="S::sophie.holland@westminster-abbey.org::973f5038-f617-450a-8546-88bc9d3463c3" providerId="AD" clId="Web-{C91BB150-89EB-9A49-D380-FFA3E66C8980}" dt="2024-04-12T09:22:14.252" v="27" actId="20577"/>
        <pc:sldMkLst>
          <pc:docMk/>
          <pc:sldMk cId="2663979259" sldId="381"/>
        </pc:sldMkLst>
        <pc:spChg chg="mod">
          <ac:chgData name="Sophie Holland" userId="S::sophie.holland@westminster-abbey.org::973f5038-f617-450a-8546-88bc9d3463c3" providerId="AD" clId="Web-{C91BB150-89EB-9A49-D380-FFA3E66C8980}" dt="2024-04-12T09:22:14.252" v="27" actId="20577"/>
          <ac:spMkLst>
            <pc:docMk/>
            <pc:sldMk cId="2663979259" sldId="381"/>
            <ac:spMk id="3" creationId="{74A5BF1B-AC89-545A-8446-99E1D699CE4F}"/>
          </ac:spMkLst>
        </pc:spChg>
      </pc:sldChg>
    </pc:docChg>
  </pc:docChgLst>
  <pc:docChgLst>
    <pc:chgData name="Sian Shaw" userId="S::sian.shaw@westminster-abbey.org::cf930bf7-ba7f-4ec0-9225-526cb0af2be3" providerId="AD" clId="Web-{70E6DEAD-E92E-8B76-D8FC-9F25F10F171D}"/>
    <pc:docChg chg="delSld modSld">
      <pc:chgData name="Sian Shaw" userId="S::sian.shaw@westminster-abbey.org::cf930bf7-ba7f-4ec0-9225-526cb0af2be3" providerId="AD" clId="Web-{70E6DEAD-E92E-8B76-D8FC-9F25F10F171D}" dt="2024-01-31T16:54:36.959" v="76"/>
      <pc:docMkLst>
        <pc:docMk/>
      </pc:docMkLst>
      <pc:sldChg chg="modSp">
        <pc:chgData name="Sian Shaw" userId="S::sian.shaw@westminster-abbey.org::cf930bf7-ba7f-4ec0-9225-526cb0af2be3" providerId="AD" clId="Web-{70E6DEAD-E92E-8B76-D8FC-9F25F10F171D}" dt="2024-01-31T16:21:20.462" v="64" actId="20577"/>
        <pc:sldMkLst>
          <pc:docMk/>
          <pc:sldMk cId="2504170983" sldId="359"/>
        </pc:sldMkLst>
        <pc:spChg chg="mod">
          <ac:chgData name="Sian Shaw" userId="S::sian.shaw@westminster-abbey.org::cf930bf7-ba7f-4ec0-9225-526cb0af2be3" providerId="AD" clId="Web-{70E6DEAD-E92E-8B76-D8FC-9F25F10F171D}" dt="2024-01-31T16:21:20.462" v="64" actId="20577"/>
          <ac:spMkLst>
            <pc:docMk/>
            <pc:sldMk cId="2504170983" sldId="359"/>
            <ac:spMk id="3" creationId="{7A05E08D-0B00-1145-84A5-9897F2C65236}"/>
          </ac:spMkLst>
        </pc:spChg>
        <pc:picChg chg="mod">
          <ac:chgData name="Sian Shaw" userId="S::sian.shaw@westminster-abbey.org::cf930bf7-ba7f-4ec0-9225-526cb0af2be3" providerId="AD" clId="Web-{70E6DEAD-E92E-8B76-D8FC-9F25F10F171D}" dt="2024-01-31T16:15:26.838" v="50" actId="14100"/>
          <ac:picMkLst>
            <pc:docMk/>
            <pc:sldMk cId="2504170983" sldId="359"/>
            <ac:picMk id="7" creationId="{00000000-0000-0000-0000-000000000000}"/>
          </ac:picMkLst>
        </pc:picChg>
      </pc:sldChg>
      <pc:sldChg chg="addSp modSp modNotes">
        <pc:chgData name="Sian Shaw" userId="S::sian.shaw@westminster-abbey.org::cf930bf7-ba7f-4ec0-9225-526cb0af2be3" providerId="AD" clId="Web-{70E6DEAD-E92E-8B76-D8FC-9F25F10F171D}" dt="2024-01-31T16:25:15.800" v="75" actId="20577"/>
        <pc:sldMkLst>
          <pc:docMk/>
          <pc:sldMk cId="2530999865" sldId="361"/>
        </pc:sldMkLst>
        <pc:spChg chg="mod">
          <ac:chgData name="Sian Shaw" userId="S::sian.shaw@westminster-abbey.org::cf930bf7-ba7f-4ec0-9225-526cb0af2be3" providerId="AD" clId="Web-{70E6DEAD-E92E-8B76-D8FC-9F25F10F171D}" dt="2024-01-31T16:25:03.112" v="70" actId="20577"/>
          <ac:spMkLst>
            <pc:docMk/>
            <pc:sldMk cId="2530999865" sldId="361"/>
            <ac:spMk id="2" creationId="{845911DD-FDEA-2740-986A-76597EF88EE0}"/>
          </ac:spMkLst>
        </pc:spChg>
        <pc:spChg chg="mod">
          <ac:chgData name="Sian Shaw" userId="S::sian.shaw@westminster-abbey.org::cf930bf7-ba7f-4ec0-9225-526cb0af2be3" providerId="AD" clId="Web-{70E6DEAD-E92E-8B76-D8FC-9F25F10F171D}" dt="2024-01-31T16:25:15.800" v="75" actId="20577"/>
          <ac:spMkLst>
            <pc:docMk/>
            <pc:sldMk cId="2530999865" sldId="361"/>
            <ac:spMk id="3" creationId="{63AAA43C-BF02-804E-BBDA-1E68D31053F2}"/>
          </ac:spMkLst>
        </pc:spChg>
        <pc:picChg chg="mod modCrop">
          <ac:chgData name="Sian Shaw" userId="S::sian.shaw@westminster-abbey.org::cf930bf7-ba7f-4ec0-9225-526cb0af2be3" providerId="AD" clId="Web-{70E6DEAD-E92E-8B76-D8FC-9F25F10F171D}" dt="2024-01-31T16:09:18.588" v="17" actId="14100"/>
          <ac:picMkLst>
            <pc:docMk/>
            <pc:sldMk cId="2530999865" sldId="361"/>
            <ac:picMk id="5" creationId="{00000000-0000-0000-0000-000000000000}"/>
          </ac:picMkLst>
        </pc:picChg>
        <pc:picChg chg="add mod">
          <ac:chgData name="Sian Shaw" userId="S::sian.shaw@westminster-abbey.org::cf930bf7-ba7f-4ec0-9225-526cb0af2be3" providerId="AD" clId="Web-{70E6DEAD-E92E-8B76-D8FC-9F25F10F171D}" dt="2024-01-31T16:09:08.666" v="14" actId="1076"/>
          <ac:picMkLst>
            <pc:docMk/>
            <pc:sldMk cId="2530999865" sldId="361"/>
            <ac:picMk id="7" creationId="{4628C01A-EE14-BC93-8346-C6F297660916}"/>
          </ac:picMkLst>
        </pc:picChg>
      </pc:sldChg>
      <pc:sldChg chg="modSp del">
        <pc:chgData name="Sian Shaw" userId="S::sian.shaw@westminster-abbey.org::cf930bf7-ba7f-4ec0-9225-526cb0af2be3" providerId="AD" clId="Web-{70E6DEAD-E92E-8B76-D8FC-9F25F10F171D}" dt="2024-01-31T16:54:36.959" v="76"/>
        <pc:sldMkLst>
          <pc:docMk/>
          <pc:sldMk cId="1099871868" sldId="362"/>
        </pc:sldMkLst>
        <pc:spChg chg="mod">
          <ac:chgData name="Sian Shaw" userId="S::sian.shaw@westminster-abbey.org::cf930bf7-ba7f-4ec0-9225-526cb0af2be3" providerId="AD" clId="Web-{70E6DEAD-E92E-8B76-D8FC-9F25F10F171D}" dt="2024-01-31T16:24:47.689" v="67" actId="20577"/>
          <ac:spMkLst>
            <pc:docMk/>
            <pc:sldMk cId="1099871868" sldId="362"/>
            <ac:spMk id="2" creationId="{4AA7539D-47A9-BF43-9C4C-1BD1B363CA32}"/>
          </ac:spMkLst>
        </pc:spChg>
      </pc:sldChg>
      <pc:sldChg chg="modSp">
        <pc:chgData name="Sian Shaw" userId="S::sian.shaw@westminster-abbey.org::cf930bf7-ba7f-4ec0-9225-526cb0af2be3" providerId="AD" clId="Web-{70E6DEAD-E92E-8B76-D8FC-9F25F10F171D}" dt="2024-01-31T15:34:35.617" v="4" actId="20577"/>
        <pc:sldMkLst>
          <pc:docMk/>
          <pc:sldMk cId="3712833313" sldId="365"/>
        </pc:sldMkLst>
        <pc:spChg chg="mod">
          <ac:chgData name="Sian Shaw" userId="S::sian.shaw@westminster-abbey.org::cf930bf7-ba7f-4ec0-9225-526cb0af2be3" providerId="AD" clId="Web-{70E6DEAD-E92E-8B76-D8FC-9F25F10F171D}" dt="2024-01-31T15:34:35.617" v="4" actId="20577"/>
          <ac:spMkLst>
            <pc:docMk/>
            <pc:sldMk cId="3712833313" sldId="365"/>
            <ac:spMk id="10" creationId="{CF47EDB7-E2B6-304F-8E49-1C030DA302A6}"/>
          </ac:spMkLst>
        </pc:spChg>
      </pc:sldChg>
    </pc:docChg>
  </pc:docChgLst>
  <pc:docChgLst>
    <pc:chgData name="Sophie Holland" userId="S::sophie.holland@westminster-abbey.org::973f5038-f617-450a-8546-88bc9d3463c3" providerId="AD" clId="Web-{4CEF4F84-DDC8-2C3E-601E-AF2F5A54C3FA}"/>
    <pc:docChg chg="modSld">
      <pc:chgData name="Sophie Holland" userId="S::sophie.holland@westminster-abbey.org::973f5038-f617-450a-8546-88bc9d3463c3" providerId="AD" clId="Web-{4CEF4F84-DDC8-2C3E-601E-AF2F5A54C3FA}" dt="2024-04-08T09:43:10.523" v="23" actId="20577"/>
      <pc:docMkLst>
        <pc:docMk/>
      </pc:docMkLst>
      <pc:sldChg chg="modSp">
        <pc:chgData name="Sophie Holland" userId="S::sophie.holland@westminster-abbey.org::973f5038-f617-450a-8546-88bc9d3463c3" providerId="AD" clId="Web-{4CEF4F84-DDC8-2C3E-601E-AF2F5A54C3FA}" dt="2024-04-08T09:37:30.110" v="8" actId="20577"/>
        <pc:sldMkLst>
          <pc:docMk/>
          <pc:sldMk cId="3712833313" sldId="365"/>
        </pc:sldMkLst>
        <pc:spChg chg="mod">
          <ac:chgData name="Sophie Holland" userId="S::sophie.holland@westminster-abbey.org::973f5038-f617-450a-8546-88bc9d3463c3" providerId="AD" clId="Web-{4CEF4F84-DDC8-2C3E-601E-AF2F5A54C3FA}" dt="2024-04-08T09:37:30.110" v="8" actId="20577"/>
          <ac:spMkLst>
            <pc:docMk/>
            <pc:sldMk cId="3712833313" sldId="365"/>
            <ac:spMk id="3" creationId="{74A5BF1B-AC89-545A-8446-99E1D699CE4F}"/>
          </ac:spMkLst>
        </pc:spChg>
      </pc:sldChg>
      <pc:sldChg chg="modSp">
        <pc:chgData name="Sophie Holland" userId="S::sophie.holland@westminster-abbey.org::973f5038-f617-450a-8546-88bc9d3463c3" providerId="AD" clId="Web-{4CEF4F84-DDC8-2C3E-601E-AF2F5A54C3FA}" dt="2024-04-08T09:41:31.251" v="14" actId="1076"/>
        <pc:sldMkLst>
          <pc:docMk/>
          <pc:sldMk cId="1222876594" sldId="375"/>
        </pc:sldMkLst>
        <pc:spChg chg="mod">
          <ac:chgData name="Sophie Holland" userId="S::sophie.holland@westminster-abbey.org::973f5038-f617-450a-8546-88bc9d3463c3" providerId="AD" clId="Web-{4CEF4F84-DDC8-2C3E-601E-AF2F5A54C3FA}" dt="2024-04-08T09:41:31.188" v="9" actId="1076"/>
          <ac:spMkLst>
            <pc:docMk/>
            <pc:sldMk cId="1222876594" sldId="375"/>
            <ac:spMk id="4" creationId="{62850E0D-18CE-A7EB-045F-099E0732F183}"/>
          </ac:spMkLst>
        </pc:spChg>
        <pc:spChg chg="mod">
          <ac:chgData name="Sophie Holland" userId="S::sophie.holland@westminster-abbey.org::973f5038-f617-450a-8546-88bc9d3463c3" providerId="AD" clId="Web-{4CEF4F84-DDC8-2C3E-601E-AF2F5A54C3FA}" dt="2024-04-08T09:41:31.204" v="10" actId="1076"/>
          <ac:spMkLst>
            <pc:docMk/>
            <pc:sldMk cId="1222876594" sldId="375"/>
            <ac:spMk id="12" creationId="{FC9981DB-B09D-6105-D89B-46A47BA8885F}"/>
          </ac:spMkLst>
        </pc:spChg>
        <pc:spChg chg="mod">
          <ac:chgData name="Sophie Holland" userId="S::sophie.holland@westminster-abbey.org::973f5038-f617-450a-8546-88bc9d3463c3" providerId="AD" clId="Web-{4CEF4F84-DDC8-2C3E-601E-AF2F5A54C3FA}" dt="2024-04-08T09:41:31.204" v="11" actId="1076"/>
          <ac:spMkLst>
            <pc:docMk/>
            <pc:sldMk cId="1222876594" sldId="375"/>
            <ac:spMk id="13" creationId="{958C691E-5E9C-A95C-83A4-7DEE889BE6A5}"/>
          </ac:spMkLst>
        </pc:spChg>
        <pc:spChg chg="mod">
          <ac:chgData name="Sophie Holland" userId="S::sophie.holland@westminster-abbey.org::973f5038-f617-450a-8546-88bc9d3463c3" providerId="AD" clId="Web-{4CEF4F84-DDC8-2C3E-601E-AF2F5A54C3FA}" dt="2024-04-08T09:41:31.219" v="12" actId="1076"/>
          <ac:spMkLst>
            <pc:docMk/>
            <pc:sldMk cId="1222876594" sldId="375"/>
            <ac:spMk id="14" creationId="{5C670AF8-A5BC-D9CA-CEA3-F657D77C4753}"/>
          </ac:spMkLst>
        </pc:spChg>
        <pc:spChg chg="mod">
          <ac:chgData name="Sophie Holland" userId="S::sophie.holland@westminster-abbey.org::973f5038-f617-450a-8546-88bc9d3463c3" providerId="AD" clId="Web-{4CEF4F84-DDC8-2C3E-601E-AF2F5A54C3FA}" dt="2024-04-08T09:41:31.235" v="13" actId="1076"/>
          <ac:spMkLst>
            <pc:docMk/>
            <pc:sldMk cId="1222876594" sldId="375"/>
            <ac:spMk id="15" creationId="{9B2FB508-A9AA-7102-CE72-0DCF20D2079C}"/>
          </ac:spMkLst>
        </pc:spChg>
        <pc:spChg chg="mod">
          <ac:chgData name="Sophie Holland" userId="S::sophie.holland@westminster-abbey.org::973f5038-f617-450a-8546-88bc9d3463c3" providerId="AD" clId="Web-{4CEF4F84-DDC8-2C3E-601E-AF2F5A54C3FA}" dt="2024-04-08T09:41:31.251" v="14" actId="1076"/>
          <ac:spMkLst>
            <pc:docMk/>
            <pc:sldMk cId="1222876594" sldId="375"/>
            <ac:spMk id="17" creationId="{F355DAE1-9417-2632-1C82-4AC119AC6E83}"/>
          </ac:spMkLst>
        </pc:spChg>
      </pc:sldChg>
      <pc:sldChg chg="modSp">
        <pc:chgData name="Sophie Holland" userId="S::sophie.holland@westminster-abbey.org::973f5038-f617-450a-8546-88bc9d3463c3" providerId="AD" clId="Web-{4CEF4F84-DDC8-2C3E-601E-AF2F5A54C3FA}" dt="2024-04-08T09:42:34.770" v="19" actId="20577"/>
        <pc:sldMkLst>
          <pc:docMk/>
          <pc:sldMk cId="1573368064" sldId="377"/>
        </pc:sldMkLst>
        <pc:spChg chg="mod">
          <ac:chgData name="Sophie Holland" userId="S::sophie.holland@westminster-abbey.org::973f5038-f617-450a-8546-88bc9d3463c3" providerId="AD" clId="Web-{4CEF4F84-DDC8-2C3E-601E-AF2F5A54C3FA}" dt="2024-04-08T09:42:34.770" v="19" actId="20577"/>
          <ac:spMkLst>
            <pc:docMk/>
            <pc:sldMk cId="1573368064" sldId="377"/>
            <ac:spMk id="3" creationId="{74A5BF1B-AC89-545A-8446-99E1D699CE4F}"/>
          </ac:spMkLst>
        </pc:spChg>
      </pc:sldChg>
      <pc:sldChg chg="modSp">
        <pc:chgData name="Sophie Holland" userId="S::sophie.holland@westminster-abbey.org::973f5038-f617-450a-8546-88bc9d3463c3" providerId="AD" clId="Web-{4CEF4F84-DDC8-2C3E-601E-AF2F5A54C3FA}" dt="2024-04-08T09:43:10.523" v="23" actId="20577"/>
        <pc:sldMkLst>
          <pc:docMk/>
          <pc:sldMk cId="1089888186" sldId="380"/>
        </pc:sldMkLst>
        <pc:spChg chg="mod">
          <ac:chgData name="Sophie Holland" userId="S::sophie.holland@westminster-abbey.org::973f5038-f617-450a-8546-88bc9d3463c3" providerId="AD" clId="Web-{4CEF4F84-DDC8-2C3E-601E-AF2F5A54C3FA}" dt="2024-04-08T09:43:10.523" v="23" actId="20577"/>
          <ac:spMkLst>
            <pc:docMk/>
            <pc:sldMk cId="1089888186" sldId="380"/>
            <ac:spMk id="3" creationId="{74A5BF1B-AC89-545A-8446-99E1D699CE4F}"/>
          </ac:spMkLst>
        </pc:spChg>
      </pc:sldChg>
    </pc:docChg>
  </pc:docChgLst>
  <pc:docChgLst>
    <pc:chgData name="Sian Shaw" userId="S::sian.shaw@westminster-abbey.org::cf930bf7-ba7f-4ec0-9225-526cb0af2be3" providerId="AD" clId="Web-{DDA4A0F7-E8E6-F6C7-3761-7E7CD3A2CE14}"/>
    <pc:docChg chg="modSld">
      <pc:chgData name="Sian Shaw" userId="S::sian.shaw@westminster-abbey.org::cf930bf7-ba7f-4ec0-9225-526cb0af2be3" providerId="AD" clId="Web-{DDA4A0F7-E8E6-F6C7-3761-7E7CD3A2CE14}" dt="2024-06-03T10:18:14.342" v="5"/>
      <pc:docMkLst>
        <pc:docMk/>
      </pc:docMkLst>
      <pc:sldChg chg="modSp">
        <pc:chgData name="Sian Shaw" userId="S::sian.shaw@westminster-abbey.org::cf930bf7-ba7f-4ec0-9225-526cb0af2be3" providerId="AD" clId="Web-{DDA4A0F7-E8E6-F6C7-3761-7E7CD3A2CE14}" dt="2024-06-03T10:17:33.995" v="1" actId="20577"/>
        <pc:sldMkLst>
          <pc:docMk/>
          <pc:sldMk cId="145814539" sldId="379"/>
        </pc:sldMkLst>
        <pc:spChg chg="mod">
          <ac:chgData name="Sian Shaw" userId="S::sian.shaw@westminster-abbey.org::cf930bf7-ba7f-4ec0-9225-526cb0af2be3" providerId="AD" clId="Web-{DDA4A0F7-E8E6-F6C7-3761-7E7CD3A2CE14}" dt="2024-06-03T10:17:33.995" v="1" actId="20577"/>
          <ac:spMkLst>
            <pc:docMk/>
            <pc:sldMk cId="145814539" sldId="379"/>
            <ac:spMk id="3" creationId="{74A5BF1B-AC89-545A-8446-99E1D699CE4F}"/>
          </ac:spMkLst>
        </pc:spChg>
      </pc:sldChg>
      <pc:sldChg chg="modSp delCm">
        <pc:chgData name="Sian Shaw" userId="S::sian.shaw@westminster-abbey.org::cf930bf7-ba7f-4ec0-9225-526cb0af2be3" providerId="AD" clId="Web-{DDA4A0F7-E8E6-F6C7-3761-7E7CD3A2CE14}" dt="2024-06-03T10:18:14.342" v="5"/>
        <pc:sldMkLst>
          <pc:docMk/>
          <pc:sldMk cId="335759159" sldId="386"/>
        </pc:sldMkLst>
        <pc:picChg chg="mod modCrop">
          <ac:chgData name="Sian Shaw" userId="S::sian.shaw@westminster-abbey.org::cf930bf7-ba7f-4ec0-9225-526cb0af2be3" providerId="AD" clId="Web-{DDA4A0F7-E8E6-F6C7-3761-7E7CD3A2CE14}" dt="2024-06-03T10:18:11.326" v="4" actId="1076"/>
          <ac:picMkLst>
            <pc:docMk/>
            <pc:sldMk cId="335759159" sldId="386"/>
            <ac:picMk id="9" creationId="{00286C01-13D5-F18B-1178-3BCE4147C87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ian Shaw" userId="S::sian.shaw@westminster-abbey.org::cf930bf7-ba7f-4ec0-9225-526cb0af2be3" providerId="AD" clId="Web-{DDA4A0F7-E8E6-F6C7-3761-7E7CD3A2CE14}" dt="2024-06-03T10:18:14.342" v="5"/>
              <pc2:cmMkLst xmlns:pc2="http://schemas.microsoft.com/office/powerpoint/2019/9/main/command">
                <pc:docMk/>
                <pc:sldMk cId="335759159" sldId="386"/>
                <pc2:cmMk id="{91DF6CEF-013E-4C4D-9057-801FDD02F2E7}"/>
              </pc2:cmMkLst>
            </pc226:cmChg>
          </p:ext>
        </pc:extLst>
      </pc:sldChg>
    </pc:docChg>
  </pc:docChgLst>
  <pc:docChgLst>
    <pc:chgData name="Lou Cash" userId="S::lou.cash@westminster-abbey.org::86be4a58-c22e-4e67-b9c9-cb87f0968146" providerId="AD" clId="Web-{652D7E04-C4F6-832B-E402-8A475623374D}"/>
    <pc:docChg chg="modSld sldOrd">
      <pc:chgData name="Lou Cash" userId="S::lou.cash@westminster-abbey.org::86be4a58-c22e-4e67-b9c9-cb87f0968146" providerId="AD" clId="Web-{652D7E04-C4F6-832B-E402-8A475623374D}" dt="2021-11-26T11:48:58.033" v="44" actId="20577"/>
      <pc:docMkLst>
        <pc:docMk/>
      </pc:docMkLst>
      <pc:sldChg chg="modSp ord">
        <pc:chgData name="Lou Cash" userId="S::lou.cash@westminster-abbey.org::86be4a58-c22e-4e67-b9c9-cb87f0968146" providerId="AD" clId="Web-{652D7E04-C4F6-832B-E402-8A475623374D}" dt="2021-11-26T11:48:58.033" v="44" actId="20577"/>
        <pc:sldMkLst>
          <pc:docMk/>
          <pc:sldMk cId="927207849" sldId="316"/>
        </pc:sldMkLst>
        <pc:spChg chg="mod">
          <ac:chgData name="Lou Cash" userId="S::lou.cash@westminster-abbey.org::86be4a58-c22e-4e67-b9c9-cb87f0968146" providerId="AD" clId="Web-{652D7E04-C4F6-832B-E402-8A475623374D}" dt="2021-11-26T11:48:58.033" v="44" actId="20577"/>
          <ac:spMkLst>
            <pc:docMk/>
            <pc:sldMk cId="927207849" sldId="316"/>
            <ac:spMk id="11" creationId="{9DC6E8CD-F385-1742-8A3A-93E1A6C062FE}"/>
          </ac:spMkLst>
        </pc:spChg>
      </pc:sldChg>
    </pc:docChg>
  </pc:docChgLst>
  <pc:docChgLst>
    <pc:chgData name="Sophie Holland" userId="S::sophie.holland@westminster-abbey.org::973f5038-f617-450a-8546-88bc9d3463c3" providerId="AD" clId="Web-{4E07009B-7BE7-AFD3-78FE-1A63F74A7541}"/>
    <pc:docChg chg="modSld">
      <pc:chgData name="Sophie Holland" userId="S::sophie.holland@westminster-abbey.org::973f5038-f617-450a-8546-88bc9d3463c3" providerId="AD" clId="Web-{4E07009B-7BE7-AFD3-78FE-1A63F74A7541}" dt="2024-04-16T13:01:30.911" v="6" actId="20577"/>
      <pc:docMkLst>
        <pc:docMk/>
      </pc:docMkLst>
      <pc:sldChg chg="modSp">
        <pc:chgData name="Sophie Holland" userId="S::sophie.holland@westminster-abbey.org::973f5038-f617-450a-8546-88bc9d3463c3" providerId="AD" clId="Web-{4E07009B-7BE7-AFD3-78FE-1A63F74A7541}" dt="2024-04-16T13:01:30.911" v="6" actId="20577"/>
        <pc:sldMkLst>
          <pc:docMk/>
          <pc:sldMk cId="1222876594" sldId="375"/>
        </pc:sldMkLst>
        <pc:spChg chg="mod">
          <ac:chgData name="Sophie Holland" userId="S::sophie.holland@westminster-abbey.org::973f5038-f617-450a-8546-88bc9d3463c3" providerId="AD" clId="Web-{4E07009B-7BE7-AFD3-78FE-1A63F74A7541}" dt="2024-04-16T13:01:30.911" v="6" actId="20577"/>
          <ac:spMkLst>
            <pc:docMk/>
            <pc:sldMk cId="1222876594" sldId="375"/>
            <ac:spMk id="3" creationId="{74A5BF1B-AC89-545A-8446-99E1D699CE4F}"/>
          </ac:spMkLst>
        </pc:spChg>
      </pc:sldChg>
    </pc:docChg>
  </pc:docChgLst>
  <pc:docChgLst>
    <pc:chgData name="Sian Shaw" userId="S::sian.shaw@westminster-abbey.org::cf930bf7-ba7f-4ec0-9225-526cb0af2be3" providerId="AD" clId="Web-{BB34B7AC-1137-EA42-73A4-CE696FD4BAAF}"/>
    <pc:docChg chg="mod">
      <pc:chgData name="Sian Shaw" userId="S::sian.shaw@westminster-abbey.org::cf930bf7-ba7f-4ec0-9225-526cb0af2be3" providerId="AD" clId="Web-{BB34B7AC-1137-EA42-73A4-CE696FD4BAAF}" dt="2024-03-26T10:53:23.645" v="2"/>
      <pc:docMkLst>
        <pc:docMk/>
      </pc:docMkLst>
      <pc:sldChg chg="addCm">
        <pc:chgData name="Sian Shaw" userId="S::sian.shaw@westminster-abbey.org::cf930bf7-ba7f-4ec0-9225-526cb0af2be3" providerId="AD" clId="Web-{BB34B7AC-1137-EA42-73A4-CE696FD4BAAF}" dt="2024-03-26T10:53:23.645" v="2"/>
        <pc:sldMkLst>
          <pc:docMk/>
          <pc:sldMk cId="4213500498" sldId="341"/>
        </pc:sldMkLst>
      </pc:sldChg>
      <pc:sldChg chg="addCm">
        <pc:chgData name="Sian Shaw" userId="S::sian.shaw@westminster-abbey.org::cf930bf7-ba7f-4ec0-9225-526cb0af2be3" providerId="AD" clId="Web-{BB34B7AC-1137-EA42-73A4-CE696FD4BAAF}" dt="2024-03-26T10:10:46.629" v="1"/>
        <pc:sldMkLst>
          <pc:docMk/>
          <pc:sldMk cId="617494543" sldId="368"/>
        </pc:sldMkLst>
      </pc:sldChg>
    </pc:docChg>
  </pc:docChgLst>
  <pc:docChgLst>
    <pc:chgData name="Sophie Holland" userId="S::sophie.holland@westminster-abbey.org::973f5038-f617-450a-8546-88bc9d3463c3" providerId="AD" clId="Web-{6F67CFFA-F6CD-B63F-E4CF-C40CE6F2303E}"/>
    <pc:docChg chg="addSld modSld">
      <pc:chgData name="Sophie Holland" userId="S::sophie.holland@westminster-abbey.org::973f5038-f617-450a-8546-88bc9d3463c3" providerId="AD" clId="Web-{6F67CFFA-F6CD-B63F-E4CF-C40CE6F2303E}" dt="2024-03-28T11:27:38.575" v="348"/>
      <pc:docMkLst>
        <pc:docMk/>
      </pc:docMkLst>
      <pc:sldChg chg="modSp">
        <pc:chgData name="Sophie Holland" userId="S::sophie.holland@westminster-abbey.org::973f5038-f617-450a-8546-88bc9d3463c3" providerId="AD" clId="Web-{6F67CFFA-F6CD-B63F-E4CF-C40CE6F2303E}" dt="2024-03-28T11:06:21.288" v="195" actId="14100"/>
        <pc:sldMkLst>
          <pc:docMk/>
          <pc:sldMk cId="4213500498" sldId="341"/>
        </pc:sldMkLst>
        <pc:picChg chg="mod">
          <ac:chgData name="Sophie Holland" userId="S::sophie.holland@westminster-abbey.org::973f5038-f617-450a-8546-88bc9d3463c3" providerId="AD" clId="Web-{6F67CFFA-F6CD-B63F-E4CF-C40CE6F2303E}" dt="2024-03-28T11:06:21.288" v="195" actId="14100"/>
          <ac:picMkLst>
            <pc:docMk/>
            <pc:sldMk cId="4213500498" sldId="341"/>
            <ac:picMk id="2" creationId="{81516BB1-9BE2-C3DD-7833-E1F548AA1FBF}"/>
          </ac:picMkLst>
        </pc:picChg>
      </pc:sldChg>
      <pc:sldChg chg="addSp delSp modSp modNotes">
        <pc:chgData name="Sophie Holland" userId="S::sophie.holland@westminster-abbey.org::973f5038-f617-450a-8546-88bc9d3463c3" providerId="AD" clId="Web-{6F67CFFA-F6CD-B63F-E4CF-C40CE6F2303E}" dt="2024-03-28T11:18:06.637" v="286" actId="1076"/>
        <pc:sldMkLst>
          <pc:docMk/>
          <pc:sldMk cId="1222876594" sldId="375"/>
        </pc:sldMkLst>
        <pc:spChg chg="mod">
          <ac:chgData name="Sophie Holland" userId="S::sophie.holland@westminster-abbey.org::973f5038-f617-450a-8546-88bc9d3463c3" providerId="AD" clId="Web-{6F67CFFA-F6CD-B63F-E4CF-C40CE6F2303E}" dt="2024-03-28T11:18:06.637" v="286" actId="1076"/>
          <ac:spMkLst>
            <pc:docMk/>
            <pc:sldMk cId="1222876594" sldId="375"/>
            <ac:spMk id="3" creationId="{74A5BF1B-AC89-545A-8446-99E1D699CE4F}"/>
          </ac:spMkLst>
        </pc:spChg>
        <pc:spChg chg="add mod">
          <ac:chgData name="Sophie Holland" userId="S::sophie.holland@westminster-abbey.org::973f5038-f617-450a-8546-88bc9d3463c3" providerId="AD" clId="Web-{6F67CFFA-F6CD-B63F-E4CF-C40CE6F2303E}" dt="2024-03-28T11:16:54.666" v="285" actId="1076"/>
          <ac:spMkLst>
            <pc:docMk/>
            <pc:sldMk cId="1222876594" sldId="375"/>
            <ac:spMk id="4" creationId="{62850E0D-18CE-A7EB-045F-099E0732F183}"/>
          </ac:spMkLst>
        </pc:spChg>
        <pc:spChg chg="add mod">
          <ac:chgData name="Sophie Holland" userId="S::sophie.holland@westminster-abbey.org::973f5038-f617-450a-8546-88bc9d3463c3" providerId="AD" clId="Web-{6F67CFFA-F6CD-B63F-E4CF-C40CE6F2303E}" dt="2024-03-28T11:16:48.791" v="283" actId="1076"/>
          <ac:spMkLst>
            <pc:docMk/>
            <pc:sldMk cId="1222876594" sldId="375"/>
            <ac:spMk id="12" creationId="{FC9981DB-B09D-6105-D89B-46A47BA8885F}"/>
          </ac:spMkLst>
        </pc:spChg>
        <pc:spChg chg="add mod">
          <ac:chgData name="Sophie Holland" userId="S::sophie.holland@westminster-abbey.org::973f5038-f617-450a-8546-88bc9d3463c3" providerId="AD" clId="Web-{6F67CFFA-F6CD-B63F-E4CF-C40CE6F2303E}" dt="2024-03-28T11:16:05.977" v="275" actId="1076"/>
          <ac:spMkLst>
            <pc:docMk/>
            <pc:sldMk cId="1222876594" sldId="375"/>
            <ac:spMk id="13" creationId="{958C691E-5E9C-A95C-83A4-7DEE889BE6A5}"/>
          </ac:spMkLst>
        </pc:spChg>
        <pc:spChg chg="add del mod">
          <ac:chgData name="Sophie Holland" userId="S::sophie.holland@westminster-abbey.org::973f5038-f617-450a-8546-88bc9d3463c3" providerId="AD" clId="Web-{6F67CFFA-F6CD-B63F-E4CF-C40CE6F2303E}" dt="2024-03-28T11:16:19.883" v="278" actId="1076"/>
          <ac:spMkLst>
            <pc:docMk/>
            <pc:sldMk cId="1222876594" sldId="375"/>
            <ac:spMk id="14" creationId="{5C670AF8-A5BC-D9CA-CEA3-F657D77C4753}"/>
          </ac:spMkLst>
        </pc:spChg>
        <pc:spChg chg="add mod">
          <ac:chgData name="Sophie Holland" userId="S::sophie.holland@westminster-abbey.org::973f5038-f617-450a-8546-88bc9d3463c3" providerId="AD" clId="Web-{6F67CFFA-F6CD-B63F-E4CF-C40CE6F2303E}" dt="2024-03-28T11:16:29.274" v="279" actId="1076"/>
          <ac:spMkLst>
            <pc:docMk/>
            <pc:sldMk cId="1222876594" sldId="375"/>
            <ac:spMk id="15" creationId="{9B2FB508-A9AA-7102-CE72-0DCF20D2079C}"/>
          </ac:spMkLst>
        </pc:spChg>
        <pc:spChg chg="add del">
          <ac:chgData name="Sophie Holland" userId="S::sophie.holland@westminster-abbey.org::973f5038-f617-450a-8546-88bc9d3463c3" providerId="AD" clId="Web-{6F67CFFA-F6CD-B63F-E4CF-C40CE6F2303E}" dt="2024-03-28T11:02:09.546" v="151"/>
          <ac:spMkLst>
            <pc:docMk/>
            <pc:sldMk cId="1222876594" sldId="375"/>
            <ac:spMk id="16" creationId="{82FEE876-CCE9-3842-D6F4-B6BA5A1AF6BD}"/>
          </ac:spMkLst>
        </pc:spChg>
        <pc:spChg chg="add mod">
          <ac:chgData name="Sophie Holland" userId="S::sophie.holland@westminster-abbey.org::973f5038-f617-450a-8546-88bc9d3463c3" providerId="AD" clId="Web-{6F67CFFA-F6CD-B63F-E4CF-C40CE6F2303E}" dt="2024-03-28T11:16:38.337" v="281" actId="1076"/>
          <ac:spMkLst>
            <pc:docMk/>
            <pc:sldMk cId="1222876594" sldId="375"/>
            <ac:spMk id="17" creationId="{F355DAE1-9417-2632-1C82-4AC119AC6E83}"/>
          </ac:spMkLst>
        </pc:spChg>
        <pc:picChg chg="del mod">
          <ac:chgData name="Sophie Holland" userId="S::sophie.holland@westminster-abbey.org::973f5038-f617-450a-8546-88bc9d3463c3" providerId="AD" clId="Web-{6F67CFFA-F6CD-B63F-E4CF-C40CE6F2303E}" dt="2024-03-28T11:11:16.218" v="246"/>
          <ac:picMkLst>
            <pc:docMk/>
            <pc:sldMk cId="1222876594" sldId="375"/>
            <ac:picMk id="2" creationId="{0F3B067E-50BF-B022-B031-3A14B1DA6710}"/>
          </ac:picMkLst>
        </pc:picChg>
        <pc:picChg chg="del mod">
          <ac:chgData name="Sophie Holland" userId="S::sophie.holland@westminster-abbey.org::973f5038-f617-450a-8546-88bc9d3463c3" providerId="AD" clId="Web-{6F67CFFA-F6CD-B63F-E4CF-C40CE6F2303E}" dt="2024-03-28T11:11:15.734" v="245"/>
          <ac:picMkLst>
            <pc:docMk/>
            <pc:sldMk cId="1222876594" sldId="375"/>
            <ac:picMk id="5" creationId="{44ACBAF5-34EF-8DB6-86B9-14BCBE00BE61}"/>
          </ac:picMkLst>
        </pc:picChg>
        <pc:picChg chg="del mod">
          <ac:chgData name="Sophie Holland" userId="S::sophie.holland@westminster-abbey.org::973f5038-f617-450a-8546-88bc9d3463c3" providerId="AD" clId="Web-{6F67CFFA-F6CD-B63F-E4CF-C40CE6F2303E}" dt="2024-03-28T11:11:14.609" v="242"/>
          <ac:picMkLst>
            <pc:docMk/>
            <pc:sldMk cId="1222876594" sldId="375"/>
            <ac:picMk id="7" creationId="{110BB6CA-C10D-0F8C-25A9-324EC2F11AED}"/>
          </ac:picMkLst>
        </pc:picChg>
        <pc:picChg chg="del mod">
          <ac:chgData name="Sophie Holland" userId="S::sophie.holland@westminster-abbey.org::973f5038-f617-450a-8546-88bc9d3463c3" providerId="AD" clId="Web-{6F67CFFA-F6CD-B63F-E4CF-C40CE6F2303E}" dt="2024-03-28T11:11:15" v="243"/>
          <ac:picMkLst>
            <pc:docMk/>
            <pc:sldMk cId="1222876594" sldId="375"/>
            <ac:picMk id="8" creationId="{363820CA-C3FF-957B-43C3-6B4ED39FB5CA}"/>
          </ac:picMkLst>
        </pc:picChg>
        <pc:picChg chg="del mod">
          <ac:chgData name="Sophie Holland" userId="S::sophie.holland@westminster-abbey.org::973f5038-f617-450a-8546-88bc9d3463c3" providerId="AD" clId="Web-{6F67CFFA-F6CD-B63F-E4CF-C40CE6F2303E}" dt="2024-03-28T11:11:15.375" v="244"/>
          <ac:picMkLst>
            <pc:docMk/>
            <pc:sldMk cId="1222876594" sldId="375"/>
            <ac:picMk id="9" creationId="{989BC86B-D250-E75E-5F5E-8E59C12A0CC9}"/>
          </ac:picMkLst>
        </pc:picChg>
        <pc:picChg chg="del mod">
          <ac:chgData name="Sophie Holland" userId="S::sophie.holland@westminster-abbey.org::973f5038-f617-450a-8546-88bc9d3463c3" providerId="AD" clId="Web-{6F67CFFA-F6CD-B63F-E4CF-C40CE6F2303E}" dt="2024-03-28T11:11:16.562" v="247"/>
          <ac:picMkLst>
            <pc:docMk/>
            <pc:sldMk cId="1222876594" sldId="375"/>
            <ac:picMk id="10" creationId="{62D58A1B-2F1A-1BCC-4711-DEE2FE9567B3}"/>
          </ac:picMkLst>
        </pc:picChg>
        <pc:picChg chg="add mod">
          <ac:chgData name="Sophie Holland" userId="S::sophie.holland@westminster-abbey.org::973f5038-f617-450a-8546-88bc9d3463c3" providerId="AD" clId="Web-{6F67CFFA-F6CD-B63F-E4CF-C40CE6F2303E}" dt="2024-03-28T11:15:52.336" v="268" actId="1076"/>
          <ac:picMkLst>
            <pc:docMk/>
            <pc:sldMk cId="1222876594" sldId="375"/>
            <ac:picMk id="19" creationId="{39BC9344-4530-3959-DF52-4D456C43EFF6}"/>
          </ac:picMkLst>
        </pc:picChg>
        <pc:picChg chg="add mod">
          <ac:chgData name="Sophie Holland" userId="S::sophie.holland@westminster-abbey.org::973f5038-f617-450a-8546-88bc9d3463c3" providerId="AD" clId="Web-{6F67CFFA-F6CD-B63F-E4CF-C40CE6F2303E}" dt="2024-03-28T11:15:52.336" v="269" actId="1076"/>
          <ac:picMkLst>
            <pc:docMk/>
            <pc:sldMk cId="1222876594" sldId="375"/>
            <ac:picMk id="21" creationId="{DA9BFA43-7CB4-B90A-1DA2-BAD05503B716}"/>
          </ac:picMkLst>
        </pc:picChg>
        <pc:picChg chg="add mod">
          <ac:chgData name="Sophie Holland" userId="S::sophie.holland@westminster-abbey.org::973f5038-f617-450a-8546-88bc9d3463c3" providerId="AD" clId="Web-{6F67CFFA-F6CD-B63F-E4CF-C40CE6F2303E}" dt="2024-03-28T11:15:52.351" v="270" actId="1076"/>
          <ac:picMkLst>
            <pc:docMk/>
            <pc:sldMk cId="1222876594" sldId="375"/>
            <ac:picMk id="23" creationId="{96E762A8-F6F0-8D81-B81C-BE15A6AB259C}"/>
          </ac:picMkLst>
        </pc:picChg>
        <pc:picChg chg="add mod">
          <ac:chgData name="Sophie Holland" userId="S::sophie.holland@westminster-abbey.org::973f5038-f617-450a-8546-88bc9d3463c3" providerId="AD" clId="Web-{6F67CFFA-F6CD-B63F-E4CF-C40CE6F2303E}" dt="2024-03-28T11:15:52.367" v="271" actId="1076"/>
          <ac:picMkLst>
            <pc:docMk/>
            <pc:sldMk cId="1222876594" sldId="375"/>
            <ac:picMk id="25" creationId="{5BF7882E-99D6-8648-8317-951AD482537F}"/>
          </ac:picMkLst>
        </pc:picChg>
        <pc:picChg chg="add mod">
          <ac:chgData name="Sophie Holland" userId="S::sophie.holland@westminster-abbey.org::973f5038-f617-450a-8546-88bc9d3463c3" providerId="AD" clId="Web-{6F67CFFA-F6CD-B63F-E4CF-C40CE6F2303E}" dt="2024-03-28T11:15:52.383" v="272" actId="1076"/>
          <ac:picMkLst>
            <pc:docMk/>
            <pc:sldMk cId="1222876594" sldId="375"/>
            <ac:picMk id="27" creationId="{DC61E311-C3F6-5E5E-A90A-8B4168C1B41D}"/>
          </ac:picMkLst>
        </pc:picChg>
        <pc:picChg chg="add mod">
          <ac:chgData name="Sophie Holland" userId="S::sophie.holland@westminster-abbey.org::973f5038-f617-450a-8546-88bc9d3463c3" providerId="AD" clId="Web-{6F67CFFA-F6CD-B63F-E4CF-C40CE6F2303E}" dt="2024-03-28T11:15:52.398" v="273" actId="1076"/>
          <ac:picMkLst>
            <pc:docMk/>
            <pc:sldMk cId="1222876594" sldId="375"/>
            <ac:picMk id="29" creationId="{3AC2E2F7-E842-8980-9795-5A745BB61845}"/>
          </ac:picMkLst>
        </pc:picChg>
      </pc:sldChg>
      <pc:sldChg chg="addSp delSp modSp">
        <pc:chgData name="Sophie Holland" userId="S::sophie.holland@westminster-abbey.org::973f5038-f617-450a-8546-88bc9d3463c3" providerId="AD" clId="Web-{6F67CFFA-F6CD-B63F-E4CF-C40CE6F2303E}" dt="2024-03-28T11:11:27.078" v="261"/>
        <pc:sldMkLst>
          <pc:docMk/>
          <pc:sldMk cId="1089888186" sldId="380"/>
        </pc:sldMkLst>
        <pc:spChg chg="add del">
          <ac:chgData name="Sophie Holland" userId="S::sophie.holland@westminster-abbey.org::973f5038-f617-450a-8546-88bc9d3463c3" providerId="AD" clId="Web-{6F67CFFA-F6CD-B63F-E4CF-C40CE6F2303E}" dt="2024-03-28T11:11:27.078" v="255"/>
          <ac:spMkLst>
            <pc:docMk/>
            <pc:sldMk cId="1089888186" sldId="380"/>
            <ac:spMk id="3" creationId="{74A5BF1B-AC89-545A-8446-99E1D699CE4F}"/>
          </ac:spMkLst>
        </pc:spChg>
        <pc:spChg chg="add del mod">
          <ac:chgData name="Sophie Holland" userId="S::sophie.holland@westminster-abbey.org::973f5038-f617-450a-8546-88bc9d3463c3" providerId="AD" clId="Web-{6F67CFFA-F6CD-B63F-E4CF-C40CE6F2303E}" dt="2024-03-28T11:11:27.078" v="255"/>
          <ac:spMkLst>
            <pc:docMk/>
            <pc:sldMk cId="1089888186" sldId="380"/>
            <ac:spMk id="19" creationId="{7C807E38-105A-7E12-D411-C0A77FE65F03}"/>
          </ac:spMkLst>
        </pc:spChg>
        <pc:picChg chg="add del mod">
          <ac:chgData name="Sophie Holland" userId="S::sophie.holland@westminster-abbey.org::973f5038-f617-450a-8546-88bc9d3463c3" providerId="AD" clId="Web-{6F67CFFA-F6CD-B63F-E4CF-C40CE6F2303E}" dt="2024-03-28T11:11:27.078" v="256"/>
          <ac:picMkLst>
            <pc:docMk/>
            <pc:sldMk cId="1089888186" sldId="380"/>
            <ac:picMk id="4" creationId="{17A13C0A-1524-CD66-0AAE-6D9FA1AEC645}"/>
          </ac:picMkLst>
        </pc:picChg>
        <pc:picChg chg="add del mod">
          <ac:chgData name="Sophie Holland" userId="S::sophie.holland@westminster-abbey.org::973f5038-f617-450a-8546-88bc9d3463c3" providerId="AD" clId="Web-{6F67CFFA-F6CD-B63F-E4CF-C40CE6F2303E}" dt="2024-03-28T11:11:27.078" v="257"/>
          <ac:picMkLst>
            <pc:docMk/>
            <pc:sldMk cId="1089888186" sldId="380"/>
            <ac:picMk id="7" creationId="{539CD6CF-0D7A-CD27-5E69-1E8CFA98FAED}"/>
          </ac:picMkLst>
        </pc:picChg>
        <pc:picChg chg="add del mod">
          <ac:chgData name="Sophie Holland" userId="S::sophie.holland@westminster-abbey.org::973f5038-f617-450a-8546-88bc9d3463c3" providerId="AD" clId="Web-{6F67CFFA-F6CD-B63F-E4CF-C40CE6F2303E}" dt="2024-03-28T11:11:27.078" v="258"/>
          <ac:picMkLst>
            <pc:docMk/>
            <pc:sldMk cId="1089888186" sldId="380"/>
            <ac:picMk id="9" creationId="{3DC37982-FFB2-0362-20F8-29841061F286}"/>
          </ac:picMkLst>
        </pc:picChg>
        <pc:picChg chg="add del mod">
          <ac:chgData name="Sophie Holland" userId="S::sophie.holland@westminster-abbey.org::973f5038-f617-450a-8546-88bc9d3463c3" providerId="AD" clId="Web-{6F67CFFA-F6CD-B63F-E4CF-C40CE6F2303E}" dt="2024-03-28T11:11:27.078" v="259"/>
          <ac:picMkLst>
            <pc:docMk/>
            <pc:sldMk cId="1089888186" sldId="380"/>
            <ac:picMk id="12" creationId="{DE0C8F7A-57EF-794E-B803-AEED7D4AA16E}"/>
          </ac:picMkLst>
        </pc:picChg>
        <pc:picChg chg="add del mod">
          <ac:chgData name="Sophie Holland" userId="S::sophie.holland@westminster-abbey.org::973f5038-f617-450a-8546-88bc9d3463c3" providerId="AD" clId="Web-{6F67CFFA-F6CD-B63F-E4CF-C40CE6F2303E}" dt="2024-03-28T11:11:27.078" v="260"/>
          <ac:picMkLst>
            <pc:docMk/>
            <pc:sldMk cId="1089888186" sldId="380"/>
            <ac:picMk id="14" creationId="{2294B704-B258-773F-9143-7BC9CF58F3AB}"/>
          </ac:picMkLst>
        </pc:picChg>
        <pc:picChg chg="add del mod">
          <ac:chgData name="Sophie Holland" userId="S::sophie.holland@westminster-abbey.org::973f5038-f617-450a-8546-88bc9d3463c3" providerId="AD" clId="Web-{6F67CFFA-F6CD-B63F-E4CF-C40CE6F2303E}" dt="2024-03-28T11:11:27.078" v="261"/>
          <ac:picMkLst>
            <pc:docMk/>
            <pc:sldMk cId="1089888186" sldId="380"/>
            <ac:picMk id="16" creationId="{A00A563C-86D4-13C5-0C5A-970C25B75064}"/>
          </ac:picMkLst>
        </pc:picChg>
        <pc:picChg chg="add del mod modCrop">
          <ac:chgData name="Sophie Holland" userId="S::sophie.holland@westminster-abbey.org::973f5038-f617-450a-8546-88bc9d3463c3" providerId="AD" clId="Web-{6F67CFFA-F6CD-B63F-E4CF-C40CE6F2303E}" dt="2024-03-28T10:48:36.414" v="26"/>
          <ac:picMkLst>
            <pc:docMk/>
            <pc:sldMk cId="1089888186" sldId="380"/>
            <ac:picMk id="17" creationId="{D8BAF30F-9F18-29CE-C927-E0F72CAB3F9B}"/>
          </ac:picMkLst>
        </pc:picChg>
      </pc:sldChg>
      <pc:sldChg chg="addSp delSp modSp add replId">
        <pc:chgData name="Sophie Holland" userId="S::sophie.holland@westminster-abbey.org::973f5038-f617-450a-8546-88bc9d3463c3" providerId="AD" clId="Web-{6F67CFFA-F6CD-B63F-E4CF-C40CE6F2303E}" dt="2024-03-28T11:25:04.289" v="335" actId="1076"/>
        <pc:sldMkLst>
          <pc:docMk/>
          <pc:sldMk cId="3641375729" sldId="383"/>
        </pc:sldMkLst>
        <pc:spChg chg="del">
          <ac:chgData name="Sophie Holland" userId="S::sophie.holland@westminster-abbey.org::973f5038-f617-450a-8546-88bc9d3463c3" providerId="AD" clId="Web-{6F67CFFA-F6CD-B63F-E4CF-C40CE6F2303E}" dt="2024-03-28T11:19:07.373" v="293"/>
          <ac:spMkLst>
            <pc:docMk/>
            <pc:sldMk cId="3641375729" sldId="383"/>
            <ac:spMk id="3" creationId="{74A5BF1B-AC89-545A-8446-99E1D699CE4F}"/>
          </ac:spMkLst>
        </pc:spChg>
        <pc:spChg chg="add del mod">
          <ac:chgData name="Sophie Holland" userId="S::sophie.holland@westminster-abbey.org::973f5038-f617-450a-8546-88bc9d3463c3" providerId="AD" clId="Web-{6F67CFFA-F6CD-B63F-E4CF-C40CE6F2303E}" dt="2024-03-28T11:20:23.078" v="304"/>
          <ac:spMkLst>
            <pc:docMk/>
            <pc:sldMk cId="3641375729" sldId="383"/>
            <ac:spMk id="5" creationId="{D1813DA5-7EE7-D416-07DE-F75E4B28A704}"/>
          </ac:spMkLst>
        </pc:spChg>
        <pc:spChg chg="add del mod">
          <ac:chgData name="Sophie Holland" userId="S::sophie.holland@westminster-abbey.org::973f5038-f617-450a-8546-88bc9d3463c3" providerId="AD" clId="Web-{6F67CFFA-F6CD-B63F-E4CF-C40CE6F2303E}" dt="2024-03-28T11:24:24.647" v="325"/>
          <ac:spMkLst>
            <pc:docMk/>
            <pc:sldMk cId="3641375729" sldId="383"/>
            <ac:spMk id="10" creationId="{0E14DE66-3ADA-E5C1-3FCD-C64BE19F8125}"/>
          </ac:spMkLst>
        </pc:spChg>
        <pc:spChg chg="del mod">
          <ac:chgData name="Sophie Holland" userId="S::sophie.holland@westminster-abbey.org::973f5038-f617-450a-8546-88bc9d3463c3" providerId="AD" clId="Web-{6F67CFFA-F6CD-B63F-E4CF-C40CE6F2303E}" dt="2024-03-28T11:24:20.429" v="324"/>
          <ac:spMkLst>
            <pc:docMk/>
            <pc:sldMk cId="3641375729" sldId="383"/>
            <ac:spMk id="11" creationId="{C478436B-4B01-E44C-9310-D52D2C2537E3}"/>
          </ac:spMkLst>
        </pc:spChg>
        <pc:picChg chg="del">
          <ac:chgData name="Sophie Holland" userId="S::sophie.holland@westminster-abbey.org::973f5038-f617-450a-8546-88bc9d3463c3" providerId="AD" clId="Web-{6F67CFFA-F6CD-B63F-E4CF-C40CE6F2303E}" dt="2024-03-28T11:20:20.109" v="303"/>
          <ac:picMkLst>
            <pc:docMk/>
            <pc:sldMk cId="3641375729" sldId="383"/>
            <ac:picMk id="4" creationId="{A61D13CB-19A0-649F-A7D9-4D7F77931A7C}"/>
          </ac:picMkLst>
        </pc:picChg>
        <pc:picChg chg="add del mod">
          <ac:chgData name="Sophie Holland" userId="S::sophie.holland@westminster-abbey.org::973f5038-f617-450a-8546-88bc9d3463c3" providerId="AD" clId="Web-{6F67CFFA-F6CD-B63F-E4CF-C40CE6F2303E}" dt="2024-03-28T11:23:34.443" v="318"/>
          <ac:picMkLst>
            <pc:docMk/>
            <pc:sldMk cId="3641375729" sldId="383"/>
            <ac:picMk id="7" creationId="{81403552-A99A-35CF-1A73-22EE8DF93CC5}"/>
          </ac:picMkLst>
        </pc:picChg>
        <pc:picChg chg="add mod">
          <ac:chgData name="Sophie Holland" userId="S::sophie.holland@westminster-abbey.org::973f5038-f617-450a-8546-88bc9d3463c3" providerId="AD" clId="Web-{6F67CFFA-F6CD-B63F-E4CF-C40CE6F2303E}" dt="2024-03-28T11:25:04.289" v="335" actId="1076"/>
          <ac:picMkLst>
            <pc:docMk/>
            <pc:sldMk cId="3641375729" sldId="383"/>
            <ac:picMk id="8" creationId="{3B60AFEB-02F8-47A8-3A8C-ECCFC175FF2A}"/>
          </ac:picMkLst>
        </pc:picChg>
      </pc:sldChg>
      <pc:sldChg chg="addSp delSp modSp add replId">
        <pc:chgData name="Sophie Holland" userId="S::sophie.holland@westminster-abbey.org::973f5038-f617-450a-8546-88bc9d3463c3" providerId="AD" clId="Web-{6F67CFFA-F6CD-B63F-E4CF-C40CE6F2303E}" dt="2024-03-28T11:27:38.575" v="348"/>
        <pc:sldMkLst>
          <pc:docMk/>
          <pc:sldMk cId="384624548" sldId="384"/>
        </pc:sldMkLst>
        <pc:spChg chg="del">
          <ac:chgData name="Sophie Holland" userId="S::sophie.holland@westminster-abbey.org::973f5038-f617-450a-8546-88bc9d3463c3" providerId="AD" clId="Web-{6F67CFFA-F6CD-B63F-E4CF-C40CE6F2303E}" dt="2024-03-28T11:25:36.431" v="337"/>
          <ac:spMkLst>
            <pc:docMk/>
            <pc:sldMk cId="384624548" sldId="384"/>
            <ac:spMk id="5" creationId="{D1813DA5-7EE7-D416-07DE-F75E4B28A704}"/>
          </ac:spMkLst>
        </pc:spChg>
        <pc:spChg chg="add del mod">
          <ac:chgData name="Sophie Holland" userId="S::sophie.holland@westminster-abbey.org::973f5038-f617-450a-8546-88bc9d3463c3" providerId="AD" clId="Web-{6F67CFFA-F6CD-B63F-E4CF-C40CE6F2303E}" dt="2024-03-28T11:25:48.962" v="342"/>
          <ac:spMkLst>
            <pc:docMk/>
            <pc:sldMk cId="384624548" sldId="384"/>
            <ac:spMk id="7" creationId="{14A95775-C539-6F7A-12B4-10007A62CF48}"/>
          </ac:spMkLst>
        </pc:spChg>
        <pc:spChg chg="del">
          <ac:chgData name="Sophie Holland" userId="S::sophie.holland@westminster-abbey.org::973f5038-f617-450a-8546-88bc9d3463c3" providerId="AD" clId="Web-{6F67CFFA-F6CD-B63F-E4CF-C40CE6F2303E}" dt="2024-03-28T11:25:46.587" v="340"/>
          <ac:spMkLst>
            <pc:docMk/>
            <pc:sldMk cId="384624548" sldId="384"/>
            <ac:spMk id="11" creationId="{C478436B-4B01-E44C-9310-D52D2C2537E3}"/>
          </ac:spMkLst>
        </pc:spChg>
        <pc:picChg chg="add mod">
          <ac:chgData name="Sophie Holland" userId="S::sophie.holland@westminster-abbey.org::973f5038-f617-450a-8546-88bc9d3463c3" providerId="AD" clId="Web-{6F67CFFA-F6CD-B63F-E4CF-C40CE6F2303E}" dt="2024-03-28T11:26:15.744" v="346" actId="1076"/>
          <ac:picMkLst>
            <pc:docMk/>
            <pc:sldMk cId="384624548" sldId="384"/>
            <ac:picMk id="2" creationId="{BD2B8501-ABC3-263D-F942-BB84DE3A23DB}"/>
          </ac:picMkLst>
        </pc:picChg>
        <pc:picChg chg="del">
          <ac:chgData name="Sophie Holland" userId="S::sophie.holland@westminster-abbey.org::973f5038-f617-450a-8546-88bc9d3463c3" providerId="AD" clId="Web-{6F67CFFA-F6CD-B63F-E4CF-C40CE6F2303E}" dt="2024-03-28T11:25:34.634" v="336"/>
          <ac:picMkLst>
            <pc:docMk/>
            <pc:sldMk cId="384624548" sldId="384"/>
            <ac:picMk id="4" creationId="{A61D13CB-19A0-649F-A7D9-4D7F77931A7C}"/>
          </ac:picMkLst>
        </pc:picChg>
        <pc:picChg chg="add del mod">
          <ac:chgData name="Sophie Holland" userId="S::sophie.holland@westminster-abbey.org::973f5038-f617-450a-8546-88bc9d3463c3" providerId="AD" clId="Web-{6F67CFFA-F6CD-B63F-E4CF-C40CE6F2303E}" dt="2024-03-28T11:27:38.575" v="348"/>
          <ac:picMkLst>
            <pc:docMk/>
            <pc:sldMk cId="384624548" sldId="384"/>
            <ac:picMk id="8" creationId="{577BEA83-31A4-DF94-6CCE-85D01C378FF2}"/>
          </ac:picMkLst>
        </pc:picChg>
      </pc:sldChg>
      <pc:sldChg chg="add replId">
        <pc:chgData name="Sophie Holland" userId="S::sophie.holland@westminster-abbey.org::973f5038-f617-450a-8546-88bc9d3463c3" providerId="AD" clId="Web-{6F67CFFA-F6CD-B63F-E4CF-C40CE6F2303E}" dt="2024-03-28T11:19:26.701" v="295"/>
        <pc:sldMkLst>
          <pc:docMk/>
          <pc:sldMk cId="1954523333" sldId="385"/>
        </pc:sldMkLst>
      </pc:sldChg>
      <pc:sldChg chg="add replId">
        <pc:chgData name="Sophie Holland" userId="S::sophie.holland@westminster-abbey.org::973f5038-f617-450a-8546-88bc9d3463c3" providerId="AD" clId="Web-{6F67CFFA-F6CD-B63F-E4CF-C40CE6F2303E}" dt="2024-03-28T11:19:29.326" v="296"/>
        <pc:sldMkLst>
          <pc:docMk/>
          <pc:sldMk cId="335759159" sldId="386"/>
        </pc:sldMkLst>
      </pc:sldChg>
      <pc:sldChg chg="add replId">
        <pc:chgData name="Sophie Holland" userId="S::sophie.holland@westminster-abbey.org::973f5038-f617-450a-8546-88bc9d3463c3" providerId="AD" clId="Web-{6F67CFFA-F6CD-B63F-E4CF-C40CE6F2303E}" dt="2024-03-28T11:19:33.452" v="297"/>
        <pc:sldMkLst>
          <pc:docMk/>
          <pc:sldMk cId="3094434956" sldId="387"/>
        </pc:sldMkLst>
      </pc:sldChg>
      <pc:sldChg chg="add replId">
        <pc:chgData name="Sophie Holland" userId="S::sophie.holland@westminster-abbey.org::973f5038-f617-450a-8546-88bc9d3463c3" providerId="AD" clId="Web-{6F67CFFA-F6CD-B63F-E4CF-C40CE6F2303E}" dt="2024-03-28T11:19:35.358" v="298"/>
        <pc:sldMkLst>
          <pc:docMk/>
          <pc:sldMk cId="556748090" sldId="388"/>
        </pc:sldMkLst>
      </pc:sldChg>
    </pc:docChg>
  </pc:docChgLst>
  <pc:docChgLst>
    <pc:chgData name="Sophie Holland" userId="S::sophie.holland@westminster-abbey.org::973f5038-f617-450a-8546-88bc9d3463c3" providerId="AD" clId="Web-{B81E3F05-AF18-5712-31EF-82C591CDA2E0}"/>
    <pc:docChg chg="modSld">
      <pc:chgData name="Sophie Holland" userId="S::sophie.holland@westminster-abbey.org::973f5038-f617-450a-8546-88bc9d3463c3" providerId="AD" clId="Web-{B81E3F05-AF18-5712-31EF-82C591CDA2E0}" dt="2024-04-15T15:37:13.233" v="39" actId="20577"/>
      <pc:docMkLst>
        <pc:docMk/>
      </pc:docMkLst>
      <pc:sldChg chg="modSp">
        <pc:chgData name="Sophie Holland" userId="S::sophie.holland@westminster-abbey.org::973f5038-f617-450a-8546-88bc9d3463c3" providerId="AD" clId="Web-{B81E3F05-AF18-5712-31EF-82C591CDA2E0}" dt="2024-04-15T15:37:13.233" v="39" actId="20577"/>
        <pc:sldMkLst>
          <pc:docMk/>
          <pc:sldMk cId="1222876594" sldId="375"/>
        </pc:sldMkLst>
        <pc:spChg chg="mod">
          <ac:chgData name="Sophie Holland" userId="S::sophie.holland@westminster-abbey.org::973f5038-f617-450a-8546-88bc9d3463c3" providerId="AD" clId="Web-{B81E3F05-AF18-5712-31EF-82C591CDA2E0}" dt="2024-04-15T15:37:13.233" v="39" actId="20577"/>
          <ac:spMkLst>
            <pc:docMk/>
            <pc:sldMk cId="1222876594" sldId="375"/>
            <ac:spMk id="3" creationId="{74A5BF1B-AC89-545A-8446-99E1D699CE4F}"/>
          </ac:spMkLst>
        </pc:spChg>
      </pc:sldChg>
    </pc:docChg>
  </pc:docChgLst>
  <pc:docChgLst>
    <pc:chgData name="Sian Shaw" userId="S::sian.shaw@westminster-abbey.org::cf930bf7-ba7f-4ec0-9225-526cb0af2be3" providerId="AD" clId="Web-{E5910865-F08B-2F4D-7B63-BAF9C7602045}"/>
    <pc:docChg chg="">
      <pc:chgData name="Sian Shaw" userId="S::sian.shaw@westminster-abbey.org::cf930bf7-ba7f-4ec0-9225-526cb0af2be3" providerId="AD" clId="Web-{E5910865-F08B-2F4D-7B63-BAF9C7602045}" dt="2024-06-21T09:16:39.914" v="0"/>
      <pc:docMkLst>
        <pc:docMk/>
      </pc:docMkLst>
      <pc:sldChg chg="delCm">
        <pc:chgData name="Sian Shaw" userId="S::sian.shaw@westminster-abbey.org::cf930bf7-ba7f-4ec0-9225-526cb0af2be3" providerId="AD" clId="Web-{E5910865-F08B-2F4D-7B63-BAF9C7602045}" dt="2024-06-21T09:16:39.914" v="0"/>
        <pc:sldMkLst>
          <pc:docMk/>
          <pc:sldMk cId="335759159" sldId="3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ian Shaw" userId="S::sian.shaw@westminster-abbey.org::cf930bf7-ba7f-4ec0-9225-526cb0af2be3" providerId="AD" clId="Web-{E5910865-F08B-2F4D-7B63-BAF9C7602045}" dt="2024-06-21T09:16:39.914" v="0"/>
              <pc2:cmMkLst xmlns:pc2="http://schemas.microsoft.com/office/powerpoint/2019/9/main/command">
                <pc:docMk/>
                <pc:sldMk cId="335759159" sldId="386"/>
                <pc2:cmMk id="{2A729D55-CC0C-450D-8E8D-B2DB162BC267}"/>
              </pc2:cmMkLst>
            </pc226:cmChg>
          </p:ext>
        </pc:extLst>
      </pc:sldChg>
    </pc:docChg>
  </pc:docChgLst>
  <pc:docChgLst>
    <pc:chgData name="Sophie Holland" userId="S::sophie.holland@westminster-abbey.org::973f5038-f617-450a-8546-88bc9d3463c3" providerId="AD" clId="Web-{110E2CA2-D83A-4630-4D18-88798CA8376A}"/>
    <pc:docChg chg="modSld">
      <pc:chgData name="Sophie Holland" userId="S::sophie.holland@westminster-abbey.org::973f5038-f617-450a-8546-88bc9d3463c3" providerId="AD" clId="Web-{110E2CA2-D83A-4630-4D18-88798CA8376A}" dt="2024-01-31T08:39:41.935" v="13"/>
      <pc:docMkLst>
        <pc:docMk/>
      </pc:docMkLst>
      <pc:sldChg chg="modNotes">
        <pc:chgData name="Sophie Holland" userId="S::sophie.holland@westminster-abbey.org::973f5038-f617-450a-8546-88bc9d3463c3" providerId="AD" clId="Web-{110E2CA2-D83A-4630-4D18-88798CA8376A}" dt="2024-01-31T08:39:32.184" v="2"/>
        <pc:sldMkLst>
          <pc:docMk/>
          <pc:sldMk cId="927207849" sldId="316"/>
        </pc:sldMkLst>
      </pc:sldChg>
      <pc:sldChg chg="modSp modNotes">
        <pc:chgData name="Sophie Holland" userId="S::sophie.holland@westminster-abbey.org::973f5038-f617-450a-8546-88bc9d3463c3" providerId="AD" clId="Web-{110E2CA2-D83A-4630-4D18-88798CA8376A}" dt="2024-01-31T08:39:31.653" v="1"/>
        <pc:sldMkLst>
          <pc:docMk/>
          <pc:sldMk cId="4213500498" sldId="341"/>
        </pc:sldMkLst>
        <pc:spChg chg="mod">
          <ac:chgData name="Sophie Holland" userId="S::sophie.holland@westminster-abbey.org::973f5038-f617-450a-8546-88bc9d3463c3" providerId="AD" clId="Web-{110E2CA2-D83A-4630-4D18-88798CA8376A}" dt="2024-01-31T08:39:30.450" v="0" actId="20577"/>
          <ac:spMkLst>
            <pc:docMk/>
            <pc:sldMk cId="4213500498" sldId="341"/>
            <ac:spMk id="8" creationId="{9DF1C1B0-F1BD-47BC-A23E-BFC4BDF8B584}"/>
          </ac:spMkLst>
        </pc:spChg>
      </pc:sldChg>
      <pc:sldChg chg="modNotes">
        <pc:chgData name="Sophie Holland" userId="S::sophie.holland@westminster-abbey.org::973f5038-f617-450a-8546-88bc9d3463c3" providerId="AD" clId="Web-{110E2CA2-D83A-4630-4D18-88798CA8376A}" dt="2024-01-31T08:39:41.935" v="13"/>
        <pc:sldMkLst>
          <pc:docMk/>
          <pc:sldMk cId="511511028" sldId="355"/>
        </pc:sldMkLst>
      </pc:sldChg>
      <pc:sldChg chg="modNotes">
        <pc:chgData name="Sophie Holland" userId="S::sophie.holland@westminster-abbey.org::973f5038-f617-450a-8546-88bc9d3463c3" providerId="AD" clId="Web-{110E2CA2-D83A-4630-4D18-88798CA8376A}" dt="2024-01-31T08:39:32.778" v="3"/>
        <pc:sldMkLst>
          <pc:docMk/>
          <pc:sldMk cId="3500591833" sldId="358"/>
        </pc:sldMkLst>
      </pc:sldChg>
      <pc:sldChg chg="modNotes">
        <pc:chgData name="Sophie Holland" userId="S::sophie.holland@westminster-abbey.org::973f5038-f617-450a-8546-88bc9d3463c3" providerId="AD" clId="Web-{110E2CA2-D83A-4630-4D18-88798CA8376A}" dt="2024-01-31T08:39:34.075" v="5"/>
        <pc:sldMkLst>
          <pc:docMk/>
          <pc:sldMk cId="2504170983" sldId="359"/>
        </pc:sldMkLst>
      </pc:sldChg>
      <pc:sldChg chg="modNotes">
        <pc:chgData name="Sophie Holland" userId="S::sophie.holland@westminster-abbey.org::973f5038-f617-450a-8546-88bc9d3463c3" providerId="AD" clId="Web-{110E2CA2-D83A-4630-4D18-88798CA8376A}" dt="2024-01-31T08:39:35.762" v="7"/>
        <pc:sldMkLst>
          <pc:docMk/>
          <pc:sldMk cId="4039375566" sldId="360"/>
        </pc:sldMkLst>
      </pc:sldChg>
      <pc:sldChg chg="modNotes">
        <pc:chgData name="Sophie Holland" userId="S::sophie.holland@westminster-abbey.org::973f5038-f617-450a-8546-88bc9d3463c3" providerId="AD" clId="Web-{110E2CA2-D83A-4630-4D18-88798CA8376A}" dt="2024-01-31T08:39:37.528" v="8"/>
        <pc:sldMkLst>
          <pc:docMk/>
          <pc:sldMk cId="2530999865" sldId="361"/>
        </pc:sldMkLst>
      </pc:sldChg>
      <pc:sldChg chg="modNotes">
        <pc:chgData name="Sophie Holland" userId="S::sophie.holland@westminster-abbey.org::973f5038-f617-450a-8546-88bc9d3463c3" providerId="AD" clId="Web-{110E2CA2-D83A-4630-4D18-88798CA8376A}" dt="2024-01-31T08:39:37.591" v="10"/>
        <pc:sldMkLst>
          <pc:docMk/>
          <pc:sldMk cId="1099871868" sldId="362"/>
        </pc:sldMkLst>
      </pc:sldChg>
    </pc:docChg>
  </pc:docChgLst>
  <pc:docChgLst>
    <pc:chgData name="Sophie Holland" userId="S::sophie.holland@westminster-abbey.org::973f5038-f617-450a-8546-88bc9d3463c3" providerId="AD" clId="Web-{696FCA24-272D-6DD9-8575-C412ACF6D0FC}"/>
    <pc:docChg chg="addSld delSld modSld">
      <pc:chgData name="Sophie Holland" userId="S::sophie.holland@westminster-abbey.org::973f5038-f617-450a-8546-88bc9d3463c3" providerId="AD" clId="Web-{696FCA24-272D-6DD9-8575-C412ACF6D0FC}" dt="2024-03-01T13:51:42.008" v="660" actId="20577"/>
      <pc:docMkLst>
        <pc:docMk/>
      </pc:docMkLst>
      <pc:sldChg chg="modSp">
        <pc:chgData name="Sophie Holland" userId="S::sophie.holland@westminster-abbey.org::973f5038-f617-450a-8546-88bc9d3463c3" providerId="AD" clId="Web-{696FCA24-272D-6DD9-8575-C412ACF6D0FC}" dt="2024-03-01T13:48:06.203" v="659" actId="20577"/>
        <pc:sldMkLst>
          <pc:docMk/>
          <pc:sldMk cId="3712833313" sldId="365"/>
        </pc:sldMkLst>
        <pc:spChg chg="mod">
          <ac:chgData name="Sophie Holland" userId="S::sophie.holland@westminster-abbey.org::973f5038-f617-450a-8546-88bc9d3463c3" providerId="AD" clId="Web-{696FCA24-272D-6DD9-8575-C412ACF6D0FC}" dt="2024-03-01T13:48:06.203" v="659" actId="20577"/>
          <ac:spMkLst>
            <pc:docMk/>
            <pc:sldMk cId="3712833313" sldId="365"/>
            <ac:spMk id="3" creationId="{74A5BF1B-AC89-545A-8446-99E1D699CE4F}"/>
          </ac:spMkLst>
        </pc:spChg>
        <pc:spChg chg="mod">
          <ac:chgData name="Sophie Holland" userId="S::sophie.holland@westminster-abbey.org::973f5038-f617-450a-8546-88bc9d3463c3" providerId="AD" clId="Web-{696FCA24-272D-6DD9-8575-C412ACF6D0FC}" dt="2024-03-01T11:45:23.573" v="42" actId="20577"/>
          <ac:spMkLst>
            <pc:docMk/>
            <pc:sldMk cId="3712833313" sldId="365"/>
            <ac:spMk id="11" creationId="{C478436B-4B01-E44C-9310-D52D2C2537E3}"/>
          </ac:spMkLst>
        </pc:spChg>
      </pc:sldChg>
      <pc:sldChg chg="addSp delSp modSp add del replId">
        <pc:chgData name="Sophie Holland" userId="S::sophie.holland@westminster-abbey.org::973f5038-f617-450a-8546-88bc9d3463c3" providerId="AD" clId="Web-{696FCA24-272D-6DD9-8575-C412ACF6D0FC}" dt="2024-03-01T11:48:10.271" v="111"/>
        <pc:sldMkLst>
          <pc:docMk/>
          <pc:sldMk cId="2359225875" sldId="366"/>
        </pc:sldMkLst>
        <pc:spChg chg="mod">
          <ac:chgData name="Sophie Holland" userId="S::sophie.holland@westminster-abbey.org::973f5038-f617-450a-8546-88bc9d3463c3" providerId="AD" clId="Web-{696FCA24-272D-6DD9-8575-C412ACF6D0FC}" dt="2024-03-01T11:46:19.873" v="69" actId="20577"/>
          <ac:spMkLst>
            <pc:docMk/>
            <pc:sldMk cId="2359225875" sldId="366"/>
            <ac:spMk id="3" creationId="{74A5BF1B-AC89-545A-8446-99E1D699CE4F}"/>
          </ac:spMkLst>
        </pc:spChg>
        <pc:spChg chg="add del mod">
          <ac:chgData name="Sophie Holland" userId="S::sophie.holland@westminster-abbey.org::973f5038-f617-450a-8546-88bc9d3463c3" providerId="AD" clId="Web-{696FCA24-272D-6DD9-8575-C412ACF6D0FC}" dt="2024-03-01T11:46:48.687" v="74"/>
          <ac:spMkLst>
            <pc:docMk/>
            <pc:sldMk cId="2359225875" sldId="366"/>
            <ac:spMk id="4" creationId="{06984E8C-7AA2-5A02-E699-15B168955C9D}"/>
          </ac:spMkLst>
        </pc:spChg>
        <pc:spChg chg="add del mod">
          <ac:chgData name="Sophie Holland" userId="S::sophie.holland@westminster-abbey.org::973f5038-f617-450a-8546-88bc9d3463c3" providerId="AD" clId="Web-{696FCA24-272D-6DD9-8575-C412ACF6D0FC}" dt="2024-03-01T11:47:44.066" v="99"/>
          <ac:spMkLst>
            <pc:docMk/>
            <pc:sldMk cId="2359225875" sldId="366"/>
            <ac:spMk id="5" creationId="{38D70992-4F4A-DB55-71A4-C4D5C7F08D29}"/>
          </ac:spMkLst>
        </pc:spChg>
        <pc:spChg chg="del">
          <ac:chgData name="Sophie Holland" userId="S::sophie.holland@westminster-abbey.org::973f5038-f617-450a-8546-88bc9d3463c3" providerId="AD" clId="Web-{696FCA24-272D-6DD9-8575-C412ACF6D0FC}" dt="2024-03-01T11:46:21.826" v="70"/>
          <ac:spMkLst>
            <pc:docMk/>
            <pc:sldMk cId="2359225875" sldId="366"/>
            <ac:spMk id="11" creationId="{C478436B-4B01-E44C-9310-D52D2C2537E3}"/>
          </ac:spMkLst>
        </pc:spChg>
      </pc:sldChg>
      <pc:sldChg chg="modSp add replId">
        <pc:chgData name="Sophie Holland" userId="S::sophie.holland@westminster-abbey.org::973f5038-f617-450a-8546-88bc9d3463c3" providerId="AD" clId="Web-{696FCA24-272D-6DD9-8575-C412ACF6D0FC}" dt="2024-03-01T13:51:42.008" v="660" actId="20577"/>
        <pc:sldMkLst>
          <pc:docMk/>
          <pc:sldMk cId="394851895" sldId="367"/>
        </pc:sldMkLst>
        <pc:spChg chg="mod">
          <ac:chgData name="Sophie Holland" userId="S::sophie.holland@westminster-abbey.org::973f5038-f617-450a-8546-88bc9d3463c3" providerId="AD" clId="Web-{696FCA24-272D-6DD9-8575-C412ACF6D0FC}" dt="2024-03-01T13:51:42.008" v="660" actId="20577"/>
          <ac:spMkLst>
            <pc:docMk/>
            <pc:sldMk cId="394851895" sldId="367"/>
            <ac:spMk id="3" creationId="{74A5BF1B-AC89-545A-8446-99E1D699CE4F}"/>
          </ac:spMkLst>
        </pc:spChg>
        <pc:spChg chg="mod">
          <ac:chgData name="Sophie Holland" userId="S::sophie.holland@westminster-abbey.org::973f5038-f617-450a-8546-88bc9d3463c3" providerId="AD" clId="Web-{696FCA24-272D-6DD9-8575-C412ACF6D0FC}" dt="2024-03-01T11:53:26.167" v="272" actId="20577"/>
          <ac:spMkLst>
            <pc:docMk/>
            <pc:sldMk cId="394851895" sldId="367"/>
            <ac:spMk id="11" creationId="{C478436B-4B01-E44C-9310-D52D2C2537E3}"/>
          </ac:spMkLst>
        </pc:spChg>
      </pc:sldChg>
      <pc:sldChg chg="addSp delSp modSp add replId">
        <pc:chgData name="Sophie Holland" userId="S::sophie.holland@westminster-abbey.org::973f5038-f617-450a-8546-88bc9d3463c3" providerId="AD" clId="Web-{696FCA24-272D-6DD9-8575-C412ACF6D0FC}" dt="2024-03-01T11:52:18.677" v="258"/>
        <pc:sldMkLst>
          <pc:docMk/>
          <pc:sldMk cId="617494543" sldId="368"/>
        </pc:sldMkLst>
        <pc:spChg chg="mod">
          <ac:chgData name="Sophie Holland" userId="S::sophie.holland@westminster-abbey.org::973f5038-f617-450a-8546-88bc9d3463c3" providerId="AD" clId="Web-{696FCA24-272D-6DD9-8575-C412ACF6D0FC}" dt="2024-03-01T11:52:09.473" v="255" actId="20577"/>
          <ac:spMkLst>
            <pc:docMk/>
            <pc:sldMk cId="617494543" sldId="368"/>
            <ac:spMk id="3" creationId="{74A5BF1B-AC89-545A-8446-99E1D699CE4F}"/>
          </ac:spMkLst>
        </pc:spChg>
        <pc:spChg chg="add mod">
          <ac:chgData name="Sophie Holland" userId="S::sophie.holland@westminster-abbey.org::973f5038-f617-450a-8546-88bc9d3463c3" providerId="AD" clId="Web-{696FCA24-272D-6DD9-8575-C412ACF6D0FC}" dt="2024-03-01T11:52:18.677" v="258"/>
          <ac:spMkLst>
            <pc:docMk/>
            <pc:sldMk cId="617494543" sldId="368"/>
            <ac:spMk id="4" creationId="{F2B1704E-F582-50C0-31B8-2C8A0347439D}"/>
          </ac:spMkLst>
        </pc:spChg>
        <pc:spChg chg="del">
          <ac:chgData name="Sophie Holland" userId="S::sophie.holland@westminster-abbey.org::973f5038-f617-450a-8546-88bc9d3463c3" providerId="AD" clId="Web-{696FCA24-272D-6DD9-8575-C412ACF6D0FC}" dt="2024-03-01T11:52:18.677" v="258"/>
          <ac:spMkLst>
            <pc:docMk/>
            <pc:sldMk cId="617494543" sldId="368"/>
            <ac:spMk id="11" creationId="{C478436B-4B01-E44C-9310-D52D2C2537E3}"/>
          </ac:spMkLst>
        </pc:spChg>
      </pc:sldChg>
      <pc:sldChg chg="addSp delSp modSp add replId">
        <pc:chgData name="Sophie Holland" userId="S::sophie.holland@westminster-abbey.org::973f5038-f617-450a-8546-88bc9d3463c3" providerId="AD" clId="Web-{696FCA24-272D-6DD9-8575-C412ACF6D0FC}" dt="2024-03-01T11:55:53.331" v="407" actId="20577"/>
        <pc:sldMkLst>
          <pc:docMk/>
          <pc:sldMk cId="351416535" sldId="369"/>
        </pc:sldMkLst>
        <pc:spChg chg="mod">
          <ac:chgData name="Sophie Holland" userId="S::sophie.holland@westminster-abbey.org::973f5038-f617-450a-8546-88bc9d3463c3" providerId="AD" clId="Web-{696FCA24-272D-6DD9-8575-C412ACF6D0FC}" dt="2024-03-01T11:55:53.331" v="407" actId="20577"/>
          <ac:spMkLst>
            <pc:docMk/>
            <pc:sldMk cId="351416535" sldId="369"/>
            <ac:spMk id="3" creationId="{74A5BF1B-AC89-545A-8446-99E1D699CE4F}"/>
          </ac:spMkLst>
        </pc:spChg>
        <pc:spChg chg="add mod">
          <ac:chgData name="Sophie Holland" userId="S::sophie.holland@westminster-abbey.org::973f5038-f617-450a-8546-88bc9d3463c3" providerId="AD" clId="Web-{696FCA24-272D-6DD9-8575-C412ACF6D0FC}" dt="2024-03-01T11:52:16.333" v="257"/>
          <ac:spMkLst>
            <pc:docMk/>
            <pc:sldMk cId="351416535" sldId="369"/>
            <ac:spMk id="4" creationId="{43E1FBEE-BC13-06BA-8433-B3593BC1F423}"/>
          </ac:spMkLst>
        </pc:spChg>
        <pc:spChg chg="del">
          <ac:chgData name="Sophie Holland" userId="S::sophie.holland@westminster-abbey.org::973f5038-f617-450a-8546-88bc9d3463c3" providerId="AD" clId="Web-{696FCA24-272D-6DD9-8575-C412ACF6D0FC}" dt="2024-03-01T11:52:16.333" v="257"/>
          <ac:spMkLst>
            <pc:docMk/>
            <pc:sldMk cId="351416535" sldId="369"/>
            <ac:spMk id="11" creationId="{C478436B-4B01-E44C-9310-D52D2C2537E3}"/>
          </ac:spMkLst>
        </pc:spChg>
      </pc:sldChg>
      <pc:sldChg chg="add del replId">
        <pc:chgData name="Sophie Holland" userId="S::sophie.holland@westminster-abbey.org::973f5038-f617-450a-8546-88bc9d3463c3" providerId="AD" clId="Web-{696FCA24-272D-6DD9-8575-C412ACF6D0FC}" dt="2024-03-01T11:48:12.864" v="112"/>
        <pc:sldMkLst>
          <pc:docMk/>
          <pc:sldMk cId="948288030" sldId="369"/>
        </pc:sldMkLst>
      </pc:sldChg>
      <pc:sldChg chg="add del replId">
        <pc:chgData name="Sophie Holland" userId="S::sophie.holland@westminster-abbey.org::973f5038-f617-450a-8546-88bc9d3463c3" providerId="AD" clId="Web-{696FCA24-272D-6DD9-8575-C412ACF6D0FC}" dt="2024-03-01T11:56:37.146" v="410"/>
        <pc:sldMkLst>
          <pc:docMk/>
          <pc:sldMk cId="3979774926" sldId="370"/>
        </pc:sldMkLst>
      </pc:sldChg>
      <pc:sldChg chg="modSp add replId">
        <pc:chgData name="Sophie Holland" userId="S::sophie.holland@westminster-abbey.org::973f5038-f617-450a-8546-88bc9d3463c3" providerId="AD" clId="Web-{696FCA24-272D-6DD9-8575-C412ACF6D0FC}" dt="2024-03-01T11:58:12.637" v="424" actId="20577"/>
        <pc:sldMkLst>
          <pc:docMk/>
          <pc:sldMk cId="3817499845" sldId="371"/>
        </pc:sldMkLst>
        <pc:spChg chg="mod">
          <ac:chgData name="Sophie Holland" userId="S::sophie.holland@westminster-abbey.org::973f5038-f617-450a-8546-88bc9d3463c3" providerId="AD" clId="Web-{696FCA24-272D-6DD9-8575-C412ACF6D0FC}" dt="2024-03-01T11:58:12.637" v="424" actId="20577"/>
          <ac:spMkLst>
            <pc:docMk/>
            <pc:sldMk cId="3817499845" sldId="371"/>
            <ac:spMk id="3" creationId="{74A5BF1B-AC89-545A-8446-99E1D699CE4F}"/>
          </ac:spMkLst>
        </pc:spChg>
      </pc:sldChg>
      <pc:sldChg chg="modSp add replId">
        <pc:chgData name="Sophie Holland" userId="S::sophie.holland@westminster-abbey.org::973f5038-f617-450a-8546-88bc9d3463c3" providerId="AD" clId="Web-{696FCA24-272D-6DD9-8575-C412ACF6D0FC}" dt="2024-03-01T12:18:59.747" v="602" actId="20577"/>
        <pc:sldMkLst>
          <pc:docMk/>
          <pc:sldMk cId="439086660" sldId="372"/>
        </pc:sldMkLst>
        <pc:spChg chg="mod">
          <ac:chgData name="Sophie Holland" userId="S::sophie.holland@westminster-abbey.org::973f5038-f617-450a-8546-88bc9d3463c3" providerId="AD" clId="Web-{696FCA24-272D-6DD9-8575-C412ACF6D0FC}" dt="2024-03-01T12:18:59.747" v="602" actId="20577"/>
          <ac:spMkLst>
            <pc:docMk/>
            <pc:sldMk cId="439086660" sldId="372"/>
            <ac:spMk id="3" creationId="{74A5BF1B-AC89-545A-8446-99E1D699CE4F}"/>
          </ac:spMkLst>
        </pc:spChg>
        <pc:spChg chg="mod">
          <ac:chgData name="Sophie Holland" userId="S::sophie.holland@westminster-abbey.org::973f5038-f617-450a-8546-88bc9d3463c3" providerId="AD" clId="Web-{696FCA24-272D-6DD9-8575-C412ACF6D0FC}" dt="2024-03-01T11:58:54.593" v="477" actId="20577"/>
          <ac:spMkLst>
            <pc:docMk/>
            <pc:sldMk cId="439086660" sldId="372"/>
            <ac:spMk id="11" creationId="{C478436B-4B01-E44C-9310-D52D2C2537E3}"/>
          </ac:spMkLst>
        </pc:spChg>
      </pc:sldChg>
      <pc:sldChg chg="modSp add replId">
        <pc:chgData name="Sophie Holland" userId="S::sophie.holland@westminster-abbey.org::973f5038-f617-450a-8546-88bc9d3463c3" providerId="AD" clId="Web-{696FCA24-272D-6DD9-8575-C412ACF6D0FC}" dt="2024-03-01T12:19:13.841" v="608" actId="20577"/>
        <pc:sldMkLst>
          <pc:docMk/>
          <pc:sldMk cId="3450102507" sldId="373"/>
        </pc:sldMkLst>
        <pc:spChg chg="mod">
          <ac:chgData name="Sophie Holland" userId="S::sophie.holland@westminster-abbey.org::973f5038-f617-450a-8546-88bc9d3463c3" providerId="AD" clId="Web-{696FCA24-272D-6DD9-8575-C412ACF6D0FC}" dt="2024-03-01T12:19:13.841" v="608" actId="20577"/>
          <ac:spMkLst>
            <pc:docMk/>
            <pc:sldMk cId="3450102507" sldId="373"/>
            <ac:spMk id="3" creationId="{74A5BF1B-AC89-545A-8446-99E1D699CE4F}"/>
          </ac:spMkLst>
        </pc:spChg>
      </pc:sldChg>
      <pc:sldChg chg="modSp add replId">
        <pc:chgData name="Sophie Holland" userId="S::sophie.holland@westminster-abbey.org::973f5038-f617-450a-8546-88bc9d3463c3" providerId="AD" clId="Web-{696FCA24-272D-6DD9-8575-C412ACF6D0FC}" dt="2024-03-01T12:20:02.860" v="636" actId="20577"/>
        <pc:sldMkLst>
          <pc:docMk/>
          <pc:sldMk cId="979276676" sldId="374"/>
        </pc:sldMkLst>
        <pc:spChg chg="mod">
          <ac:chgData name="Sophie Holland" userId="S::sophie.holland@westminster-abbey.org::973f5038-f617-450a-8546-88bc9d3463c3" providerId="AD" clId="Web-{696FCA24-272D-6DD9-8575-C412ACF6D0FC}" dt="2024-03-01T12:20:02.860" v="636" actId="20577"/>
          <ac:spMkLst>
            <pc:docMk/>
            <pc:sldMk cId="979276676" sldId="374"/>
            <ac:spMk id="3" creationId="{74A5BF1B-AC89-545A-8446-99E1D699CE4F}"/>
          </ac:spMkLst>
        </pc:spChg>
      </pc:sldChg>
    </pc:docChg>
  </pc:docChgLst>
  <pc:docChgLst>
    <pc:chgData name="Lou Cash" userId="S::lou.cash@westminster-abbey.org::86be4a58-c22e-4e67-b9c9-cb87f0968146" providerId="AD" clId="Web-{B3B1499F-A879-C57D-B6EF-52B4A42EC5C3}"/>
    <pc:docChg chg="modSld">
      <pc:chgData name="Lou Cash" userId="S::lou.cash@westminster-abbey.org::86be4a58-c22e-4e67-b9c9-cb87f0968146" providerId="AD" clId="Web-{B3B1499F-A879-C57D-B6EF-52B4A42EC5C3}" dt="2021-11-26T11:53:14.142" v="4" actId="20577"/>
      <pc:docMkLst>
        <pc:docMk/>
      </pc:docMkLst>
      <pc:sldChg chg="modSp">
        <pc:chgData name="Lou Cash" userId="S::lou.cash@westminster-abbey.org::86be4a58-c22e-4e67-b9c9-cb87f0968146" providerId="AD" clId="Web-{B3B1499F-A879-C57D-B6EF-52B4A42EC5C3}" dt="2021-11-26T11:53:14.142" v="4" actId="20577"/>
        <pc:sldMkLst>
          <pc:docMk/>
          <pc:sldMk cId="927207849" sldId="316"/>
        </pc:sldMkLst>
        <pc:spChg chg="mod">
          <ac:chgData name="Lou Cash" userId="S::lou.cash@westminster-abbey.org::86be4a58-c22e-4e67-b9c9-cb87f0968146" providerId="AD" clId="Web-{B3B1499F-A879-C57D-B6EF-52B4A42EC5C3}" dt="2021-11-26T11:53:14.142" v="4" actId="20577"/>
          <ac:spMkLst>
            <pc:docMk/>
            <pc:sldMk cId="927207849" sldId="316"/>
            <ac:spMk id="11" creationId="{9DC6E8CD-F385-1742-8A3A-93E1A6C062F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5776E-292F-437A-9B41-6AA1A066AFB1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49C6D-FBAB-4560-AF80-E37FDE3802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036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 panose="020F0502020204030204"/>
              </a:rPr>
              <a:t>Image: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©2024 Dean</a:t>
            </a:r>
            <a:r>
              <a:rPr lang="en-US" baseline="0"/>
              <a:t> &amp; Chapter of Westminster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720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Ignatius Sancho's marriage license</a:t>
            </a:r>
            <a:endParaRPr lang="en-US" err="1"/>
          </a:p>
          <a:p>
            <a:endParaRPr lang="en-US"/>
          </a:p>
          <a:p>
            <a:r>
              <a:rPr lang="en-US"/>
              <a:t>Image:</a:t>
            </a:r>
            <a:endParaRPr lang="en-US">
              <a:cs typeface="Calibri"/>
            </a:endParaRPr>
          </a:p>
          <a:p>
            <a:r>
              <a:rPr lang="en-US"/>
              <a:t>©2024 Dean &amp; Chapter of Westminster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F985-A9C5-9346-821E-ABAE6B2838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45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Memorial to Granville Sharp</a:t>
            </a:r>
          </a:p>
          <a:p>
            <a:endParaRPr lang="en-US"/>
          </a:p>
          <a:p>
            <a:r>
              <a:rPr lang="en-US"/>
              <a:t>Image</a:t>
            </a:r>
            <a:r>
              <a:rPr lang="en-US" baseline="0"/>
              <a:t>:</a:t>
            </a:r>
            <a:endParaRPr lang="en-US"/>
          </a:p>
          <a:p>
            <a:r>
              <a:rPr lang="en-US"/>
              <a:t>©2024 Dean &amp; Chapter of Westminster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F985-A9C5-9346-821E-ABAE6B2838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10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Memorial to Granville Sharp (detail)</a:t>
            </a:r>
          </a:p>
          <a:p>
            <a:endParaRPr lang="en-US"/>
          </a:p>
          <a:p>
            <a:r>
              <a:rPr lang="en-US"/>
              <a:t>Image</a:t>
            </a:r>
            <a:r>
              <a:rPr lang="en-US" baseline="0"/>
              <a:t>:</a:t>
            </a:r>
            <a:endParaRPr lang="en-US">
              <a:cs typeface="Calibri"/>
            </a:endParaRPr>
          </a:p>
          <a:p>
            <a:r>
              <a:rPr lang="en-US"/>
              <a:t>©2024 Dean &amp; Chapter of Westminster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F985-A9C5-9346-821E-ABAE6B2838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2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Statue of William Wilberforce </a:t>
            </a:r>
            <a:endParaRPr lang="en-US"/>
          </a:p>
          <a:p>
            <a:endParaRPr lang="en-US"/>
          </a:p>
          <a:p>
            <a:r>
              <a:rPr lang="en-US"/>
              <a:t>Image</a:t>
            </a:r>
            <a:r>
              <a:rPr lang="en-US" baseline="0"/>
              <a:t>:</a:t>
            </a:r>
            <a:endParaRPr lang="en-US">
              <a:cs typeface="Calibri" panose="020F0502020204030204"/>
            </a:endParaRPr>
          </a:p>
          <a:p>
            <a:r>
              <a:rPr lang="en-US"/>
              <a:t>©2024 Dean &amp; Chapter of Westminster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F985-A9C5-9346-821E-ABAE6B2838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64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Statue of William Wilberforce (detail)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/>
              <a:t>Images</a:t>
            </a:r>
            <a:r>
              <a:rPr lang="en-US" baseline="0"/>
              <a:t>:</a:t>
            </a:r>
            <a:endParaRPr lang="en-US"/>
          </a:p>
          <a:p>
            <a:r>
              <a:rPr lang="en-US"/>
              <a:t>©2024 Dean &amp; Chapter of Westminster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F985-A9C5-9346-821E-ABAE6B2838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89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Wilberforce family plaque</a:t>
            </a:r>
            <a:endParaRPr lang="en-US"/>
          </a:p>
          <a:p>
            <a:endParaRPr lang="en-US"/>
          </a:p>
          <a:p>
            <a:r>
              <a:rPr lang="en-US"/>
              <a:t>Image</a:t>
            </a:r>
            <a:r>
              <a:rPr lang="en-US" baseline="0"/>
              <a:t>:</a:t>
            </a:r>
            <a:endParaRPr lang="en-US"/>
          </a:p>
          <a:p>
            <a:r>
              <a:rPr lang="en-US"/>
              <a:t>©2024 Dean &amp; Chapter of Westminster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F985-A9C5-9346-821E-ABAE6B2838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49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Grave of William Wilberforce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/>
              <a:t>Image</a:t>
            </a:r>
            <a:r>
              <a:rPr lang="en-US" baseline="0"/>
              <a:t>:</a:t>
            </a:r>
            <a:endParaRPr lang="en-US"/>
          </a:p>
          <a:p>
            <a:r>
              <a:rPr lang="en-US"/>
              <a:t>©2024 Dean &amp; Chapter of Westminster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F985-A9C5-9346-821E-ABAE6B2838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2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 panose="020F0502020204030204"/>
              </a:rPr>
              <a:t>Image: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©2024 Dean</a:t>
            </a:r>
            <a:r>
              <a:rPr lang="en-US" baseline="0"/>
              <a:t> &amp; Chapter of Westminster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831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Thomas Clarkson memorial</a:t>
            </a:r>
          </a:p>
          <a:p>
            <a:endParaRPr lang="en-US"/>
          </a:p>
          <a:p>
            <a:r>
              <a:rPr lang="en-US"/>
              <a:t>Image</a:t>
            </a:r>
            <a:r>
              <a:rPr lang="en-US" baseline="0"/>
              <a:t>:</a:t>
            </a:r>
            <a:endParaRPr lang="en-US">
              <a:cs typeface="Calibri" panose="020F0502020204030204"/>
            </a:endParaRPr>
          </a:p>
          <a:p>
            <a:r>
              <a:rPr lang="en-US"/>
              <a:t>©2024 Dean &amp; Chapter of Westminster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F985-A9C5-9346-821E-ABAE6B2838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27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Olaudah Equiano memorial, in St Margaret's Church </a:t>
            </a:r>
            <a:endParaRPr lang="en-US"/>
          </a:p>
          <a:p>
            <a:endParaRPr lang="en-US"/>
          </a:p>
          <a:p>
            <a:r>
              <a:rPr lang="en-US"/>
              <a:t>Image</a:t>
            </a:r>
            <a:r>
              <a:rPr lang="en-US" baseline="0"/>
              <a:t>:</a:t>
            </a:r>
            <a:endParaRPr lang="en-US"/>
          </a:p>
          <a:p>
            <a:r>
              <a:rPr lang="en-US"/>
              <a:t>©2024 Dean &amp; Chapter of Westminster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F985-A9C5-9346-821E-ABAE6B2838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Monument to Charles James Fox</a:t>
            </a:r>
            <a:endParaRPr lang="en-US"/>
          </a:p>
          <a:p>
            <a:endParaRPr lang="en-US"/>
          </a:p>
          <a:p>
            <a:r>
              <a:rPr lang="en-US"/>
              <a:t>Image</a:t>
            </a:r>
            <a:r>
              <a:rPr lang="en-US" baseline="0"/>
              <a:t>:</a:t>
            </a:r>
            <a:endParaRPr lang="en-US">
              <a:cs typeface="Calibri" panose="020F0502020204030204"/>
            </a:endParaRPr>
          </a:p>
          <a:p>
            <a:r>
              <a:rPr lang="en-US"/>
              <a:t>©2024 Dean &amp; Chapter of Westminster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F985-A9C5-9346-821E-ABAE6B2838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52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Bust of Zachary Macaulay</a:t>
            </a:r>
            <a:endParaRPr lang="en-US"/>
          </a:p>
          <a:p>
            <a:endParaRPr lang="en-US"/>
          </a:p>
          <a:p>
            <a:r>
              <a:rPr lang="en-US"/>
              <a:t>Image</a:t>
            </a:r>
            <a:r>
              <a:rPr lang="en-US" baseline="0"/>
              <a:t>:</a:t>
            </a:r>
            <a:endParaRPr lang="en-US">
              <a:cs typeface="Calibri"/>
            </a:endParaRPr>
          </a:p>
          <a:p>
            <a:r>
              <a:rPr lang="en-US"/>
              <a:t>©2024 Dean &amp; Chapter of Westminster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F985-A9C5-9346-821E-ABAE6B2838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46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Bust of Zachary Macaulay (detail)</a:t>
            </a:r>
            <a:endParaRPr lang="en-US"/>
          </a:p>
          <a:p>
            <a:endParaRPr lang="en-US"/>
          </a:p>
          <a:p>
            <a:r>
              <a:rPr lang="en-US"/>
              <a:t>Image</a:t>
            </a:r>
            <a:r>
              <a:rPr lang="en-US" baseline="0"/>
              <a:t>:</a:t>
            </a:r>
            <a:endParaRPr lang="en-US">
              <a:cs typeface="Calibri"/>
            </a:endParaRPr>
          </a:p>
          <a:p>
            <a:r>
              <a:rPr lang="en-US"/>
              <a:t>©2024 Dean &amp; Chapter of Westminster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F985-A9C5-9346-821E-ABAE6B2838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85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Memorial to Ignatius Sancho, in St Margaret's Church</a:t>
            </a:r>
            <a:endParaRPr lang="en-US"/>
          </a:p>
          <a:p>
            <a:endParaRPr lang="en-US"/>
          </a:p>
          <a:p>
            <a:r>
              <a:rPr lang="en-US"/>
              <a:t>Image:</a:t>
            </a:r>
            <a:endParaRPr lang="en-US">
              <a:cs typeface="Calibri"/>
            </a:endParaRPr>
          </a:p>
          <a:p>
            <a:r>
              <a:rPr lang="en-US"/>
              <a:t>©2024 Dean &amp; Chapter of Westminster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F985-A9C5-9346-821E-ABAE6B2838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36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Arthur Torrington (left) and Marcia Bennett-Male (right) with the Ignatius Sancho memorial.  </a:t>
            </a:r>
          </a:p>
          <a:p>
            <a:endParaRPr lang="en-US"/>
          </a:p>
          <a:p>
            <a:r>
              <a:rPr lang="en-US"/>
              <a:t>Image:</a:t>
            </a:r>
            <a:endParaRPr lang="en-US">
              <a:cs typeface="Calibri"/>
            </a:endParaRPr>
          </a:p>
          <a:p>
            <a:r>
              <a:rPr lang="en-US"/>
              <a:t>©2024 Dean &amp; Chapter of Westminster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F985-A9C5-9346-821E-ABAE6B2838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1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5FFEEBB-A3E9-4F20-A8F3-3B8F525845C3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A5FA415-B899-4E92-A0F3-839EBA3E45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3994" y="2303463"/>
            <a:ext cx="8420489" cy="40354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794" y="558799"/>
            <a:ext cx="7772400" cy="407688"/>
          </a:xfrm>
        </p:spPr>
        <p:txBody>
          <a:bodyPr anchor="t"/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3994" y="1751988"/>
            <a:ext cx="7812000" cy="45084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  <a:p>
            <a:r>
              <a:rPr lang="en-US"/>
              <a:t>Date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9F3F2F-7DFD-4326-BA2B-74CBC054479B}"/>
              </a:ext>
            </a:extLst>
          </p:cNvPr>
          <p:cNvSpPr txBox="1"/>
          <p:nvPr userDrawn="1"/>
        </p:nvSpPr>
        <p:spPr>
          <a:xfrm>
            <a:off x="7787861" y="6407535"/>
            <a:ext cx="10935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/>
              <a:t>westminster-abbey.org</a:t>
            </a:r>
          </a:p>
        </p:txBody>
      </p:sp>
      <p:pic>
        <p:nvPicPr>
          <p:cNvPr id="24" name="Picture 23" descr="A picture containing object&#10;&#10;Description automatically generated">
            <a:extLst>
              <a:ext uri="{FF2B5EF4-FFF2-40B4-BE49-F238E27FC236}">
                <a16:creationId xmlns:a16="http://schemas.microsoft.com/office/drawing/2014/main" id="{D13AA051-B7D8-4141-9564-A1906A2C9F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611" y="495270"/>
            <a:ext cx="258872" cy="34091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5954CA3-E9A8-45D3-B60E-297497EAC6BB}"/>
              </a:ext>
            </a:extLst>
          </p:cNvPr>
          <p:cNvCxnSpPr/>
          <p:nvPr userDrawn="1"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2E202A-5D29-714D-A7C8-A140BB2F36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794" y="966487"/>
            <a:ext cx="7772400" cy="530367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en-US"/>
              <a:t>Click to add subheading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03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-image-WHIT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E86334-23EC-43C1-B38B-9861E98188F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Document running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423F53-F859-8148-97A5-CE00D54416F2}"/>
              </a:ext>
            </a:extLst>
          </p:cNvPr>
          <p:cNvCxnSpPr/>
          <p:nvPr userDrawn="1"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90A8BEB-DBFB-3C42-A8BC-B5FF36CD393F}"/>
              </a:ext>
            </a:extLst>
          </p:cNvPr>
          <p:cNvSpPr txBox="1"/>
          <p:nvPr userDrawn="1"/>
        </p:nvSpPr>
        <p:spPr>
          <a:xfrm>
            <a:off x="358775" y="485914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>
                <a:solidFill>
                  <a:schemeClr val="bg1"/>
                </a:solidFill>
                <a:latin typeface="+mj-lt"/>
              </a:rPr>
              <a:t>Westminster Abbey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C8AF60-888C-E44C-872A-4552EDEC6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5493" y="495270"/>
            <a:ext cx="258990" cy="3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41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63" y="884758"/>
            <a:ext cx="8133625" cy="9369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FC5747-193E-4B1E-9F03-8BE08684C3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420A07-0187-46B8-9A5E-7668A200A5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2425" y="2312148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D9DE60E-A78E-4F47-937F-D5FD1A1F55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76722" y="2312148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9CFA19E0-3C59-4D52-9989-7BFAE15CAF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90859" y="2312148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D6537C6-4BF9-4707-B2A8-02F30C2838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35477" y="2312148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8B55AC80-7F93-483A-8E78-ABD3670BDD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63794" y="4398463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58A588AC-1148-44F6-8E07-0F21DDFF07C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88091" y="4398463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C18802BA-1955-4EDF-864C-4F824B3D96F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92068" y="4398463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3056E3-1307-4609-BAE1-C4CA58904B2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36686" y="4398463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331577E-E241-4267-BD57-270FE4BBDD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2425" y="3200101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861D768-0E5D-43E6-83FB-C3588A4718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76722" y="3200101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086F851-1126-4C7D-A171-A407F2D3EB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000" y="3200101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2C6655A-61E8-46D7-A2D2-3AE812FDAA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36686" y="3200101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AA695C67-6A22-4997-9750-1ADD48461F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425" y="5281228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784A6E6F-D943-4C9F-812E-7144E546AF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76722" y="5281228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475A0531-1F14-43E0-846E-B650D1FA22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00" y="5281228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2A7A7BF5-04FD-4F89-B28A-2F864AB0A6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36686" y="5281228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90358B03-16A9-4AB3-8646-74FAF10DF3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3794" y="3426313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5E0DBFB-25B1-450D-8B7B-AFBE702123D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76722" y="3426313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A0F2A3FB-0776-4F72-B4F8-0B01CDC481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2000" y="3426313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F8A71FA7-099E-41A8-8552-4E10DB0B543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36686" y="3426313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2FD52A82-BE12-4BEF-B39D-B47F89B4438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2425" y="5519936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3DFEAE6F-2F70-4897-BB06-483F836B5A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76722" y="5519936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1A6778DC-A5F4-47F6-A3D0-69D82C3F3B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72000" y="5519936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CB9ACC99-832B-4C38-BCA8-0D114C6EC6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36686" y="5519936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50C19947-A35F-4406-95DA-1350513EE96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794" y="3764034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T. +44(0) 00 000 000</a:t>
            </a:r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0425F1DE-96E1-4B0D-8D9F-8C910A13D79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794" y="3946925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E. email@westminster-abbey.org</a:t>
            </a:r>
          </a:p>
        </p:txBody>
      </p:sp>
      <p:sp>
        <p:nvSpPr>
          <p:cNvPr id="47" name="Text Placeholder 18">
            <a:extLst>
              <a:ext uri="{FF2B5EF4-FFF2-40B4-BE49-F238E27FC236}">
                <a16:creationId xmlns:a16="http://schemas.microsoft.com/office/drawing/2014/main" id="{A6617240-A156-4D67-B54E-93B3A1A792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76722" y="3762631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T. +44(0) 00 000 000</a:t>
            </a:r>
          </a:p>
        </p:txBody>
      </p:sp>
      <p:sp>
        <p:nvSpPr>
          <p:cNvPr id="48" name="Text Placeholder 18">
            <a:extLst>
              <a:ext uri="{FF2B5EF4-FFF2-40B4-BE49-F238E27FC236}">
                <a16:creationId xmlns:a16="http://schemas.microsoft.com/office/drawing/2014/main" id="{A54187E4-5209-4ED2-9863-30C55E934BF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76722" y="3945522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E. email@westminster-abbey.org</a:t>
            </a:r>
          </a:p>
        </p:txBody>
      </p:sp>
      <p:sp>
        <p:nvSpPr>
          <p:cNvPr id="49" name="Text Placeholder 18">
            <a:extLst>
              <a:ext uri="{FF2B5EF4-FFF2-40B4-BE49-F238E27FC236}">
                <a16:creationId xmlns:a16="http://schemas.microsoft.com/office/drawing/2014/main" id="{FE18FDD8-3A24-43F6-AD4B-A81A8E0092D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72000" y="3763333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T. +44(0) 00 000 000</a:t>
            </a:r>
          </a:p>
        </p:txBody>
      </p:sp>
      <p:sp>
        <p:nvSpPr>
          <p:cNvPr id="50" name="Text Placeholder 18">
            <a:extLst>
              <a:ext uri="{FF2B5EF4-FFF2-40B4-BE49-F238E27FC236}">
                <a16:creationId xmlns:a16="http://schemas.microsoft.com/office/drawing/2014/main" id="{FC3C9E8D-900E-4F7C-84EE-DA5066E1587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572000" y="3946224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E. email@westminster-abbey.org</a:t>
            </a:r>
          </a:p>
        </p:txBody>
      </p:sp>
      <p:sp>
        <p:nvSpPr>
          <p:cNvPr id="51" name="Text Placeholder 18">
            <a:extLst>
              <a:ext uri="{FF2B5EF4-FFF2-40B4-BE49-F238E27FC236}">
                <a16:creationId xmlns:a16="http://schemas.microsoft.com/office/drawing/2014/main" id="{67B321F0-D779-4837-8E1B-A949DAD5036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36686" y="3762631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T. +44(0) 00 000 000</a:t>
            </a:r>
          </a:p>
        </p:txBody>
      </p:sp>
      <p:sp>
        <p:nvSpPr>
          <p:cNvPr id="52" name="Text Placeholder 18">
            <a:extLst>
              <a:ext uri="{FF2B5EF4-FFF2-40B4-BE49-F238E27FC236}">
                <a16:creationId xmlns:a16="http://schemas.microsoft.com/office/drawing/2014/main" id="{EB5A0A17-A322-442A-9F5E-B9B43F9D05E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36686" y="3945522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E. email@westminster-abbey.org</a:t>
            </a:r>
          </a:p>
        </p:txBody>
      </p:sp>
      <p:sp>
        <p:nvSpPr>
          <p:cNvPr id="53" name="Text Placeholder 18">
            <a:extLst>
              <a:ext uri="{FF2B5EF4-FFF2-40B4-BE49-F238E27FC236}">
                <a16:creationId xmlns:a16="http://schemas.microsoft.com/office/drawing/2014/main" id="{DA9F100C-7BA2-45EC-B83D-53CEA0F5B91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2425" y="5854174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T. +44(0) 00 000 000</a:t>
            </a:r>
          </a:p>
        </p:txBody>
      </p:sp>
      <p:sp>
        <p:nvSpPr>
          <p:cNvPr id="54" name="Text Placeholder 18">
            <a:extLst>
              <a:ext uri="{FF2B5EF4-FFF2-40B4-BE49-F238E27FC236}">
                <a16:creationId xmlns:a16="http://schemas.microsoft.com/office/drawing/2014/main" id="{0C0416F7-991B-4D29-96C8-C51254159FC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2425" y="6037065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E. email@westminster-abbey.org</a:t>
            </a:r>
          </a:p>
        </p:txBody>
      </p:sp>
      <p:sp>
        <p:nvSpPr>
          <p:cNvPr id="55" name="Text Placeholder 18">
            <a:extLst>
              <a:ext uri="{FF2B5EF4-FFF2-40B4-BE49-F238E27FC236}">
                <a16:creationId xmlns:a16="http://schemas.microsoft.com/office/drawing/2014/main" id="{439AA3A3-03D7-4344-A6CB-AEB2A0D0376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476722" y="5852771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T. +44(0) 00 000 000</a:t>
            </a:r>
          </a:p>
        </p:txBody>
      </p:sp>
      <p:sp>
        <p:nvSpPr>
          <p:cNvPr id="56" name="Text Placeholder 18">
            <a:extLst>
              <a:ext uri="{FF2B5EF4-FFF2-40B4-BE49-F238E27FC236}">
                <a16:creationId xmlns:a16="http://schemas.microsoft.com/office/drawing/2014/main" id="{7C92F8F7-D6E4-4002-AA4F-782EC5EF4B0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476722" y="6035662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E. email@westminster-abbey.org</a:t>
            </a:r>
          </a:p>
        </p:txBody>
      </p:sp>
      <p:sp>
        <p:nvSpPr>
          <p:cNvPr id="57" name="Text Placeholder 18">
            <a:extLst>
              <a:ext uri="{FF2B5EF4-FFF2-40B4-BE49-F238E27FC236}">
                <a16:creationId xmlns:a16="http://schemas.microsoft.com/office/drawing/2014/main" id="{C8BEFEC5-045F-473C-B383-40D024F8D86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572000" y="5853473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T. +44(0) 00 000 000</a:t>
            </a:r>
          </a:p>
        </p:txBody>
      </p:sp>
      <p:sp>
        <p:nvSpPr>
          <p:cNvPr id="58" name="Text Placeholder 18">
            <a:extLst>
              <a:ext uri="{FF2B5EF4-FFF2-40B4-BE49-F238E27FC236}">
                <a16:creationId xmlns:a16="http://schemas.microsoft.com/office/drawing/2014/main" id="{DDACFD36-2DB3-4828-911B-02FC63D77DE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572000" y="6036364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E. email@westminster-abbey.org</a:t>
            </a:r>
          </a:p>
        </p:txBody>
      </p:sp>
      <p:sp>
        <p:nvSpPr>
          <p:cNvPr id="59" name="Text Placeholder 18">
            <a:extLst>
              <a:ext uri="{FF2B5EF4-FFF2-40B4-BE49-F238E27FC236}">
                <a16:creationId xmlns:a16="http://schemas.microsoft.com/office/drawing/2014/main" id="{5A599F55-8D9A-4407-B2EF-B9E65D594B7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736686" y="5852771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T. +44(0) 00 000 000</a:t>
            </a:r>
          </a:p>
        </p:txBody>
      </p:sp>
      <p:sp>
        <p:nvSpPr>
          <p:cNvPr id="60" name="Text Placeholder 18">
            <a:extLst>
              <a:ext uri="{FF2B5EF4-FFF2-40B4-BE49-F238E27FC236}">
                <a16:creationId xmlns:a16="http://schemas.microsoft.com/office/drawing/2014/main" id="{CB32E303-88DD-490E-9D91-305BD698CE7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736686" y="6035662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E. email@westminster-abbey.org</a:t>
            </a:r>
          </a:p>
        </p:txBody>
      </p:sp>
    </p:spTree>
    <p:extLst>
      <p:ext uri="{BB962C8B-B14F-4D97-AF65-F5344CB8AC3E}">
        <p14:creationId xmlns:p14="http://schemas.microsoft.com/office/powerpoint/2010/main" val="431773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-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794" y="1868878"/>
            <a:ext cx="8139248" cy="698826"/>
          </a:xfrm>
        </p:spPr>
        <p:txBody>
          <a:bodyPr/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AAE61D-927D-4B65-9780-71BB9601EB5F}"/>
              </a:ext>
            </a:extLst>
          </p:cNvPr>
          <p:cNvCxnSpPr/>
          <p:nvPr userDrawn="1"/>
        </p:nvCxnSpPr>
        <p:spPr>
          <a:xfrm>
            <a:off x="358775" y="1827582"/>
            <a:ext cx="84264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E7C2DC7-BD2E-40A4-A00A-E5CA7FA69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949" y="3429001"/>
            <a:ext cx="1908175" cy="2350910"/>
          </a:xfrm>
        </p:spPr>
        <p:txBody>
          <a:bodyPr>
            <a:normAutofit/>
          </a:bodyPr>
          <a:lstStyle>
            <a:lvl1pPr>
              <a:spcAft>
                <a:spcPts val="200"/>
              </a:spcAft>
              <a:defRPr sz="1000" b="0"/>
            </a:lvl1pPr>
          </a:lstStyle>
          <a:p>
            <a:pPr lvl="0"/>
            <a:r>
              <a:rPr lang="en-US"/>
              <a:t>Address etc.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64054F9-6A19-4BC5-90AC-D24B07AC5C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95075" y="3410147"/>
            <a:ext cx="1705134" cy="2350910"/>
          </a:xfrm>
        </p:spPr>
        <p:txBody>
          <a:bodyPr>
            <a:normAutofit/>
          </a:bodyPr>
          <a:lstStyle>
            <a:lvl1pPr>
              <a:lnSpc>
                <a:spcPct val="140000"/>
              </a:lnSpc>
              <a:spcAft>
                <a:spcPts val="0"/>
              </a:spcAft>
              <a:defRPr sz="1000" b="0"/>
            </a:lvl1pPr>
          </a:lstStyle>
          <a:p>
            <a:pPr lvl="0"/>
            <a:r>
              <a:rPr lang="en-US"/>
              <a:t>Facebook</a:t>
            </a:r>
          </a:p>
          <a:p>
            <a:pPr lvl="0"/>
            <a:r>
              <a:rPr lang="en-US"/>
              <a:t>Twitter</a:t>
            </a:r>
          </a:p>
          <a:p>
            <a:pPr lvl="0"/>
            <a:r>
              <a:rPr lang="en-US"/>
              <a:t>Insta</a:t>
            </a:r>
          </a:p>
          <a:p>
            <a:pPr lvl="0"/>
            <a:r>
              <a:rPr lang="en-US"/>
              <a:t>YouTube</a:t>
            </a:r>
          </a:p>
          <a:p>
            <a:pPr lvl="0"/>
            <a:r>
              <a:rPr lang="en-US"/>
              <a:t>Tumbler</a:t>
            </a:r>
          </a:p>
          <a:p>
            <a:pPr lvl="0"/>
            <a:r>
              <a:rPr lang="en-US"/>
              <a:t>LinkedIn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C3D3EB-C72B-4258-879B-70056FCC6A3A}"/>
              </a:ext>
            </a:extLst>
          </p:cNvPr>
          <p:cNvGrpSpPr/>
          <p:nvPr userDrawn="1"/>
        </p:nvGrpSpPr>
        <p:grpSpPr>
          <a:xfrm>
            <a:off x="2492033" y="3473374"/>
            <a:ext cx="113466" cy="1175704"/>
            <a:chOff x="2492033" y="3674994"/>
            <a:chExt cx="113466" cy="1175704"/>
          </a:xfrm>
        </p:grpSpPr>
        <p:pic>
          <p:nvPicPr>
            <p:cNvPr id="13" name="Picture 12" descr="A picture containing cross&#10;&#10;Description automatically generated">
              <a:extLst>
                <a:ext uri="{FF2B5EF4-FFF2-40B4-BE49-F238E27FC236}">
                  <a16:creationId xmlns:a16="http://schemas.microsoft.com/office/drawing/2014/main" id="{E376EF90-A0FC-41AF-89FE-E4EF7283D6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5806" y="3674994"/>
              <a:ext cx="108258" cy="107743"/>
            </a:xfrm>
            <a:prstGeom prst="rect">
              <a:avLst/>
            </a:prstGeom>
          </p:spPr>
        </p:pic>
        <p:pic>
          <p:nvPicPr>
            <p:cNvPr id="15" name="Picture 14" descr="A close up of a sign&#10;&#10;Description automatically generated">
              <a:extLst>
                <a:ext uri="{FF2B5EF4-FFF2-40B4-BE49-F238E27FC236}">
                  <a16:creationId xmlns:a16="http://schemas.microsoft.com/office/drawing/2014/main" id="{08D52E73-9DB6-4E6B-97EF-C0BAC9F4EE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5807" y="4102870"/>
              <a:ext cx="108258" cy="108258"/>
            </a:xfrm>
            <a:prstGeom prst="rect">
              <a:avLst/>
            </a:prstGeom>
          </p:spPr>
        </p:pic>
        <p:pic>
          <p:nvPicPr>
            <p:cNvPr id="17" name="Picture 16" descr="A close up of a sign&#10;&#10;Description automatically generated">
              <a:extLst>
                <a:ext uri="{FF2B5EF4-FFF2-40B4-BE49-F238E27FC236}">
                  <a16:creationId xmlns:a16="http://schemas.microsoft.com/office/drawing/2014/main" id="{C771B777-F196-48F9-85AB-475FD0EDB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2033" y="4742956"/>
              <a:ext cx="108258" cy="107742"/>
            </a:xfrm>
            <a:prstGeom prst="rect">
              <a:avLst/>
            </a:prstGeom>
          </p:spPr>
        </p:pic>
        <p:pic>
          <p:nvPicPr>
            <p:cNvPr id="19" name="Picture 18" descr="A close up of a sign&#10;&#10;Description automatically generated">
              <a:extLst>
                <a:ext uri="{FF2B5EF4-FFF2-40B4-BE49-F238E27FC236}">
                  <a16:creationId xmlns:a16="http://schemas.microsoft.com/office/drawing/2014/main" id="{8377C3C0-C3A9-412A-82B7-B1525C334B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2033" y="4534893"/>
              <a:ext cx="108258" cy="10825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66C5485-A1A2-4C7D-82E6-73068E67F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5806" y="3889250"/>
              <a:ext cx="109693" cy="109693"/>
            </a:xfrm>
            <a:prstGeom prst="rect">
              <a:avLst/>
            </a:prstGeom>
          </p:spPr>
        </p:pic>
        <p:pic>
          <p:nvPicPr>
            <p:cNvPr id="23" name="Picture 22" descr="A close up of a sign&#10;&#10;Description automatically generated">
              <a:extLst>
                <a:ext uri="{FF2B5EF4-FFF2-40B4-BE49-F238E27FC236}">
                  <a16:creationId xmlns:a16="http://schemas.microsoft.com/office/drawing/2014/main" id="{553D5E8F-EF88-4B96-98FD-B0BE556CCD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2033" y="4321776"/>
              <a:ext cx="108258" cy="108258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E535C-DCC8-4E2D-BB08-CD11E6C93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3794" y="2952634"/>
            <a:ext cx="1908175" cy="323379"/>
          </a:xfrm>
        </p:spPr>
        <p:txBody>
          <a:bodyPr/>
          <a:lstStyle>
            <a:lvl1pPr>
              <a:spcAft>
                <a:spcPts val="0"/>
              </a:spcAft>
              <a:defRPr b="1">
                <a:latin typeface="+mj-lt"/>
              </a:defRPr>
            </a:lvl1pPr>
          </a:lstStyle>
          <a:p>
            <a:pPr lvl="0"/>
            <a:r>
              <a:rPr lang="en-US"/>
              <a:t>Contact us.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AD5C08F-57F7-480C-AEEA-D6E5448D7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2033" y="2952633"/>
            <a:ext cx="1908175" cy="323379"/>
          </a:xfrm>
        </p:spPr>
        <p:txBody>
          <a:bodyPr/>
          <a:lstStyle>
            <a:lvl1pPr>
              <a:spcAft>
                <a:spcPts val="0"/>
              </a:spcAft>
              <a:defRPr b="1">
                <a:latin typeface="+mj-lt"/>
              </a:defRPr>
            </a:lvl1pPr>
          </a:lstStyle>
          <a:p>
            <a:pPr lvl="0"/>
            <a:r>
              <a:rPr lang="en-US"/>
              <a:t>Follow us.</a:t>
            </a:r>
          </a:p>
        </p:txBody>
      </p:sp>
    </p:spTree>
    <p:extLst>
      <p:ext uri="{BB962C8B-B14F-4D97-AF65-F5344CB8AC3E}">
        <p14:creationId xmlns:p14="http://schemas.microsoft.com/office/powerpoint/2010/main" val="3436511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2970899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no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75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794" y="2396701"/>
            <a:ext cx="8139248" cy="3744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183457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63" y="884758"/>
            <a:ext cx="8133625" cy="9369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794" y="2396701"/>
            <a:ext cx="3886200" cy="37691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3788" y="2396702"/>
            <a:ext cx="3886200" cy="37691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FC5747-193E-4B1E-9F03-8BE08684C3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325624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2004413"/>
            <a:ext cx="8139248" cy="3744829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3000" b="1">
                <a:latin typeface="+mj-lt"/>
              </a:defRPr>
            </a:lvl1pPr>
          </a:lstStyle>
          <a:p>
            <a:pPr lvl="0"/>
            <a:r>
              <a:rPr lang="en-US"/>
              <a:t>Main divider heading.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AAE61D-927D-4B65-9780-71BB9601EB5F}"/>
              </a:ext>
            </a:extLst>
          </p:cNvPr>
          <p:cNvCxnSpPr/>
          <p:nvPr userDrawn="1"/>
        </p:nvCxnSpPr>
        <p:spPr>
          <a:xfrm>
            <a:off x="358775" y="1827582"/>
            <a:ext cx="84264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749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-tex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63" y="884758"/>
            <a:ext cx="8133625" cy="9369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794" y="2396701"/>
            <a:ext cx="3886200" cy="37691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FC5747-193E-4B1E-9F03-8BE08684C3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140809-DC3A-474C-A830-00E2A0073C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94007" y="2292350"/>
            <a:ext cx="3861055" cy="40259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46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55F47E6A-C99D-480D-945D-DC585A0B5FD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60363" y="2395538"/>
            <a:ext cx="8427430" cy="3744912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306686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-image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ACE230-9260-46B6-AE41-B8DE843AD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363" y="2395538"/>
            <a:ext cx="8427430" cy="392918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157465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ACE230-9260-46B6-AE41-B8DE843AD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363" y="1365662"/>
            <a:ext cx="4032000" cy="495905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21F90D-9B24-42D2-9BF4-79C35BD24F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03896" y="1365250"/>
            <a:ext cx="4179742" cy="2376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9724DA0D-2A5D-4999-AD74-F5F04EB456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03895" y="3948720"/>
            <a:ext cx="4179742" cy="2376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37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ACE230-9260-46B6-AE41-B8DE843AD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363" y="1365662"/>
            <a:ext cx="8427430" cy="495905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140663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363" y="884758"/>
            <a:ext cx="8139248" cy="9369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52" y="2394955"/>
            <a:ext cx="8139248" cy="37582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794" y="6435170"/>
            <a:ext cx="3086100" cy="1676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6176" y="6421168"/>
            <a:ext cx="331617" cy="1959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5DE86334-23EC-43C1-B38B-9861E98188F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A picture containing object&#10;&#10;Description automatically generated">
            <a:extLst>
              <a:ext uri="{FF2B5EF4-FFF2-40B4-BE49-F238E27FC236}">
                <a16:creationId xmlns:a16="http://schemas.microsoft.com/office/drawing/2014/main" id="{129EDF4B-FFC4-43E6-8821-09264BA8C5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611" y="495270"/>
            <a:ext cx="258872" cy="34091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D71232-FF16-4157-B83A-AE1C34146FB1}"/>
              </a:ext>
            </a:extLst>
          </p:cNvPr>
          <p:cNvCxnSpPr/>
          <p:nvPr userDrawn="1"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A75BC7F-8C75-4235-8490-9108DB8F64DC}"/>
              </a:ext>
            </a:extLst>
          </p:cNvPr>
          <p:cNvSpPr txBox="1"/>
          <p:nvPr userDrawn="1"/>
        </p:nvSpPr>
        <p:spPr>
          <a:xfrm>
            <a:off x="358775" y="485914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>
                <a:latin typeface="+mj-lt"/>
              </a:rPr>
              <a:t>Westminster Abbey</a:t>
            </a:r>
          </a:p>
        </p:txBody>
      </p:sp>
    </p:spTree>
    <p:extLst>
      <p:ext uri="{BB962C8B-B14F-4D97-AF65-F5344CB8AC3E}">
        <p14:creationId xmlns:p14="http://schemas.microsoft.com/office/powerpoint/2010/main" val="194552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68" r:id="rId9"/>
    <p:sldLayoutId id="2147483674" r:id="rId10"/>
    <p:sldLayoutId id="2147483672" r:id="rId11"/>
    <p:sldLayoutId id="2147483671" r:id="rId12"/>
    <p:sldLayoutId id="2147483673" r:id="rId13"/>
    <p:sldLayoutId id="2147483676" r:id="rId14"/>
    <p:sldLayoutId id="2147483677" r:id="rId1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5" orient="horz" pos="1071" userDrawn="1">
          <p15:clr>
            <a:srgbClr val="F26B43"/>
          </p15:clr>
        </p15:guide>
        <p15:guide id="6" orient="horz" pos="1502" userDrawn="1">
          <p15:clr>
            <a:srgbClr val="F26B43"/>
          </p15:clr>
        </p15:guide>
        <p15:guide id="7" orient="horz" pos="4133" userDrawn="1">
          <p15:clr>
            <a:srgbClr val="F26B43"/>
          </p15:clr>
        </p15:guide>
        <p15:guide id="8" pos="5352" userDrawn="1">
          <p15:clr>
            <a:srgbClr val="F26B43"/>
          </p15:clr>
        </p15:guide>
        <p15:guide id="9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forms.office.com/r/yVUPQS6zG7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tone carving of a person&#10;&#10;Description automatically generated">
            <a:extLst>
              <a:ext uri="{FF2B5EF4-FFF2-40B4-BE49-F238E27FC236}">
                <a16:creationId xmlns:a16="http://schemas.microsoft.com/office/drawing/2014/main" id="{5A1D7C4A-3737-11A9-C321-ADEC6C650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60" r="22086" b="923"/>
          <a:stretch/>
        </p:blipFill>
        <p:spPr>
          <a:xfrm>
            <a:off x="0" y="0"/>
            <a:ext cx="9151432" cy="6873107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9EDA66E-A828-594F-9455-0616D047460B}"/>
              </a:ext>
            </a:extLst>
          </p:cNvPr>
          <p:cNvSpPr txBox="1">
            <a:spLocks/>
          </p:cNvSpPr>
          <p:nvPr/>
        </p:nvSpPr>
        <p:spPr>
          <a:xfrm>
            <a:off x="352949" y="649833"/>
            <a:ext cx="6048000" cy="167698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Learning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E29C6B-A7B9-854F-BC95-15D8F5B2F261}"/>
              </a:ext>
            </a:extLst>
          </p:cNvPr>
          <p:cNvCxnSpPr/>
          <p:nvPr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27B8111-372F-8844-95F6-013D93C3AF52}"/>
              </a:ext>
            </a:extLst>
          </p:cNvPr>
          <p:cNvSpPr txBox="1"/>
          <p:nvPr/>
        </p:nvSpPr>
        <p:spPr>
          <a:xfrm>
            <a:off x="358775" y="485914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>
                <a:solidFill>
                  <a:schemeClr val="bg1"/>
                </a:solidFill>
                <a:latin typeface="+mj-lt"/>
              </a:rPr>
              <a:t>Westminster Abbey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F894A06-709C-2B4B-986E-49B9FB3B60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5493" y="495270"/>
            <a:ext cx="258990" cy="340899"/>
          </a:xfrm>
          <a:prstGeom prst="rect">
            <a:avLst/>
          </a:prstGeom>
        </p:spPr>
      </p:pic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CA67C821-1F59-B141-8BB8-51D4ED6F6169}"/>
              </a:ext>
            </a:extLst>
          </p:cNvPr>
          <p:cNvSpPr txBox="1">
            <a:spLocks/>
          </p:cNvSpPr>
          <p:nvPr/>
        </p:nvSpPr>
        <p:spPr>
          <a:xfrm>
            <a:off x="8456176" y="6421168"/>
            <a:ext cx="331617" cy="19599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E86334-23EC-43C1-B38B-9861E98188F3}" type="slidenum">
              <a:rPr lang="en-GB" sz="700" smtClean="0">
                <a:solidFill>
                  <a:schemeClr val="bg1"/>
                </a:solidFill>
              </a:rPr>
              <a:pPr algn="r"/>
              <a:t>1</a:t>
            </a:fld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DF1C1B0-F1BD-47BC-A23E-BFC4BDF8B584}"/>
              </a:ext>
            </a:extLst>
          </p:cNvPr>
          <p:cNvSpPr txBox="1">
            <a:spLocks/>
          </p:cNvSpPr>
          <p:nvPr/>
        </p:nvSpPr>
        <p:spPr>
          <a:xfrm>
            <a:off x="352949" y="6502955"/>
            <a:ext cx="3086100" cy="167697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chemeClr val="bg1"/>
                </a:solidFill>
              </a:rPr>
              <a:t>©2024 Dean and Chapter of Westminster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783" y="1035719"/>
            <a:ext cx="6022775" cy="523220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+mj-lt"/>
              </a:rPr>
              <a:t>Abolitionists image bank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00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86F0CB41-A354-E15D-54CB-191F34E29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90" y="1714207"/>
            <a:ext cx="8671474" cy="396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91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2" name="Picture 1" descr="A plaque with a portrait of a person&#10;&#10;Description automatically generated">
            <a:extLst>
              <a:ext uri="{FF2B5EF4-FFF2-40B4-BE49-F238E27FC236}">
                <a16:creationId xmlns:a16="http://schemas.microsoft.com/office/drawing/2014/main" id="{BD2B8501-ABC3-263D-F942-BB84DE3A2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296" y="467141"/>
            <a:ext cx="5055477" cy="630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4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 descr="A stone carving of a person&#10;&#10;Description automatically generated">
            <a:extLst>
              <a:ext uri="{FF2B5EF4-FFF2-40B4-BE49-F238E27FC236}">
                <a16:creationId xmlns:a16="http://schemas.microsoft.com/office/drawing/2014/main" id="{5951083B-23B1-0498-9B0F-FE04B0F1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90" y="1971859"/>
            <a:ext cx="8569306" cy="374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60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4" name="Picture 3" descr="A statue of a person on a pedestal&#10;&#10;Description automatically generated">
            <a:extLst>
              <a:ext uri="{FF2B5EF4-FFF2-40B4-BE49-F238E27FC236}">
                <a16:creationId xmlns:a16="http://schemas.microsoft.com/office/drawing/2014/main" id="{A61D13CB-19A0-649F-A7D9-4D7F77931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066" y="514470"/>
            <a:ext cx="2788511" cy="624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48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2" name="Picture 1" descr="A statue of a person sitting in a chair&#10;&#10;Description automatically generated">
            <a:extLst>
              <a:ext uri="{FF2B5EF4-FFF2-40B4-BE49-F238E27FC236}">
                <a16:creationId xmlns:a16="http://schemas.microsoft.com/office/drawing/2014/main" id="{D753E694-EAB3-C1C0-411A-63B23C5C1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75" y="1185371"/>
            <a:ext cx="7036793" cy="53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04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36E396-46E5-3F7C-FCE6-E644FD866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70" y="1183497"/>
            <a:ext cx="7961243" cy="5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49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8" name="Picture 7" descr="A close-up of a blue sign&#10;&#10;Description automatically generated">
            <a:extLst>
              <a:ext uri="{FF2B5EF4-FFF2-40B4-BE49-F238E27FC236}">
                <a16:creationId xmlns:a16="http://schemas.microsoft.com/office/drawing/2014/main" id="{2A3B2792-E827-DFA3-87E7-B2BCAF195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72" y="1635650"/>
            <a:ext cx="7692886" cy="414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26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9EDA66E-A828-594F-9455-0616D047460B}"/>
              </a:ext>
            </a:extLst>
          </p:cNvPr>
          <p:cNvSpPr txBox="1">
            <a:spLocks/>
          </p:cNvSpPr>
          <p:nvPr/>
        </p:nvSpPr>
        <p:spPr>
          <a:xfrm>
            <a:off x="352949" y="649833"/>
            <a:ext cx="6048000" cy="167698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Learning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E29C6B-A7B9-854F-BC95-15D8F5B2F261}"/>
              </a:ext>
            </a:extLst>
          </p:cNvPr>
          <p:cNvCxnSpPr/>
          <p:nvPr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27B8111-372F-8844-95F6-013D93C3AF52}"/>
              </a:ext>
            </a:extLst>
          </p:cNvPr>
          <p:cNvSpPr txBox="1"/>
          <p:nvPr/>
        </p:nvSpPr>
        <p:spPr>
          <a:xfrm>
            <a:off x="358775" y="485914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>
                <a:solidFill>
                  <a:schemeClr val="bg1"/>
                </a:solidFill>
                <a:latin typeface="+mj-lt"/>
              </a:rPr>
              <a:t>Westminster Abbey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F894A06-709C-2B4B-986E-49B9FB3B60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5493" y="495270"/>
            <a:ext cx="258990" cy="340899"/>
          </a:xfrm>
          <a:prstGeom prst="rect">
            <a:avLst/>
          </a:prstGeom>
        </p:spPr>
      </p:pic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CA67C821-1F59-B141-8BB8-51D4ED6F6169}"/>
              </a:ext>
            </a:extLst>
          </p:cNvPr>
          <p:cNvSpPr txBox="1">
            <a:spLocks/>
          </p:cNvSpPr>
          <p:nvPr/>
        </p:nvSpPr>
        <p:spPr>
          <a:xfrm>
            <a:off x="8456176" y="6421168"/>
            <a:ext cx="331617" cy="19599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E86334-23EC-43C1-B38B-9861E98188F3}" type="slidenum">
              <a:rPr lang="en-GB" sz="700" smtClean="0">
                <a:solidFill>
                  <a:schemeClr val="bg1"/>
                </a:solidFill>
              </a:rPr>
              <a:pPr algn="r"/>
              <a:t>2</a:t>
            </a:fld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C6E8CD-F385-1742-8A3A-93E1A6C062FE}"/>
              </a:ext>
            </a:extLst>
          </p:cNvPr>
          <p:cNvSpPr txBox="1">
            <a:spLocks/>
          </p:cNvSpPr>
          <p:nvPr/>
        </p:nvSpPr>
        <p:spPr>
          <a:xfrm>
            <a:off x="584791" y="1311518"/>
            <a:ext cx="4912241" cy="232371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solidFill>
                  <a:schemeClr val="bg1"/>
                </a:solidFill>
                <a:latin typeface="+mj-lt"/>
              </a:rPr>
              <a:t>Information for teachers </a:t>
            </a:r>
            <a:endParaRPr lang="en-GB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  <a:ea typeface="+mn-lt"/>
                <a:cs typeface="+mn-lt"/>
              </a:rPr>
              <a:t>Thank you for downloading this resource. We hope that it has been a useful teaching tool in your classroom.</a:t>
            </a:r>
          </a:p>
          <a:p>
            <a:r>
              <a:rPr lang="en-GB">
                <a:solidFill>
                  <a:schemeClr val="bg1"/>
                </a:solidFill>
                <a:ea typeface="+mn-lt"/>
                <a:cs typeface="+mn-lt"/>
              </a:rPr>
              <a:t>As we continue to grow our free catalogue of teaching resources, we’d really appreciate a few minutes of your time to let us know what you liked and what could be improved. Please complete this </a:t>
            </a:r>
            <a:r>
              <a:rPr lang="en-GB" u="sng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five-question survey</a:t>
            </a:r>
            <a:endParaRPr lang="en-GB">
              <a:solidFill>
                <a:schemeClr val="bg1"/>
              </a:solidFill>
              <a:cs typeface="Arial"/>
            </a:endParaRPr>
          </a:p>
          <a:p>
            <a:endParaRPr lang="en-GB" u="sng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7207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9" name="Picture 8" descr="A stone plaque with text on it&#10;&#10;Description automatically generated">
            <a:extLst>
              <a:ext uri="{FF2B5EF4-FFF2-40B4-BE49-F238E27FC236}">
                <a16:creationId xmlns:a16="http://schemas.microsoft.com/office/drawing/2014/main" id="{00286C01-13D5-F18B-1178-3BCE4147C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87" t="18205" r="171"/>
          <a:stretch/>
        </p:blipFill>
        <p:spPr>
          <a:xfrm>
            <a:off x="263646" y="1487142"/>
            <a:ext cx="8428726" cy="456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9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7" name="Picture 6" descr="A stone sign on a rock&#10;&#10;Description automatically generated">
            <a:extLst>
              <a:ext uri="{FF2B5EF4-FFF2-40B4-BE49-F238E27FC236}">
                <a16:creationId xmlns:a16="http://schemas.microsoft.com/office/drawing/2014/main" id="{EEEF91B8-BF10-02D5-AA51-AEEB61F22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4" b="174"/>
          <a:stretch/>
        </p:blipFill>
        <p:spPr>
          <a:xfrm>
            <a:off x="715616" y="1129748"/>
            <a:ext cx="7593496" cy="524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34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8" name="Picture 7" descr="A statue of a person lying on a person&amp;#39;s lap&#10;&#10;Description automatically generated">
            <a:extLst>
              <a:ext uri="{FF2B5EF4-FFF2-40B4-BE49-F238E27FC236}">
                <a16:creationId xmlns:a16="http://schemas.microsoft.com/office/drawing/2014/main" id="{3B60AFEB-02F8-47A8-3A8C-ECCFC175F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22" y="953133"/>
            <a:ext cx="6599581" cy="565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75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7" name="Picture 6" descr="A stone monument with a statue of a person and child&#10;&#10;Description automatically generated">
            <a:extLst>
              <a:ext uri="{FF2B5EF4-FFF2-40B4-BE49-F238E27FC236}">
                <a16:creationId xmlns:a16="http://schemas.microsoft.com/office/drawing/2014/main" id="{2CC8D251-EE8A-B139-5013-6C132A71F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76" y="765314"/>
            <a:ext cx="2180283" cy="5983355"/>
          </a:xfrm>
          <a:prstGeom prst="rect">
            <a:avLst/>
          </a:prstGeom>
        </p:spPr>
      </p:pic>
      <p:pic>
        <p:nvPicPr>
          <p:cNvPr id="8" name="Picture 7" descr="A statue of a person&#10;&#10;Description automatically generated">
            <a:extLst>
              <a:ext uri="{FF2B5EF4-FFF2-40B4-BE49-F238E27FC236}">
                <a16:creationId xmlns:a16="http://schemas.microsoft.com/office/drawing/2014/main" id="{4D6FB469-0A62-ECDD-78C6-7783241EC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120" y="765314"/>
            <a:ext cx="4650972" cy="598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13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2" name="Picture 1" descr="A statue of a person kneeling on a white surface&#10;&#10;Description automatically generated">
            <a:extLst>
              <a:ext uri="{FF2B5EF4-FFF2-40B4-BE49-F238E27FC236}">
                <a16:creationId xmlns:a16="http://schemas.microsoft.com/office/drawing/2014/main" id="{24C56911-A02D-655A-6EB8-2D6CFB1FA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28" y="1285464"/>
            <a:ext cx="7585944" cy="511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03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88C6E3-7A42-4657-D0A8-54298CC08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42" y="1548871"/>
            <a:ext cx="6891426" cy="459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22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10" name="Picture 9" descr="A person and person sitting in a room&#10;&#10;Description automatically generated">
            <a:extLst>
              <a:ext uri="{FF2B5EF4-FFF2-40B4-BE49-F238E27FC236}">
                <a16:creationId xmlns:a16="http://schemas.microsoft.com/office/drawing/2014/main" id="{7FA62D30-BA81-156A-DA51-78631C131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85" y="1054934"/>
            <a:ext cx="6755831" cy="536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04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estminster Abbey">
      <a:dk1>
        <a:srgbClr val="292C63"/>
      </a:dk1>
      <a:lt1>
        <a:sysClr val="window" lastClr="FFFFFF"/>
      </a:lt1>
      <a:dk2>
        <a:srgbClr val="006E73"/>
      </a:dk2>
      <a:lt2>
        <a:srgbClr val="96C88E"/>
      </a:lt2>
      <a:accent1>
        <a:srgbClr val="9D9D9D"/>
      </a:accent1>
      <a:accent2>
        <a:srgbClr val="51B68E"/>
      </a:accent2>
      <a:accent3>
        <a:srgbClr val="74C8E6"/>
      </a:accent3>
      <a:accent4>
        <a:srgbClr val="F43540"/>
      </a:accent4>
      <a:accent5>
        <a:srgbClr val="5A4FE7"/>
      </a:accent5>
      <a:accent6>
        <a:srgbClr val="F98228"/>
      </a:accent6>
      <a:hlink>
        <a:srgbClr val="292C63"/>
      </a:hlink>
      <a:folHlink>
        <a:srgbClr val="006E73"/>
      </a:folHlink>
    </a:clrScheme>
    <a:fontScheme name="Westminster Abbey">
      <a:majorFont>
        <a:latin typeface="Palatino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f7f328-d3ff-4819-955b-35535df07bba" xsi:nil="true"/>
    <lcf76f155ced4ddcb4097134ff3c332f xmlns="2bde14ae-7622-460c-a38b-b0381bac6d2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412A2BCB8F724392C8D81FB2E38975" ma:contentTypeVersion="15" ma:contentTypeDescription="Create a new document." ma:contentTypeScope="" ma:versionID="dbb7e620a0820995d33432c68ecc65f4">
  <xsd:schema xmlns:xsd="http://www.w3.org/2001/XMLSchema" xmlns:xs="http://www.w3.org/2001/XMLSchema" xmlns:p="http://schemas.microsoft.com/office/2006/metadata/properties" xmlns:ns2="2bde14ae-7622-460c-a38b-b0381bac6d2e" xmlns:ns3="b9f7f328-d3ff-4819-955b-35535df07bba" targetNamespace="http://schemas.microsoft.com/office/2006/metadata/properties" ma:root="true" ma:fieldsID="dfbb388bfde2558486b023b58044002c" ns2:_="" ns3:_="">
    <xsd:import namespace="2bde14ae-7622-460c-a38b-b0381bac6d2e"/>
    <xsd:import namespace="b9f7f328-d3ff-4819-955b-35535df07b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de14ae-7622-460c-a38b-b0381bac6d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4e4e769-92f6-4c7b-a54a-0c1998c931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f7f328-d3ff-4819-955b-35535df07bb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1d096dd-5d78-4ea2-951e-110ec88d6a8f}" ma:internalName="TaxCatchAll" ma:showField="CatchAllData" ma:web="b9f7f328-d3ff-4819-955b-35535df07b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15D884-D5DA-41A4-A541-13D1D4A2BCC8}">
  <ds:schemaRefs>
    <ds:schemaRef ds:uri="40e3bd4d-ad2a-475f-b877-b0398ba3b99b"/>
    <ds:schemaRef ds:uri="cf8bedca-0699-49e1-97e1-14424d7eca5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b9f7f328-d3ff-4819-955b-35535df07bba"/>
    <ds:schemaRef ds:uri="2bde14ae-7622-460c-a38b-b0381bac6d2e"/>
  </ds:schemaRefs>
</ds:datastoreItem>
</file>

<file path=customXml/itemProps2.xml><?xml version="1.0" encoding="utf-8"?>
<ds:datastoreItem xmlns:ds="http://schemas.openxmlformats.org/officeDocument/2006/customXml" ds:itemID="{0C7448F3-9E87-494B-B972-4D13781DB6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de14ae-7622-460c-a38b-b0381bac6d2e"/>
    <ds:schemaRef ds:uri="b9f7f328-d3ff-4819-955b-35535df07b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6DFB34-79B6-42F9-9F4E-31EC78F6B1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(4:3)</PresentationFormat>
  <Slides>16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Casale</dc:creator>
  <cp:revision>2</cp:revision>
  <dcterms:created xsi:type="dcterms:W3CDTF">2019-02-11T11:01:41Z</dcterms:created>
  <dcterms:modified xsi:type="dcterms:W3CDTF">2024-06-21T09:16:40Z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0x010100AC412A2BCB8F724392C8D81FB2E38975</vt:lpwstr>
  </property>
  <property fmtid="{D5CDD505-2E9C-101B-9397-08002B2CF9AE}" pid="3" name="Order">
    <vt:r8>2466000</vt:r8>
  </property>
  <property fmtid="{D5CDD505-2E9C-101B-9397-08002B2CF9AE}" pid="4" name="MediaServiceImageTags">
    <vt:lpwstr/>
  </property>
</Properties>
</file>