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41" r:id="rId5"/>
    <p:sldId id="347" r:id="rId6"/>
    <p:sldId id="348" r:id="rId7"/>
    <p:sldId id="349" r:id="rId8"/>
    <p:sldId id="350" r:id="rId9"/>
    <p:sldId id="351" r:id="rId10"/>
    <p:sldId id="352" r:id="rId11"/>
    <p:sldId id="353" r:id="rId12"/>
    <p:sldId id="35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Lovegrove" initials="EL" lastIdx="2" clrIdx="0">
    <p:extLst>
      <p:ext uri="{19B8F6BF-5375-455C-9EA6-DF929625EA0E}">
        <p15:presenceInfo xmlns:p15="http://schemas.microsoft.com/office/powerpoint/2012/main" userId="Eleanor Lovegrove" providerId="None"/>
      </p:ext>
    </p:extLst>
  </p:cmAuthor>
  <p:cmAuthor id="2" name="Laura Arends" initials="LA" lastIdx="1" clrIdx="1">
    <p:extLst>
      <p:ext uri="{19B8F6BF-5375-455C-9EA6-DF929625EA0E}">
        <p15:presenceInfo xmlns:p15="http://schemas.microsoft.com/office/powerpoint/2012/main" userId="Laura Aren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6E73"/>
    <a:srgbClr val="000000"/>
    <a:srgbClr val="E03540"/>
    <a:srgbClr val="F98228"/>
    <a:srgbClr val="74C8E6"/>
    <a:srgbClr val="6A86E2"/>
    <a:srgbClr val="96C88E"/>
    <a:srgbClr val="51B68E"/>
    <a:srgbClr val="29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Shaw" userId="S::sian.shaw@westminster-abbey.org::cf930bf7-ba7f-4ec0-9225-526cb0af2be3" providerId="AD" clId="Web-{952C40BC-7309-751E-1363-E5F05F6FB05B}"/>
    <pc:docChg chg="modSld">
      <pc:chgData name="Sian Shaw" userId="S::sian.shaw@westminster-abbey.org::cf930bf7-ba7f-4ec0-9225-526cb0af2be3" providerId="AD" clId="Web-{952C40BC-7309-751E-1363-E5F05F6FB05B}" dt="2022-09-09T09:45:11.627" v="1"/>
      <pc:docMkLst>
        <pc:docMk/>
      </pc:docMkLst>
      <pc:sldChg chg="modNotes">
        <pc:chgData name="Sian Shaw" userId="S::sian.shaw@westminster-abbey.org::cf930bf7-ba7f-4ec0-9225-526cb0af2be3" providerId="AD" clId="Web-{952C40BC-7309-751E-1363-E5F05F6FB05B}" dt="2022-09-09T09:45:11.627" v="1"/>
        <pc:sldMkLst>
          <pc:docMk/>
          <pc:sldMk cId="31657629" sldId="352"/>
        </pc:sldMkLst>
      </pc:sldChg>
    </pc:docChg>
  </pc:docChgLst>
  <pc:docChgLst>
    <pc:chgData name="Sian Shaw" userId="cf930bf7-ba7f-4ec0-9225-526cb0af2be3" providerId="ADAL" clId="{5D061743-FEED-40F9-8BC6-2CED015BFD8C}"/>
    <pc:docChg chg="custSel modSld">
      <pc:chgData name="Sian Shaw" userId="cf930bf7-ba7f-4ec0-9225-526cb0af2be3" providerId="ADAL" clId="{5D061743-FEED-40F9-8BC6-2CED015BFD8C}" dt="2022-09-09T07:42:19.757" v="9" actId="1076"/>
      <pc:docMkLst>
        <pc:docMk/>
      </pc:docMkLst>
      <pc:sldChg chg="modNotesTx">
        <pc:chgData name="Sian Shaw" userId="cf930bf7-ba7f-4ec0-9225-526cb0af2be3" providerId="ADAL" clId="{5D061743-FEED-40F9-8BC6-2CED015BFD8C}" dt="2022-09-09T07:40:55.399" v="4" actId="20577"/>
        <pc:sldMkLst>
          <pc:docMk/>
          <pc:sldMk cId="1757164185" sldId="347"/>
        </pc:sldMkLst>
      </pc:sldChg>
      <pc:sldChg chg="modNotesTx">
        <pc:chgData name="Sian Shaw" userId="cf930bf7-ba7f-4ec0-9225-526cb0af2be3" providerId="ADAL" clId="{5D061743-FEED-40F9-8BC6-2CED015BFD8C}" dt="2022-09-09T07:41:08.659" v="5" actId="20577"/>
        <pc:sldMkLst>
          <pc:docMk/>
          <pc:sldMk cId="2743014352" sldId="348"/>
        </pc:sldMkLst>
      </pc:sldChg>
      <pc:sldChg chg="modNotesTx">
        <pc:chgData name="Sian Shaw" userId="cf930bf7-ba7f-4ec0-9225-526cb0af2be3" providerId="ADAL" clId="{5D061743-FEED-40F9-8BC6-2CED015BFD8C}" dt="2022-09-09T07:41:28.882" v="6" actId="20577"/>
        <pc:sldMkLst>
          <pc:docMk/>
          <pc:sldMk cId="2216571904" sldId="349"/>
        </pc:sldMkLst>
      </pc:sldChg>
      <pc:sldChg chg="modNotesTx">
        <pc:chgData name="Sian Shaw" userId="cf930bf7-ba7f-4ec0-9225-526cb0af2be3" providerId="ADAL" clId="{5D061743-FEED-40F9-8BC6-2CED015BFD8C}" dt="2022-09-09T07:41:50.326" v="7" actId="20577"/>
        <pc:sldMkLst>
          <pc:docMk/>
          <pc:sldMk cId="3598536038" sldId="351"/>
        </pc:sldMkLst>
      </pc:sldChg>
      <pc:sldChg chg="delSp modSp">
        <pc:chgData name="Sian Shaw" userId="cf930bf7-ba7f-4ec0-9225-526cb0af2be3" providerId="ADAL" clId="{5D061743-FEED-40F9-8BC6-2CED015BFD8C}" dt="2022-09-09T07:42:19.757" v="9" actId="1076"/>
        <pc:sldMkLst>
          <pc:docMk/>
          <pc:sldMk cId="31657629" sldId="352"/>
        </pc:sldMkLst>
        <pc:spChg chg="del">
          <ac:chgData name="Sian Shaw" userId="cf930bf7-ba7f-4ec0-9225-526cb0af2be3" providerId="ADAL" clId="{5D061743-FEED-40F9-8BC6-2CED015BFD8C}" dt="2022-09-09T07:42:16.679" v="8" actId="478"/>
          <ac:spMkLst>
            <pc:docMk/>
            <pc:sldMk cId="31657629" sldId="352"/>
            <ac:spMk id="2" creationId="{00000000-0000-0000-0000-000000000000}"/>
          </ac:spMkLst>
        </pc:spChg>
        <pc:picChg chg="mod">
          <ac:chgData name="Sian Shaw" userId="cf930bf7-ba7f-4ec0-9225-526cb0af2be3" providerId="ADAL" clId="{5D061743-FEED-40F9-8BC6-2CED015BFD8C}" dt="2022-09-09T07:42:19.757" v="9" actId="1076"/>
          <ac:picMkLst>
            <pc:docMk/>
            <pc:sldMk cId="31657629" sldId="352"/>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5776E-292F-437A-9B41-6AA1A066AFB1}" type="datetimeFigureOut">
              <a:rPr lang="en-GB" smtClean="0"/>
              <a:t>09/09/2022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49C6D-FBAB-4560-AF80-E37FDE38022A}" type="slidenum">
              <a:rPr lang="en-GB" smtClean="0"/>
              <a:t>‹#›</a:t>
            </a:fld>
            <a:endParaRPr lang="en-GB"/>
          </a:p>
        </p:txBody>
      </p:sp>
    </p:spTree>
    <p:extLst>
      <p:ext uri="{BB962C8B-B14F-4D97-AF65-F5344CB8AC3E}">
        <p14:creationId xmlns:p14="http://schemas.microsoft.com/office/powerpoint/2010/main" val="229003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1AS-dCdYZb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©Dean</a:t>
            </a:r>
            <a:r>
              <a:rPr lang="en-US" baseline="0"/>
              <a:t> &amp; Chapter of Westminster</a:t>
            </a:r>
            <a:endParaRPr lang="en-GB"/>
          </a:p>
          <a:p>
            <a:endParaRPr lang="en-GB"/>
          </a:p>
        </p:txBody>
      </p:sp>
      <p:sp>
        <p:nvSpPr>
          <p:cNvPr id="4" name="Slide Number Placeholder 3"/>
          <p:cNvSpPr>
            <a:spLocks noGrp="1"/>
          </p:cNvSpPr>
          <p:nvPr>
            <p:ph type="sldNum" sz="quarter" idx="10"/>
          </p:nvPr>
        </p:nvSpPr>
        <p:spPr/>
        <p:txBody>
          <a:bodyPr/>
          <a:lstStyle/>
          <a:p>
            <a:fld id="{5C249C6D-FBAB-4560-AF80-E37FDE38022A}" type="slidenum">
              <a:rPr lang="en-GB" smtClean="0"/>
              <a:t>1</a:t>
            </a:fld>
            <a:endParaRPr lang="en-GB"/>
          </a:p>
        </p:txBody>
      </p:sp>
    </p:spTree>
    <p:extLst>
      <p:ext uri="{BB962C8B-B14F-4D97-AF65-F5344CB8AC3E}">
        <p14:creationId xmlns:p14="http://schemas.microsoft.com/office/powerpoint/2010/main" val="399472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Teacher: In assembly today we are going to think about the life of Queen Elizabeth II. It was a long life. Queen Elizabeth II was the longest reigning monarch this country has ever had, she was our queen for 70</a:t>
            </a:r>
            <a:r>
              <a:rPr lang="en-GB" sz="1200" b="1" i="0" u="none" strike="noStrike"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years. </a:t>
            </a:r>
          </a:p>
          <a:p>
            <a:endParaRPr lang="en-US"/>
          </a:p>
          <a:p>
            <a:r>
              <a:rPr lang="en-US"/>
              <a:t>Images: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Elizabeth</a:t>
            </a:r>
            <a:r>
              <a:rPr lang="en-US" baseline="0"/>
              <a:t> II as a child: </a:t>
            </a:r>
            <a:r>
              <a:rPr lang="en-GB" sz="1200" b="0" kern="1200">
                <a:solidFill>
                  <a:schemeClr val="tx1"/>
                </a:solidFill>
                <a:effectLst/>
                <a:latin typeface="+mn-lt"/>
                <a:ea typeface="+mn-ea"/>
                <a:cs typeface="+mn-cs"/>
              </a:rPr>
              <a:t>Royal Collection Trust / © Her Majesty Queen Elizabeth II 2022</a:t>
            </a:r>
            <a:r>
              <a:rPr lang="en-GB" sz="1200" b="0" kern="1200" baseline="0">
                <a:solidFill>
                  <a:schemeClr val="tx1"/>
                </a:solidFill>
                <a:effectLst/>
                <a:latin typeface="+mn-lt"/>
                <a:ea typeface="+mn-ea"/>
                <a:cs typeface="+mn-cs"/>
              </a:rPr>
              <a:t> www.rct.uk/collection/2943653</a:t>
            </a: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a:t>Elizabeth II in her coronation robes - </a:t>
            </a:r>
            <a:r>
              <a:rPr lang="en-GB" sz="1200" b="0" kern="1200">
                <a:solidFill>
                  <a:schemeClr val="tx1"/>
                </a:solidFill>
                <a:effectLst/>
                <a:latin typeface="+mn-lt"/>
                <a:ea typeface="+mn-ea"/>
                <a:cs typeface="+mn-cs"/>
              </a:rPr>
              <a:t>Royal Collection Trust / © Her Majesty Queen Elizabeth II 2022</a:t>
            </a:r>
            <a:r>
              <a:rPr lang="en-GB" sz="1200" b="0" kern="1200" baseline="0">
                <a:solidFill>
                  <a:schemeClr val="tx1"/>
                </a:solidFill>
                <a:effectLst/>
                <a:latin typeface="+mn-lt"/>
                <a:ea typeface="+mn-ea"/>
                <a:cs typeface="+mn-cs"/>
              </a:rPr>
              <a:t> www.rct.uk/collection/</a:t>
            </a:r>
            <a:r>
              <a:rPr lang="en-GB" sz="1200" b="0" i="0" kern="1200">
                <a:solidFill>
                  <a:schemeClr val="tx1"/>
                </a:solidFill>
                <a:effectLst/>
                <a:latin typeface="+mn-lt"/>
                <a:ea typeface="+mn-ea"/>
                <a:cs typeface="+mn-cs"/>
              </a:rPr>
              <a:t>2153177</a:t>
            </a:r>
            <a:endParaRPr lang="en-US" b="0" baseline="0"/>
          </a:p>
          <a:p>
            <a:r>
              <a:rPr lang="en-US" baseline="0"/>
              <a:t>Elizabeth II, elderly visiting Westminster Abbey: ©Dean &amp; Chapter of Westminster</a:t>
            </a:r>
            <a:endParaRPr lang="en-US"/>
          </a:p>
          <a:p>
            <a:endParaRPr lang="en-US"/>
          </a:p>
        </p:txBody>
      </p:sp>
      <p:sp>
        <p:nvSpPr>
          <p:cNvPr id="4" name="Slide Number Placeholder 3"/>
          <p:cNvSpPr>
            <a:spLocks noGrp="1"/>
          </p:cNvSpPr>
          <p:nvPr>
            <p:ph type="sldNum" sz="quarter" idx="5"/>
          </p:nvPr>
        </p:nvSpPr>
        <p:spPr/>
        <p:txBody>
          <a:bodyPr/>
          <a:lstStyle/>
          <a:p>
            <a:fld id="{130CBB5E-9AB2-1A4D-B600-9D517CB39960}" type="slidenum">
              <a:rPr lang="en-US" smtClean="0"/>
              <a:t>2</a:t>
            </a:fld>
            <a:endParaRPr lang="en-US"/>
          </a:p>
        </p:txBody>
      </p:sp>
    </p:spTree>
    <p:extLst>
      <p:ext uri="{BB962C8B-B14F-4D97-AF65-F5344CB8AC3E}">
        <p14:creationId xmlns:p14="http://schemas.microsoft.com/office/powerpoint/2010/main" val="85639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Teacher: When someone has lived a long life they have a lot of experience of life. They often have wise things to say. Every year, Queen Elizabeth II recorded a special message for her people. It was broadcast (on radio at first then television) on Christmas Day and was known as the Christmas Broadcast. The tradition of the Christmas Broadcast was started by her grandfather King George V, and was continued by her father King George VI. Queen Elizabeth II recorded a Christmas Broadcast almost every single year of her reign. The Broadcast gave her an opportunity to share wise words and to give guidance to people who might be struggling. </a:t>
            </a:r>
          </a:p>
          <a:p>
            <a:endParaRPr lang="en-GB" sz="1200" b="0" i="0" u="none" strike="noStrike" kern="1200">
              <a:solidFill>
                <a:schemeClr val="tx1"/>
              </a:solidFill>
              <a:effectLst/>
              <a:latin typeface="+mn-lt"/>
              <a:ea typeface="+mn-ea"/>
              <a:cs typeface="+mn-cs"/>
            </a:endParaRPr>
          </a:p>
          <a:p>
            <a:r>
              <a:rPr lang="en-GB"/>
              <a:t>Teachers Notes</a:t>
            </a:r>
          </a:p>
          <a:p>
            <a:r>
              <a:rPr lang="en-GB"/>
              <a:t>The following slides focus on aspects of Queen Elizabeth II’s life and values: </a:t>
            </a:r>
          </a:p>
          <a:p>
            <a:pPr marL="171450" indent="-171450">
              <a:buFont typeface="Arial" panose="020B0604020202020204" pitchFamily="34" charset="0"/>
              <a:buChar char="•"/>
            </a:pPr>
            <a:r>
              <a:rPr lang="en-GB"/>
              <a:t>service and hard work</a:t>
            </a:r>
          </a:p>
          <a:p>
            <a:pPr marL="171450" indent="-171450">
              <a:buFont typeface="Arial" panose="020B0604020202020204" pitchFamily="34" charset="0"/>
              <a:buChar char="•"/>
            </a:pPr>
            <a:r>
              <a:rPr lang="en-GB"/>
              <a:t>Christian faith</a:t>
            </a:r>
          </a:p>
          <a:p>
            <a:pPr marL="171450" indent="-171450">
              <a:buFont typeface="Arial" panose="020B0604020202020204" pitchFamily="34" charset="0"/>
              <a:buChar char="•"/>
            </a:pPr>
            <a:r>
              <a:rPr lang="en-GB"/>
              <a:t>personal relationships</a:t>
            </a:r>
          </a:p>
          <a:p>
            <a:pPr marL="171450" indent="-171450">
              <a:buFont typeface="Arial" panose="020B0604020202020204" pitchFamily="34" charset="0"/>
              <a:buChar char="•"/>
            </a:pPr>
            <a:r>
              <a:rPr lang="en-GB"/>
              <a:t>the Commonwealth</a:t>
            </a:r>
          </a:p>
          <a:p>
            <a:pPr marL="171450" indent="-171450">
              <a:buFont typeface="Arial" panose="020B0604020202020204" pitchFamily="34" charset="0"/>
              <a:buChar char="•"/>
            </a:pPr>
            <a:r>
              <a:rPr lang="en-GB"/>
              <a:t>sense of humour</a:t>
            </a:r>
          </a:p>
          <a:p>
            <a:pPr marL="0" indent="0">
              <a:buFont typeface="Arial" panose="020B0604020202020204" pitchFamily="34" charset="0"/>
              <a:buNone/>
            </a:pPr>
            <a:endParaRPr lang="en-GB"/>
          </a:p>
          <a:p>
            <a:r>
              <a:rPr lang="en-GB"/>
              <a:t>A relevant quote from one of the Christmas broadcasts is used for each. </a:t>
            </a:r>
          </a:p>
          <a:p>
            <a:r>
              <a:rPr lang="en-GB"/>
              <a:t>Pose the question ‘What lessons can we learn from Queen Elizabeth II’s example?’ either after every slide or at the end. </a:t>
            </a:r>
          </a:p>
          <a:p>
            <a:br>
              <a:rPr lang="en-GB"/>
            </a:br>
            <a:r>
              <a:rPr lang="en-GB" sz="1200" b="0" i="0" u="none" strike="noStrike" kern="1200">
                <a:solidFill>
                  <a:schemeClr val="tx1"/>
                </a:solidFill>
                <a:effectLst/>
                <a:latin typeface="+mn-lt"/>
                <a:ea typeface="+mn-ea"/>
                <a:cs typeface="+mn-cs"/>
              </a:rPr>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n-lt"/>
                <a:ea typeface="+mn-ea"/>
                <a:cs typeface="+mn-cs"/>
              </a:rPr>
              <a:t>Royal Collection Trust / © Her Majesty Queen Elizabeth II 2022</a:t>
            </a:r>
            <a:r>
              <a:rPr lang="en-GB" sz="1200" b="0" kern="1200" baseline="0">
                <a:solidFill>
                  <a:schemeClr val="tx1"/>
                </a:solidFill>
                <a:effectLst/>
                <a:latin typeface="+mn-lt"/>
                <a:ea typeface="+mn-ea"/>
                <a:cs typeface="+mn-cs"/>
              </a:rPr>
              <a:t> www.rct.uk/collection/</a:t>
            </a:r>
            <a:r>
              <a:rPr lang="en-GB" sz="1200" b="0" i="0" kern="1200">
                <a:solidFill>
                  <a:schemeClr val="tx1"/>
                </a:solidFill>
                <a:effectLst/>
                <a:latin typeface="+mn-lt"/>
                <a:ea typeface="+mn-ea"/>
                <a:cs typeface="+mn-cs"/>
              </a:rPr>
              <a:t>2004814</a:t>
            </a:r>
            <a:endParaRPr lang="en-GB" sz="1200" b="0" kern="1200" baseline="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130CBB5E-9AB2-1A4D-B600-9D517CB39960}" type="slidenum">
              <a:rPr lang="en-US" smtClean="0"/>
              <a:t>3</a:t>
            </a:fld>
            <a:endParaRPr lang="en-US"/>
          </a:p>
        </p:txBody>
      </p:sp>
    </p:spTree>
    <p:extLst>
      <p:ext uri="{BB962C8B-B14F-4D97-AF65-F5344CB8AC3E}">
        <p14:creationId xmlns:p14="http://schemas.microsoft.com/office/powerpoint/2010/main" val="122128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Teacher: This promise was made by Queen Elizabeth II five years before she became queen. She had grown up knowing that one day she would be queen and she had thought deeply about what being a queen meant. She saw the role of queen as one of serving others. This means working for the good of others. Her coronation at Westminster Abbey in 1953 was stunning, she wore the glittering crown jewels and a beautiful dress. It might sometimes look like a lot of fun to be a king or queen. </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During her coronation she took an oath (a solemn promise) before God to govern her lands according to law. Governing is hard work. It has to be taken seriously. The governor of a country needs to understand and know the laws and customs. Queen Elizabeth II worked very hard all her life to be a good governor and to serve her people. </a:t>
            </a:r>
          </a:p>
          <a:p>
            <a:br>
              <a:rPr lang="en-GB"/>
            </a:br>
            <a:r>
              <a:rPr lang="en-GB" sz="1200" b="0" i="0" u="none" strike="noStrike" kern="1200">
                <a:solidFill>
                  <a:schemeClr val="tx1"/>
                </a:solidFill>
                <a:effectLst/>
                <a:latin typeface="+mn-lt"/>
                <a:ea typeface="+mn-ea"/>
                <a:cs typeface="+mn-cs"/>
              </a:rPr>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n-lt"/>
                <a:ea typeface="+mn-ea"/>
                <a:cs typeface="+mn-cs"/>
              </a:rPr>
              <a:t>Royal Collection Trust / © Her Majesty Queen Elizabeth II 2022</a:t>
            </a:r>
            <a:r>
              <a:rPr lang="en-GB" sz="1200" b="0" kern="1200" baseline="0">
                <a:solidFill>
                  <a:schemeClr val="tx1"/>
                </a:solidFill>
                <a:effectLst/>
                <a:latin typeface="+mn-lt"/>
                <a:ea typeface="+mn-ea"/>
                <a:cs typeface="+mn-cs"/>
              </a:rPr>
              <a:t> www.rct.uk/collection/</a:t>
            </a:r>
            <a:r>
              <a:rPr lang="en-GB" sz="1200" b="0" i="0" kern="1200">
                <a:solidFill>
                  <a:schemeClr val="tx1"/>
                </a:solidFill>
                <a:effectLst/>
                <a:latin typeface="+mn-lt"/>
                <a:ea typeface="+mn-ea"/>
                <a:cs typeface="+mn-cs"/>
              </a:rPr>
              <a:t>2153177</a:t>
            </a:r>
            <a:endParaRPr lang="en-GB" sz="1200" b="0" kern="1200" baseline="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130CBB5E-9AB2-1A4D-B600-9D517CB39960}" type="slidenum">
              <a:rPr lang="en-US" smtClean="0"/>
              <a:t>4</a:t>
            </a:fld>
            <a:endParaRPr lang="en-US"/>
          </a:p>
        </p:txBody>
      </p:sp>
    </p:spTree>
    <p:extLst>
      <p:ext uri="{BB962C8B-B14F-4D97-AF65-F5344CB8AC3E}">
        <p14:creationId xmlns:p14="http://schemas.microsoft.com/office/powerpoint/2010/main" val="91864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Queen Elizabeth II had a strong personal Christian faith. As Queen, she was the Supreme Governor of the Church of England. She felt that she must protect the rights of people to follow their own faith or to choose to have no faith. Her Christmas broadcasts were an opportunity for her to explain something of her Christian faith. She often spoke of the importance of forgiveness and of having hope. </a:t>
            </a:r>
          </a:p>
          <a:p>
            <a:endParaRPr lang="en-US"/>
          </a:p>
          <a:p>
            <a:r>
              <a:rPr lang="en-US"/>
              <a:t>Image: </a:t>
            </a:r>
          </a:p>
          <a:p>
            <a:r>
              <a:rPr lang="en-US"/>
              <a:t>©Dean &amp; Chapter</a:t>
            </a:r>
            <a:r>
              <a:rPr lang="en-US" baseline="0"/>
              <a:t> of Westminster </a:t>
            </a:r>
            <a:endParaRPr lang="en-US"/>
          </a:p>
          <a:p>
            <a:endParaRPr lang="en-US"/>
          </a:p>
        </p:txBody>
      </p:sp>
      <p:sp>
        <p:nvSpPr>
          <p:cNvPr id="4" name="Slide Number Placeholder 3"/>
          <p:cNvSpPr>
            <a:spLocks noGrp="1"/>
          </p:cNvSpPr>
          <p:nvPr>
            <p:ph type="sldNum" sz="quarter" idx="5"/>
          </p:nvPr>
        </p:nvSpPr>
        <p:spPr/>
        <p:txBody>
          <a:bodyPr/>
          <a:lstStyle/>
          <a:p>
            <a:fld id="{130CBB5E-9AB2-1A4D-B600-9D517CB39960}" type="slidenum">
              <a:rPr lang="en-US" smtClean="0"/>
              <a:t>5</a:t>
            </a:fld>
            <a:endParaRPr lang="en-US"/>
          </a:p>
        </p:txBody>
      </p:sp>
    </p:spTree>
    <p:extLst>
      <p:ext uri="{BB962C8B-B14F-4D97-AF65-F5344CB8AC3E}">
        <p14:creationId xmlns:p14="http://schemas.microsoft.com/office/powerpoint/2010/main" val="11488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Teacher: Queen Elizabeth II married Philip, Duke of Edinburgh at Westminster Abbey in 1947. They were married for 73 years. The Duke of Edinburgh once said that the secret to a happy marriage was tolerance and that Queen Elizabeth II had plenty of tolerance.  What do you think he meant by the word tolerance? Not everyone gets married, but we all benefit from having close friends. </a:t>
            </a:r>
          </a:p>
          <a:p>
            <a:br>
              <a:rPr lang="en-GB"/>
            </a:br>
            <a:r>
              <a:rPr lang="en-GB"/>
              <a:t>Images: </a:t>
            </a:r>
          </a:p>
          <a:p>
            <a:r>
              <a:rPr lang="en-US" b="0"/>
              <a:t>Marriage</a:t>
            </a:r>
            <a:r>
              <a:rPr lang="en-US" b="0" baseline="0"/>
              <a:t> of Elizabeth II and Philip - </a:t>
            </a:r>
            <a:r>
              <a:rPr lang="en-GB" sz="1200" b="0" kern="1200">
                <a:solidFill>
                  <a:schemeClr val="tx1"/>
                </a:solidFill>
                <a:effectLst/>
                <a:latin typeface="+mn-lt"/>
                <a:ea typeface="+mn-ea"/>
                <a:cs typeface="+mn-cs"/>
              </a:rPr>
              <a:t>Royal Collection Trust / © Her Majesty Queen Elizabeth II 2022</a:t>
            </a:r>
            <a:r>
              <a:rPr lang="en-GB" sz="1200" b="0" kern="1200" baseline="0">
                <a:solidFill>
                  <a:schemeClr val="tx1"/>
                </a:solidFill>
                <a:effectLst/>
                <a:latin typeface="+mn-lt"/>
                <a:ea typeface="+mn-ea"/>
                <a:cs typeface="+mn-cs"/>
              </a:rPr>
              <a:t> www.rct.uk/collection/2805954</a:t>
            </a:r>
          </a:p>
          <a:p>
            <a:r>
              <a:rPr lang="en-US" b="0"/>
              <a:t>Elizabeth</a:t>
            </a:r>
            <a:r>
              <a:rPr lang="en-US" b="0" baseline="0"/>
              <a:t> II and Philip at Westminster Abbey service – ©Dean &amp; Chapter of Westminster</a:t>
            </a:r>
            <a:endParaRPr lang="en-US" b="0"/>
          </a:p>
          <a:p>
            <a:endParaRPr lang="en-US"/>
          </a:p>
        </p:txBody>
      </p:sp>
      <p:sp>
        <p:nvSpPr>
          <p:cNvPr id="4" name="Slide Number Placeholder 3"/>
          <p:cNvSpPr>
            <a:spLocks noGrp="1"/>
          </p:cNvSpPr>
          <p:nvPr>
            <p:ph type="sldNum" sz="quarter" idx="5"/>
          </p:nvPr>
        </p:nvSpPr>
        <p:spPr/>
        <p:txBody>
          <a:bodyPr/>
          <a:lstStyle/>
          <a:p>
            <a:fld id="{130CBB5E-9AB2-1A4D-B600-9D517CB39960}" type="slidenum">
              <a:rPr lang="en-US" smtClean="0"/>
              <a:t>6</a:t>
            </a:fld>
            <a:endParaRPr lang="en-US"/>
          </a:p>
        </p:txBody>
      </p:sp>
    </p:spTree>
    <p:extLst>
      <p:ext uri="{BB962C8B-B14F-4D97-AF65-F5344CB8AC3E}">
        <p14:creationId xmlns:p14="http://schemas.microsoft.com/office/powerpoint/2010/main" val="35015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a:t>
            </a:r>
            <a:r>
              <a:rPr lang="en-GB" baseline="0" dirty="0"/>
              <a:t> </a:t>
            </a:r>
            <a:r>
              <a:rPr lang="en-GB" dirty="0"/>
              <a:t>Queen Elizabeth II was the Head</a:t>
            </a:r>
            <a:r>
              <a:rPr lang="en-GB" baseline="0" dirty="0"/>
              <a:t> of the Commonwealth of Nations, which are a group of </a:t>
            </a:r>
            <a:r>
              <a:rPr lang="en-GB" dirty="0"/>
              <a:t>56 </a:t>
            </a:r>
            <a:r>
              <a:rPr lang="en-GB" baseline="0" dirty="0"/>
              <a:t>countries that voluntarily joined together to support each other. Many of these countries were once ruled by Britain. Queen Elizabeth II was Queen not only of Britain but also of some of the Commonwealth countries such as Australia and Canada. The Commonwealth continues under the leadership of King Charles III.</a:t>
            </a:r>
            <a:r>
              <a:rPr lang="en-GB" dirty="0"/>
              <a:t> </a:t>
            </a:r>
            <a:endParaRPr lang="en-GB" baseline="0" dirty="0"/>
          </a:p>
          <a:p>
            <a:endParaRPr lang="en-GB" baseline="0"/>
          </a:p>
          <a:p>
            <a:r>
              <a:rPr lang="en-GB" baseline="0" dirty="0"/>
              <a:t>Every year, a special service is held at Westminster Abbey to celebrate the diversity and traditions of the different Commonwealth countries. Queen Elizabeth II always tried to attend these services, the Commonwealth was very important to her.</a:t>
            </a:r>
            <a:r>
              <a:rPr lang="en-GB" dirty="0"/>
              <a:t>  </a:t>
            </a:r>
            <a:endParaRPr lang="en-GB" baseline="0" dirty="0">
              <a:cs typeface="Calibri"/>
            </a:endParaRPr>
          </a:p>
          <a:p>
            <a:endParaRPr lang="en-US" baseline="0"/>
          </a:p>
          <a:p>
            <a:r>
              <a:rPr lang="en-US" dirty="0"/>
              <a:t>Image: </a:t>
            </a:r>
            <a:endParaRPr lang="en-US" dirty="0">
              <a:cs typeface="Calibri"/>
            </a:endParaRPr>
          </a:p>
          <a:p>
            <a:r>
              <a:rPr lang="en-US" dirty="0"/>
              <a:t>©Dean &amp; Chapter</a:t>
            </a:r>
            <a:r>
              <a:rPr lang="en-US" baseline="0" dirty="0"/>
              <a:t> of Westminster</a:t>
            </a:r>
            <a:r>
              <a:rPr lang="en-US" dirty="0"/>
              <a:t> </a:t>
            </a:r>
            <a:endParaRPr lang="en-US" dirty="0">
              <a:cs typeface="Calibri"/>
            </a:endParaRPr>
          </a:p>
          <a:p>
            <a:endParaRPr lang="en-GB"/>
          </a:p>
        </p:txBody>
      </p:sp>
      <p:sp>
        <p:nvSpPr>
          <p:cNvPr id="4" name="Slide Number Placeholder 3"/>
          <p:cNvSpPr>
            <a:spLocks noGrp="1"/>
          </p:cNvSpPr>
          <p:nvPr>
            <p:ph type="sldNum" sz="quarter" idx="10"/>
          </p:nvPr>
        </p:nvSpPr>
        <p:spPr/>
        <p:txBody>
          <a:bodyPr/>
          <a:lstStyle/>
          <a:p>
            <a:fld id="{130CBB5E-9AB2-1A4D-B600-9D517CB39960}" type="slidenum">
              <a:rPr lang="en-US" smtClean="0"/>
              <a:t>7</a:t>
            </a:fld>
            <a:endParaRPr lang="en-US"/>
          </a:p>
        </p:txBody>
      </p:sp>
    </p:spTree>
    <p:extLst>
      <p:ext uri="{BB962C8B-B14F-4D97-AF65-F5344CB8AC3E}">
        <p14:creationId xmlns:p14="http://schemas.microsoft.com/office/powerpoint/2010/main" val="2798782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Set up: Clip</a:t>
            </a:r>
            <a:r>
              <a:rPr lang="en-US" baseline="0"/>
              <a:t> 1.17 onwards - </a:t>
            </a:r>
            <a:r>
              <a:rPr lang="en-GB">
                <a:hlinkClick r:id="rId3"/>
              </a:rPr>
              <a:t>https://www.youtube.com/watch?v=1AS-dCdYZbo</a:t>
            </a:r>
            <a:endParaRPr lang="en-GB"/>
          </a:p>
          <a:p>
            <a:r>
              <a:rPr lang="en-US"/>
              <a:t>Teacher:</a:t>
            </a:r>
            <a:r>
              <a:rPr lang="en-US" baseline="0"/>
              <a:t> </a:t>
            </a:r>
            <a:r>
              <a:rPr lang="en-US"/>
              <a:t>Queen Elizabeth II’s grandson, Prince William once described what made his grandparents laugh. He </a:t>
            </a:r>
            <a:r>
              <a:rPr lang="en-US" i="0"/>
              <a:t>said ‘</a:t>
            </a:r>
            <a:r>
              <a:rPr lang="en-GB" sz="1200" b="0" i="0" u="none" strike="noStrike" kern="1200">
                <a:solidFill>
                  <a:schemeClr val="tx1"/>
                </a:solidFill>
                <a:effectLst/>
                <a:latin typeface="+mn-lt"/>
                <a:ea typeface="+mn-ea"/>
                <a:cs typeface="+mn-cs"/>
              </a:rPr>
              <a:t>when things go wrong – they absolutely adore it because obviously everything always has to be right, but when things go wrong around them they’re the first people to laugh.”  Queen Elizabeth II’s husband, Prince Philip, was known to make her laugh. Queen Elizabeth II had a healthy sense of humour herself. During the London Olympics in 2012, she made a short film with the actor Daniel Craig (James Bond)- its just one example of her sense of humour. [Watch condensed film clip]</a:t>
            </a:r>
            <a:r>
              <a:rPr lang="en-GB" sz="1200" b="0" i="0" u="none" strike="noStrike" kern="1200" baseline="0">
                <a:solidFill>
                  <a:schemeClr val="tx1"/>
                </a:solidFill>
                <a:effectLst/>
                <a:latin typeface="+mn-lt"/>
                <a:ea typeface="+mn-ea"/>
                <a:cs typeface="+mn-cs"/>
              </a:rPr>
              <a:t> </a:t>
            </a:r>
            <a:r>
              <a:rPr lang="en-US"/>
              <a:t>What lessons can we learn from Queen Elizabeth II’s example? </a:t>
            </a:r>
          </a:p>
          <a:p>
            <a:endParaRPr lang="en-US"/>
          </a:p>
          <a:p>
            <a:r>
              <a:rPr lang="en-US"/>
              <a:t>Image: </a:t>
            </a:r>
          </a:p>
          <a:p>
            <a:r>
              <a:rPr lang="en-US"/>
              <a:t>©Dean &amp; Chapter</a:t>
            </a:r>
            <a:r>
              <a:rPr lang="en-US" baseline="0"/>
              <a:t> of Westminster </a:t>
            </a:r>
            <a:endParaRPr lang="en-US"/>
          </a:p>
          <a:p>
            <a:endParaRPr lang="en-US"/>
          </a:p>
        </p:txBody>
      </p:sp>
      <p:sp>
        <p:nvSpPr>
          <p:cNvPr id="4" name="Slide Number Placeholder 3"/>
          <p:cNvSpPr>
            <a:spLocks noGrp="1"/>
          </p:cNvSpPr>
          <p:nvPr>
            <p:ph type="sldNum" sz="quarter" idx="5"/>
          </p:nvPr>
        </p:nvSpPr>
        <p:spPr/>
        <p:txBody>
          <a:bodyPr/>
          <a:lstStyle/>
          <a:p>
            <a:fld id="{130CBB5E-9AB2-1A4D-B600-9D517CB39960}" type="slidenum">
              <a:rPr lang="en-US" smtClean="0"/>
              <a:t>8</a:t>
            </a:fld>
            <a:endParaRPr lang="en-US"/>
          </a:p>
        </p:txBody>
      </p:sp>
    </p:spTree>
    <p:extLst>
      <p:ext uri="{BB962C8B-B14F-4D97-AF65-F5344CB8AC3E}">
        <p14:creationId xmlns:p14="http://schemas.microsoft.com/office/powerpoint/2010/main" val="316296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Teacher: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lessons for life can we learn from Queen Elizabeth II’s example? [take a few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lessons can we learn from the wisdom of people who have lived a long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What might we do ourselves to remember Queen Elizabeth II at this sad time? </a:t>
            </a:r>
            <a:endParaRPr lang="en-US"/>
          </a:p>
          <a:p>
            <a:r>
              <a:rPr lang="en-GB" sz="1200" b="0" i="0" u="none" strike="noStrike" kern="1200">
                <a:solidFill>
                  <a:schemeClr val="tx1"/>
                </a:solidFill>
                <a:effectLst/>
                <a:latin typeface="+mn-lt"/>
                <a:ea typeface="+mn-ea"/>
                <a:cs typeface="+mn-cs"/>
              </a:rPr>
              <a:t>If you have an elderly relation or neighbour perhaps you could have a chat with them and ask them to tell you what they think is important in life. You could talk to them about this assembly and find out what their memories of Queen Elizabeth II are. </a:t>
            </a:r>
            <a:br>
              <a:rPr lang="en-GB"/>
            </a:br>
            <a:endParaRPr lang="en-GB"/>
          </a:p>
          <a:p>
            <a:r>
              <a:rPr lang="en-US"/>
              <a:t>Image:</a:t>
            </a:r>
            <a:r>
              <a:rPr lang="en-US" baseline="0"/>
              <a:t> Shutterstock</a:t>
            </a:r>
            <a:endParaRPr lang="en-US"/>
          </a:p>
        </p:txBody>
      </p:sp>
      <p:sp>
        <p:nvSpPr>
          <p:cNvPr id="4" name="Slide Number Placeholder 3"/>
          <p:cNvSpPr>
            <a:spLocks noGrp="1"/>
          </p:cNvSpPr>
          <p:nvPr>
            <p:ph type="sldNum" sz="quarter" idx="5"/>
          </p:nvPr>
        </p:nvSpPr>
        <p:spPr/>
        <p:txBody>
          <a:bodyPr/>
          <a:lstStyle/>
          <a:p>
            <a:fld id="{130CBB5E-9AB2-1A4D-B600-9D517CB39960}" type="slidenum">
              <a:rPr lang="en-US" smtClean="0"/>
              <a:t>9</a:t>
            </a:fld>
            <a:endParaRPr lang="en-US"/>
          </a:p>
        </p:txBody>
      </p:sp>
    </p:spTree>
    <p:extLst>
      <p:ext uri="{BB962C8B-B14F-4D97-AF65-F5344CB8AC3E}">
        <p14:creationId xmlns:p14="http://schemas.microsoft.com/office/powerpoint/2010/main" val="1201703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cov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5FFEEBB-A3E9-4F20-A8F3-3B8F525845C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0A5FA415-B899-4E92-A0F3-839EBA3E4567}"/>
              </a:ext>
            </a:extLst>
          </p:cNvPr>
          <p:cNvSpPr>
            <a:spLocks noGrp="1"/>
          </p:cNvSpPr>
          <p:nvPr>
            <p:ph type="pic" sz="quarter" idx="12"/>
          </p:nvPr>
        </p:nvSpPr>
        <p:spPr>
          <a:xfrm>
            <a:off x="343994" y="2303463"/>
            <a:ext cx="8420489" cy="4035425"/>
          </a:xfrm>
          <a:solidFill>
            <a:schemeClr val="bg1">
              <a:lumMod val="95000"/>
            </a:schemeClr>
          </a:solidFill>
        </p:spPr>
        <p:txBody>
          <a:bodyPr anchor="ctr"/>
          <a:lstStyle>
            <a:lvl1pPr algn="ctr">
              <a:defRPr/>
            </a:lvl1pPr>
          </a:lstStyle>
          <a:p>
            <a:endParaRPr lang="en-GB"/>
          </a:p>
        </p:txBody>
      </p:sp>
      <p:sp>
        <p:nvSpPr>
          <p:cNvPr id="2" name="Title 1"/>
          <p:cNvSpPr>
            <a:spLocks noGrp="1"/>
          </p:cNvSpPr>
          <p:nvPr>
            <p:ph type="ctrTitle"/>
          </p:nvPr>
        </p:nvSpPr>
        <p:spPr>
          <a:xfrm>
            <a:off x="363794" y="558799"/>
            <a:ext cx="7772400" cy="407688"/>
          </a:xfrm>
        </p:spPr>
        <p:txBody>
          <a:bodyPr anchor="t"/>
          <a:lstStyle>
            <a:lvl1pPr algn="l">
              <a:lnSpc>
                <a:spcPct val="100000"/>
              </a:lnSpc>
              <a:defRPr sz="2800"/>
            </a:lvl1pPr>
          </a:lstStyle>
          <a:p>
            <a:r>
              <a:rPr lang="en-US"/>
              <a:t>Click to edit Master title style</a:t>
            </a:r>
          </a:p>
        </p:txBody>
      </p:sp>
      <p:sp>
        <p:nvSpPr>
          <p:cNvPr id="3" name="Subtitle 2"/>
          <p:cNvSpPr>
            <a:spLocks noGrp="1"/>
          </p:cNvSpPr>
          <p:nvPr>
            <p:ph type="subTitle" idx="1" hasCustomPrompt="1"/>
          </p:nvPr>
        </p:nvSpPr>
        <p:spPr>
          <a:xfrm>
            <a:off x="343994" y="1751988"/>
            <a:ext cx="7812000" cy="450847"/>
          </a:xfrm>
        </p:spPr>
        <p:txBody>
          <a:bodyPr>
            <a:normAutofit/>
          </a:bodyPr>
          <a:lstStyle>
            <a:lvl1pPr marL="0" indent="0" algn="l">
              <a:lnSpc>
                <a:spcPct val="100000"/>
              </a:lnSpc>
              <a:spcBef>
                <a:spcPts val="0"/>
              </a:spcBef>
              <a:spcAft>
                <a:spcPts val="0"/>
              </a:spcAft>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a:p>
            <a:r>
              <a:rPr lang="en-US"/>
              <a:t>Date </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22" name="TextBox 21">
            <a:extLst>
              <a:ext uri="{FF2B5EF4-FFF2-40B4-BE49-F238E27FC236}">
                <a16:creationId xmlns:a16="http://schemas.microsoft.com/office/drawing/2014/main" id="{089F3F2F-7DFD-4326-BA2B-74CBC054479B}"/>
              </a:ext>
            </a:extLst>
          </p:cNvPr>
          <p:cNvSpPr txBox="1"/>
          <p:nvPr userDrawn="1"/>
        </p:nvSpPr>
        <p:spPr>
          <a:xfrm>
            <a:off x="7787861" y="6407535"/>
            <a:ext cx="1093569" cy="200055"/>
          </a:xfrm>
          <a:prstGeom prst="rect">
            <a:avLst/>
          </a:prstGeom>
          <a:noFill/>
        </p:spPr>
        <p:txBody>
          <a:bodyPr wrap="none" rtlCol="0">
            <a:spAutoFit/>
          </a:bodyPr>
          <a:lstStyle/>
          <a:p>
            <a:r>
              <a:rPr lang="en-GB" sz="700"/>
              <a:t>westminster-abbey.org</a:t>
            </a:r>
          </a:p>
        </p:txBody>
      </p:sp>
      <p:pic>
        <p:nvPicPr>
          <p:cNvPr id="24" name="Picture 23" descr="A picture containing object&#10;&#10;Description automatically generated">
            <a:extLst>
              <a:ext uri="{FF2B5EF4-FFF2-40B4-BE49-F238E27FC236}">
                <a16:creationId xmlns:a16="http://schemas.microsoft.com/office/drawing/2014/main" id="{D13AA051-B7D8-4141-9564-A1906A2C9F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25" name="Straight Connector 24">
            <a:extLst>
              <a:ext uri="{FF2B5EF4-FFF2-40B4-BE49-F238E27FC236}">
                <a16:creationId xmlns:a16="http://schemas.microsoft.com/office/drawing/2014/main" id="{95954CA3-E9A8-45D3-B60E-297497EAC6BB}"/>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62E202A-5D29-714D-A7C8-A140BB2F367B}"/>
              </a:ext>
            </a:extLst>
          </p:cNvPr>
          <p:cNvSpPr>
            <a:spLocks noGrp="1"/>
          </p:cNvSpPr>
          <p:nvPr>
            <p:ph type="body" sz="quarter" idx="13" hasCustomPrompt="1"/>
          </p:nvPr>
        </p:nvSpPr>
        <p:spPr>
          <a:xfrm>
            <a:off x="363794" y="966487"/>
            <a:ext cx="7772400" cy="530367"/>
          </a:xfrm>
        </p:spPr>
        <p:txBody>
          <a:bodyPr>
            <a:normAutofit/>
          </a:bodyPr>
          <a:lstStyle>
            <a:lvl1pPr>
              <a:defRPr sz="2600"/>
            </a:lvl1pPr>
          </a:lstStyle>
          <a:p>
            <a:pPr lvl="0"/>
            <a:r>
              <a:rPr lang="en-US"/>
              <a:t>Click to add subheading</a:t>
            </a:r>
            <a:endParaRPr lang="en-GB"/>
          </a:p>
        </p:txBody>
      </p:sp>
    </p:spTree>
    <p:extLst>
      <p:ext uri="{BB962C8B-B14F-4D97-AF65-F5344CB8AC3E}">
        <p14:creationId xmlns:p14="http://schemas.microsoft.com/office/powerpoint/2010/main" val="214203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bleed-image-WHITE">
    <p:bg>
      <p:bgPr>
        <a:solidFill>
          <a:srgbClr val="00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©2019 Dean and Chapter of Westminster</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E86334-23EC-43C1-B38B-9861E98188F3}" type="slidenum">
              <a:rPr lang="en-GB" smtClean="0"/>
              <a:pPr/>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solidFill>
                  <a:schemeClr val="bg1"/>
                </a:solidFill>
              </a:defRPr>
            </a:lvl1pPr>
          </a:lstStyle>
          <a:p>
            <a:pPr lvl="0"/>
            <a:r>
              <a:rPr lang="en-US"/>
              <a:t>Document running header</a:t>
            </a:r>
          </a:p>
        </p:txBody>
      </p:sp>
      <p:cxnSp>
        <p:nvCxnSpPr>
          <p:cNvPr id="8" name="Straight Connector 7">
            <a:extLst>
              <a:ext uri="{FF2B5EF4-FFF2-40B4-BE49-F238E27FC236}">
                <a16:creationId xmlns:a16="http://schemas.microsoft.com/office/drawing/2014/main" id="{9B423F53-F859-8148-97A5-CE00D54416F2}"/>
              </a:ext>
            </a:extLst>
          </p:cNvPr>
          <p:cNvCxnSpPr/>
          <p:nvPr userDrawn="1"/>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90A8BEB-DBFB-3C42-A8BC-B5FF36CD393F}"/>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a:solidFill>
                  <a:schemeClr val="bg1"/>
                </a:solidFill>
                <a:latin typeface="+mj-lt"/>
              </a:rPr>
              <a:t>Westminster Abbey</a:t>
            </a:r>
          </a:p>
        </p:txBody>
      </p:sp>
      <p:pic>
        <p:nvPicPr>
          <p:cNvPr id="11" name="Picture 10">
            <a:extLst>
              <a:ext uri="{FF2B5EF4-FFF2-40B4-BE49-F238E27FC236}">
                <a16:creationId xmlns:a16="http://schemas.microsoft.com/office/drawing/2014/main" id="{F9C8AF60-888C-E44C-872A-4552EDEC6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Tree>
    <p:extLst>
      <p:ext uri="{BB962C8B-B14F-4D97-AF65-F5344CB8AC3E}">
        <p14:creationId xmlns:p14="http://schemas.microsoft.com/office/powerpoint/2010/main" val="40255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GB"/>
              <a:t>©2019 Dean and Chapter of Westminster</a:t>
            </a:r>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
        <p:nvSpPr>
          <p:cNvPr id="10" name="Picture Placeholder 9">
            <a:extLst>
              <a:ext uri="{FF2B5EF4-FFF2-40B4-BE49-F238E27FC236}">
                <a16:creationId xmlns:a16="http://schemas.microsoft.com/office/drawing/2014/main" id="{B9420A07-0187-46B8-9A5E-7668A200A597}"/>
              </a:ext>
            </a:extLst>
          </p:cNvPr>
          <p:cNvSpPr>
            <a:spLocks noGrp="1"/>
          </p:cNvSpPr>
          <p:nvPr>
            <p:ph type="pic" sz="quarter" idx="14"/>
          </p:nvPr>
        </p:nvSpPr>
        <p:spPr>
          <a:xfrm>
            <a:off x="352425" y="2312148"/>
            <a:ext cx="798513" cy="790575"/>
          </a:xfrm>
          <a:solidFill>
            <a:schemeClr val="bg1">
              <a:lumMod val="95000"/>
            </a:schemeClr>
          </a:solidFill>
        </p:spPr>
        <p:txBody>
          <a:bodyPr anchor="ctr"/>
          <a:lstStyle>
            <a:lvl1pPr algn="ctr">
              <a:defRPr/>
            </a:lvl1pPr>
          </a:lstStyle>
          <a:p>
            <a:endParaRPr lang="en-GB"/>
          </a:p>
        </p:txBody>
      </p:sp>
      <p:sp>
        <p:nvSpPr>
          <p:cNvPr id="11" name="Picture Placeholder 9">
            <a:extLst>
              <a:ext uri="{FF2B5EF4-FFF2-40B4-BE49-F238E27FC236}">
                <a16:creationId xmlns:a16="http://schemas.microsoft.com/office/drawing/2014/main" id="{CD9DE60E-A78E-4F47-937F-D5FD1A1F556D}"/>
              </a:ext>
            </a:extLst>
          </p:cNvPr>
          <p:cNvSpPr>
            <a:spLocks noGrp="1"/>
          </p:cNvSpPr>
          <p:nvPr>
            <p:ph type="pic" sz="quarter" idx="15"/>
          </p:nvPr>
        </p:nvSpPr>
        <p:spPr>
          <a:xfrm>
            <a:off x="2476722" y="2312148"/>
            <a:ext cx="798513" cy="790575"/>
          </a:xfrm>
          <a:solidFill>
            <a:schemeClr val="bg1">
              <a:lumMod val="95000"/>
            </a:schemeClr>
          </a:solidFill>
        </p:spPr>
        <p:txBody>
          <a:bodyPr anchor="ctr"/>
          <a:lstStyle>
            <a:lvl1pPr algn="ctr">
              <a:defRPr/>
            </a:lvl1pPr>
          </a:lstStyle>
          <a:p>
            <a:endParaRPr lang="en-GB"/>
          </a:p>
        </p:txBody>
      </p:sp>
      <p:sp>
        <p:nvSpPr>
          <p:cNvPr id="12" name="Picture Placeholder 9">
            <a:extLst>
              <a:ext uri="{FF2B5EF4-FFF2-40B4-BE49-F238E27FC236}">
                <a16:creationId xmlns:a16="http://schemas.microsoft.com/office/drawing/2014/main" id="{9CFA19E0-3C59-4D52-9989-7BFAE15CAF34}"/>
              </a:ext>
            </a:extLst>
          </p:cNvPr>
          <p:cNvSpPr>
            <a:spLocks noGrp="1"/>
          </p:cNvSpPr>
          <p:nvPr>
            <p:ph type="pic" sz="quarter" idx="16"/>
          </p:nvPr>
        </p:nvSpPr>
        <p:spPr>
          <a:xfrm>
            <a:off x="4590859" y="2312148"/>
            <a:ext cx="798513" cy="790575"/>
          </a:xfrm>
          <a:solidFill>
            <a:schemeClr val="bg1">
              <a:lumMod val="95000"/>
            </a:schemeClr>
          </a:solidFill>
        </p:spPr>
        <p:txBody>
          <a:bodyPr anchor="ctr"/>
          <a:lstStyle>
            <a:lvl1pPr algn="ctr">
              <a:defRPr/>
            </a:lvl1pPr>
          </a:lstStyle>
          <a:p>
            <a:endParaRPr lang="en-GB"/>
          </a:p>
        </p:txBody>
      </p:sp>
      <p:sp>
        <p:nvSpPr>
          <p:cNvPr id="13" name="Picture Placeholder 9">
            <a:extLst>
              <a:ext uri="{FF2B5EF4-FFF2-40B4-BE49-F238E27FC236}">
                <a16:creationId xmlns:a16="http://schemas.microsoft.com/office/drawing/2014/main" id="{FD6537C6-4BF9-4707-B2A8-02F30C28381B}"/>
              </a:ext>
            </a:extLst>
          </p:cNvPr>
          <p:cNvSpPr>
            <a:spLocks noGrp="1"/>
          </p:cNvSpPr>
          <p:nvPr>
            <p:ph type="pic" sz="quarter" idx="17"/>
          </p:nvPr>
        </p:nvSpPr>
        <p:spPr>
          <a:xfrm>
            <a:off x="6735477" y="2312148"/>
            <a:ext cx="798513" cy="790575"/>
          </a:xfrm>
          <a:solidFill>
            <a:schemeClr val="bg1">
              <a:lumMod val="95000"/>
            </a:schemeClr>
          </a:solidFill>
        </p:spPr>
        <p:txBody>
          <a:bodyPr anchor="ctr"/>
          <a:lstStyle>
            <a:lvl1pPr algn="ctr">
              <a:defRPr/>
            </a:lvl1pPr>
          </a:lstStyle>
          <a:p>
            <a:endParaRPr lang="en-GB"/>
          </a:p>
        </p:txBody>
      </p:sp>
      <p:sp>
        <p:nvSpPr>
          <p:cNvPr id="14" name="Picture Placeholder 9">
            <a:extLst>
              <a:ext uri="{FF2B5EF4-FFF2-40B4-BE49-F238E27FC236}">
                <a16:creationId xmlns:a16="http://schemas.microsoft.com/office/drawing/2014/main" id="{8B55AC80-7F93-483A-8E78-ABD3670BDD2B}"/>
              </a:ext>
            </a:extLst>
          </p:cNvPr>
          <p:cNvSpPr>
            <a:spLocks noGrp="1"/>
          </p:cNvSpPr>
          <p:nvPr>
            <p:ph type="pic" sz="quarter" idx="18"/>
          </p:nvPr>
        </p:nvSpPr>
        <p:spPr>
          <a:xfrm>
            <a:off x="363794" y="4398463"/>
            <a:ext cx="798513" cy="790575"/>
          </a:xfrm>
          <a:solidFill>
            <a:schemeClr val="bg1">
              <a:lumMod val="95000"/>
            </a:schemeClr>
          </a:solidFill>
        </p:spPr>
        <p:txBody>
          <a:bodyPr anchor="ctr"/>
          <a:lstStyle>
            <a:lvl1pPr algn="ctr">
              <a:defRPr/>
            </a:lvl1pPr>
          </a:lstStyle>
          <a:p>
            <a:endParaRPr lang="en-GB"/>
          </a:p>
        </p:txBody>
      </p:sp>
      <p:sp>
        <p:nvSpPr>
          <p:cNvPr id="15" name="Picture Placeholder 9">
            <a:extLst>
              <a:ext uri="{FF2B5EF4-FFF2-40B4-BE49-F238E27FC236}">
                <a16:creationId xmlns:a16="http://schemas.microsoft.com/office/drawing/2014/main" id="{58A588AC-1148-44F6-8E07-0F21DDFF07CC}"/>
              </a:ext>
            </a:extLst>
          </p:cNvPr>
          <p:cNvSpPr>
            <a:spLocks noGrp="1"/>
          </p:cNvSpPr>
          <p:nvPr>
            <p:ph type="pic" sz="quarter" idx="19"/>
          </p:nvPr>
        </p:nvSpPr>
        <p:spPr>
          <a:xfrm>
            <a:off x="2488091" y="4398463"/>
            <a:ext cx="798513" cy="790575"/>
          </a:xfrm>
          <a:solidFill>
            <a:schemeClr val="bg1">
              <a:lumMod val="95000"/>
            </a:schemeClr>
          </a:solidFill>
        </p:spPr>
        <p:txBody>
          <a:bodyPr anchor="ctr"/>
          <a:lstStyle>
            <a:lvl1pPr algn="ctr">
              <a:defRPr/>
            </a:lvl1pPr>
          </a:lstStyle>
          <a:p>
            <a:endParaRPr lang="en-GB"/>
          </a:p>
        </p:txBody>
      </p:sp>
      <p:sp>
        <p:nvSpPr>
          <p:cNvPr id="16" name="Picture Placeholder 9">
            <a:extLst>
              <a:ext uri="{FF2B5EF4-FFF2-40B4-BE49-F238E27FC236}">
                <a16:creationId xmlns:a16="http://schemas.microsoft.com/office/drawing/2014/main" id="{C18802BA-1955-4EDF-864C-4F824B3D96F7}"/>
              </a:ext>
            </a:extLst>
          </p:cNvPr>
          <p:cNvSpPr>
            <a:spLocks noGrp="1"/>
          </p:cNvSpPr>
          <p:nvPr>
            <p:ph type="pic" sz="quarter" idx="20"/>
          </p:nvPr>
        </p:nvSpPr>
        <p:spPr>
          <a:xfrm>
            <a:off x="4592068" y="4398463"/>
            <a:ext cx="798513" cy="790575"/>
          </a:xfrm>
          <a:solidFill>
            <a:schemeClr val="bg1">
              <a:lumMod val="95000"/>
            </a:schemeClr>
          </a:solidFill>
        </p:spPr>
        <p:txBody>
          <a:bodyPr anchor="ctr"/>
          <a:lstStyle>
            <a:lvl1pPr algn="ctr">
              <a:defRPr/>
            </a:lvl1pPr>
          </a:lstStyle>
          <a:p>
            <a:endParaRPr lang="en-GB"/>
          </a:p>
        </p:txBody>
      </p:sp>
      <p:sp>
        <p:nvSpPr>
          <p:cNvPr id="17" name="Picture Placeholder 9">
            <a:extLst>
              <a:ext uri="{FF2B5EF4-FFF2-40B4-BE49-F238E27FC236}">
                <a16:creationId xmlns:a16="http://schemas.microsoft.com/office/drawing/2014/main" id="{933056E3-1307-4609-BAE1-C4CA58904B27}"/>
              </a:ext>
            </a:extLst>
          </p:cNvPr>
          <p:cNvSpPr>
            <a:spLocks noGrp="1"/>
          </p:cNvSpPr>
          <p:nvPr>
            <p:ph type="pic" sz="quarter" idx="21"/>
          </p:nvPr>
        </p:nvSpPr>
        <p:spPr>
          <a:xfrm>
            <a:off x="6736686" y="4398463"/>
            <a:ext cx="798513" cy="790575"/>
          </a:xfrm>
          <a:solidFill>
            <a:schemeClr val="bg1">
              <a:lumMod val="95000"/>
            </a:schemeClr>
          </a:solidFill>
        </p:spPr>
        <p:txBody>
          <a:bodyPr anchor="ctr"/>
          <a:lstStyle>
            <a:lvl1pPr algn="ctr">
              <a:defRPr/>
            </a:lvl1pPr>
          </a:lstStyle>
          <a:p>
            <a:endParaRPr lang="en-GB"/>
          </a:p>
        </p:txBody>
      </p:sp>
      <p:sp>
        <p:nvSpPr>
          <p:cNvPr id="19" name="Text Placeholder 18">
            <a:extLst>
              <a:ext uri="{FF2B5EF4-FFF2-40B4-BE49-F238E27FC236}">
                <a16:creationId xmlns:a16="http://schemas.microsoft.com/office/drawing/2014/main" id="{5331577E-E241-4267-BD57-270FE4BBDDA8}"/>
              </a:ext>
            </a:extLst>
          </p:cNvPr>
          <p:cNvSpPr>
            <a:spLocks noGrp="1"/>
          </p:cNvSpPr>
          <p:nvPr>
            <p:ph type="body" sz="quarter" idx="22" hasCustomPrompt="1"/>
          </p:nvPr>
        </p:nvSpPr>
        <p:spPr>
          <a:xfrm>
            <a:off x="352425" y="3200101"/>
            <a:ext cx="1872000" cy="267288"/>
          </a:xfrm>
        </p:spPr>
        <p:txBody>
          <a:bodyPr wrap="none" anchor="ctr">
            <a:normAutofit/>
          </a:bodyPr>
          <a:lstStyle>
            <a:lvl1pPr>
              <a:defRPr sz="1400" b="1">
                <a:latin typeface="+mj-lt"/>
              </a:defRPr>
            </a:lvl1pPr>
          </a:lstStyle>
          <a:p>
            <a:pPr lvl="0"/>
            <a:r>
              <a:rPr lang="en-US"/>
              <a:t>Name Surname</a:t>
            </a:r>
          </a:p>
        </p:txBody>
      </p:sp>
      <p:sp>
        <p:nvSpPr>
          <p:cNvPr id="20" name="Text Placeholder 18">
            <a:extLst>
              <a:ext uri="{FF2B5EF4-FFF2-40B4-BE49-F238E27FC236}">
                <a16:creationId xmlns:a16="http://schemas.microsoft.com/office/drawing/2014/main" id="{8861D768-0E5D-43E6-83FB-C3588A4718F3}"/>
              </a:ext>
            </a:extLst>
          </p:cNvPr>
          <p:cNvSpPr>
            <a:spLocks noGrp="1"/>
          </p:cNvSpPr>
          <p:nvPr>
            <p:ph type="body" sz="quarter" idx="23" hasCustomPrompt="1"/>
          </p:nvPr>
        </p:nvSpPr>
        <p:spPr>
          <a:xfrm>
            <a:off x="2476722" y="3200101"/>
            <a:ext cx="1872000" cy="267288"/>
          </a:xfrm>
        </p:spPr>
        <p:txBody>
          <a:bodyPr wrap="none" anchor="ctr">
            <a:normAutofit/>
          </a:bodyPr>
          <a:lstStyle>
            <a:lvl1pPr>
              <a:defRPr sz="1400" b="1">
                <a:latin typeface="+mj-lt"/>
              </a:defRPr>
            </a:lvl1pPr>
          </a:lstStyle>
          <a:p>
            <a:pPr lvl="0"/>
            <a:r>
              <a:rPr lang="en-US"/>
              <a:t>Name Surname</a:t>
            </a:r>
          </a:p>
        </p:txBody>
      </p:sp>
      <p:sp>
        <p:nvSpPr>
          <p:cNvPr id="21" name="Text Placeholder 18">
            <a:extLst>
              <a:ext uri="{FF2B5EF4-FFF2-40B4-BE49-F238E27FC236}">
                <a16:creationId xmlns:a16="http://schemas.microsoft.com/office/drawing/2014/main" id="{D086F851-1126-4C7D-A171-A407F2D3EB48}"/>
              </a:ext>
            </a:extLst>
          </p:cNvPr>
          <p:cNvSpPr>
            <a:spLocks noGrp="1"/>
          </p:cNvSpPr>
          <p:nvPr>
            <p:ph type="body" sz="quarter" idx="24" hasCustomPrompt="1"/>
          </p:nvPr>
        </p:nvSpPr>
        <p:spPr>
          <a:xfrm>
            <a:off x="4572000" y="3200101"/>
            <a:ext cx="1872000" cy="267288"/>
          </a:xfrm>
        </p:spPr>
        <p:txBody>
          <a:bodyPr wrap="none" anchor="ctr">
            <a:normAutofit/>
          </a:bodyPr>
          <a:lstStyle>
            <a:lvl1pPr>
              <a:defRPr sz="1400" b="1">
                <a:latin typeface="+mj-lt"/>
              </a:defRPr>
            </a:lvl1pPr>
          </a:lstStyle>
          <a:p>
            <a:pPr lvl="0"/>
            <a:r>
              <a:rPr lang="en-US"/>
              <a:t>Name Surname</a:t>
            </a:r>
          </a:p>
        </p:txBody>
      </p:sp>
      <p:sp>
        <p:nvSpPr>
          <p:cNvPr id="22" name="Text Placeholder 18">
            <a:extLst>
              <a:ext uri="{FF2B5EF4-FFF2-40B4-BE49-F238E27FC236}">
                <a16:creationId xmlns:a16="http://schemas.microsoft.com/office/drawing/2014/main" id="{62C6655A-61E8-46D7-A2D2-3AE812FDAA58}"/>
              </a:ext>
            </a:extLst>
          </p:cNvPr>
          <p:cNvSpPr>
            <a:spLocks noGrp="1"/>
          </p:cNvSpPr>
          <p:nvPr>
            <p:ph type="body" sz="quarter" idx="25" hasCustomPrompt="1"/>
          </p:nvPr>
        </p:nvSpPr>
        <p:spPr>
          <a:xfrm>
            <a:off x="6736686" y="3200101"/>
            <a:ext cx="1872000" cy="267288"/>
          </a:xfrm>
        </p:spPr>
        <p:txBody>
          <a:bodyPr wrap="none" anchor="ctr">
            <a:normAutofit/>
          </a:bodyPr>
          <a:lstStyle>
            <a:lvl1pPr>
              <a:defRPr sz="1400" b="1">
                <a:latin typeface="+mj-lt"/>
              </a:defRPr>
            </a:lvl1pPr>
          </a:lstStyle>
          <a:p>
            <a:pPr lvl="0"/>
            <a:r>
              <a:rPr lang="en-US"/>
              <a:t>Name Surname</a:t>
            </a:r>
          </a:p>
        </p:txBody>
      </p:sp>
      <p:sp>
        <p:nvSpPr>
          <p:cNvPr id="23" name="Text Placeholder 18">
            <a:extLst>
              <a:ext uri="{FF2B5EF4-FFF2-40B4-BE49-F238E27FC236}">
                <a16:creationId xmlns:a16="http://schemas.microsoft.com/office/drawing/2014/main" id="{AA695C67-6A22-4997-9750-1ADD48461F43}"/>
              </a:ext>
            </a:extLst>
          </p:cNvPr>
          <p:cNvSpPr>
            <a:spLocks noGrp="1"/>
          </p:cNvSpPr>
          <p:nvPr>
            <p:ph type="body" sz="quarter" idx="26" hasCustomPrompt="1"/>
          </p:nvPr>
        </p:nvSpPr>
        <p:spPr>
          <a:xfrm>
            <a:off x="352425" y="5281228"/>
            <a:ext cx="1872000" cy="267288"/>
          </a:xfrm>
        </p:spPr>
        <p:txBody>
          <a:bodyPr wrap="none" anchor="ctr">
            <a:normAutofit/>
          </a:bodyPr>
          <a:lstStyle>
            <a:lvl1pPr>
              <a:defRPr sz="1400" b="1">
                <a:latin typeface="+mj-lt"/>
              </a:defRPr>
            </a:lvl1pPr>
          </a:lstStyle>
          <a:p>
            <a:pPr lvl="0"/>
            <a:r>
              <a:rPr lang="en-US"/>
              <a:t>Name Surname</a:t>
            </a:r>
          </a:p>
        </p:txBody>
      </p:sp>
      <p:sp>
        <p:nvSpPr>
          <p:cNvPr id="24" name="Text Placeholder 18">
            <a:extLst>
              <a:ext uri="{FF2B5EF4-FFF2-40B4-BE49-F238E27FC236}">
                <a16:creationId xmlns:a16="http://schemas.microsoft.com/office/drawing/2014/main" id="{784A6E6F-D943-4C9F-812E-7144E546AFAF}"/>
              </a:ext>
            </a:extLst>
          </p:cNvPr>
          <p:cNvSpPr>
            <a:spLocks noGrp="1"/>
          </p:cNvSpPr>
          <p:nvPr>
            <p:ph type="body" sz="quarter" idx="27" hasCustomPrompt="1"/>
          </p:nvPr>
        </p:nvSpPr>
        <p:spPr>
          <a:xfrm>
            <a:off x="2476722" y="5281228"/>
            <a:ext cx="1872000" cy="267288"/>
          </a:xfrm>
        </p:spPr>
        <p:txBody>
          <a:bodyPr wrap="none" anchor="ctr">
            <a:normAutofit/>
          </a:bodyPr>
          <a:lstStyle>
            <a:lvl1pPr>
              <a:defRPr sz="1400" b="1">
                <a:latin typeface="+mj-lt"/>
              </a:defRPr>
            </a:lvl1pPr>
          </a:lstStyle>
          <a:p>
            <a:pPr lvl="0"/>
            <a:r>
              <a:rPr lang="en-US"/>
              <a:t>Name Surname</a:t>
            </a:r>
          </a:p>
        </p:txBody>
      </p:sp>
      <p:sp>
        <p:nvSpPr>
          <p:cNvPr id="25" name="Text Placeholder 18">
            <a:extLst>
              <a:ext uri="{FF2B5EF4-FFF2-40B4-BE49-F238E27FC236}">
                <a16:creationId xmlns:a16="http://schemas.microsoft.com/office/drawing/2014/main" id="{475A0531-1F14-43E0-846E-B650D1FA220F}"/>
              </a:ext>
            </a:extLst>
          </p:cNvPr>
          <p:cNvSpPr>
            <a:spLocks noGrp="1"/>
          </p:cNvSpPr>
          <p:nvPr>
            <p:ph type="body" sz="quarter" idx="28" hasCustomPrompt="1"/>
          </p:nvPr>
        </p:nvSpPr>
        <p:spPr>
          <a:xfrm>
            <a:off x="4572000" y="5281228"/>
            <a:ext cx="1872000" cy="267288"/>
          </a:xfrm>
        </p:spPr>
        <p:txBody>
          <a:bodyPr wrap="none" anchor="ctr">
            <a:normAutofit/>
          </a:bodyPr>
          <a:lstStyle>
            <a:lvl1pPr>
              <a:defRPr sz="1400" b="1">
                <a:latin typeface="+mj-lt"/>
              </a:defRPr>
            </a:lvl1pPr>
          </a:lstStyle>
          <a:p>
            <a:pPr lvl="0"/>
            <a:r>
              <a:rPr lang="en-US"/>
              <a:t>Name Surname</a:t>
            </a:r>
          </a:p>
        </p:txBody>
      </p:sp>
      <p:sp>
        <p:nvSpPr>
          <p:cNvPr id="26" name="Text Placeholder 18">
            <a:extLst>
              <a:ext uri="{FF2B5EF4-FFF2-40B4-BE49-F238E27FC236}">
                <a16:creationId xmlns:a16="http://schemas.microsoft.com/office/drawing/2014/main" id="{2A7A7BF5-04FD-4F89-B28A-2F864AB0A6C1}"/>
              </a:ext>
            </a:extLst>
          </p:cNvPr>
          <p:cNvSpPr>
            <a:spLocks noGrp="1"/>
          </p:cNvSpPr>
          <p:nvPr>
            <p:ph type="body" sz="quarter" idx="29" hasCustomPrompt="1"/>
          </p:nvPr>
        </p:nvSpPr>
        <p:spPr>
          <a:xfrm>
            <a:off x="6736686" y="5281228"/>
            <a:ext cx="1872000" cy="267288"/>
          </a:xfrm>
        </p:spPr>
        <p:txBody>
          <a:bodyPr wrap="none" anchor="ctr">
            <a:normAutofit/>
          </a:bodyPr>
          <a:lstStyle>
            <a:lvl1pPr>
              <a:defRPr sz="1400" b="1">
                <a:latin typeface="+mj-lt"/>
              </a:defRPr>
            </a:lvl1pPr>
          </a:lstStyle>
          <a:p>
            <a:pPr lvl="0"/>
            <a:r>
              <a:rPr lang="en-US"/>
              <a:t>Name Surname</a:t>
            </a:r>
          </a:p>
        </p:txBody>
      </p:sp>
      <p:sp>
        <p:nvSpPr>
          <p:cNvPr id="27" name="Text Placeholder 18">
            <a:extLst>
              <a:ext uri="{FF2B5EF4-FFF2-40B4-BE49-F238E27FC236}">
                <a16:creationId xmlns:a16="http://schemas.microsoft.com/office/drawing/2014/main" id="{90358B03-16A9-4AB3-8646-74FAF10DF37E}"/>
              </a:ext>
            </a:extLst>
          </p:cNvPr>
          <p:cNvSpPr>
            <a:spLocks noGrp="1"/>
          </p:cNvSpPr>
          <p:nvPr>
            <p:ph type="body" sz="quarter" idx="30" hasCustomPrompt="1"/>
          </p:nvPr>
        </p:nvSpPr>
        <p:spPr>
          <a:xfrm>
            <a:off x="363794" y="3426313"/>
            <a:ext cx="1872000" cy="267288"/>
          </a:xfrm>
        </p:spPr>
        <p:txBody>
          <a:bodyPr wrap="none" anchor="ctr">
            <a:normAutofit/>
          </a:bodyPr>
          <a:lstStyle>
            <a:lvl1pPr>
              <a:defRPr sz="1000" b="0"/>
            </a:lvl1pPr>
          </a:lstStyle>
          <a:p>
            <a:pPr lvl="0"/>
            <a:r>
              <a:rPr lang="en-US"/>
              <a:t>Job title</a:t>
            </a:r>
          </a:p>
        </p:txBody>
      </p:sp>
      <p:sp>
        <p:nvSpPr>
          <p:cNvPr id="28" name="Text Placeholder 18">
            <a:extLst>
              <a:ext uri="{FF2B5EF4-FFF2-40B4-BE49-F238E27FC236}">
                <a16:creationId xmlns:a16="http://schemas.microsoft.com/office/drawing/2014/main" id="{85E0DBFB-25B1-450D-8B7B-AFBE702123D8}"/>
              </a:ext>
            </a:extLst>
          </p:cNvPr>
          <p:cNvSpPr>
            <a:spLocks noGrp="1"/>
          </p:cNvSpPr>
          <p:nvPr>
            <p:ph type="body" sz="quarter" idx="31" hasCustomPrompt="1"/>
          </p:nvPr>
        </p:nvSpPr>
        <p:spPr>
          <a:xfrm>
            <a:off x="2476722" y="3426313"/>
            <a:ext cx="1872000" cy="267288"/>
          </a:xfrm>
        </p:spPr>
        <p:txBody>
          <a:bodyPr wrap="none" anchor="ctr">
            <a:normAutofit/>
          </a:bodyPr>
          <a:lstStyle>
            <a:lvl1pPr>
              <a:defRPr sz="1000" b="0"/>
            </a:lvl1pPr>
          </a:lstStyle>
          <a:p>
            <a:pPr lvl="0"/>
            <a:r>
              <a:rPr lang="en-US"/>
              <a:t>Job title</a:t>
            </a:r>
          </a:p>
        </p:txBody>
      </p:sp>
      <p:sp>
        <p:nvSpPr>
          <p:cNvPr id="29" name="Text Placeholder 18">
            <a:extLst>
              <a:ext uri="{FF2B5EF4-FFF2-40B4-BE49-F238E27FC236}">
                <a16:creationId xmlns:a16="http://schemas.microsoft.com/office/drawing/2014/main" id="{A0F2A3FB-0776-4F72-B4F8-0B01CDC481D9}"/>
              </a:ext>
            </a:extLst>
          </p:cNvPr>
          <p:cNvSpPr>
            <a:spLocks noGrp="1"/>
          </p:cNvSpPr>
          <p:nvPr>
            <p:ph type="body" sz="quarter" idx="32" hasCustomPrompt="1"/>
          </p:nvPr>
        </p:nvSpPr>
        <p:spPr>
          <a:xfrm>
            <a:off x="4572000" y="3426313"/>
            <a:ext cx="1872000" cy="267288"/>
          </a:xfrm>
        </p:spPr>
        <p:txBody>
          <a:bodyPr wrap="none" anchor="ctr">
            <a:normAutofit/>
          </a:bodyPr>
          <a:lstStyle>
            <a:lvl1pPr>
              <a:defRPr sz="1000" b="0"/>
            </a:lvl1pPr>
          </a:lstStyle>
          <a:p>
            <a:pPr lvl="0"/>
            <a:r>
              <a:rPr lang="en-US"/>
              <a:t>Job title</a:t>
            </a:r>
          </a:p>
        </p:txBody>
      </p:sp>
      <p:sp>
        <p:nvSpPr>
          <p:cNvPr id="30" name="Text Placeholder 18">
            <a:extLst>
              <a:ext uri="{FF2B5EF4-FFF2-40B4-BE49-F238E27FC236}">
                <a16:creationId xmlns:a16="http://schemas.microsoft.com/office/drawing/2014/main" id="{F8A71FA7-099E-41A8-8552-4E10DB0B5439}"/>
              </a:ext>
            </a:extLst>
          </p:cNvPr>
          <p:cNvSpPr>
            <a:spLocks noGrp="1"/>
          </p:cNvSpPr>
          <p:nvPr>
            <p:ph type="body" sz="quarter" idx="33" hasCustomPrompt="1"/>
          </p:nvPr>
        </p:nvSpPr>
        <p:spPr>
          <a:xfrm>
            <a:off x="6736686" y="3426313"/>
            <a:ext cx="1872000" cy="267288"/>
          </a:xfrm>
        </p:spPr>
        <p:txBody>
          <a:bodyPr wrap="none" anchor="ctr">
            <a:normAutofit/>
          </a:bodyPr>
          <a:lstStyle>
            <a:lvl1pPr>
              <a:defRPr sz="1000" b="0"/>
            </a:lvl1pPr>
          </a:lstStyle>
          <a:p>
            <a:pPr lvl="0"/>
            <a:r>
              <a:rPr lang="en-US"/>
              <a:t>Job title</a:t>
            </a:r>
          </a:p>
        </p:txBody>
      </p:sp>
      <p:sp>
        <p:nvSpPr>
          <p:cNvPr id="31" name="Text Placeholder 18">
            <a:extLst>
              <a:ext uri="{FF2B5EF4-FFF2-40B4-BE49-F238E27FC236}">
                <a16:creationId xmlns:a16="http://schemas.microsoft.com/office/drawing/2014/main" id="{2FD52A82-BE12-4BEF-B39D-B47F89B44381}"/>
              </a:ext>
            </a:extLst>
          </p:cNvPr>
          <p:cNvSpPr>
            <a:spLocks noGrp="1"/>
          </p:cNvSpPr>
          <p:nvPr>
            <p:ph type="body" sz="quarter" idx="34" hasCustomPrompt="1"/>
          </p:nvPr>
        </p:nvSpPr>
        <p:spPr>
          <a:xfrm>
            <a:off x="352425" y="5519936"/>
            <a:ext cx="1872000" cy="267288"/>
          </a:xfrm>
        </p:spPr>
        <p:txBody>
          <a:bodyPr wrap="none" anchor="ctr">
            <a:normAutofit/>
          </a:bodyPr>
          <a:lstStyle>
            <a:lvl1pPr>
              <a:defRPr sz="1000" b="0"/>
            </a:lvl1pPr>
          </a:lstStyle>
          <a:p>
            <a:pPr lvl="0"/>
            <a:r>
              <a:rPr lang="en-US"/>
              <a:t>Job title</a:t>
            </a:r>
          </a:p>
        </p:txBody>
      </p:sp>
      <p:sp>
        <p:nvSpPr>
          <p:cNvPr id="32" name="Text Placeholder 18">
            <a:extLst>
              <a:ext uri="{FF2B5EF4-FFF2-40B4-BE49-F238E27FC236}">
                <a16:creationId xmlns:a16="http://schemas.microsoft.com/office/drawing/2014/main" id="{3DFEAE6F-2F70-4897-BB06-483F836B5A1B}"/>
              </a:ext>
            </a:extLst>
          </p:cNvPr>
          <p:cNvSpPr>
            <a:spLocks noGrp="1"/>
          </p:cNvSpPr>
          <p:nvPr>
            <p:ph type="body" sz="quarter" idx="35" hasCustomPrompt="1"/>
          </p:nvPr>
        </p:nvSpPr>
        <p:spPr>
          <a:xfrm>
            <a:off x="2476722" y="5519936"/>
            <a:ext cx="1872000" cy="267288"/>
          </a:xfrm>
        </p:spPr>
        <p:txBody>
          <a:bodyPr wrap="none" anchor="ctr">
            <a:normAutofit/>
          </a:bodyPr>
          <a:lstStyle>
            <a:lvl1pPr>
              <a:defRPr sz="1000" b="0"/>
            </a:lvl1pPr>
          </a:lstStyle>
          <a:p>
            <a:pPr lvl="0"/>
            <a:r>
              <a:rPr lang="en-US"/>
              <a:t>Job title</a:t>
            </a:r>
          </a:p>
        </p:txBody>
      </p:sp>
      <p:sp>
        <p:nvSpPr>
          <p:cNvPr id="33" name="Text Placeholder 18">
            <a:extLst>
              <a:ext uri="{FF2B5EF4-FFF2-40B4-BE49-F238E27FC236}">
                <a16:creationId xmlns:a16="http://schemas.microsoft.com/office/drawing/2014/main" id="{1A6778DC-A5F4-47F6-A3D0-69D82C3F3B6D}"/>
              </a:ext>
            </a:extLst>
          </p:cNvPr>
          <p:cNvSpPr>
            <a:spLocks noGrp="1"/>
          </p:cNvSpPr>
          <p:nvPr>
            <p:ph type="body" sz="quarter" idx="36" hasCustomPrompt="1"/>
          </p:nvPr>
        </p:nvSpPr>
        <p:spPr>
          <a:xfrm>
            <a:off x="4572000" y="5519936"/>
            <a:ext cx="1872000" cy="267288"/>
          </a:xfrm>
        </p:spPr>
        <p:txBody>
          <a:bodyPr wrap="none" anchor="ctr">
            <a:normAutofit/>
          </a:bodyPr>
          <a:lstStyle>
            <a:lvl1pPr>
              <a:defRPr sz="1000" b="0"/>
            </a:lvl1pPr>
          </a:lstStyle>
          <a:p>
            <a:pPr lvl="0"/>
            <a:r>
              <a:rPr lang="en-US"/>
              <a:t>Job title</a:t>
            </a:r>
          </a:p>
        </p:txBody>
      </p:sp>
      <p:sp>
        <p:nvSpPr>
          <p:cNvPr id="34" name="Text Placeholder 18">
            <a:extLst>
              <a:ext uri="{FF2B5EF4-FFF2-40B4-BE49-F238E27FC236}">
                <a16:creationId xmlns:a16="http://schemas.microsoft.com/office/drawing/2014/main" id="{CB9ACC99-832B-4C38-BCA8-0D114C6EC6F6}"/>
              </a:ext>
            </a:extLst>
          </p:cNvPr>
          <p:cNvSpPr>
            <a:spLocks noGrp="1"/>
          </p:cNvSpPr>
          <p:nvPr>
            <p:ph type="body" sz="quarter" idx="37" hasCustomPrompt="1"/>
          </p:nvPr>
        </p:nvSpPr>
        <p:spPr>
          <a:xfrm>
            <a:off x="6736686" y="5519936"/>
            <a:ext cx="1872000" cy="267288"/>
          </a:xfrm>
        </p:spPr>
        <p:txBody>
          <a:bodyPr wrap="none" anchor="ctr">
            <a:normAutofit/>
          </a:bodyPr>
          <a:lstStyle>
            <a:lvl1pPr>
              <a:defRPr sz="1000" b="0"/>
            </a:lvl1pPr>
          </a:lstStyle>
          <a:p>
            <a:pPr lvl="0"/>
            <a:r>
              <a:rPr lang="en-US"/>
              <a:t>Job title</a:t>
            </a:r>
          </a:p>
        </p:txBody>
      </p:sp>
      <p:sp>
        <p:nvSpPr>
          <p:cNvPr id="35" name="Text Placeholder 18">
            <a:extLst>
              <a:ext uri="{FF2B5EF4-FFF2-40B4-BE49-F238E27FC236}">
                <a16:creationId xmlns:a16="http://schemas.microsoft.com/office/drawing/2014/main" id="{50C19947-A35F-4406-95DA-1350513EE96F}"/>
              </a:ext>
            </a:extLst>
          </p:cNvPr>
          <p:cNvSpPr>
            <a:spLocks noGrp="1"/>
          </p:cNvSpPr>
          <p:nvPr>
            <p:ph type="body" sz="quarter" idx="38" hasCustomPrompt="1"/>
          </p:nvPr>
        </p:nvSpPr>
        <p:spPr>
          <a:xfrm>
            <a:off x="363794" y="3764034"/>
            <a:ext cx="1872000" cy="176664"/>
          </a:xfrm>
        </p:spPr>
        <p:txBody>
          <a:bodyPr wrap="none" anchor="ctr">
            <a:normAutofit/>
          </a:bodyPr>
          <a:lstStyle>
            <a:lvl1pPr>
              <a:defRPr sz="1000" b="0"/>
            </a:lvl1pPr>
          </a:lstStyle>
          <a:p>
            <a:pPr lvl="0"/>
            <a:r>
              <a:rPr lang="en-US"/>
              <a:t>T. +44(0) 00 000 000</a:t>
            </a:r>
          </a:p>
        </p:txBody>
      </p:sp>
      <p:sp>
        <p:nvSpPr>
          <p:cNvPr id="43" name="Text Placeholder 18">
            <a:extLst>
              <a:ext uri="{FF2B5EF4-FFF2-40B4-BE49-F238E27FC236}">
                <a16:creationId xmlns:a16="http://schemas.microsoft.com/office/drawing/2014/main" id="{0425F1DE-96E1-4B0D-8D9F-8C910A13D791}"/>
              </a:ext>
            </a:extLst>
          </p:cNvPr>
          <p:cNvSpPr>
            <a:spLocks noGrp="1"/>
          </p:cNvSpPr>
          <p:nvPr>
            <p:ph type="body" sz="quarter" idx="42" hasCustomPrompt="1"/>
          </p:nvPr>
        </p:nvSpPr>
        <p:spPr>
          <a:xfrm>
            <a:off x="363794" y="3946925"/>
            <a:ext cx="1889650" cy="176664"/>
          </a:xfrm>
        </p:spPr>
        <p:txBody>
          <a:bodyPr wrap="none" anchor="ctr">
            <a:normAutofit/>
          </a:bodyPr>
          <a:lstStyle>
            <a:lvl1pPr>
              <a:defRPr sz="1000" b="0"/>
            </a:lvl1pPr>
          </a:lstStyle>
          <a:p>
            <a:pPr lvl="0"/>
            <a:r>
              <a:rPr lang="en-US"/>
              <a:t>E. email@westminster-abbey.org</a:t>
            </a:r>
          </a:p>
        </p:txBody>
      </p:sp>
      <p:sp>
        <p:nvSpPr>
          <p:cNvPr id="47" name="Text Placeholder 18">
            <a:extLst>
              <a:ext uri="{FF2B5EF4-FFF2-40B4-BE49-F238E27FC236}">
                <a16:creationId xmlns:a16="http://schemas.microsoft.com/office/drawing/2014/main" id="{A6617240-A156-4D67-B54E-93B3A1A792E0}"/>
              </a:ext>
            </a:extLst>
          </p:cNvPr>
          <p:cNvSpPr>
            <a:spLocks noGrp="1"/>
          </p:cNvSpPr>
          <p:nvPr>
            <p:ph type="body" sz="quarter" idx="43" hasCustomPrompt="1"/>
          </p:nvPr>
        </p:nvSpPr>
        <p:spPr>
          <a:xfrm>
            <a:off x="2476722" y="3762631"/>
            <a:ext cx="1872000" cy="176664"/>
          </a:xfrm>
        </p:spPr>
        <p:txBody>
          <a:bodyPr wrap="none" anchor="ctr">
            <a:normAutofit/>
          </a:bodyPr>
          <a:lstStyle>
            <a:lvl1pPr>
              <a:defRPr sz="1000" b="0"/>
            </a:lvl1pPr>
          </a:lstStyle>
          <a:p>
            <a:pPr lvl="0"/>
            <a:r>
              <a:rPr lang="en-US"/>
              <a:t>T. +44(0) 00 000 000</a:t>
            </a:r>
          </a:p>
        </p:txBody>
      </p:sp>
      <p:sp>
        <p:nvSpPr>
          <p:cNvPr id="48" name="Text Placeholder 18">
            <a:extLst>
              <a:ext uri="{FF2B5EF4-FFF2-40B4-BE49-F238E27FC236}">
                <a16:creationId xmlns:a16="http://schemas.microsoft.com/office/drawing/2014/main" id="{A54187E4-5209-4ED2-9863-30C55E934BF7}"/>
              </a:ext>
            </a:extLst>
          </p:cNvPr>
          <p:cNvSpPr>
            <a:spLocks noGrp="1"/>
          </p:cNvSpPr>
          <p:nvPr>
            <p:ph type="body" sz="quarter" idx="44" hasCustomPrompt="1"/>
          </p:nvPr>
        </p:nvSpPr>
        <p:spPr>
          <a:xfrm>
            <a:off x="2476722" y="3945522"/>
            <a:ext cx="1889650" cy="176664"/>
          </a:xfrm>
        </p:spPr>
        <p:txBody>
          <a:bodyPr wrap="none" anchor="ctr">
            <a:normAutofit/>
          </a:bodyPr>
          <a:lstStyle>
            <a:lvl1pPr>
              <a:defRPr sz="1000" b="0"/>
            </a:lvl1pPr>
          </a:lstStyle>
          <a:p>
            <a:pPr lvl="0"/>
            <a:r>
              <a:rPr lang="en-US"/>
              <a:t>E. email@westminster-abbey.org</a:t>
            </a:r>
          </a:p>
        </p:txBody>
      </p:sp>
      <p:sp>
        <p:nvSpPr>
          <p:cNvPr id="49" name="Text Placeholder 18">
            <a:extLst>
              <a:ext uri="{FF2B5EF4-FFF2-40B4-BE49-F238E27FC236}">
                <a16:creationId xmlns:a16="http://schemas.microsoft.com/office/drawing/2014/main" id="{FE18FDD8-3A24-43F6-AD4B-A81A8E0092DA}"/>
              </a:ext>
            </a:extLst>
          </p:cNvPr>
          <p:cNvSpPr>
            <a:spLocks noGrp="1"/>
          </p:cNvSpPr>
          <p:nvPr>
            <p:ph type="body" sz="quarter" idx="45" hasCustomPrompt="1"/>
          </p:nvPr>
        </p:nvSpPr>
        <p:spPr>
          <a:xfrm>
            <a:off x="4572000" y="3763333"/>
            <a:ext cx="1872000" cy="176664"/>
          </a:xfrm>
        </p:spPr>
        <p:txBody>
          <a:bodyPr wrap="none" anchor="ctr">
            <a:normAutofit/>
          </a:bodyPr>
          <a:lstStyle>
            <a:lvl1pPr>
              <a:defRPr sz="1000" b="0"/>
            </a:lvl1pPr>
          </a:lstStyle>
          <a:p>
            <a:pPr lvl="0"/>
            <a:r>
              <a:rPr lang="en-US"/>
              <a:t>T. +44(0) 00 000 000</a:t>
            </a:r>
          </a:p>
        </p:txBody>
      </p:sp>
      <p:sp>
        <p:nvSpPr>
          <p:cNvPr id="50" name="Text Placeholder 18">
            <a:extLst>
              <a:ext uri="{FF2B5EF4-FFF2-40B4-BE49-F238E27FC236}">
                <a16:creationId xmlns:a16="http://schemas.microsoft.com/office/drawing/2014/main" id="{FC3C9E8D-900E-4F7C-84EE-DA5066E15876}"/>
              </a:ext>
            </a:extLst>
          </p:cNvPr>
          <p:cNvSpPr>
            <a:spLocks noGrp="1"/>
          </p:cNvSpPr>
          <p:nvPr>
            <p:ph type="body" sz="quarter" idx="46" hasCustomPrompt="1"/>
          </p:nvPr>
        </p:nvSpPr>
        <p:spPr>
          <a:xfrm>
            <a:off x="4572000" y="3946224"/>
            <a:ext cx="1889650" cy="176664"/>
          </a:xfrm>
        </p:spPr>
        <p:txBody>
          <a:bodyPr wrap="none" anchor="ctr">
            <a:normAutofit/>
          </a:bodyPr>
          <a:lstStyle>
            <a:lvl1pPr>
              <a:defRPr sz="1000" b="0"/>
            </a:lvl1pPr>
          </a:lstStyle>
          <a:p>
            <a:pPr lvl="0"/>
            <a:r>
              <a:rPr lang="en-US"/>
              <a:t>E. email@westminster-abbey.org</a:t>
            </a:r>
          </a:p>
        </p:txBody>
      </p:sp>
      <p:sp>
        <p:nvSpPr>
          <p:cNvPr id="51" name="Text Placeholder 18">
            <a:extLst>
              <a:ext uri="{FF2B5EF4-FFF2-40B4-BE49-F238E27FC236}">
                <a16:creationId xmlns:a16="http://schemas.microsoft.com/office/drawing/2014/main" id="{67B321F0-D779-4837-8E1B-A949DAD5036A}"/>
              </a:ext>
            </a:extLst>
          </p:cNvPr>
          <p:cNvSpPr>
            <a:spLocks noGrp="1"/>
          </p:cNvSpPr>
          <p:nvPr>
            <p:ph type="body" sz="quarter" idx="47" hasCustomPrompt="1"/>
          </p:nvPr>
        </p:nvSpPr>
        <p:spPr>
          <a:xfrm>
            <a:off x="6736686" y="3762631"/>
            <a:ext cx="1872000" cy="176664"/>
          </a:xfrm>
        </p:spPr>
        <p:txBody>
          <a:bodyPr wrap="none" anchor="ctr">
            <a:normAutofit/>
          </a:bodyPr>
          <a:lstStyle>
            <a:lvl1pPr>
              <a:defRPr sz="1000" b="0"/>
            </a:lvl1pPr>
          </a:lstStyle>
          <a:p>
            <a:pPr lvl="0"/>
            <a:r>
              <a:rPr lang="en-US"/>
              <a:t>T. +44(0) 00 000 000</a:t>
            </a:r>
          </a:p>
        </p:txBody>
      </p:sp>
      <p:sp>
        <p:nvSpPr>
          <p:cNvPr id="52" name="Text Placeholder 18">
            <a:extLst>
              <a:ext uri="{FF2B5EF4-FFF2-40B4-BE49-F238E27FC236}">
                <a16:creationId xmlns:a16="http://schemas.microsoft.com/office/drawing/2014/main" id="{EB5A0A17-A322-442A-9F5E-B9B43F9D05E9}"/>
              </a:ext>
            </a:extLst>
          </p:cNvPr>
          <p:cNvSpPr>
            <a:spLocks noGrp="1"/>
          </p:cNvSpPr>
          <p:nvPr>
            <p:ph type="body" sz="quarter" idx="48" hasCustomPrompt="1"/>
          </p:nvPr>
        </p:nvSpPr>
        <p:spPr>
          <a:xfrm>
            <a:off x="6736686" y="3945522"/>
            <a:ext cx="1889650" cy="176664"/>
          </a:xfrm>
        </p:spPr>
        <p:txBody>
          <a:bodyPr wrap="none" anchor="ctr">
            <a:normAutofit/>
          </a:bodyPr>
          <a:lstStyle>
            <a:lvl1pPr>
              <a:defRPr sz="1000" b="0"/>
            </a:lvl1pPr>
          </a:lstStyle>
          <a:p>
            <a:pPr lvl="0"/>
            <a:r>
              <a:rPr lang="en-US"/>
              <a:t>E. email@westminster-abbey.org</a:t>
            </a:r>
          </a:p>
        </p:txBody>
      </p:sp>
      <p:sp>
        <p:nvSpPr>
          <p:cNvPr id="53" name="Text Placeholder 18">
            <a:extLst>
              <a:ext uri="{FF2B5EF4-FFF2-40B4-BE49-F238E27FC236}">
                <a16:creationId xmlns:a16="http://schemas.microsoft.com/office/drawing/2014/main" id="{DA9F100C-7BA2-45EC-B83D-53CEA0F5B911}"/>
              </a:ext>
            </a:extLst>
          </p:cNvPr>
          <p:cNvSpPr>
            <a:spLocks noGrp="1"/>
          </p:cNvSpPr>
          <p:nvPr>
            <p:ph type="body" sz="quarter" idx="49" hasCustomPrompt="1"/>
          </p:nvPr>
        </p:nvSpPr>
        <p:spPr>
          <a:xfrm>
            <a:off x="352425" y="5854174"/>
            <a:ext cx="1872000" cy="176664"/>
          </a:xfrm>
        </p:spPr>
        <p:txBody>
          <a:bodyPr wrap="none" anchor="ctr">
            <a:normAutofit/>
          </a:bodyPr>
          <a:lstStyle>
            <a:lvl1pPr>
              <a:defRPr sz="1000" b="0"/>
            </a:lvl1pPr>
          </a:lstStyle>
          <a:p>
            <a:pPr lvl="0"/>
            <a:r>
              <a:rPr lang="en-US"/>
              <a:t>T. +44(0) 00 000 000</a:t>
            </a:r>
          </a:p>
        </p:txBody>
      </p:sp>
      <p:sp>
        <p:nvSpPr>
          <p:cNvPr id="54" name="Text Placeholder 18">
            <a:extLst>
              <a:ext uri="{FF2B5EF4-FFF2-40B4-BE49-F238E27FC236}">
                <a16:creationId xmlns:a16="http://schemas.microsoft.com/office/drawing/2014/main" id="{0C0416F7-991B-4D29-96C8-C51254159FC3}"/>
              </a:ext>
            </a:extLst>
          </p:cNvPr>
          <p:cNvSpPr>
            <a:spLocks noGrp="1"/>
          </p:cNvSpPr>
          <p:nvPr>
            <p:ph type="body" sz="quarter" idx="50" hasCustomPrompt="1"/>
          </p:nvPr>
        </p:nvSpPr>
        <p:spPr>
          <a:xfrm>
            <a:off x="352425" y="6037065"/>
            <a:ext cx="1889650" cy="176664"/>
          </a:xfrm>
        </p:spPr>
        <p:txBody>
          <a:bodyPr wrap="none" anchor="ctr">
            <a:normAutofit/>
          </a:bodyPr>
          <a:lstStyle>
            <a:lvl1pPr>
              <a:defRPr sz="1000" b="0"/>
            </a:lvl1pPr>
          </a:lstStyle>
          <a:p>
            <a:pPr lvl="0"/>
            <a:r>
              <a:rPr lang="en-US"/>
              <a:t>E. email@westminster-abbey.org</a:t>
            </a:r>
          </a:p>
        </p:txBody>
      </p:sp>
      <p:sp>
        <p:nvSpPr>
          <p:cNvPr id="55" name="Text Placeholder 18">
            <a:extLst>
              <a:ext uri="{FF2B5EF4-FFF2-40B4-BE49-F238E27FC236}">
                <a16:creationId xmlns:a16="http://schemas.microsoft.com/office/drawing/2014/main" id="{439AA3A3-03D7-4344-A6CB-AEB2A0D03762}"/>
              </a:ext>
            </a:extLst>
          </p:cNvPr>
          <p:cNvSpPr>
            <a:spLocks noGrp="1"/>
          </p:cNvSpPr>
          <p:nvPr>
            <p:ph type="body" sz="quarter" idx="51" hasCustomPrompt="1"/>
          </p:nvPr>
        </p:nvSpPr>
        <p:spPr>
          <a:xfrm>
            <a:off x="2476722" y="5852771"/>
            <a:ext cx="1872000" cy="176664"/>
          </a:xfrm>
        </p:spPr>
        <p:txBody>
          <a:bodyPr wrap="none" anchor="ctr">
            <a:normAutofit/>
          </a:bodyPr>
          <a:lstStyle>
            <a:lvl1pPr>
              <a:defRPr sz="1000" b="0"/>
            </a:lvl1pPr>
          </a:lstStyle>
          <a:p>
            <a:pPr lvl="0"/>
            <a:r>
              <a:rPr lang="en-US"/>
              <a:t>T. +44(0) 00 000 000</a:t>
            </a:r>
          </a:p>
        </p:txBody>
      </p:sp>
      <p:sp>
        <p:nvSpPr>
          <p:cNvPr id="56" name="Text Placeholder 18">
            <a:extLst>
              <a:ext uri="{FF2B5EF4-FFF2-40B4-BE49-F238E27FC236}">
                <a16:creationId xmlns:a16="http://schemas.microsoft.com/office/drawing/2014/main" id="{7C92F8F7-D6E4-4002-AA4F-782EC5EF4B06}"/>
              </a:ext>
            </a:extLst>
          </p:cNvPr>
          <p:cNvSpPr>
            <a:spLocks noGrp="1"/>
          </p:cNvSpPr>
          <p:nvPr>
            <p:ph type="body" sz="quarter" idx="52" hasCustomPrompt="1"/>
          </p:nvPr>
        </p:nvSpPr>
        <p:spPr>
          <a:xfrm>
            <a:off x="2476722" y="6035662"/>
            <a:ext cx="1889650" cy="176664"/>
          </a:xfrm>
        </p:spPr>
        <p:txBody>
          <a:bodyPr wrap="none" anchor="ctr">
            <a:normAutofit/>
          </a:bodyPr>
          <a:lstStyle>
            <a:lvl1pPr>
              <a:defRPr sz="1000" b="0"/>
            </a:lvl1pPr>
          </a:lstStyle>
          <a:p>
            <a:pPr lvl="0"/>
            <a:r>
              <a:rPr lang="en-US"/>
              <a:t>E. email@westminster-abbey.org</a:t>
            </a:r>
          </a:p>
        </p:txBody>
      </p:sp>
      <p:sp>
        <p:nvSpPr>
          <p:cNvPr id="57" name="Text Placeholder 18">
            <a:extLst>
              <a:ext uri="{FF2B5EF4-FFF2-40B4-BE49-F238E27FC236}">
                <a16:creationId xmlns:a16="http://schemas.microsoft.com/office/drawing/2014/main" id="{C8BEFEC5-045F-473C-B383-40D024F8D86A}"/>
              </a:ext>
            </a:extLst>
          </p:cNvPr>
          <p:cNvSpPr>
            <a:spLocks noGrp="1"/>
          </p:cNvSpPr>
          <p:nvPr>
            <p:ph type="body" sz="quarter" idx="53" hasCustomPrompt="1"/>
          </p:nvPr>
        </p:nvSpPr>
        <p:spPr>
          <a:xfrm>
            <a:off x="4572000" y="5853473"/>
            <a:ext cx="1872000" cy="176664"/>
          </a:xfrm>
        </p:spPr>
        <p:txBody>
          <a:bodyPr wrap="none" anchor="ctr">
            <a:normAutofit/>
          </a:bodyPr>
          <a:lstStyle>
            <a:lvl1pPr>
              <a:defRPr sz="1000" b="0"/>
            </a:lvl1pPr>
          </a:lstStyle>
          <a:p>
            <a:pPr lvl="0"/>
            <a:r>
              <a:rPr lang="en-US"/>
              <a:t>T. +44(0) 00 000 000</a:t>
            </a:r>
          </a:p>
        </p:txBody>
      </p:sp>
      <p:sp>
        <p:nvSpPr>
          <p:cNvPr id="58" name="Text Placeholder 18">
            <a:extLst>
              <a:ext uri="{FF2B5EF4-FFF2-40B4-BE49-F238E27FC236}">
                <a16:creationId xmlns:a16="http://schemas.microsoft.com/office/drawing/2014/main" id="{DDACFD36-2DB3-4828-911B-02FC63D77DE0}"/>
              </a:ext>
            </a:extLst>
          </p:cNvPr>
          <p:cNvSpPr>
            <a:spLocks noGrp="1"/>
          </p:cNvSpPr>
          <p:nvPr>
            <p:ph type="body" sz="quarter" idx="54" hasCustomPrompt="1"/>
          </p:nvPr>
        </p:nvSpPr>
        <p:spPr>
          <a:xfrm>
            <a:off x="4572000" y="6036364"/>
            <a:ext cx="1889650" cy="176664"/>
          </a:xfrm>
        </p:spPr>
        <p:txBody>
          <a:bodyPr wrap="none" anchor="ctr">
            <a:normAutofit/>
          </a:bodyPr>
          <a:lstStyle>
            <a:lvl1pPr>
              <a:defRPr sz="1000" b="0"/>
            </a:lvl1pPr>
          </a:lstStyle>
          <a:p>
            <a:pPr lvl="0"/>
            <a:r>
              <a:rPr lang="en-US"/>
              <a:t>E. email@westminster-abbey.org</a:t>
            </a:r>
          </a:p>
        </p:txBody>
      </p:sp>
      <p:sp>
        <p:nvSpPr>
          <p:cNvPr id="59" name="Text Placeholder 18">
            <a:extLst>
              <a:ext uri="{FF2B5EF4-FFF2-40B4-BE49-F238E27FC236}">
                <a16:creationId xmlns:a16="http://schemas.microsoft.com/office/drawing/2014/main" id="{5A599F55-8D9A-4407-B2EF-B9E65D594B76}"/>
              </a:ext>
            </a:extLst>
          </p:cNvPr>
          <p:cNvSpPr>
            <a:spLocks noGrp="1"/>
          </p:cNvSpPr>
          <p:nvPr>
            <p:ph type="body" sz="quarter" idx="55" hasCustomPrompt="1"/>
          </p:nvPr>
        </p:nvSpPr>
        <p:spPr>
          <a:xfrm>
            <a:off x="6736686" y="5852771"/>
            <a:ext cx="1872000" cy="176664"/>
          </a:xfrm>
        </p:spPr>
        <p:txBody>
          <a:bodyPr wrap="none" anchor="ctr">
            <a:normAutofit/>
          </a:bodyPr>
          <a:lstStyle>
            <a:lvl1pPr>
              <a:defRPr sz="1000" b="0"/>
            </a:lvl1pPr>
          </a:lstStyle>
          <a:p>
            <a:pPr lvl="0"/>
            <a:r>
              <a:rPr lang="en-US"/>
              <a:t>T. +44(0) 00 000 000</a:t>
            </a:r>
          </a:p>
        </p:txBody>
      </p:sp>
      <p:sp>
        <p:nvSpPr>
          <p:cNvPr id="60" name="Text Placeholder 18">
            <a:extLst>
              <a:ext uri="{FF2B5EF4-FFF2-40B4-BE49-F238E27FC236}">
                <a16:creationId xmlns:a16="http://schemas.microsoft.com/office/drawing/2014/main" id="{CB32E303-88DD-490E-9D91-305BD698CE74}"/>
              </a:ext>
            </a:extLst>
          </p:cNvPr>
          <p:cNvSpPr>
            <a:spLocks noGrp="1"/>
          </p:cNvSpPr>
          <p:nvPr>
            <p:ph type="body" sz="quarter" idx="56" hasCustomPrompt="1"/>
          </p:nvPr>
        </p:nvSpPr>
        <p:spPr>
          <a:xfrm>
            <a:off x="6736686" y="6035662"/>
            <a:ext cx="1889650" cy="176664"/>
          </a:xfrm>
        </p:spPr>
        <p:txBody>
          <a:bodyPr wrap="none" anchor="ctr">
            <a:normAutofit/>
          </a:bodyPr>
          <a:lstStyle>
            <a:lvl1pPr>
              <a:defRPr sz="1000" b="0"/>
            </a:lvl1pPr>
          </a:lstStyle>
          <a:p>
            <a:pPr lvl="0"/>
            <a:r>
              <a:rPr lang="en-US"/>
              <a:t>E. email@westminster-abbey.org</a:t>
            </a:r>
          </a:p>
        </p:txBody>
      </p:sp>
    </p:spTree>
    <p:extLst>
      <p:ext uri="{BB962C8B-B14F-4D97-AF65-F5344CB8AC3E}">
        <p14:creationId xmlns:p14="http://schemas.microsoft.com/office/powerpoint/2010/main" val="431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794" y="1868878"/>
            <a:ext cx="8139248" cy="698826"/>
          </a:xfrm>
        </p:spPr>
        <p:txBody>
          <a:bodyPr/>
          <a:lstStyle>
            <a:lvl1pPr>
              <a:lnSpc>
                <a:spcPct val="100000"/>
              </a:lnSpc>
              <a:defRPr sz="3400"/>
            </a:lvl1pPr>
          </a:lstStyle>
          <a:p>
            <a:r>
              <a:rPr lang="en-US"/>
              <a:t>Thank you.</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E7C2DC7-BD2E-40A4-A00A-E5CA7FA69F3A}"/>
              </a:ext>
            </a:extLst>
          </p:cNvPr>
          <p:cNvSpPr>
            <a:spLocks noGrp="1"/>
          </p:cNvSpPr>
          <p:nvPr>
            <p:ph type="body" sz="quarter" idx="14" hasCustomPrompt="1"/>
          </p:nvPr>
        </p:nvSpPr>
        <p:spPr>
          <a:xfrm>
            <a:off x="352949" y="3429001"/>
            <a:ext cx="1908175" cy="2350910"/>
          </a:xfrm>
        </p:spPr>
        <p:txBody>
          <a:bodyPr>
            <a:normAutofit/>
          </a:bodyPr>
          <a:lstStyle>
            <a:lvl1pPr>
              <a:spcAft>
                <a:spcPts val="200"/>
              </a:spcAft>
              <a:defRPr sz="1000" b="0"/>
            </a:lvl1pPr>
          </a:lstStyle>
          <a:p>
            <a:pPr lvl="0"/>
            <a:r>
              <a:rPr lang="en-US"/>
              <a:t>Address etc.</a:t>
            </a:r>
          </a:p>
        </p:txBody>
      </p:sp>
      <p:sp>
        <p:nvSpPr>
          <p:cNvPr id="11" name="Text Placeholder 9">
            <a:extLst>
              <a:ext uri="{FF2B5EF4-FFF2-40B4-BE49-F238E27FC236}">
                <a16:creationId xmlns:a16="http://schemas.microsoft.com/office/drawing/2014/main" id="{E64054F9-6A19-4BC5-90AC-D24B07AC5C5C}"/>
              </a:ext>
            </a:extLst>
          </p:cNvPr>
          <p:cNvSpPr>
            <a:spLocks noGrp="1"/>
          </p:cNvSpPr>
          <p:nvPr>
            <p:ph type="body" sz="quarter" idx="15" hasCustomPrompt="1"/>
          </p:nvPr>
        </p:nvSpPr>
        <p:spPr>
          <a:xfrm>
            <a:off x="2695075" y="3410147"/>
            <a:ext cx="1705134" cy="2350910"/>
          </a:xfrm>
        </p:spPr>
        <p:txBody>
          <a:bodyPr>
            <a:normAutofit/>
          </a:bodyPr>
          <a:lstStyle>
            <a:lvl1pPr>
              <a:lnSpc>
                <a:spcPct val="140000"/>
              </a:lnSpc>
              <a:spcAft>
                <a:spcPts val="0"/>
              </a:spcAft>
              <a:defRPr sz="1000" b="0"/>
            </a:lvl1pPr>
          </a:lstStyle>
          <a:p>
            <a:pPr lvl="0"/>
            <a:r>
              <a:rPr lang="en-US"/>
              <a:t>Facebook</a:t>
            </a:r>
          </a:p>
          <a:p>
            <a:pPr lvl="0"/>
            <a:r>
              <a:rPr lang="en-US"/>
              <a:t>Twitter</a:t>
            </a:r>
          </a:p>
          <a:p>
            <a:pPr lvl="0"/>
            <a:r>
              <a:rPr lang="en-US"/>
              <a:t>Insta</a:t>
            </a:r>
          </a:p>
          <a:p>
            <a:pPr lvl="0"/>
            <a:r>
              <a:rPr lang="en-US"/>
              <a:t>YouTube</a:t>
            </a:r>
          </a:p>
          <a:p>
            <a:pPr lvl="0"/>
            <a:r>
              <a:rPr lang="en-US"/>
              <a:t>Tumbler</a:t>
            </a:r>
          </a:p>
          <a:p>
            <a:pPr lvl="0"/>
            <a:r>
              <a:rPr lang="en-US"/>
              <a:t>LinkedIn</a:t>
            </a:r>
          </a:p>
        </p:txBody>
      </p:sp>
      <p:grpSp>
        <p:nvGrpSpPr>
          <p:cNvPr id="7" name="Group 6">
            <a:extLst>
              <a:ext uri="{FF2B5EF4-FFF2-40B4-BE49-F238E27FC236}">
                <a16:creationId xmlns:a16="http://schemas.microsoft.com/office/drawing/2014/main" id="{F3C3D3EB-C72B-4258-879B-70056FCC6A3A}"/>
              </a:ext>
            </a:extLst>
          </p:cNvPr>
          <p:cNvGrpSpPr/>
          <p:nvPr userDrawn="1"/>
        </p:nvGrpSpPr>
        <p:grpSpPr>
          <a:xfrm>
            <a:off x="2492033" y="3473374"/>
            <a:ext cx="113466" cy="1175704"/>
            <a:chOff x="2492033" y="3674994"/>
            <a:chExt cx="113466" cy="1175704"/>
          </a:xfrm>
        </p:grpSpPr>
        <p:pic>
          <p:nvPicPr>
            <p:cNvPr id="13" name="Picture 12" descr="A picture containing cross&#10;&#10;Description automatically generated">
              <a:extLst>
                <a:ext uri="{FF2B5EF4-FFF2-40B4-BE49-F238E27FC236}">
                  <a16:creationId xmlns:a16="http://schemas.microsoft.com/office/drawing/2014/main" id="{E376EF90-A0FC-41AF-89FE-E4EF7283D6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95806" y="3674994"/>
              <a:ext cx="108258" cy="107743"/>
            </a:xfrm>
            <a:prstGeom prst="rect">
              <a:avLst/>
            </a:prstGeom>
          </p:spPr>
        </p:pic>
        <p:pic>
          <p:nvPicPr>
            <p:cNvPr id="15" name="Picture 14" descr="A close up of a sign&#10;&#10;Description automatically generated">
              <a:extLst>
                <a:ext uri="{FF2B5EF4-FFF2-40B4-BE49-F238E27FC236}">
                  <a16:creationId xmlns:a16="http://schemas.microsoft.com/office/drawing/2014/main" id="{08D52E73-9DB6-4E6B-97EF-C0BAC9F4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95807" y="4102870"/>
              <a:ext cx="108258" cy="108258"/>
            </a:xfrm>
            <a:prstGeom prst="rect">
              <a:avLst/>
            </a:prstGeom>
          </p:spPr>
        </p:pic>
        <p:pic>
          <p:nvPicPr>
            <p:cNvPr id="17" name="Picture 16" descr="A close up of a sign&#10;&#10;Description automatically generated">
              <a:extLst>
                <a:ext uri="{FF2B5EF4-FFF2-40B4-BE49-F238E27FC236}">
                  <a16:creationId xmlns:a16="http://schemas.microsoft.com/office/drawing/2014/main" id="{C771B777-F196-48F9-85AB-475FD0EDBA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92033" y="4742956"/>
              <a:ext cx="108258" cy="107742"/>
            </a:xfrm>
            <a:prstGeom prst="rect">
              <a:avLst/>
            </a:prstGeom>
          </p:spPr>
        </p:pic>
        <p:pic>
          <p:nvPicPr>
            <p:cNvPr id="19" name="Picture 18" descr="A close up of a sign&#10;&#10;Description automatically generated">
              <a:extLst>
                <a:ext uri="{FF2B5EF4-FFF2-40B4-BE49-F238E27FC236}">
                  <a16:creationId xmlns:a16="http://schemas.microsoft.com/office/drawing/2014/main" id="{8377C3C0-C3A9-412A-82B7-B1525C334BD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92033" y="4534893"/>
              <a:ext cx="108258" cy="108258"/>
            </a:xfrm>
            <a:prstGeom prst="rect">
              <a:avLst/>
            </a:prstGeom>
          </p:spPr>
        </p:pic>
        <p:pic>
          <p:nvPicPr>
            <p:cNvPr id="21" name="Picture 20">
              <a:extLst>
                <a:ext uri="{FF2B5EF4-FFF2-40B4-BE49-F238E27FC236}">
                  <a16:creationId xmlns:a16="http://schemas.microsoft.com/office/drawing/2014/main" id="{166C5485-A1A2-4C7D-82E6-73068E67F3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5806" y="3889250"/>
              <a:ext cx="109693" cy="109693"/>
            </a:xfrm>
            <a:prstGeom prst="rect">
              <a:avLst/>
            </a:prstGeom>
          </p:spPr>
        </p:pic>
        <p:pic>
          <p:nvPicPr>
            <p:cNvPr id="23" name="Picture 22" descr="A close up of a sign&#10;&#10;Description automatically generated">
              <a:extLst>
                <a:ext uri="{FF2B5EF4-FFF2-40B4-BE49-F238E27FC236}">
                  <a16:creationId xmlns:a16="http://schemas.microsoft.com/office/drawing/2014/main" id="{553D5E8F-EF88-4B96-98FD-B0BE556CCD1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92033" y="4321776"/>
              <a:ext cx="108258" cy="108258"/>
            </a:xfrm>
            <a:prstGeom prst="rect">
              <a:avLst/>
            </a:prstGeom>
          </p:spPr>
        </p:pic>
      </p:grpSp>
      <p:sp>
        <p:nvSpPr>
          <p:cNvPr id="4" name="Text Placeholder 3">
            <a:extLst>
              <a:ext uri="{FF2B5EF4-FFF2-40B4-BE49-F238E27FC236}">
                <a16:creationId xmlns:a16="http://schemas.microsoft.com/office/drawing/2014/main" id="{B60E535C-DCC8-4E2D-BB08-CD11E6C93058}"/>
              </a:ext>
            </a:extLst>
          </p:cNvPr>
          <p:cNvSpPr>
            <a:spLocks noGrp="1"/>
          </p:cNvSpPr>
          <p:nvPr>
            <p:ph type="body" sz="quarter" idx="16" hasCustomPrompt="1"/>
          </p:nvPr>
        </p:nvSpPr>
        <p:spPr>
          <a:xfrm>
            <a:off x="363794" y="2952634"/>
            <a:ext cx="1908175" cy="323379"/>
          </a:xfrm>
        </p:spPr>
        <p:txBody>
          <a:bodyPr/>
          <a:lstStyle>
            <a:lvl1pPr>
              <a:spcAft>
                <a:spcPts val="0"/>
              </a:spcAft>
              <a:defRPr b="1">
                <a:latin typeface="+mj-lt"/>
              </a:defRPr>
            </a:lvl1pPr>
          </a:lstStyle>
          <a:p>
            <a:pPr lvl="0"/>
            <a:r>
              <a:rPr lang="en-US"/>
              <a:t>Contact us.</a:t>
            </a:r>
          </a:p>
        </p:txBody>
      </p:sp>
      <p:sp>
        <p:nvSpPr>
          <p:cNvPr id="18" name="Text Placeholder 3">
            <a:extLst>
              <a:ext uri="{FF2B5EF4-FFF2-40B4-BE49-F238E27FC236}">
                <a16:creationId xmlns:a16="http://schemas.microsoft.com/office/drawing/2014/main" id="{8AD5C08F-57F7-480C-AEEA-D6E5448D738D}"/>
              </a:ext>
            </a:extLst>
          </p:cNvPr>
          <p:cNvSpPr>
            <a:spLocks noGrp="1"/>
          </p:cNvSpPr>
          <p:nvPr>
            <p:ph type="body" sz="quarter" idx="17" hasCustomPrompt="1"/>
          </p:nvPr>
        </p:nvSpPr>
        <p:spPr>
          <a:xfrm>
            <a:off x="2492033" y="2952633"/>
            <a:ext cx="1908175" cy="323379"/>
          </a:xfrm>
        </p:spPr>
        <p:txBody>
          <a:bodyPr/>
          <a:lstStyle>
            <a:lvl1pPr>
              <a:spcAft>
                <a:spcPts val="0"/>
              </a:spcAft>
              <a:defRPr b="1">
                <a:latin typeface="+mj-lt"/>
              </a:defRPr>
            </a:lvl1pPr>
          </a:lstStyle>
          <a:p>
            <a:pPr lvl="0"/>
            <a:r>
              <a:rPr lang="en-US"/>
              <a:t>Follow us.</a:t>
            </a:r>
          </a:p>
        </p:txBody>
      </p:sp>
    </p:spTree>
    <p:extLst>
      <p:ext uri="{BB962C8B-B14F-4D97-AF65-F5344CB8AC3E}">
        <p14:creationId xmlns:p14="http://schemas.microsoft.com/office/powerpoint/2010/main" val="34365119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2970899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_no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06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600A-21BC-354C-A769-ECF6F5CB20B7}"/>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78C297DA-7EC5-854B-B837-451E84F3F4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0D12165-F900-704E-97FE-8C8207C8551F}"/>
              </a:ext>
            </a:extLst>
          </p:cNvPr>
          <p:cNvSpPr>
            <a:spLocks noGrp="1"/>
          </p:cNvSpPr>
          <p:nvPr>
            <p:ph type="dt" sz="half" idx="10"/>
          </p:nvPr>
        </p:nvSpPr>
        <p:spPr/>
        <p:txBody>
          <a:bodyPr/>
          <a:lstStyle/>
          <a:p>
            <a:fld id="{AC62E036-97D0-6340-9AF9-A730372A0969}" type="datetimeFigureOut">
              <a:rPr lang="en-US" smtClean="0"/>
              <a:t>9/9/2022</a:t>
            </a:fld>
            <a:endParaRPr lang="en-US"/>
          </a:p>
        </p:txBody>
      </p:sp>
      <p:sp>
        <p:nvSpPr>
          <p:cNvPr id="5" name="Footer Placeholder 4">
            <a:extLst>
              <a:ext uri="{FF2B5EF4-FFF2-40B4-BE49-F238E27FC236}">
                <a16:creationId xmlns:a16="http://schemas.microsoft.com/office/drawing/2014/main" id="{0297A392-F360-1046-A160-2629C8A01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D9863-3789-D74B-9A5B-4C7C30FCCD07}"/>
              </a:ext>
            </a:extLst>
          </p:cNvPr>
          <p:cNvSpPr>
            <a:spLocks noGrp="1"/>
          </p:cNvSpPr>
          <p:nvPr>
            <p:ph type="sldNum" sz="quarter" idx="12"/>
          </p:nvPr>
        </p:nvSpPr>
        <p:spPr/>
        <p:txBody>
          <a:bodyPr/>
          <a:lstStyle/>
          <a:p>
            <a:fld id="{AC8021FF-62B4-A945-8100-B539EEDDDEED}" type="slidenum">
              <a:rPr lang="en-US" smtClean="0"/>
              <a:t>‹#›</a:t>
            </a:fld>
            <a:endParaRPr lang="en-US"/>
          </a:p>
        </p:txBody>
      </p:sp>
    </p:spTree>
    <p:extLst>
      <p:ext uri="{BB962C8B-B14F-4D97-AF65-F5344CB8AC3E}">
        <p14:creationId xmlns:p14="http://schemas.microsoft.com/office/powerpoint/2010/main" val="101730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p:cNvSpPr>
            <a:spLocks noGrp="1"/>
          </p:cNvSpPr>
          <p:nvPr>
            <p:ph idx="1"/>
          </p:nvPr>
        </p:nvSpPr>
        <p:spPr>
          <a:xfrm>
            <a:off x="363794" y="2396701"/>
            <a:ext cx="8139248" cy="3744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1834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text">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3788" y="2396702"/>
            <a:ext cx="3886200" cy="37691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GB"/>
              <a:t>©2019 Dean and Chapter of Westminster</a:t>
            </a:r>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32562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8775" y="2004413"/>
            <a:ext cx="8139248" cy="3744829"/>
          </a:xfrm>
        </p:spPr>
        <p:txBody>
          <a:bodyPr>
            <a:normAutofit/>
          </a:bodyPr>
          <a:lstStyle>
            <a:lvl1pPr>
              <a:spcAft>
                <a:spcPts val="0"/>
              </a:spcAft>
              <a:defRPr sz="3000" b="1">
                <a:latin typeface="+mj-lt"/>
              </a:defRPr>
            </a:lvl1pPr>
          </a:lstStyle>
          <a:p>
            <a:pPr lvl="0"/>
            <a:r>
              <a:rPr lang="en-US"/>
              <a:t>Main divider heading.</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cxnSp>
        <p:nvCxnSpPr>
          <p:cNvPr id="8" name="Straight Connector 7">
            <a:extLst>
              <a:ext uri="{FF2B5EF4-FFF2-40B4-BE49-F238E27FC236}">
                <a16:creationId xmlns:a16="http://schemas.microsoft.com/office/drawing/2014/main" id="{B3AAE61D-927D-4B65-9780-71BB9601EB5F}"/>
              </a:ext>
            </a:extLst>
          </p:cNvPr>
          <p:cNvCxnSpPr/>
          <p:nvPr userDrawn="1"/>
        </p:nvCxnSpPr>
        <p:spPr>
          <a:xfrm>
            <a:off x="358775" y="1827582"/>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493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text-image">
    <p:spTree>
      <p:nvGrpSpPr>
        <p:cNvPr id="1" name=""/>
        <p:cNvGrpSpPr/>
        <p:nvPr/>
      </p:nvGrpSpPr>
      <p:grpSpPr>
        <a:xfrm>
          <a:off x="0" y="0"/>
          <a:ext cx="0" cy="0"/>
          <a:chOff x="0" y="0"/>
          <a:chExt cx="0" cy="0"/>
        </a:xfrm>
      </p:grpSpPr>
      <p:sp>
        <p:nvSpPr>
          <p:cNvPr id="2" name="Title 1"/>
          <p:cNvSpPr>
            <a:spLocks noGrp="1"/>
          </p:cNvSpPr>
          <p:nvPr>
            <p:ph type="title"/>
          </p:nvPr>
        </p:nvSpPr>
        <p:spPr>
          <a:xfrm>
            <a:off x="366363" y="884758"/>
            <a:ext cx="8133625" cy="936956"/>
          </a:xfrm>
        </p:spPr>
        <p:txBody>
          <a:bodyPr/>
          <a:lstStyle/>
          <a:p>
            <a:r>
              <a:rPr lang="en-US"/>
              <a:t>Click to edit Master title style</a:t>
            </a:r>
          </a:p>
        </p:txBody>
      </p:sp>
      <p:sp>
        <p:nvSpPr>
          <p:cNvPr id="3" name="Content Placeholder 2"/>
          <p:cNvSpPr>
            <a:spLocks noGrp="1"/>
          </p:cNvSpPr>
          <p:nvPr>
            <p:ph sz="half" idx="1"/>
          </p:nvPr>
        </p:nvSpPr>
        <p:spPr>
          <a:xfrm>
            <a:off x="363794" y="2396701"/>
            <a:ext cx="3886200" cy="37691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GB"/>
              <a:t>©2019 Dean and Chapter of Westminster</a:t>
            </a:r>
          </a:p>
        </p:txBody>
      </p:sp>
      <p:sp>
        <p:nvSpPr>
          <p:cNvPr id="7" name="Slide Number Placeholder 6"/>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1BFC5747-193E-4B1E-9F03-8BE08684C373}"/>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
        <p:nvSpPr>
          <p:cNvPr id="10" name="Picture Placeholder 9">
            <a:extLst>
              <a:ext uri="{FF2B5EF4-FFF2-40B4-BE49-F238E27FC236}">
                <a16:creationId xmlns:a16="http://schemas.microsoft.com/office/drawing/2014/main" id="{3A140809-DC3A-474C-A830-00E2A0073C6A}"/>
              </a:ext>
            </a:extLst>
          </p:cNvPr>
          <p:cNvSpPr>
            <a:spLocks noGrp="1"/>
          </p:cNvSpPr>
          <p:nvPr>
            <p:ph type="pic" sz="quarter" idx="14"/>
          </p:nvPr>
        </p:nvSpPr>
        <p:spPr>
          <a:xfrm>
            <a:off x="4894007" y="2292350"/>
            <a:ext cx="3861055" cy="40259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187046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55F47E6A-C99D-480D-945D-DC585A0B5FD5}"/>
              </a:ext>
            </a:extLst>
          </p:cNvPr>
          <p:cNvSpPr>
            <a:spLocks noGrp="1"/>
          </p:cNvSpPr>
          <p:nvPr>
            <p:ph type="tbl" sz="quarter" idx="14"/>
          </p:nvPr>
        </p:nvSpPr>
        <p:spPr>
          <a:xfrm>
            <a:off x="360363" y="2395538"/>
            <a:ext cx="8427430" cy="3744912"/>
          </a:xfrm>
        </p:spPr>
        <p:txBody>
          <a:bodyPr anchor="ctr"/>
          <a:lstStyle>
            <a:lvl1pPr algn="ctr">
              <a:defRPr/>
            </a:lvl1pPr>
          </a:lstStyle>
          <a:p>
            <a:endParaRPr lang="en-GB"/>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3066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image-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2395538"/>
            <a:ext cx="8427430" cy="3929182"/>
          </a:xfrm>
          <a:solidFill>
            <a:schemeClr val="bg1">
              <a:lumMod val="95000"/>
            </a:schemeClr>
          </a:solidFill>
        </p:spPr>
        <p:txBody>
          <a:bodyPr anchor="ctr"/>
          <a:lstStyle>
            <a:lvl1pPr algn="ctr">
              <a:defRPr/>
            </a:lvl1pPr>
          </a:lstStyle>
          <a:p>
            <a:endParaRPr lang="en-GB"/>
          </a:p>
        </p:txBody>
      </p:sp>
      <p:sp>
        <p:nvSpPr>
          <p:cNvPr id="2" name="Title 1"/>
          <p:cNvSpPr>
            <a:spLocks noGrp="1"/>
          </p:cNvSpPr>
          <p:nvPr>
            <p:ph type="title"/>
          </p:nvPr>
        </p:nvSpPr>
        <p:spPr/>
        <p:txBody>
          <a:bodyPr/>
          <a:lstStyle>
            <a:lvl1pPr>
              <a:lnSpc>
                <a:spcPct val="100000"/>
              </a:lnSpc>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157465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4032000" cy="4959058"/>
          </a:xfrm>
          <a:solidFill>
            <a:schemeClr val="bg1">
              <a:lumMod val="95000"/>
            </a:schemeClr>
          </a:solidFill>
        </p:spPr>
        <p:txBody>
          <a:bodyPr anchor="ctr"/>
          <a:lstStyle>
            <a:lvl1pPr algn="ctr">
              <a:defRPr/>
            </a:lvl1pPr>
          </a:lstStyle>
          <a:p>
            <a:endParaRPr lang="en-GB"/>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
        <p:nvSpPr>
          <p:cNvPr id="7" name="Picture Placeholder 6">
            <a:extLst>
              <a:ext uri="{FF2B5EF4-FFF2-40B4-BE49-F238E27FC236}">
                <a16:creationId xmlns:a16="http://schemas.microsoft.com/office/drawing/2014/main" id="{A321F90D-9B24-42D2-9BF4-79C35BD24F8F}"/>
              </a:ext>
            </a:extLst>
          </p:cNvPr>
          <p:cNvSpPr>
            <a:spLocks noGrp="1"/>
          </p:cNvSpPr>
          <p:nvPr>
            <p:ph type="pic" sz="quarter" idx="16"/>
          </p:nvPr>
        </p:nvSpPr>
        <p:spPr>
          <a:xfrm>
            <a:off x="4603896" y="1365250"/>
            <a:ext cx="4179742" cy="2376000"/>
          </a:xfrm>
          <a:solidFill>
            <a:schemeClr val="bg1">
              <a:lumMod val="95000"/>
            </a:schemeClr>
          </a:solidFill>
        </p:spPr>
        <p:txBody>
          <a:bodyPr anchor="ctr"/>
          <a:lstStyle>
            <a:lvl1pPr algn="ctr">
              <a:defRPr/>
            </a:lvl1pPr>
          </a:lstStyle>
          <a:p>
            <a:endParaRPr lang="en-GB"/>
          </a:p>
        </p:txBody>
      </p:sp>
      <p:sp>
        <p:nvSpPr>
          <p:cNvPr id="10" name="Picture Placeholder 6">
            <a:extLst>
              <a:ext uri="{FF2B5EF4-FFF2-40B4-BE49-F238E27FC236}">
                <a16:creationId xmlns:a16="http://schemas.microsoft.com/office/drawing/2014/main" id="{9724DA0D-2A5D-4999-AD74-F5F04EB45696}"/>
              </a:ext>
            </a:extLst>
          </p:cNvPr>
          <p:cNvSpPr>
            <a:spLocks noGrp="1"/>
          </p:cNvSpPr>
          <p:nvPr>
            <p:ph type="pic" sz="quarter" idx="17"/>
          </p:nvPr>
        </p:nvSpPr>
        <p:spPr>
          <a:xfrm>
            <a:off x="4603895" y="3948720"/>
            <a:ext cx="4179742" cy="2376000"/>
          </a:xfrm>
          <a:solidFill>
            <a:schemeClr val="bg1">
              <a:lumMod val="95000"/>
            </a:schemeClr>
          </a:solidFill>
        </p:spPr>
        <p:txBody>
          <a:bodyPr anchor="ctr"/>
          <a:lstStyle>
            <a:lvl1pPr algn="ctr">
              <a:defRPr/>
            </a:lvl1pPr>
          </a:lstStyle>
          <a:p>
            <a:endParaRPr lang="en-GB"/>
          </a:p>
        </p:txBody>
      </p:sp>
    </p:spTree>
    <p:extLst>
      <p:ext uri="{BB962C8B-B14F-4D97-AF65-F5344CB8AC3E}">
        <p14:creationId xmlns:p14="http://schemas.microsoft.com/office/powerpoint/2010/main" val="6373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6ACE230-9260-46B6-AE41-B8DE843ADB0E}"/>
              </a:ext>
            </a:extLst>
          </p:cNvPr>
          <p:cNvSpPr>
            <a:spLocks noGrp="1"/>
          </p:cNvSpPr>
          <p:nvPr>
            <p:ph type="pic" sz="quarter" idx="15"/>
          </p:nvPr>
        </p:nvSpPr>
        <p:spPr>
          <a:xfrm>
            <a:off x="360363" y="1365662"/>
            <a:ext cx="8427430" cy="4959058"/>
          </a:xfrm>
          <a:solidFill>
            <a:schemeClr val="bg1">
              <a:lumMod val="95000"/>
            </a:schemeClr>
          </a:solidFill>
        </p:spPr>
        <p:txBody>
          <a:bodyPr anchor="ctr"/>
          <a:lstStyle>
            <a:lvl1pPr algn="ctr">
              <a:defRPr/>
            </a:lvl1pPr>
          </a:lstStyle>
          <a:p>
            <a:endParaRPr lang="en-GB"/>
          </a:p>
        </p:txBody>
      </p:sp>
      <p:sp>
        <p:nvSpPr>
          <p:cNvPr id="5" name="Footer Placeholder 4"/>
          <p:cNvSpPr>
            <a:spLocks noGrp="1"/>
          </p:cNvSpPr>
          <p:nvPr>
            <p:ph type="ftr" sz="quarter" idx="11"/>
          </p:nvPr>
        </p:nvSpPr>
        <p:spPr/>
        <p:txBody>
          <a:bodyPr/>
          <a:lstStyle/>
          <a:p>
            <a:r>
              <a:rPr lang="en-GB"/>
              <a:t>©2019 Dean and Chapter of Westminster</a:t>
            </a:r>
          </a:p>
        </p:txBody>
      </p:sp>
      <p:sp>
        <p:nvSpPr>
          <p:cNvPr id="6" name="Slide Number Placeholder 5"/>
          <p:cNvSpPr>
            <a:spLocks noGrp="1"/>
          </p:cNvSpPr>
          <p:nvPr>
            <p:ph type="sldNum" sz="quarter" idx="12"/>
          </p:nvPr>
        </p:nvSpPr>
        <p:spPr/>
        <p:txBody>
          <a:bodyPr/>
          <a:lstStyle/>
          <a:p>
            <a:fld id="{5DE86334-23EC-43C1-B38B-9861E98188F3}" type="slidenum">
              <a:rPr lang="en-GB" smtClean="0"/>
              <a:t>‹#›</a:t>
            </a:fld>
            <a:endParaRPr lang="en-GB"/>
          </a:p>
        </p:txBody>
      </p:sp>
      <p:sp>
        <p:nvSpPr>
          <p:cNvPr id="9" name="Text Placeholder 8">
            <a:extLst>
              <a:ext uri="{FF2B5EF4-FFF2-40B4-BE49-F238E27FC236}">
                <a16:creationId xmlns:a16="http://schemas.microsoft.com/office/drawing/2014/main" id="{46414D10-78A2-4E62-B139-A8E40C2249E7}"/>
              </a:ext>
            </a:extLst>
          </p:cNvPr>
          <p:cNvSpPr>
            <a:spLocks noGrp="1"/>
          </p:cNvSpPr>
          <p:nvPr>
            <p:ph type="body" sz="quarter" idx="13" hasCustomPrompt="1"/>
          </p:nvPr>
        </p:nvSpPr>
        <p:spPr>
          <a:xfrm>
            <a:off x="352949" y="649833"/>
            <a:ext cx="6048000" cy="167698"/>
          </a:xfrm>
        </p:spPr>
        <p:txBody>
          <a:bodyPr anchor="ctr">
            <a:normAutofit/>
          </a:bodyPr>
          <a:lstStyle>
            <a:lvl1pPr>
              <a:spcAft>
                <a:spcPts val="0"/>
              </a:spcAft>
              <a:defRPr sz="1000"/>
            </a:lvl1pPr>
          </a:lstStyle>
          <a:p>
            <a:pPr lvl="0"/>
            <a:r>
              <a:rPr lang="en-US"/>
              <a:t>Document running header</a:t>
            </a:r>
          </a:p>
        </p:txBody>
      </p:sp>
    </p:spTree>
    <p:extLst>
      <p:ext uri="{BB962C8B-B14F-4D97-AF65-F5344CB8AC3E}">
        <p14:creationId xmlns:p14="http://schemas.microsoft.com/office/powerpoint/2010/main" val="140663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363" y="884758"/>
            <a:ext cx="8139248" cy="936956"/>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62752" y="2394955"/>
            <a:ext cx="8139248" cy="375822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3794" y="6435170"/>
            <a:ext cx="3086100" cy="167697"/>
          </a:xfrm>
          <a:prstGeom prst="rect">
            <a:avLst/>
          </a:prstGeom>
        </p:spPr>
        <p:txBody>
          <a:bodyPr vert="horz" lIns="0" tIns="0" rIns="0" bIns="0" rtlCol="0" anchor="ctr"/>
          <a:lstStyle>
            <a:lvl1pPr algn="l">
              <a:defRPr sz="700">
                <a:solidFill>
                  <a:schemeClr val="tx1"/>
                </a:solidFill>
              </a:defRPr>
            </a:lvl1pPr>
          </a:lstStyle>
          <a:p>
            <a:r>
              <a:rPr lang="en-GB"/>
              <a:t>©2019 Dean and Chapter of Westminster</a:t>
            </a:r>
            <a:endParaRPr lang="en-GB" dirty="0"/>
          </a:p>
        </p:txBody>
      </p:sp>
      <p:sp>
        <p:nvSpPr>
          <p:cNvPr id="6" name="Slide Number Placeholder 5"/>
          <p:cNvSpPr>
            <a:spLocks noGrp="1"/>
          </p:cNvSpPr>
          <p:nvPr>
            <p:ph type="sldNum" sz="quarter" idx="4"/>
          </p:nvPr>
        </p:nvSpPr>
        <p:spPr>
          <a:xfrm>
            <a:off x="8456176" y="6421168"/>
            <a:ext cx="331617" cy="195990"/>
          </a:xfrm>
          <a:prstGeom prst="rect">
            <a:avLst/>
          </a:prstGeom>
        </p:spPr>
        <p:txBody>
          <a:bodyPr vert="horz" lIns="0" tIns="0" rIns="0" bIns="0" rtlCol="0" anchor="ctr"/>
          <a:lstStyle>
            <a:lvl1pPr algn="r">
              <a:defRPr sz="700">
                <a:solidFill>
                  <a:schemeClr val="tx1"/>
                </a:solidFill>
              </a:defRPr>
            </a:lvl1pPr>
          </a:lstStyle>
          <a:p>
            <a:fld id="{5DE86334-23EC-43C1-B38B-9861E98188F3}" type="slidenum">
              <a:rPr lang="en-GB" smtClean="0"/>
              <a:pPr/>
              <a:t>‹#›</a:t>
            </a:fld>
            <a:endParaRPr lang="en-GB" dirty="0"/>
          </a:p>
        </p:txBody>
      </p:sp>
      <p:pic>
        <p:nvPicPr>
          <p:cNvPr id="9" name="Picture 8" descr="A picture containing object&#10;&#10;Description automatically generated">
            <a:extLst>
              <a:ext uri="{FF2B5EF4-FFF2-40B4-BE49-F238E27FC236}">
                <a16:creationId xmlns:a16="http://schemas.microsoft.com/office/drawing/2014/main" id="{129EDF4B-FFC4-43E6-8821-09264BA8C5FB}"/>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505611" y="495270"/>
            <a:ext cx="258872" cy="340911"/>
          </a:xfrm>
          <a:prstGeom prst="rect">
            <a:avLst/>
          </a:prstGeom>
        </p:spPr>
      </p:pic>
      <p:cxnSp>
        <p:nvCxnSpPr>
          <p:cNvPr id="11" name="Straight Connector 10">
            <a:extLst>
              <a:ext uri="{FF2B5EF4-FFF2-40B4-BE49-F238E27FC236}">
                <a16:creationId xmlns:a16="http://schemas.microsoft.com/office/drawing/2014/main" id="{28D71232-FF16-4157-B83A-AE1C34146FB1}"/>
              </a:ext>
            </a:extLst>
          </p:cNvPr>
          <p:cNvCxnSpPr/>
          <p:nvPr userDrawn="1"/>
        </p:nvCxnSpPr>
        <p:spPr>
          <a:xfrm>
            <a:off x="358775" y="331290"/>
            <a:ext cx="84264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75BC7F-8C75-4235-8490-9108DB8F64DC}"/>
              </a:ext>
            </a:extLst>
          </p:cNvPr>
          <p:cNvSpPr txBox="1"/>
          <p:nvPr userDrawn="1"/>
        </p:nvSpPr>
        <p:spPr>
          <a:xfrm>
            <a:off x="358775" y="485914"/>
            <a:ext cx="1199046" cy="153888"/>
          </a:xfrm>
          <a:prstGeom prst="rect">
            <a:avLst/>
          </a:prstGeom>
          <a:noFill/>
        </p:spPr>
        <p:txBody>
          <a:bodyPr wrap="none" lIns="0" tIns="0" rIns="0" bIns="0" rtlCol="0">
            <a:spAutoFit/>
          </a:bodyPr>
          <a:lstStyle/>
          <a:p>
            <a:r>
              <a:rPr lang="en-GB" sz="1000" b="1" dirty="0">
                <a:latin typeface="+mj-lt"/>
              </a:rPr>
              <a:t>Westminster Abbey</a:t>
            </a:r>
          </a:p>
        </p:txBody>
      </p:sp>
    </p:spTree>
    <p:extLst>
      <p:ext uri="{BB962C8B-B14F-4D97-AF65-F5344CB8AC3E}">
        <p14:creationId xmlns:p14="http://schemas.microsoft.com/office/powerpoint/2010/main" val="1945524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68" r:id="rId9"/>
    <p:sldLayoutId id="2147483674" r:id="rId10"/>
    <p:sldLayoutId id="2147483672" r:id="rId11"/>
    <p:sldLayoutId id="2147483671" r:id="rId12"/>
    <p:sldLayoutId id="2147483673" r:id="rId13"/>
    <p:sldLayoutId id="2147483676" r:id="rId14"/>
    <p:sldLayoutId id="2147483677" r:id="rId15"/>
    <p:sldLayoutId id="2147483681" r:id="rId16"/>
  </p:sldLayoutIdLst>
  <p:hf hd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26" userDrawn="1">
          <p15:clr>
            <a:srgbClr val="F26B43"/>
          </p15:clr>
        </p15:guide>
        <p15:guide id="3" pos="5534" userDrawn="1">
          <p15:clr>
            <a:srgbClr val="F26B43"/>
          </p15:clr>
        </p15:guide>
        <p15:guide id="5" orient="horz" pos="1071" userDrawn="1">
          <p15:clr>
            <a:srgbClr val="F26B43"/>
          </p15:clr>
        </p15:guide>
        <p15:guide id="6" orient="horz" pos="1502" userDrawn="1">
          <p15:clr>
            <a:srgbClr val="F26B43"/>
          </p15:clr>
        </p15:guide>
        <p15:guide id="7" orient="horz" pos="4133" userDrawn="1">
          <p15:clr>
            <a:srgbClr val="F26B43"/>
          </p15:clr>
        </p15:guide>
        <p15:guide id="8" pos="5352" userDrawn="1">
          <p15:clr>
            <a:srgbClr val="F26B43"/>
          </p15:clr>
        </p15:guide>
        <p15:guide id="9"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AS-dCdYZbo"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ext Placeholder 8">
            <a:extLst>
              <a:ext uri="{FF2B5EF4-FFF2-40B4-BE49-F238E27FC236}">
                <a16:creationId xmlns:a16="http://schemas.microsoft.com/office/drawing/2014/main" id="{89EDA66E-A828-594F-9455-0616D047460B}"/>
              </a:ext>
            </a:extLst>
          </p:cNvPr>
          <p:cNvSpPr txBox="1">
            <a:spLocks/>
          </p:cNvSpPr>
          <p:nvPr/>
        </p:nvSpPr>
        <p:spPr>
          <a:xfrm>
            <a:off x="352949" y="649833"/>
            <a:ext cx="6048000" cy="167698"/>
          </a:xfrm>
          <a:prstGeom prst="rect">
            <a:avLst/>
          </a:prstGeom>
        </p:spPr>
        <p:txBody>
          <a:bodyPr lIns="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000" kern="1200">
                <a:solidFill>
                  <a:schemeClr val="bg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Learning</a:t>
            </a:r>
          </a:p>
        </p:txBody>
      </p:sp>
      <p:cxnSp>
        <p:nvCxnSpPr>
          <p:cNvPr id="22" name="Straight Connector 21">
            <a:extLst>
              <a:ext uri="{FF2B5EF4-FFF2-40B4-BE49-F238E27FC236}">
                <a16:creationId xmlns:a16="http://schemas.microsoft.com/office/drawing/2014/main" id="{6EE29C6B-A7B9-854F-BC95-15D8F5B2F261}"/>
              </a:ext>
            </a:extLst>
          </p:cNvPr>
          <p:cNvCxnSpPr/>
          <p:nvPr/>
        </p:nvCxnSpPr>
        <p:spPr>
          <a:xfrm>
            <a:off x="358775" y="331290"/>
            <a:ext cx="8426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7B8111-372F-8844-95F6-013D93C3AF52}"/>
              </a:ext>
            </a:extLst>
          </p:cNvPr>
          <p:cNvSpPr txBox="1"/>
          <p:nvPr/>
        </p:nvSpPr>
        <p:spPr>
          <a:xfrm>
            <a:off x="358775" y="485914"/>
            <a:ext cx="1199046" cy="153888"/>
          </a:xfrm>
          <a:prstGeom prst="rect">
            <a:avLst/>
          </a:prstGeom>
          <a:noFill/>
        </p:spPr>
        <p:txBody>
          <a:bodyPr wrap="none" lIns="0" tIns="0" rIns="0" bIns="0" rtlCol="0">
            <a:spAutoFit/>
          </a:bodyPr>
          <a:lstStyle/>
          <a:p>
            <a:r>
              <a:rPr lang="en-GB" sz="1000" b="1">
                <a:solidFill>
                  <a:schemeClr val="bg1"/>
                </a:solidFill>
                <a:latin typeface="+mj-lt"/>
              </a:rPr>
              <a:t>Westminster Abbey</a:t>
            </a:r>
          </a:p>
        </p:txBody>
      </p:sp>
      <p:pic>
        <p:nvPicPr>
          <p:cNvPr id="24" name="Picture 23">
            <a:extLst>
              <a:ext uri="{FF2B5EF4-FFF2-40B4-BE49-F238E27FC236}">
                <a16:creationId xmlns:a16="http://schemas.microsoft.com/office/drawing/2014/main" id="{DF894A06-709C-2B4B-986E-49B9FB3B6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8505493" y="495270"/>
            <a:ext cx="258990" cy="340899"/>
          </a:xfrm>
          <a:prstGeom prst="rect">
            <a:avLst/>
          </a:prstGeom>
        </p:spPr>
      </p:pic>
      <p:sp>
        <p:nvSpPr>
          <p:cNvPr id="28" name="Slide Number Placeholder 3">
            <a:extLst>
              <a:ext uri="{FF2B5EF4-FFF2-40B4-BE49-F238E27FC236}">
                <a16:creationId xmlns:a16="http://schemas.microsoft.com/office/drawing/2014/main" id="{CA67C821-1F59-B141-8BB8-51D4ED6F6169}"/>
              </a:ext>
            </a:extLst>
          </p:cNvPr>
          <p:cNvSpPr txBox="1">
            <a:spLocks/>
          </p:cNvSpPr>
          <p:nvPr/>
        </p:nvSpPr>
        <p:spPr>
          <a:xfrm>
            <a:off x="8456176" y="6421168"/>
            <a:ext cx="331617" cy="195990"/>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DE86334-23EC-43C1-B38B-9861E98188F3}" type="slidenum">
              <a:rPr lang="en-GB" sz="700" smtClean="0">
                <a:solidFill>
                  <a:schemeClr val="bg1"/>
                </a:solidFill>
              </a:rPr>
              <a:pPr algn="r"/>
              <a:t>1</a:t>
            </a:fld>
            <a:endParaRPr lang="en-GB" sz="700">
              <a:solidFill>
                <a:schemeClr val="bg1"/>
              </a:solidFill>
            </a:endParaRPr>
          </a:p>
        </p:txBody>
      </p:sp>
      <p:sp>
        <p:nvSpPr>
          <p:cNvPr id="8" name="Footer Placeholder 2">
            <a:extLst>
              <a:ext uri="{FF2B5EF4-FFF2-40B4-BE49-F238E27FC236}">
                <a16:creationId xmlns:a16="http://schemas.microsoft.com/office/drawing/2014/main" id="{9DF1C1B0-F1BD-47BC-A23E-BFC4BDF8B584}"/>
              </a:ext>
            </a:extLst>
          </p:cNvPr>
          <p:cNvSpPr txBox="1">
            <a:spLocks/>
          </p:cNvSpPr>
          <p:nvPr/>
        </p:nvSpPr>
        <p:spPr>
          <a:xfrm>
            <a:off x="352949" y="6502955"/>
            <a:ext cx="3086100" cy="167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a:solidFill>
                  <a:schemeClr val="bg1"/>
                </a:solidFill>
              </a:rPr>
              <a:t>©Dean and Chapter of Westminster</a:t>
            </a:r>
          </a:p>
        </p:txBody>
      </p:sp>
      <p:sp>
        <p:nvSpPr>
          <p:cNvPr id="11" name="TextBox 10"/>
          <p:cNvSpPr txBox="1"/>
          <p:nvPr/>
        </p:nvSpPr>
        <p:spPr>
          <a:xfrm>
            <a:off x="352949" y="1068552"/>
            <a:ext cx="4447651" cy="523220"/>
          </a:xfrm>
          <a:prstGeom prst="rect">
            <a:avLst/>
          </a:prstGeom>
          <a:solidFill>
            <a:schemeClr val="tx2"/>
          </a:solidFill>
        </p:spPr>
        <p:txBody>
          <a:bodyPr wrap="square" rtlCol="0">
            <a:spAutoFit/>
          </a:bodyPr>
          <a:lstStyle/>
          <a:p>
            <a:r>
              <a:rPr lang="en-GB" sz="2800" b="1">
                <a:solidFill>
                  <a:schemeClr val="bg1"/>
                </a:solidFill>
                <a:latin typeface="+mj-lt"/>
              </a:rPr>
              <a:t>Life of Queen Elizabeth II</a:t>
            </a:r>
          </a:p>
        </p:txBody>
      </p:sp>
      <p:sp>
        <p:nvSpPr>
          <p:cNvPr id="12" name="Title 8">
            <a:extLst>
              <a:ext uri="{FF2B5EF4-FFF2-40B4-BE49-F238E27FC236}">
                <a16:creationId xmlns:a16="http://schemas.microsoft.com/office/drawing/2014/main" id="{F89B5B11-7758-448D-AC81-23E46063A519}"/>
              </a:ext>
            </a:extLst>
          </p:cNvPr>
          <p:cNvSpPr txBox="1">
            <a:spLocks/>
          </p:cNvSpPr>
          <p:nvPr/>
        </p:nvSpPr>
        <p:spPr>
          <a:xfrm>
            <a:off x="352949" y="1621350"/>
            <a:ext cx="2936516" cy="442886"/>
          </a:xfrm>
          <a:prstGeom prst="rect">
            <a:avLst/>
          </a:prstGeom>
          <a:solidFill>
            <a:schemeClr val="tx2"/>
          </a:solidFill>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GB" sz="2000" b="0">
                <a:solidFill>
                  <a:schemeClr val="bg1"/>
                </a:solidFill>
              </a:rPr>
              <a:t>Assembly for secondary</a:t>
            </a:r>
          </a:p>
        </p:txBody>
      </p:sp>
    </p:spTree>
    <p:extLst>
      <p:ext uri="{BB962C8B-B14F-4D97-AF65-F5344CB8AC3E}">
        <p14:creationId xmlns:p14="http://schemas.microsoft.com/office/powerpoint/2010/main" val="421350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646" y="998399"/>
            <a:ext cx="2946581" cy="3288594"/>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7646" y="1968016"/>
            <a:ext cx="2959060" cy="3696513"/>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0001" y="3079868"/>
            <a:ext cx="2438400" cy="3657600"/>
          </a:xfrm>
          <a:prstGeom prst="rect">
            <a:avLst/>
          </a:prstGeom>
        </p:spPr>
      </p:pic>
    </p:spTree>
    <p:extLst>
      <p:ext uri="{BB962C8B-B14F-4D97-AF65-F5344CB8AC3E}">
        <p14:creationId xmlns:p14="http://schemas.microsoft.com/office/powerpoint/2010/main" val="175716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439387" y="5611091"/>
            <a:ext cx="3906982" cy="12469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‘Pray that God may give me wisdom and strength’ </a:t>
            </a:r>
          </a:p>
          <a:p>
            <a:r>
              <a:rPr lang="en-GB"/>
              <a:t>Queen Elizabeth II, Christmas Broadcast 1952</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2454" y="991567"/>
            <a:ext cx="3814042" cy="5271655"/>
          </a:xfrm>
          <a:prstGeom prst="rect">
            <a:avLst/>
          </a:prstGeom>
        </p:spPr>
      </p:pic>
    </p:spTree>
    <p:extLst>
      <p:ext uri="{BB962C8B-B14F-4D97-AF65-F5344CB8AC3E}">
        <p14:creationId xmlns:p14="http://schemas.microsoft.com/office/powerpoint/2010/main" val="274301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362753" y="5959390"/>
            <a:ext cx="8258734" cy="47703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 declare before you all that my whole life whether it be long or short shall be devoted to your service ‘</a:t>
            </a:r>
            <a:br>
              <a:rPr lang="en-GB"/>
            </a:br>
            <a:r>
              <a:rPr lang="en-GB"/>
              <a:t>Queen Elizabeth II, radio broadcast 1947</a:t>
            </a:r>
            <a:endParaRPr lang="en-GB">
              <a:latin typeface="+mj-l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097" y="812404"/>
            <a:ext cx="3968045" cy="4956958"/>
          </a:xfrm>
          <a:prstGeom prst="rect">
            <a:avLst/>
          </a:prstGeom>
        </p:spPr>
      </p:pic>
    </p:spTree>
    <p:extLst>
      <p:ext uri="{BB962C8B-B14F-4D97-AF65-F5344CB8AC3E}">
        <p14:creationId xmlns:p14="http://schemas.microsoft.com/office/powerpoint/2010/main" val="2216571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362753" y="5688281"/>
            <a:ext cx="8258734" cy="748145"/>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‘Forgiveness lies at the heart of the Christian faith. It can heal broken families, it can restore friendships and it can reconcile divided communities. It is in forgiveness that we feel the power of God’s love.’</a:t>
            </a:r>
          </a:p>
          <a:p>
            <a:r>
              <a:rPr lang="en-GB"/>
              <a:t>Queen Elizabeth II, Christmas Broadcast, 2015</a:t>
            </a:r>
          </a:p>
        </p:txBody>
      </p:sp>
      <p:pic>
        <p:nvPicPr>
          <p:cNvPr id="7" name="Content Placeholder 5"/>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262381" y="1090196"/>
            <a:ext cx="6599084" cy="4399389"/>
          </a:xfrm>
        </p:spPr>
      </p:pic>
    </p:spTree>
    <p:extLst>
      <p:ext uri="{BB962C8B-B14F-4D97-AF65-F5344CB8AC3E}">
        <p14:creationId xmlns:p14="http://schemas.microsoft.com/office/powerpoint/2010/main" val="397933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5" name="Content Placeholder 2">
            <a:extLst>
              <a:ext uri="{FF2B5EF4-FFF2-40B4-BE49-F238E27FC236}">
                <a16:creationId xmlns:a16="http://schemas.microsoft.com/office/drawing/2014/main" id="{8F8E17A9-06B5-1945-A3C1-675E0CE0040A}"/>
              </a:ext>
            </a:extLst>
          </p:cNvPr>
          <p:cNvSpPr txBox="1">
            <a:spLocks/>
          </p:cNvSpPr>
          <p:nvPr/>
        </p:nvSpPr>
        <p:spPr>
          <a:xfrm>
            <a:off x="362753" y="5688281"/>
            <a:ext cx="8258734" cy="748145"/>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‘…people matter, and it is our relationship with one another that is most important... Kindness, sympathy, resolution, and courteous behaviour are infectious.’</a:t>
            </a:r>
          </a:p>
          <a:p>
            <a:r>
              <a:rPr lang="en-GB"/>
              <a:t>Queen Elizabeth II, Christmas Broadcast 1975</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195" y="1223888"/>
            <a:ext cx="4090403" cy="421691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31706" y="1223888"/>
            <a:ext cx="4111223" cy="4216910"/>
          </a:xfrm>
          <a:prstGeom prst="rect">
            <a:avLst/>
          </a:prstGeom>
        </p:spPr>
      </p:pic>
    </p:spTree>
    <p:extLst>
      <p:ext uri="{BB962C8B-B14F-4D97-AF65-F5344CB8AC3E}">
        <p14:creationId xmlns:p14="http://schemas.microsoft.com/office/powerpoint/2010/main" val="359853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363" y="5185656"/>
            <a:ext cx="8139248" cy="1393274"/>
          </a:xfrm>
        </p:spPr>
        <p:txBody>
          <a:bodyPr>
            <a:normAutofit lnSpcReduction="10000"/>
          </a:bodyPr>
          <a:lstStyle/>
          <a:p>
            <a:r>
              <a:rPr lang="en-GB"/>
              <a:t>‘This great Commonwealth, of which I am so proud to be the Head… is an entirely new conception, built on the highest qualities of the spirit of man: friendship, loyalty and the desire for freedom and peace…</a:t>
            </a:r>
          </a:p>
          <a:p>
            <a:r>
              <a:rPr lang="en-GB"/>
              <a:t>…To that new conception of an equal partnership of nations and races I shall give myself heart and soul every day of my life’</a:t>
            </a:r>
          </a:p>
          <a:p>
            <a:r>
              <a:rPr lang="en-GB"/>
              <a:t> Queen Elizabeth II, Christmas Broadcast 1953</a:t>
            </a:r>
          </a:p>
          <a:p>
            <a:endParaRPr lang="en-GB"/>
          </a:p>
        </p:txBody>
      </p:sp>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4105" y="1344442"/>
            <a:ext cx="4963764" cy="3309176"/>
          </a:xfrm>
          <a:prstGeom prst="rect">
            <a:avLst/>
          </a:prstGeom>
        </p:spPr>
      </p:pic>
    </p:spTree>
    <p:extLst>
      <p:ext uri="{BB962C8B-B14F-4D97-AF65-F5344CB8AC3E}">
        <p14:creationId xmlns:p14="http://schemas.microsoft.com/office/powerpoint/2010/main" val="3165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9" name="TextBox 8"/>
          <p:cNvSpPr txBox="1"/>
          <p:nvPr/>
        </p:nvSpPr>
        <p:spPr>
          <a:xfrm>
            <a:off x="4762005" y="2470068"/>
            <a:ext cx="3859481" cy="923330"/>
          </a:xfrm>
          <a:prstGeom prst="rect">
            <a:avLst/>
          </a:prstGeom>
          <a:noFill/>
        </p:spPr>
        <p:txBody>
          <a:bodyPr wrap="square" rtlCol="0">
            <a:spAutoFit/>
          </a:bodyPr>
          <a:lstStyle/>
          <a:p>
            <a:r>
              <a:rPr lang="en-US">
                <a:hlinkClick r:id="rId3"/>
              </a:rPr>
              <a:t>Watch this clip</a:t>
            </a:r>
            <a:r>
              <a:rPr lang="en-US"/>
              <a:t> from the London Olympics in 2012, when Queen Elizabeth II met James Bond</a:t>
            </a:r>
            <a:endParaRPr lang="en-GB"/>
          </a:p>
        </p:txBody>
      </p:sp>
      <p:sp>
        <p:nvSpPr>
          <p:cNvPr id="10" name="Content Placeholder 2">
            <a:extLst>
              <a:ext uri="{FF2B5EF4-FFF2-40B4-BE49-F238E27FC236}">
                <a16:creationId xmlns:a16="http://schemas.microsoft.com/office/drawing/2014/main" id="{8F8E17A9-06B5-1945-A3C1-675E0CE0040A}"/>
              </a:ext>
            </a:extLst>
          </p:cNvPr>
          <p:cNvSpPr txBox="1">
            <a:spLocks/>
          </p:cNvSpPr>
          <p:nvPr/>
        </p:nvSpPr>
        <p:spPr>
          <a:xfrm>
            <a:off x="4762005" y="5688281"/>
            <a:ext cx="3859482" cy="748145"/>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‘Let us not take ourselves too seriously’</a:t>
            </a:r>
          </a:p>
          <a:p>
            <a:r>
              <a:rPr lang="en-GB"/>
              <a:t>Queen Elizabeth II, </a:t>
            </a:r>
            <a:r>
              <a:rPr lang="en-US"/>
              <a:t>Christmas Broadcast, 1991</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582" y="1346954"/>
            <a:ext cx="4056806" cy="4528330"/>
          </a:xfrm>
          <a:prstGeom prst="rect">
            <a:avLst/>
          </a:prstGeom>
        </p:spPr>
      </p:pic>
    </p:spTree>
    <p:extLst>
      <p:ext uri="{BB962C8B-B14F-4D97-AF65-F5344CB8AC3E}">
        <p14:creationId xmlns:p14="http://schemas.microsoft.com/office/powerpoint/2010/main" val="338385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63646" y="644706"/>
            <a:ext cx="6048000" cy="167698"/>
          </a:xfrm>
          <a:prstGeom prst="rect">
            <a:avLst/>
          </a:prstGeom>
        </p:spPr>
        <p:txBody>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Learning</a:t>
            </a:r>
            <a:endParaRPr lang="en-GB" sz="1000"/>
          </a:p>
        </p:txBody>
      </p:sp>
      <p:sp>
        <p:nvSpPr>
          <p:cNvPr id="7" name="Content Placeholder 2">
            <a:extLst>
              <a:ext uri="{FF2B5EF4-FFF2-40B4-BE49-F238E27FC236}">
                <a16:creationId xmlns:a16="http://schemas.microsoft.com/office/drawing/2014/main" id="{8F8E17A9-06B5-1945-A3C1-675E0CE0040A}"/>
              </a:ext>
            </a:extLst>
          </p:cNvPr>
          <p:cNvSpPr txBox="1">
            <a:spLocks/>
          </p:cNvSpPr>
          <p:nvPr/>
        </p:nvSpPr>
        <p:spPr>
          <a:xfrm>
            <a:off x="362753" y="5328061"/>
            <a:ext cx="8258734" cy="11697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1"/>
                </a:solidFill>
                <a:latin typeface="+mn-lt"/>
                <a:ea typeface="+mn-ea"/>
                <a:cs typeface="+mn-cs"/>
              </a:defRPr>
            </a:lvl1pPr>
            <a:lvl2pPr marL="179388" indent="-179388"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2pPr>
            <a:lvl3pPr marL="360363" indent="-18415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3pPr>
            <a:lvl4pPr marL="538163" indent="-184150"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4pPr>
            <a:lvl5pPr marL="717550" indent="-176213" algn="l" defTabSz="914400" rtl="0" eaLnBrk="1" latinLnBrk="0" hangingPunct="1">
              <a:lnSpc>
                <a:spcPct val="100000"/>
              </a:lnSpc>
              <a:spcBef>
                <a:spcPts val="0"/>
              </a:spcBef>
              <a:spcAft>
                <a:spcPts val="10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‘Now it is our turn to work for a future which our grandchildren will step into one day….</a:t>
            </a:r>
          </a:p>
          <a:p>
            <a:r>
              <a:rPr lang="en-GB"/>
              <a:t>We can do this if we have the good sense to learn from the experience of those who have gone before us…’</a:t>
            </a:r>
          </a:p>
          <a:p>
            <a:r>
              <a:rPr lang="en-GB"/>
              <a:t>Queen Elizabeth II, Christmas Broadcast 1978</a:t>
            </a:r>
          </a:p>
        </p:txBody>
      </p:sp>
      <p:pic>
        <p:nvPicPr>
          <p:cNvPr id="8" name="Picture 7">
            <a:extLst>
              <a:ext uri="{FF2B5EF4-FFF2-40B4-BE49-F238E27FC236}">
                <a16:creationId xmlns:a16="http://schemas.microsoft.com/office/drawing/2014/main" id="{2A6254EE-1728-4339-841E-7FD3C5979B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297" y="967637"/>
            <a:ext cx="6311646" cy="4205191"/>
          </a:xfrm>
          <a:prstGeom prst="rect">
            <a:avLst/>
          </a:prstGeom>
        </p:spPr>
      </p:pic>
    </p:spTree>
    <p:extLst>
      <p:ext uri="{BB962C8B-B14F-4D97-AF65-F5344CB8AC3E}">
        <p14:creationId xmlns:p14="http://schemas.microsoft.com/office/powerpoint/2010/main" val="2733506675"/>
      </p:ext>
    </p:extLst>
  </p:cSld>
  <p:clrMapOvr>
    <a:masterClrMapping/>
  </p:clrMapOvr>
</p:sld>
</file>

<file path=ppt/theme/theme1.xml><?xml version="1.0" encoding="utf-8"?>
<a:theme xmlns:a="http://schemas.openxmlformats.org/drawingml/2006/main" name="Office Theme">
  <a:themeElements>
    <a:clrScheme name="Westminster Abbey">
      <a:dk1>
        <a:srgbClr val="292C63"/>
      </a:dk1>
      <a:lt1>
        <a:sysClr val="window" lastClr="FFFFFF"/>
      </a:lt1>
      <a:dk2>
        <a:srgbClr val="006E73"/>
      </a:dk2>
      <a:lt2>
        <a:srgbClr val="96C88E"/>
      </a:lt2>
      <a:accent1>
        <a:srgbClr val="9D9D9D"/>
      </a:accent1>
      <a:accent2>
        <a:srgbClr val="51B68E"/>
      </a:accent2>
      <a:accent3>
        <a:srgbClr val="74C8E6"/>
      </a:accent3>
      <a:accent4>
        <a:srgbClr val="F43540"/>
      </a:accent4>
      <a:accent5>
        <a:srgbClr val="5A4FE7"/>
      </a:accent5>
      <a:accent6>
        <a:srgbClr val="F98228"/>
      </a:accent6>
      <a:hlink>
        <a:srgbClr val="292C63"/>
      </a:hlink>
      <a:folHlink>
        <a:srgbClr val="006E73"/>
      </a:folHlink>
    </a:clrScheme>
    <a:fontScheme name="Westminster Abbey">
      <a:majorFont>
        <a:latin typeface="Palatin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B12D7A456C14398158806C91B7301" ma:contentTypeVersion="16" ma:contentTypeDescription="Create a new document." ma:contentTypeScope="" ma:versionID="8baf188132d20b6baed1bab04a2cc971">
  <xsd:schema xmlns:xsd="http://www.w3.org/2001/XMLSchema" xmlns:xs="http://www.w3.org/2001/XMLSchema" xmlns:p="http://schemas.microsoft.com/office/2006/metadata/properties" xmlns:ns2="40e3bd4d-ad2a-475f-b877-b0398ba3b99b" xmlns:ns3="cf8bedca-0699-49e1-97e1-14424d7eca52" targetNamespace="http://schemas.microsoft.com/office/2006/metadata/properties" ma:root="true" ma:fieldsID="23a4e24bd45a2f036932d35601fe14a6" ns2:_="" ns3:_="">
    <xsd:import namespace="40e3bd4d-ad2a-475f-b877-b0398ba3b99b"/>
    <xsd:import namespace="cf8bedca-0699-49e1-97e1-14424d7ec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bd4d-ad2a-475f-b877-b0398ba3b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e4e769-92f6-4c7b-a54a-0c1998c931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8bedca-0699-49e1-97e1-14424d7eca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e0e94cf-848f-4704-af7b-940beeeecf82}" ma:internalName="TaxCatchAll" ma:showField="CatchAllData" ma:web="cf8bedca-0699-49e1-97e1-14424d7eca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f8bedca-0699-49e1-97e1-14424d7eca52" xsi:nil="true"/>
    <lcf76f155ced4ddcb4097134ff3c332f xmlns="40e3bd4d-ad2a-475f-b877-b0398ba3b9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58F5AE-3F8F-4380-98E5-890A4082E418}">
  <ds:schemaRefs>
    <ds:schemaRef ds:uri="http://schemas.microsoft.com/sharepoint/v3/contenttype/forms"/>
  </ds:schemaRefs>
</ds:datastoreItem>
</file>

<file path=customXml/itemProps2.xml><?xml version="1.0" encoding="utf-8"?>
<ds:datastoreItem xmlns:ds="http://schemas.openxmlformats.org/officeDocument/2006/customXml" ds:itemID="{4BC165B0-8005-4638-9300-FA36D14CE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bd4d-ad2a-475f-b877-b0398ba3b99b"/>
    <ds:schemaRef ds:uri="cf8bedca-0699-49e1-97e1-14424d7ec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81C5E5-5BB8-4FCA-A5F5-06783446AC1C}">
  <ds:schemaRefs>
    <ds:schemaRef ds:uri="http://schemas.microsoft.com/office/infopath/2007/PartnerControls"/>
    <ds:schemaRef ds:uri="cf8bedca-0699-49e1-97e1-14424d7eca52"/>
    <ds:schemaRef ds:uri="http://purl.org/dc/elements/1.1/"/>
    <ds:schemaRef ds:uri="http://schemas.microsoft.com/office/2006/metadata/properties"/>
    <ds:schemaRef ds:uri="40e3bd4d-ad2a-475f-b877-b0398ba3b99b"/>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revision>3</cp:revision>
  <dcterms:created xsi:type="dcterms:W3CDTF">2019-02-11T11:01:41Z</dcterms:created>
  <dcterms:modified xsi:type="dcterms:W3CDTF">2022-09-09T09:45:19Z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2547800.00000000</vt:lpwstr>
  </property>
  <property fmtid="{D5CDD505-2E9C-101B-9397-08002B2CF9AE}" pid="3" name="ContentTypeId">
    <vt:lpwstr>0x010100899B12D7A456C14398158806C91B7301</vt:lpwstr>
  </property>
  <property fmtid="{D5CDD505-2E9C-101B-9397-08002B2CF9AE}" pid="4" name="MediaServiceImageTags">
    <vt:lpwstr/>
  </property>
</Properties>
</file>