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3.xml" ContentType="application/vnd.openxmlformats-officedocument.theme+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4" r:id="rId4"/>
    <p:sldMasterId id="2147483678" r:id="rId5"/>
    <p:sldMasterId id="2147483660" r:id="rId6"/>
    <p:sldMasterId id="2147483705" r:id="rId7"/>
  </p:sldMasterIdLst>
  <p:notesMasterIdLst>
    <p:notesMasterId r:id="rId22"/>
  </p:notesMasterIdLst>
  <p:sldIdLst>
    <p:sldId id="288" r:id="rId8"/>
    <p:sldId id="272" r:id="rId9"/>
    <p:sldId id="273" r:id="rId10"/>
    <p:sldId id="277" r:id="rId11"/>
    <p:sldId id="274" r:id="rId12"/>
    <p:sldId id="275" r:id="rId13"/>
    <p:sldId id="276" r:id="rId14"/>
    <p:sldId id="278" r:id="rId15"/>
    <p:sldId id="279" r:id="rId16"/>
    <p:sldId id="280" r:id="rId17"/>
    <p:sldId id="282" r:id="rId18"/>
    <p:sldId id="283" r:id="rId19"/>
    <p:sldId id="284" r:id="rId20"/>
    <p:sldId id="285"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847833B-89CC-223C-3209-42EF74C89F48}" name="Laura Arends" initials="LA" userId="S::laura.arends@westminster-abbey.org::a1c91e67-eed6-4549-a4b2-f1951bd78e5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228" autoAdjust="0"/>
  </p:normalViewPr>
  <p:slideViewPr>
    <p:cSldViewPr snapToGrid="0">
      <p:cViewPr varScale="1">
        <p:scale>
          <a:sx n="64" d="100"/>
          <a:sy n="64" d="100"/>
        </p:scale>
        <p:origin x="2964"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4.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4.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8.xml"/><Relationship Id="rId23" Type="http://schemas.openxmlformats.org/officeDocument/2006/relationships/presProps" Target="presProp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notesMaster" Target="notesMasters/notes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an Shaw" userId="S::sian.shaw@westminster-abbey.org::cf930bf7-ba7f-4ec0-9225-526cb0af2be3" providerId="AD" clId="Web-{217EDF47-3586-8475-7861-04D429FFAEA7}"/>
    <pc:docChg chg="">
      <pc:chgData name="Sian Shaw" userId="S::sian.shaw@westminster-abbey.org::cf930bf7-ba7f-4ec0-9225-526cb0af2be3" providerId="AD" clId="Web-{217EDF47-3586-8475-7861-04D429FFAEA7}" dt="2022-12-02T11:16:38.312" v="0"/>
      <pc:docMkLst>
        <pc:docMk/>
      </pc:docMkLst>
    </pc:docChg>
  </pc:docChgLst>
  <pc:docChgLst>
    <pc:chgData name="Sophie Holland" userId="S::sophie.holland@westminster-abbey.org::973f5038-f617-450a-8546-88bc9d3463c3" providerId="AD" clId="Web-{1CB7F930-E9B3-5568-B210-BB829CFDCCE9}"/>
    <pc:docChg chg="modSld">
      <pc:chgData name="Sophie Holland" userId="S::sophie.holland@westminster-abbey.org::973f5038-f617-450a-8546-88bc9d3463c3" providerId="AD" clId="Web-{1CB7F930-E9B3-5568-B210-BB829CFDCCE9}" dt="2022-11-29T12:24:44.452" v="9"/>
      <pc:docMkLst>
        <pc:docMk/>
      </pc:docMkLst>
    </pc:docChg>
  </pc:docChgLst>
  <pc:docChgLst>
    <pc:chgData name="Sophie Holland" userId="S::sophie.holland@westminster-abbey.org::973f5038-f617-450a-8546-88bc9d3463c3" providerId="AD" clId="Web-{DB71EC06-4CE0-EA2B-567A-4B0101D080E7}"/>
    <pc:docChg chg="modSld">
      <pc:chgData name="Sophie Holland" userId="S::sophie.holland@westminster-abbey.org::973f5038-f617-450a-8546-88bc9d3463c3" providerId="AD" clId="Web-{DB71EC06-4CE0-EA2B-567A-4B0101D080E7}" dt="2022-12-09T11:49:14.176" v="27"/>
      <pc:docMkLst>
        <pc:docMk/>
      </pc:docMkLst>
      <pc:sldChg chg="modSp modNotes">
        <pc:chgData name="Sophie Holland" userId="S::sophie.holland@westminster-abbey.org::973f5038-f617-450a-8546-88bc9d3463c3" providerId="AD" clId="Web-{DB71EC06-4CE0-EA2B-567A-4B0101D080E7}" dt="2022-12-09T11:42:06.619" v="14" actId="20577"/>
        <pc:sldMkLst>
          <pc:docMk/>
          <pc:sldMk cId="436094873" sldId="273"/>
        </pc:sldMkLst>
        <pc:spChg chg="mod">
          <ac:chgData name="Sophie Holland" userId="S::sophie.holland@westminster-abbey.org::973f5038-f617-450a-8546-88bc9d3463c3" providerId="AD" clId="Web-{DB71EC06-4CE0-EA2B-567A-4B0101D080E7}" dt="2022-12-09T11:42:06.619" v="14" actId="20577"/>
          <ac:spMkLst>
            <pc:docMk/>
            <pc:sldMk cId="436094873" sldId="273"/>
            <ac:spMk id="8" creationId="{FA2866A1-1536-0F0E-F61C-73925598346D}"/>
          </ac:spMkLst>
        </pc:spChg>
      </pc:sldChg>
      <pc:sldChg chg="modNotes">
        <pc:chgData name="Sophie Holland" userId="S::sophie.holland@westminster-abbey.org::973f5038-f617-450a-8546-88bc9d3463c3" providerId="AD" clId="Web-{DB71EC06-4CE0-EA2B-567A-4B0101D080E7}" dt="2022-12-09T11:46:22.547" v="21"/>
        <pc:sldMkLst>
          <pc:docMk/>
          <pc:sldMk cId="2509242828" sldId="275"/>
        </pc:sldMkLst>
      </pc:sldChg>
      <pc:sldChg chg="modNotes">
        <pc:chgData name="Sophie Holland" userId="S::sophie.holland@westminster-abbey.org::973f5038-f617-450a-8546-88bc9d3463c3" providerId="AD" clId="Web-{DB71EC06-4CE0-EA2B-567A-4B0101D080E7}" dt="2022-12-09T11:47:22.783" v="23"/>
        <pc:sldMkLst>
          <pc:docMk/>
          <pc:sldMk cId="753144862" sldId="276"/>
        </pc:sldMkLst>
      </pc:sldChg>
      <pc:sldChg chg="modNotes">
        <pc:chgData name="Sophie Holland" userId="S::sophie.holland@westminster-abbey.org::973f5038-f617-450a-8546-88bc9d3463c3" providerId="AD" clId="Web-{DB71EC06-4CE0-EA2B-567A-4B0101D080E7}" dt="2022-12-09T11:44:31.435" v="19"/>
        <pc:sldMkLst>
          <pc:docMk/>
          <pc:sldMk cId="998087137" sldId="277"/>
        </pc:sldMkLst>
      </pc:sldChg>
      <pc:sldChg chg="modNotes">
        <pc:chgData name="Sophie Holland" userId="S::sophie.holland@westminster-abbey.org::973f5038-f617-450a-8546-88bc9d3463c3" providerId="AD" clId="Web-{DB71EC06-4CE0-EA2B-567A-4B0101D080E7}" dt="2022-12-09T11:48:30.551" v="25"/>
        <pc:sldMkLst>
          <pc:docMk/>
          <pc:sldMk cId="2660658416" sldId="278"/>
        </pc:sldMkLst>
      </pc:sldChg>
      <pc:sldChg chg="modNotes">
        <pc:chgData name="Sophie Holland" userId="S::sophie.holland@westminster-abbey.org::973f5038-f617-450a-8546-88bc9d3463c3" providerId="AD" clId="Web-{DB71EC06-4CE0-EA2B-567A-4B0101D080E7}" dt="2022-12-09T11:49:14.176" v="27"/>
        <pc:sldMkLst>
          <pc:docMk/>
          <pc:sldMk cId="3037473972" sldId="279"/>
        </pc:sldMkLst>
      </pc:sldChg>
    </pc:docChg>
  </pc:docChgLst>
  <pc:docChgLst>
    <pc:chgData name="Laura Arends" userId="S::laura.arends@westminster-abbey.org::a1c91e67-eed6-4549-a4b2-f1951bd78e56" providerId="AD" clId="Web-{72B1FE5F-B88F-DB7E-35BF-E303DCE2B6D4}"/>
    <pc:docChg chg="delSld">
      <pc:chgData name="Laura Arends" userId="S::laura.arends@westminster-abbey.org::a1c91e67-eed6-4549-a4b2-f1951bd78e56" providerId="AD" clId="Web-{72B1FE5F-B88F-DB7E-35BF-E303DCE2B6D4}" dt="2022-11-23T17:21:20.578" v="0"/>
      <pc:docMkLst>
        <pc:docMk/>
      </pc:docMkLst>
    </pc:docChg>
  </pc:docChgLst>
  <pc:docChgLst>
    <pc:chgData name="Laura Arends" userId="S::laura.arends@westminster-abbey.org::a1c91e67-eed6-4549-a4b2-f1951bd78e56" providerId="AD" clId="Web-{C8B50564-9533-AB96-902E-31D4908E0132}"/>
    <pc:docChg chg="">
      <pc:chgData name="Laura Arends" userId="S::laura.arends@westminster-abbey.org::a1c91e67-eed6-4549-a4b2-f1951bd78e56" providerId="AD" clId="Web-{C8B50564-9533-AB96-902E-31D4908E0132}" dt="2022-12-05T09:30:56.284" v="0"/>
      <pc:docMkLst>
        <pc:docMk/>
      </pc:docMkLst>
      <pc:sldChg chg="modCm">
        <pc:chgData name="Laura Arends" userId="S::laura.arends@westminster-abbey.org::a1c91e67-eed6-4549-a4b2-f1951bd78e56" providerId="AD" clId="Web-{C8B50564-9533-AB96-902E-31D4908E0132}" dt="2022-12-05T09:30:56.284" v="0"/>
        <pc:sldMkLst>
          <pc:docMk/>
          <pc:sldMk cId="753144862" sldId="276"/>
        </pc:sldMkLst>
      </pc:sldChg>
    </pc:docChg>
  </pc:docChgLst>
  <pc:docChgLst>
    <pc:chgData name="Sophie Holland" userId="S::sophie.holland@westminster-abbey.org::973f5038-f617-450a-8546-88bc9d3463c3" providerId="AD" clId="Web-{A48BA384-1043-E7D5-F622-218F9E54C4E4}"/>
    <pc:docChg chg="modSld">
      <pc:chgData name="Sophie Holland" userId="S::sophie.holland@westminster-abbey.org::973f5038-f617-450a-8546-88bc9d3463c3" providerId="AD" clId="Web-{A48BA384-1043-E7D5-F622-218F9E54C4E4}" dt="2022-12-21T09:25:55.593" v="0"/>
      <pc:docMkLst>
        <pc:docMk/>
      </pc:docMkLst>
      <pc:sldChg chg="modNotes">
        <pc:chgData name="Sophie Holland" userId="S::sophie.holland@westminster-abbey.org::973f5038-f617-450a-8546-88bc9d3463c3" providerId="AD" clId="Web-{A48BA384-1043-E7D5-F622-218F9E54C4E4}" dt="2022-12-21T09:25:55.593" v="0"/>
        <pc:sldMkLst>
          <pc:docMk/>
          <pc:sldMk cId="998087137" sldId="277"/>
        </pc:sldMkLst>
      </pc:sldChg>
    </pc:docChg>
  </pc:docChgLst>
  <pc:docChgLst>
    <pc:chgData name="Sophie Holland" userId="S::sophie.holland@westminster-abbey.org::973f5038-f617-450a-8546-88bc9d3463c3" providerId="AD" clId="Web-{6210115B-BB84-82DE-8831-C902A67B2B4F}"/>
    <pc:docChg chg="mod addSld delSld modSld sldOrd addMainMaster delMainMaster modMainMaster setSldSz">
      <pc:chgData name="Sophie Holland" userId="S::sophie.holland@westminster-abbey.org::973f5038-f617-450a-8546-88bc9d3463c3" providerId="AD" clId="Web-{6210115B-BB84-82DE-8831-C902A67B2B4F}" dt="2022-11-28T16:51:55.896" v="193"/>
      <pc:docMkLst>
        <pc:docMk/>
      </pc:docMkLst>
      <pc:sldChg chg="add">
        <pc:chgData name="Sophie Holland" userId="S::sophie.holland@westminster-abbey.org::973f5038-f617-450a-8546-88bc9d3463c3" providerId="AD" clId="Web-{6210115B-BB84-82DE-8831-C902A67B2B4F}" dt="2022-11-28T16:38:09.640" v="19"/>
        <pc:sldMkLst>
          <pc:docMk/>
          <pc:sldMk cId="2135299990" sldId="272"/>
        </pc:sldMkLst>
      </pc:sldChg>
      <pc:sldChg chg="modSp add modNotes">
        <pc:chgData name="Sophie Holland" userId="S::sophie.holland@westminster-abbey.org::973f5038-f617-450a-8546-88bc9d3463c3" providerId="AD" clId="Web-{6210115B-BB84-82DE-8831-C902A67B2B4F}" dt="2022-11-28T16:39:29.487" v="48"/>
        <pc:sldMkLst>
          <pc:docMk/>
          <pc:sldMk cId="436094873" sldId="273"/>
        </pc:sldMkLst>
        <pc:spChg chg="mod">
          <ac:chgData name="Sophie Holland" userId="S::sophie.holland@westminster-abbey.org::973f5038-f617-450a-8546-88bc9d3463c3" providerId="AD" clId="Web-{6210115B-BB84-82DE-8831-C902A67B2B4F}" dt="2022-11-28T16:38:35.438" v="28" actId="20577"/>
          <ac:spMkLst>
            <pc:docMk/>
            <pc:sldMk cId="436094873" sldId="273"/>
            <ac:spMk id="7" creationId="{CEE38D6C-A22A-EEDA-19E4-5F84A0EB9EE1}"/>
          </ac:spMkLst>
        </pc:spChg>
        <pc:spChg chg="mod">
          <ac:chgData name="Sophie Holland" userId="S::sophie.holland@westminster-abbey.org::973f5038-f617-450a-8546-88bc9d3463c3" providerId="AD" clId="Web-{6210115B-BB84-82DE-8831-C902A67B2B4F}" dt="2022-11-28T16:39:03.111" v="40" actId="20577"/>
          <ac:spMkLst>
            <pc:docMk/>
            <pc:sldMk cId="436094873" sldId="273"/>
            <ac:spMk id="8" creationId="{FA2866A1-1536-0F0E-F61C-73925598346D}"/>
          </ac:spMkLst>
        </pc:spChg>
      </pc:sldChg>
      <pc:sldChg chg="addSp modSp add ord replId modNotes">
        <pc:chgData name="Sophie Holland" userId="S::sophie.holland@westminster-abbey.org::973f5038-f617-450a-8546-88bc9d3463c3" providerId="AD" clId="Web-{6210115B-BB84-82DE-8831-C902A67B2B4F}" dt="2022-11-28T16:41:14.320" v="77"/>
        <pc:sldMkLst>
          <pc:docMk/>
          <pc:sldMk cId="3022548328" sldId="274"/>
        </pc:sldMkLst>
        <pc:spChg chg="mod">
          <ac:chgData name="Sophie Holland" userId="S::sophie.holland@westminster-abbey.org::973f5038-f617-450a-8546-88bc9d3463c3" providerId="AD" clId="Web-{6210115B-BB84-82DE-8831-C902A67B2B4F}" dt="2022-11-28T16:40:26.568" v="57" actId="20577"/>
          <ac:spMkLst>
            <pc:docMk/>
            <pc:sldMk cId="3022548328" sldId="274"/>
            <ac:spMk id="7" creationId="{CEE38D6C-A22A-EEDA-19E4-5F84A0EB9EE1}"/>
          </ac:spMkLst>
        </pc:spChg>
        <pc:spChg chg="mod">
          <ac:chgData name="Sophie Holland" userId="S::sophie.holland@westminster-abbey.org::973f5038-f617-450a-8546-88bc9d3463c3" providerId="AD" clId="Web-{6210115B-BB84-82DE-8831-C902A67B2B4F}" dt="2022-11-28T16:40:19.224" v="52" actId="20577"/>
          <ac:spMkLst>
            <pc:docMk/>
            <pc:sldMk cId="3022548328" sldId="274"/>
            <ac:spMk id="8" creationId="{FA2866A1-1536-0F0E-F61C-73925598346D}"/>
          </ac:spMkLst>
        </pc:spChg>
        <pc:picChg chg="add">
          <ac:chgData name="Sophie Holland" userId="S::sophie.holland@westminster-abbey.org::973f5038-f617-450a-8546-88bc9d3463c3" providerId="AD" clId="Web-{6210115B-BB84-82DE-8831-C902A67B2B4F}" dt="2022-11-28T16:40:48.491" v="70"/>
          <ac:picMkLst>
            <pc:docMk/>
            <pc:sldMk cId="3022548328" sldId="274"/>
            <ac:picMk id="4" creationId="{B8B87964-035B-5074-0B68-C27D4DA59998}"/>
          </ac:picMkLst>
        </pc:picChg>
        <pc:picChg chg="add">
          <ac:chgData name="Sophie Holland" userId="S::sophie.holland@westminster-abbey.org::973f5038-f617-450a-8546-88bc9d3463c3" providerId="AD" clId="Web-{6210115B-BB84-82DE-8831-C902A67B2B4F}" dt="2022-11-28T16:40:52.538" v="71"/>
          <ac:picMkLst>
            <pc:docMk/>
            <pc:sldMk cId="3022548328" sldId="274"/>
            <ac:picMk id="9" creationId="{87907E01-9C6E-5DFD-9A3C-0A75F33D2825}"/>
          </ac:picMkLst>
        </pc:picChg>
        <pc:picChg chg="add">
          <ac:chgData name="Sophie Holland" userId="S::sophie.holland@westminster-abbey.org::973f5038-f617-450a-8546-88bc9d3463c3" providerId="AD" clId="Web-{6210115B-BB84-82DE-8831-C902A67B2B4F}" dt="2022-11-28T16:40:56.397" v="72"/>
          <ac:picMkLst>
            <pc:docMk/>
            <pc:sldMk cId="3022548328" sldId="274"/>
            <ac:picMk id="11" creationId="{45D9FB1F-9D69-3315-2DCE-CF3F3C239B09}"/>
          </ac:picMkLst>
        </pc:picChg>
      </pc:sldChg>
      <pc:sldChg chg="addSp delSp modSp add replId modNotes">
        <pc:chgData name="Sophie Holland" userId="S::sophie.holland@westminster-abbey.org::973f5038-f617-450a-8546-88bc9d3463c3" providerId="AD" clId="Web-{6210115B-BB84-82DE-8831-C902A67B2B4F}" dt="2022-11-28T16:42:14.963" v="99"/>
        <pc:sldMkLst>
          <pc:docMk/>
          <pc:sldMk cId="2509242828" sldId="275"/>
        </pc:sldMkLst>
        <pc:spChg chg="mod">
          <ac:chgData name="Sophie Holland" userId="S::sophie.holland@westminster-abbey.org::973f5038-f617-450a-8546-88bc9d3463c3" providerId="AD" clId="Web-{6210115B-BB84-82DE-8831-C902A67B2B4F}" dt="2022-11-28T16:41:52.150" v="88" actId="20577"/>
          <ac:spMkLst>
            <pc:docMk/>
            <pc:sldMk cId="2509242828" sldId="275"/>
            <ac:spMk id="7" creationId="{CEE38D6C-A22A-EEDA-19E4-5F84A0EB9EE1}"/>
          </ac:spMkLst>
        </pc:spChg>
        <pc:picChg chg="del">
          <ac:chgData name="Sophie Holland" userId="S::sophie.holland@westminster-abbey.org::973f5038-f617-450a-8546-88bc9d3463c3" providerId="AD" clId="Web-{6210115B-BB84-82DE-8831-C902A67B2B4F}" dt="2022-11-28T16:41:45.962" v="80"/>
          <ac:picMkLst>
            <pc:docMk/>
            <pc:sldMk cId="2509242828" sldId="275"/>
            <ac:picMk id="4" creationId="{B8B87964-035B-5074-0B68-C27D4DA59998}"/>
          </ac:picMkLst>
        </pc:picChg>
        <pc:picChg chg="add">
          <ac:chgData name="Sophie Holland" userId="S::sophie.holland@westminster-abbey.org::973f5038-f617-450a-8546-88bc9d3463c3" providerId="AD" clId="Web-{6210115B-BB84-82DE-8831-C902A67B2B4F}" dt="2022-11-28T16:41:56.056" v="89"/>
          <ac:picMkLst>
            <pc:docMk/>
            <pc:sldMk cId="2509242828" sldId="275"/>
            <ac:picMk id="6" creationId="{56DF4436-2A8E-A7FC-2EB2-A152133206EA}"/>
          </ac:picMkLst>
        </pc:picChg>
        <pc:picChg chg="del">
          <ac:chgData name="Sophie Holland" userId="S::sophie.holland@westminster-abbey.org::973f5038-f617-450a-8546-88bc9d3463c3" providerId="AD" clId="Web-{6210115B-BB84-82DE-8831-C902A67B2B4F}" dt="2022-11-28T16:41:47.681" v="81"/>
          <ac:picMkLst>
            <pc:docMk/>
            <pc:sldMk cId="2509242828" sldId="275"/>
            <ac:picMk id="9" creationId="{87907E01-9C6E-5DFD-9A3C-0A75F33D2825}"/>
          </ac:picMkLst>
        </pc:picChg>
        <pc:picChg chg="del">
          <ac:chgData name="Sophie Holland" userId="S::sophie.holland@westminster-abbey.org::973f5038-f617-450a-8546-88bc9d3463c3" providerId="AD" clId="Web-{6210115B-BB84-82DE-8831-C902A67B2B4F}" dt="2022-11-28T16:41:48.665" v="82"/>
          <ac:picMkLst>
            <pc:docMk/>
            <pc:sldMk cId="2509242828" sldId="275"/>
            <ac:picMk id="11" creationId="{45D9FB1F-9D69-3315-2DCE-CF3F3C239B09}"/>
          </ac:picMkLst>
        </pc:picChg>
      </pc:sldChg>
      <pc:sldChg chg="addSp delSp add replId modNotes">
        <pc:chgData name="Sophie Holland" userId="S::sophie.holland@westminster-abbey.org::973f5038-f617-450a-8546-88bc9d3463c3" providerId="AD" clId="Web-{6210115B-BB84-82DE-8831-C902A67B2B4F}" dt="2022-11-28T16:44:50.674" v="108"/>
        <pc:sldMkLst>
          <pc:docMk/>
          <pc:sldMk cId="753144862" sldId="276"/>
        </pc:sldMkLst>
        <pc:picChg chg="add">
          <ac:chgData name="Sophie Holland" userId="S::sophie.holland@westminster-abbey.org::973f5038-f617-450a-8546-88bc9d3463c3" providerId="AD" clId="Web-{6210115B-BB84-82DE-8831-C902A67B2B4F}" dt="2022-11-28T16:44:27.438" v="103"/>
          <ac:picMkLst>
            <pc:docMk/>
            <pc:sldMk cId="753144862" sldId="276"/>
            <ac:picMk id="4" creationId="{975CA244-221C-9DA0-65EB-573C7DEF3375}"/>
          </ac:picMkLst>
        </pc:picChg>
        <pc:picChg chg="del">
          <ac:chgData name="Sophie Holland" userId="S::sophie.holland@westminster-abbey.org::973f5038-f617-450a-8546-88bc9d3463c3" providerId="AD" clId="Web-{6210115B-BB84-82DE-8831-C902A67B2B4F}" dt="2022-11-28T16:44:24.438" v="102"/>
          <ac:picMkLst>
            <pc:docMk/>
            <pc:sldMk cId="753144862" sldId="276"/>
            <ac:picMk id="6" creationId="{56DF4436-2A8E-A7FC-2EB2-A152133206EA}"/>
          </ac:picMkLst>
        </pc:picChg>
      </pc:sldChg>
      <pc:sldChg chg="addSp modSp add replId modNotes">
        <pc:chgData name="Sophie Holland" userId="S::sophie.holland@westminster-abbey.org::973f5038-f617-450a-8546-88bc9d3463c3" providerId="AD" clId="Web-{6210115B-BB84-82DE-8831-C902A67B2B4F}" dt="2022-11-28T16:47:25.790" v="148"/>
        <pc:sldMkLst>
          <pc:docMk/>
          <pc:sldMk cId="998087137" sldId="277"/>
        </pc:sldMkLst>
        <pc:spChg chg="mod">
          <ac:chgData name="Sophie Holland" userId="S::sophie.holland@westminster-abbey.org::973f5038-f617-450a-8546-88bc9d3463c3" providerId="AD" clId="Web-{6210115B-BB84-82DE-8831-C902A67B2B4F}" dt="2022-11-28T16:45:16.925" v="115" actId="20577"/>
          <ac:spMkLst>
            <pc:docMk/>
            <pc:sldMk cId="998087137" sldId="277"/>
            <ac:spMk id="7" creationId="{CEE38D6C-A22A-EEDA-19E4-5F84A0EB9EE1}"/>
          </ac:spMkLst>
        </pc:spChg>
        <pc:spChg chg="mod">
          <ac:chgData name="Sophie Holland" userId="S::sophie.holland@westminster-abbey.org::973f5038-f617-450a-8546-88bc9d3463c3" providerId="AD" clId="Web-{6210115B-BB84-82DE-8831-C902A67B2B4F}" dt="2022-11-28T16:45:12.690" v="111" actId="20577"/>
          <ac:spMkLst>
            <pc:docMk/>
            <pc:sldMk cId="998087137" sldId="277"/>
            <ac:spMk id="8" creationId="{FA2866A1-1536-0F0E-F61C-73925598346D}"/>
          </ac:spMkLst>
        </pc:spChg>
        <pc:spChg chg="add">
          <ac:chgData name="Sophie Holland" userId="S::sophie.holland@westminster-abbey.org::973f5038-f617-450a-8546-88bc9d3463c3" providerId="AD" clId="Web-{6210115B-BB84-82DE-8831-C902A67B2B4F}" dt="2022-11-28T16:45:58.333" v="129"/>
          <ac:spMkLst>
            <pc:docMk/>
            <pc:sldMk cId="998087137" sldId="277"/>
            <ac:spMk id="9" creationId="{1E27BB49-5BEC-6564-AE27-3B06E83DBDCD}"/>
          </ac:spMkLst>
        </pc:spChg>
        <pc:spChg chg="add">
          <ac:chgData name="Sophie Holland" userId="S::sophie.holland@westminster-abbey.org::973f5038-f617-450a-8546-88bc9d3463c3" providerId="AD" clId="Web-{6210115B-BB84-82DE-8831-C902A67B2B4F}" dt="2022-11-28T16:46:03.833" v="130"/>
          <ac:spMkLst>
            <pc:docMk/>
            <pc:sldMk cId="998087137" sldId="277"/>
            <ac:spMk id="11" creationId="{BF117EAB-1EE3-09D7-F852-AA55AC3D0CDA}"/>
          </ac:spMkLst>
        </pc:spChg>
        <pc:spChg chg="add">
          <ac:chgData name="Sophie Holland" userId="S::sophie.holland@westminster-abbey.org::973f5038-f617-450a-8546-88bc9d3463c3" providerId="AD" clId="Web-{6210115B-BB84-82DE-8831-C902A67B2B4F}" dt="2022-11-28T16:46:03.833" v="131"/>
          <ac:spMkLst>
            <pc:docMk/>
            <pc:sldMk cId="998087137" sldId="277"/>
            <ac:spMk id="13" creationId="{90DD4EA6-2025-1055-210D-C38481AC386E}"/>
          </ac:spMkLst>
        </pc:spChg>
        <pc:spChg chg="add">
          <ac:chgData name="Sophie Holland" userId="S::sophie.holland@westminster-abbey.org::973f5038-f617-450a-8546-88bc9d3463c3" providerId="AD" clId="Web-{6210115B-BB84-82DE-8831-C902A67B2B4F}" dt="2022-11-28T16:46:03.849" v="132"/>
          <ac:spMkLst>
            <pc:docMk/>
            <pc:sldMk cId="998087137" sldId="277"/>
            <ac:spMk id="15" creationId="{6500E889-8B37-A8DB-604F-92F28AA7CA6F}"/>
          </ac:spMkLst>
        </pc:spChg>
        <pc:spChg chg="add">
          <ac:chgData name="Sophie Holland" userId="S::sophie.holland@westminster-abbey.org::973f5038-f617-450a-8546-88bc9d3463c3" providerId="AD" clId="Web-{6210115B-BB84-82DE-8831-C902A67B2B4F}" dt="2022-11-28T16:46:03.849" v="133"/>
          <ac:spMkLst>
            <pc:docMk/>
            <pc:sldMk cId="998087137" sldId="277"/>
            <ac:spMk id="17" creationId="{932F086B-40D1-4C4E-D8A2-5A038681ACC8}"/>
          </ac:spMkLst>
        </pc:spChg>
        <pc:spChg chg="add">
          <ac:chgData name="Sophie Holland" userId="S::sophie.holland@westminster-abbey.org::973f5038-f617-450a-8546-88bc9d3463c3" providerId="AD" clId="Web-{6210115B-BB84-82DE-8831-C902A67B2B4F}" dt="2022-11-28T16:46:03.864" v="134"/>
          <ac:spMkLst>
            <pc:docMk/>
            <pc:sldMk cId="998087137" sldId="277"/>
            <ac:spMk id="19" creationId="{AB6BD12A-3F2C-70A3-96EF-D8C010751C11}"/>
          </ac:spMkLst>
        </pc:spChg>
        <pc:spChg chg="add">
          <ac:chgData name="Sophie Holland" userId="S::sophie.holland@westminster-abbey.org::973f5038-f617-450a-8546-88bc9d3463c3" providerId="AD" clId="Web-{6210115B-BB84-82DE-8831-C902A67B2B4F}" dt="2022-11-28T16:46:03.880" v="135"/>
          <ac:spMkLst>
            <pc:docMk/>
            <pc:sldMk cId="998087137" sldId="277"/>
            <ac:spMk id="21" creationId="{4517D93B-BCED-7E1B-E749-240FC9EBC6E5}"/>
          </ac:spMkLst>
        </pc:spChg>
        <pc:spChg chg="add">
          <ac:chgData name="Sophie Holland" userId="S::sophie.holland@westminster-abbey.org::973f5038-f617-450a-8546-88bc9d3463c3" providerId="AD" clId="Web-{6210115B-BB84-82DE-8831-C902A67B2B4F}" dt="2022-11-28T16:46:16.537" v="138"/>
          <ac:spMkLst>
            <pc:docMk/>
            <pc:sldMk cId="998087137" sldId="277"/>
            <ac:spMk id="23" creationId="{5B8CCFFA-8691-272D-F3CC-77DB16F6CBFF}"/>
          </ac:spMkLst>
        </pc:spChg>
        <pc:spChg chg="add">
          <ac:chgData name="Sophie Holland" userId="S::sophie.holland@westminster-abbey.org::973f5038-f617-450a-8546-88bc9d3463c3" providerId="AD" clId="Web-{6210115B-BB84-82DE-8831-C902A67B2B4F}" dt="2022-11-28T16:46:21.240" v="139"/>
          <ac:spMkLst>
            <pc:docMk/>
            <pc:sldMk cId="998087137" sldId="277"/>
            <ac:spMk id="25" creationId="{71396B20-F8C6-956A-0EB3-BA13FFFA6B75}"/>
          </ac:spMkLst>
        </pc:spChg>
        <pc:picChg chg="add">
          <ac:chgData name="Sophie Holland" userId="S::sophie.holland@westminster-abbey.org::973f5038-f617-450a-8546-88bc9d3463c3" providerId="AD" clId="Web-{6210115B-BB84-82DE-8831-C902A67B2B4F}" dt="2022-11-28T16:45:20.925" v="116"/>
          <ac:picMkLst>
            <pc:docMk/>
            <pc:sldMk cId="998087137" sldId="277"/>
            <ac:picMk id="4" creationId="{E4FECF98-D21F-860D-7B5B-E1E75A161A60}"/>
          </ac:picMkLst>
        </pc:picChg>
      </pc:sldChg>
      <pc:sldChg chg="addSp delSp modSp add replId addAnim modNotes">
        <pc:chgData name="Sophie Holland" userId="S::sophie.holland@westminster-abbey.org::973f5038-f617-450a-8546-88bc9d3463c3" providerId="AD" clId="Web-{6210115B-BB84-82DE-8831-C902A67B2B4F}" dt="2022-11-28T16:50:50.377" v="163"/>
        <pc:sldMkLst>
          <pc:docMk/>
          <pc:sldMk cId="2660658416" sldId="278"/>
        </pc:sldMkLst>
        <pc:spChg chg="mod">
          <ac:chgData name="Sophie Holland" userId="S::sophie.holland@westminster-abbey.org::973f5038-f617-450a-8546-88bc9d3463c3" providerId="AD" clId="Web-{6210115B-BB84-82DE-8831-C902A67B2B4F}" dt="2022-11-28T16:50:29.361" v="154" actId="20577"/>
          <ac:spMkLst>
            <pc:docMk/>
            <pc:sldMk cId="2660658416" sldId="278"/>
            <ac:spMk id="7" creationId="{CEE38D6C-A22A-EEDA-19E4-5F84A0EB9EE1}"/>
          </ac:spMkLst>
        </pc:spChg>
        <pc:picChg chg="del">
          <ac:chgData name="Sophie Holland" userId="S::sophie.holland@westminster-abbey.org::973f5038-f617-450a-8546-88bc9d3463c3" providerId="AD" clId="Web-{6210115B-BB84-82DE-8831-C902A67B2B4F}" dt="2022-11-28T16:50:30.829" v="155"/>
          <ac:picMkLst>
            <pc:docMk/>
            <pc:sldMk cId="2660658416" sldId="278"/>
            <ac:picMk id="4" creationId="{975CA244-221C-9DA0-65EB-573C7DEF3375}"/>
          </ac:picMkLst>
        </pc:picChg>
        <pc:picChg chg="add">
          <ac:chgData name="Sophie Holland" userId="S::sophie.holland@westminster-abbey.org::973f5038-f617-450a-8546-88bc9d3463c3" providerId="AD" clId="Web-{6210115B-BB84-82DE-8831-C902A67B2B4F}" dt="2022-11-28T16:50:34.361" v="156"/>
          <ac:picMkLst>
            <pc:docMk/>
            <pc:sldMk cId="2660658416" sldId="278"/>
            <ac:picMk id="6" creationId="{6919748A-2127-FF66-81CC-4732D6F7CCE9}"/>
          </ac:picMkLst>
        </pc:picChg>
        <pc:picChg chg="add">
          <ac:chgData name="Sophie Holland" userId="S::sophie.holland@westminster-abbey.org::973f5038-f617-450a-8546-88bc9d3463c3" providerId="AD" clId="Web-{6210115B-BB84-82DE-8831-C902A67B2B4F}" dt="2022-11-28T16:50:37.705" v="157"/>
          <ac:picMkLst>
            <pc:docMk/>
            <pc:sldMk cId="2660658416" sldId="278"/>
            <ac:picMk id="10" creationId="{FE15044F-433C-84FF-148F-3D7C1106CA6A}"/>
          </ac:picMkLst>
        </pc:picChg>
      </pc:sldChg>
      <pc:sldChg chg="addSp delSp modSp add replId delAnim modNotes">
        <pc:chgData name="Sophie Holland" userId="S::sophie.holland@westminster-abbey.org::973f5038-f617-450a-8546-88bc9d3463c3" providerId="AD" clId="Web-{6210115B-BB84-82DE-8831-C902A67B2B4F}" dt="2022-11-28T16:51:48.661" v="192"/>
        <pc:sldMkLst>
          <pc:docMk/>
          <pc:sldMk cId="3037473972" sldId="279"/>
        </pc:sldMkLst>
        <pc:spChg chg="mod">
          <ac:chgData name="Sophie Holland" userId="S::sophie.holland@westminster-abbey.org::973f5038-f617-450a-8546-88bc9d3463c3" providerId="AD" clId="Web-{6210115B-BB84-82DE-8831-C902A67B2B4F}" dt="2022-11-28T16:51:24.097" v="187" actId="20577"/>
          <ac:spMkLst>
            <pc:docMk/>
            <pc:sldMk cId="3037473972" sldId="279"/>
            <ac:spMk id="7" creationId="{CEE38D6C-A22A-EEDA-19E4-5F84A0EB9EE1}"/>
          </ac:spMkLst>
        </pc:spChg>
        <pc:picChg chg="add mod">
          <ac:chgData name="Sophie Holland" userId="S::sophie.holland@westminster-abbey.org::973f5038-f617-450a-8546-88bc9d3463c3" providerId="AD" clId="Web-{6210115B-BB84-82DE-8831-C902A67B2B4F}" dt="2022-11-28T16:51:35.364" v="189" actId="1076"/>
          <ac:picMkLst>
            <pc:docMk/>
            <pc:sldMk cId="3037473972" sldId="279"/>
            <ac:picMk id="4" creationId="{B421713D-39D9-04A9-7253-0904F7812FAF}"/>
          </ac:picMkLst>
        </pc:picChg>
        <pc:picChg chg="del">
          <ac:chgData name="Sophie Holland" userId="S::sophie.holland@westminster-abbey.org::973f5038-f617-450a-8546-88bc9d3463c3" providerId="AD" clId="Web-{6210115B-BB84-82DE-8831-C902A67B2B4F}" dt="2022-11-28T16:51:07.253" v="171"/>
          <ac:picMkLst>
            <pc:docMk/>
            <pc:sldMk cId="3037473972" sldId="279"/>
            <ac:picMk id="6" creationId="{6919748A-2127-FF66-81CC-4732D6F7CCE9}"/>
          </ac:picMkLst>
        </pc:picChg>
        <pc:picChg chg="del">
          <ac:chgData name="Sophie Holland" userId="S::sophie.holland@westminster-abbey.org::973f5038-f617-450a-8546-88bc9d3463c3" providerId="AD" clId="Web-{6210115B-BB84-82DE-8831-C902A67B2B4F}" dt="2022-11-28T16:51:07.597" v="172"/>
          <ac:picMkLst>
            <pc:docMk/>
            <pc:sldMk cId="3037473972" sldId="279"/>
            <ac:picMk id="10" creationId="{FE15044F-433C-84FF-148F-3D7C1106CA6A}"/>
          </ac:picMkLst>
        </pc:picChg>
      </pc:sldChg>
      <pc:sldMasterChg chg="add del addSldLayout delSldLayout">
        <pc:chgData name="Sophie Holland" userId="S::sophie.holland@westminster-abbey.org::973f5038-f617-450a-8546-88bc9d3463c3" providerId="AD" clId="Web-{6210115B-BB84-82DE-8831-C902A67B2B4F}" dt="2022-11-28T16:38:16.953" v="20"/>
        <pc:sldMasterMkLst>
          <pc:docMk/>
          <pc:sldMasterMk cId="1945524690" sldId="2147483660"/>
        </pc:sldMasterMkLst>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2142036581" sldId="2147483661"/>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1834571092" sldId="2147483662"/>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3256247653" sldId="2147483664"/>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3457749315" sldId="2147483665"/>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1870469456" sldId="2147483666"/>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3066869176" sldId="2147483667"/>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1406635317" sldId="2147483668"/>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1574658343" sldId="2147483669"/>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637377977" sldId="2147483670"/>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3436511976" sldId="2147483671"/>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431773850" sldId="2147483672"/>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2970899877" sldId="2147483673"/>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4025541676" sldId="2147483674"/>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238175841" sldId="2147483676"/>
          </pc:sldLayoutMkLst>
        </pc:sldLayoutChg>
        <pc:sldLayoutChg chg="add del">
          <pc:chgData name="Sophie Holland" userId="S::sophie.holland@westminster-abbey.org::973f5038-f617-450a-8546-88bc9d3463c3" providerId="AD" clId="Web-{6210115B-BB84-82DE-8831-C902A67B2B4F}" dt="2022-11-28T16:38:16.953" v="20"/>
          <pc:sldLayoutMkLst>
            <pc:docMk/>
            <pc:sldMasterMk cId="1945524690" sldId="2147483660"/>
            <pc:sldLayoutMk cId="311706977" sldId="2147483677"/>
          </pc:sldLayoutMkLst>
        </pc:sldLayoutChg>
      </pc:sldMasterChg>
      <pc:sldMasterChg chg="modSp add del addSldLayout delSldLayout modSldLayout">
        <pc:chgData name="Sophie Holland" userId="S::sophie.holland@westminster-abbey.org::973f5038-f617-450a-8546-88bc9d3463c3" providerId="AD" clId="Web-{6210115B-BB84-82DE-8831-C902A67B2B4F}" dt="2022-11-28T16:38:09.640" v="19"/>
        <pc:sldMasterMkLst>
          <pc:docMk/>
          <pc:sldMasterMk cId="1945524690" sldId="2147483678"/>
        </pc:sldMasterMkLst>
        <pc:spChg chg="mod">
          <ac:chgData name="Sophie Holland" userId="S::sophie.holland@westminster-abbey.org::973f5038-f617-450a-8546-88bc9d3463c3" providerId="AD" clId="Web-{6210115B-BB84-82DE-8831-C902A67B2B4F}" dt="2022-11-28T16:37:13.450" v="1"/>
          <ac:spMkLst>
            <pc:docMk/>
            <pc:sldMasterMk cId="1945524690" sldId="2147483678"/>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ac:spMk id="5"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ac:spMk id="6"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ac:spMk id="13" creationId="{BA75BC7F-8C75-4235-8490-9108DB8F64DC}"/>
          </ac:spMkLst>
        </pc:spChg>
        <pc:picChg chg="mod">
          <ac:chgData name="Sophie Holland" userId="S::sophie.holland@westminster-abbey.org::973f5038-f617-450a-8546-88bc9d3463c3" providerId="AD" clId="Web-{6210115B-BB84-82DE-8831-C902A67B2B4F}" dt="2022-11-28T16:37:13.450" v="1"/>
          <ac:picMkLst>
            <pc:docMk/>
            <pc:sldMasterMk cId="1945524690" sldId="2147483678"/>
            <ac:picMk id="9" creationId="{129EDF4B-FFC4-43E6-8821-09264BA8C5FB}"/>
          </ac:picMkLst>
        </pc:picChg>
        <pc:cxnChg chg="mod">
          <ac:chgData name="Sophie Holland" userId="S::sophie.holland@westminster-abbey.org::973f5038-f617-450a-8546-88bc9d3463c3" providerId="AD" clId="Web-{6210115B-BB84-82DE-8831-C902A67B2B4F}" dt="2022-11-28T16:37:13.450" v="1"/>
          <ac:cxnSpMkLst>
            <pc:docMk/>
            <pc:sldMasterMk cId="1945524690" sldId="2147483678"/>
            <ac:cxnSpMk id="11" creationId="{28D71232-FF16-4157-B83A-AE1C34146FB1}"/>
          </ac:cxnSpMkLst>
        </pc:cxn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2142036581" sldId="2147483679"/>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2142036581" sldId="2147483679"/>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2142036581" sldId="2147483679"/>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2142036581" sldId="2147483679"/>
              <ac:spMk id="6" creationId="{0A5FA415-B899-4E92-A0F3-839EBA3E4567}"/>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2142036581" sldId="2147483679"/>
              <ac:spMk id="7" creationId="{362E202A-5D29-714D-A7C8-A140BB2F367B}"/>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2142036581" sldId="2147483679"/>
              <ac:spMk id="22" creationId="{089F3F2F-7DFD-4326-BA2B-74CBC054479B}"/>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2142036581" sldId="2147483679"/>
              <ac:spMk id="23" creationId="{95FFEEBB-A3E9-4F20-A8F3-3B8F525845C3}"/>
            </ac:spMkLst>
          </pc:spChg>
          <pc:picChg chg="mod">
            <ac:chgData name="Sophie Holland" userId="S::sophie.holland@westminster-abbey.org::973f5038-f617-450a-8546-88bc9d3463c3" providerId="AD" clId="Web-{6210115B-BB84-82DE-8831-C902A67B2B4F}" dt="2022-11-28T16:37:13.450" v="1"/>
            <ac:picMkLst>
              <pc:docMk/>
              <pc:sldMasterMk cId="1945524690" sldId="2147483678"/>
              <pc:sldLayoutMk cId="2142036581" sldId="2147483679"/>
              <ac:picMk id="24" creationId="{D13AA051-B7D8-4141-9564-A1906A2C9FF3}"/>
            </ac:picMkLst>
          </pc:picChg>
          <pc:cxnChg chg="mod">
            <ac:chgData name="Sophie Holland" userId="S::sophie.holland@westminster-abbey.org::973f5038-f617-450a-8546-88bc9d3463c3" providerId="AD" clId="Web-{6210115B-BB84-82DE-8831-C902A67B2B4F}" dt="2022-11-28T16:37:13.450" v="1"/>
            <ac:cxnSpMkLst>
              <pc:docMk/>
              <pc:sldMasterMk cId="1945524690" sldId="2147483678"/>
              <pc:sldLayoutMk cId="2142036581" sldId="2147483679"/>
              <ac:cxnSpMk id="25" creationId="{95954CA3-E9A8-45D3-B60E-297497EAC6BB}"/>
            </ac:cxnSpMkLst>
          </pc:cxn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1834571092" sldId="2147483680"/>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1834571092" sldId="2147483680"/>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1834571092" sldId="2147483680"/>
              <ac:spMk id="9" creationId="{46414D10-78A2-4E62-B139-A8E40C2249E7}"/>
            </ac:spMkLst>
          </pc:sp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3256247653" sldId="2147483681"/>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3256247653" sldId="2147483681"/>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3256247653" sldId="2147483681"/>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3256247653" sldId="2147483681"/>
              <ac:spMk id="4"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3256247653" sldId="2147483681"/>
              <ac:spMk id="9" creationId="{1BFC5747-193E-4B1E-9F03-8BE08684C373}"/>
            </ac:spMkLst>
          </pc:sp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3457749315" sldId="2147483682"/>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3457749315" sldId="2147483682"/>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3457749315" sldId="2147483682"/>
              <ac:spMk id="9" creationId="{46414D10-78A2-4E62-B139-A8E40C2249E7}"/>
            </ac:spMkLst>
          </pc:spChg>
          <pc:cxnChg chg="mod">
            <ac:chgData name="Sophie Holland" userId="S::sophie.holland@westminster-abbey.org::973f5038-f617-450a-8546-88bc9d3463c3" providerId="AD" clId="Web-{6210115B-BB84-82DE-8831-C902A67B2B4F}" dt="2022-11-28T16:37:13.450" v="1"/>
            <ac:cxnSpMkLst>
              <pc:docMk/>
              <pc:sldMasterMk cId="1945524690" sldId="2147483678"/>
              <pc:sldLayoutMk cId="3457749315" sldId="2147483682"/>
              <ac:cxnSpMk id="8" creationId="{B3AAE61D-927D-4B65-9780-71BB9601EB5F}"/>
            </ac:cxnSpMkLst>
          </pc:cxn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1870469456" sldId="2147483683"/>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1870469456" sldId="2147483683"/>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1870469456" sldId="2147483683"/>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1870469456" sldId="2147483683"/>
              <ac:spMk id="9" creationId="{1BFC5747-193E-4B1E-9F03-8BE08684C373}"/>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1870469456" sldId="2147483683"/>
              <ac:spMk id="10" creationId="{3A140809-DC3A-474C-A830-00E2A0073C6A}"/>
            </ac:spMkLst>
          </pc:sp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3066869176" sldId="2147483684"/>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3066869176" sldId="2147483684"/>
              <ac:spMk id="7" creationId="{55F47E6A-C99D-480D-945D-DC585A0B5FD5}"/>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3066869176" sldId="2147483684"/>
              <ac:spMk id="9" creationId="{46414D10-78A2-4E62-B139-A8E40C2249E7}"/>
            </ac:spMkLst>
          </pc:sp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1574658343" sldId="2147483685"/>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1574658343" sldId="2147483685"/>
              <ac:spMk id="4" creationId="{16ACE230-9260-46B6-AE41-B8DE843ADB0E}"/>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1574658343" sldId="2147483685"/>
              <ac:spMk id="9" creationId="{46414D10-78A2-4E62-B139-A8E40C2249E7}"/>
            </ac:spMkLst>
          </pc:sp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637377977" sldId="2147483686"/>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637377977" sldId="2147483686"/>
              <ac:spMk id="4" creationId="{16ACE230-9260-46B6-AE41-B8DE843ADB0E}"/>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637377977" sldId="2147483686"/>
              <ac:spMk id="7" creationId="{A321F90D-9B24-42D2-9BF4-79C35BD24F8F}"/>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637377977" sldId="2147483686"/>
              <ac:spMk id="9" creationId="{46414D10-78A2-4E62-B139-A8E40C2249E7}"/>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637377977" sldId="2147483686"/>
              <ac:spMk id="10" creationId="{9724DA0D-2A5D-4999-AD74-F5F04EB45696}"/>
            </ac:spMkLst>
          </pc:sp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1406635317" sldId="2147483687"/>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1406635317" sldId="2147483687"/>
              <ac:spMk id="4" creationId="{16ACE230-9260-46B6-AE41-B8DE843ADB0E}"/>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1406635317" sldId="2147483687"/>
              <ac:spMk id="9" creationId="{46414D10-78A2-4E62-B139-A8E40C2249E7}"/>
            </ac:spMkLst>
          </pc:sp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4025541676" sldId="2147483688"/>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4025541676" sldId="2147483688"/>
              <ac:spMk id="9" creationId="{46414D10-78A2-4E62-B139-A8E40C2249E7}"/>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025541676" sldId="2147483688"/>
              <ac:spMk id="10" creationId="{F90A8BEB-DBFB-3C42-A8BC-B5FF36CD393F}"/>
            </ac:spMkLst>
          </pc:spChg>
          <pc:picChg chg="mod">
            <ac:chgData name="Sophie Holland" userId="S::sophie.holland@westminster-abbey.org::973f5038-f617-450a-8546-88bc9d3463c3" providerId="AD" clId="Web-{6210115B-BB84-82DE-8831-C902A67B2B4F}" dt="2022-11-28T16:37:13.450" v="1"/>
            <ac:picMkLst>
              <pc:docMk/>
              <pc:sldMasterMk cId="1945524690" sldId="2147483678"/>
              <pc:sldLayoutMk cId="4025541676" sldId="2147483688"/>
              <ac:picMk id="11" creationId="{F9C8AF60-888C-E44C-872A-4552EDEC6702}"/>
            </ac:picMkLst>
          </pc:picChg>
          <pc:cxnChg chg="mod">
            <ac:chgData name="Sophie Holland" userId="S::sophie.holland@westminster-abbey.org::973f5038-f617-450a-8546-88bc9d3463c3" providerId="AD" clId="Web-{6210115B-BB84-82DE-8831-C902A67B2B4F}" dt="2022-11-28T16:37:13.450" v="1"/>
            <ac:cxnSpMkLst>
              <pc:docMk/>
              <pc:sldMasterMk cId="1945524690" sldId="2147483678"/>
              <pc:sldLayoutMk cId="4025541676" sldId="2147483688"/>
              <ac:cxnSpMk id="8" creationId="{9B423F53-F859-8148-97A5-CE00D54416F2}"/>
            </ac:cxnSpMkLst>
          </pc:cxn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431773850" sldId="2147483689"/>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9" creationId="{1BFC5747-193E-4B1E-9F03-8BE08684C373}"/>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10" creationId="{B9420A07-0187-46B8-9A5E-7668A200A597}"/>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11" creationId="{CD9DE60E-A78E-4F47-937F-D5FD1A1F556D}"/>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12" creationId="{9CFA19E0-3C59-4D52-9989-7BFAE15CAF34}"/>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13" creationId="{FD6537C6-4BF9-4707-B2A8-02F30C28381B}"/>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14" creationId="{8B55AC80-7F93-483A-8E78-ABD3670BDD2B}"/>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15" creationId="{58A588AC-1148-44F6-8E07-0F21DDFF07CC}"/>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16" creationId="{C18802BA-1955-4EDF-864C-4F824B3D96F7}"/>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17" creationId="{933056E3-1307-4609-BAE1-C4CA58904B27}"/>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19" creationId="{5331577E-E241-4267-BD57-270FE4BBDDA8}"/>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0" creationId="{8861D768-0E5D-43E6-83FB-C3588A4718F3}"/>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1" creationId="{D086F851-1126-4C7D-A171-A407F2D3EB48}"/>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2" creationId="{62C6655A-61E8-46D7-A2D2-3AE812FDAA58}"/>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3" creationId="{AA695C67-6A22-4997-9750-1ADD48461F43}"/>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4" creationId="{784A6E6F-D943-4C9F-812E-7144E546AFAF}"/>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5" creationId="{475A0531-1F14-43E0-846E-B650D1FA220F}"/>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6" creationId="{2A7A7BF5-04FD-4F89-B28A-2F864AB0A6C1}"/>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7" creationId="{90358B03-16A9-4AB3-8646-74FAF10DF37E}"/>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8" creationId="{85E0DBFB-25B1-450D-8B7B-AFBE702123D8}"/>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29" creationId="{A0F2A3FB-0776-4F72-B4F8-0B01CDC481D9}"/>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30" creationId="{F8A71FA7-099E-41A8-8552-4E10DB0B5439}"/>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31" creationId="{2FD52A82-BE12-4BEF-B39D-B47F89B44381}"/>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32" creationId="{3DFEAE6F-2F70-4897-BB06-483F836B5A1B}"/>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33" creationId="{1A6778DC-A5F4-47F6-A3D0-69D82C3F3B6D}"/>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34" creationId="{CB9ACC99-832B-4C38-BCA8-0D114C6EC6F6}"/>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35" creationId="{50C19947-A35F-4406-95DA-1350513EE96F}"/>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43" creationId="{0425F1DE-96E1-4B0D-8D9F-8C910A13D791}"/>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47" creationId="{A6617240-A156-4D67-B54E-93B3A1A792E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48" creationId="{A54187E4-5209-4ED2-9863-30C55E934BF7}"/>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49" creationId="{FE18FDD8-3A24-43F6-AD4B-A81A8E0092DA}"/>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50" creationId="{FC3C9E8D-900E-4F7C-84EE-DA5066E15876}"/>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51" creationId="{67B321F0-D779-4837-8E1B-A949DAD5036A}"/>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52" creationId="{EB5A0A17-A322-442A-9F5E-B9B43F9D05E9}"/>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53" creationId="{DA9F100C-7BA2-45EC-B83D-53CEA0F5B911}"/>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54" creationId="{0C0416F7-991B-4D29-96C8-C51254159FC3}"/>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55" creationId="{439AA3A3-03D7-4344-A6CB-AEB2A0D03762}"/>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56" creationId="{7C92F8F7-D6E4-4002-AA4F-782EC5EF4B06}"/>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57" creationId="{C8BEFEC5-045F-473C-B383-40D024F8D86A}"/>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58" creationId="{DDACFD36-2DB3-4828-911B-02FC63D77DE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59" creationId="{5A599F55-8D9A-4407-B2EF-B9E65D594B76}"/>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431773850" sldId="2147483689"/>
              <ac:spMk id="60" creationId="{CB32E303-88DD-490E-9D91-305BD698CE74}"/>
            </ac:spMkLst>
          </pc:sp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3436511976" sldId="2147483690"/>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3436511976" sldId="2147483690"/>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3436511976" sldId="2147483690"/>
              <ac:spMk id="4" creationId="{B60E535C-DCC8-4E2D-BB08-CD11E6C93058}"/>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3436511976" sldId="2147483690"/>
              <ac:spMk id="9" creationId="{46414D10-78A2-4E62-B139-A8E40C2249E7}"/>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3436511976" sldId="2147483690"/>
              <ac:spMk id="10" creationId="{9E7C2DC7-BD2E-40A4-A00A-E5CA7FA69F3A}"/>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3436511976" sldId="2147483690"/>
              <ac:spMk id="11" creationId="{E64054F9-6A19-4BC5-90AC-D24B07AC5C5C}"/>
            </ac:spMkLst>
          </pc:spChg>
          <pc:spChg chg="mod">
            <ac:chgData name="Sophie Holland" userId="S::sophie.holland@westminster-abbey.org::973f5038-f617-450a-8546-88bc9d3463c3" providerId="AD" clId="Web-{6210115B-BB84-82DE-8831-C902A67B2B4F}" dt="2022-11-28T16:37:13.450" v="1"/>
            <ac:spMkLst>
              <pc:docMk/>
              <pc:sldMasterMk cId="1945524690" sldId="2147483678"/>
              <pc:sldLayoutMk cId="3436511976" sldId="2147483690"/>
              <ac:spMk id="18" creationId="{8AD5C08F-57F7-480C-AEEA-D6E5448D738D}"/>
            </ac:spMkLst>
          </pc:spChg>
          <pc:grpChg chg="mod">
            <ac:chgData name="Sophie Holland" userId="S::sophie.holland@westminster-abbey.org::973f5038-f617-450a-8546-88bc9d3463c3" providerId="AD" clId="Web-{6210115B-BB84-82DE-8831-C902A67B2B4F}" dt="2022-11-28T16:37:13.450" v="1"/>
            <ac:grpSpMkLst>
              <pc:docMk/>
              <pc:sldMasterMk cId="1945524690" sldId="2147483678"/>
              <pc:sldLayoutMk cId="3436511976" sldId="2147483690"/>
              <ac:grpSpMk id="7" creationId="{F3C3D3EB-C72B-4258-879B-70056FCC6A3A}"/>
            </ac:grpSpMkLst>
          </pc:grpChg>
          <pc:cxnChg chg="mod">
            <ac:chgData name="Sophie Holland" userId="S::sophie.holland@westminster-abbey.org::973f5038-f617-450a-8546-88bc9d3463c3" providerId="AD" clId="Web-{6210115B-BB84-82DE-8831-C902A67B2B4F}" dt="2022-11-28T16:37:13.450" v="1"/>
            <ac:cxnSpMkLst>
              <pc:docMk/>
              <pc:sldMasterMk cId="1945524690" sldId="2147483678"/>
              <pc:sldLayoutMk cId="3436511976" sldId="2147483690"/>
              <ac:cxnSpMk id="8" creationId="{B3AAE61D-927D-4B65-9780-71BB9601EB5F}"/>
            </ac:cxnSpMkLst>
          </pc:cxnChg>
        </pc:sldLayoutChg>
        <pc:sldLayoutChg chg="modSp add del">
          <pc:chgData name="Sophie Holland" userId="S::sophie.holland@westminster-abbey.org::973f5038-f617-450a-8546-88bc9d3463c3" providerId="AD" clId="Web-{6210115B-BB84-82DE-8831-C902A67B2B4F}" dt="2022-11-28T16:38:09.640" v="19"/>
          <pc:sldLayoutMkLst>
            <pc:docMk/>
            <pc:sldMasterMk cId="1945524690" sldId="2147483678"/>
            <pc:sldLayoutMk cId="2970899877" sldId="2147483691"/>
          </pc:sldLayoutMkLst>
          <pc:spChg chg="mod">
            <ac:chgData name="Sophie Holland" userId="S::sophie.holland@westminster-abbey.org::973f5038-f617-450a-8546-88bc9d3463c3" providerId="AD" clId="Web-{6210115B-BB84-82DE-8831-C902A67B2B4F}" dt="2022-11-28T16:37:13.450" v="1"/>
            <ac:spMkLst>
              <pc:docMk/>
              <pc:sldMasterMk cId="1945524690" sldId="2147483678"/>
              <pc:sldLayoutMk cId="2970899877" sldId="2147483691"/>
              <ac:spMk id="9" creationId="{46414D10-78A2-4E62-B139-A8E40C2249E7}"/>
            </ac:spMkLst>
          </pc:spChg>
        </pc:sldLayoutChg>
        <pc:sldLayoutChg chg="add del">
          <pc:chgData name="Sophie Holland" userId="S::sophie.holland@westminster-abbey.org::973f5038-f617-450a-8546-88bc9d3463c3" providerId="AD" clId="Web-{6210115B-BB84-82DE-8831-C902A67B2B4F}" dt="2022-11-28T16:38:09.640" v="19"/>
          <pc:sldLayoutMkLst>
            <pc:docMk/>
            <pc:sldMasterMk cId="1945524690" sldId="2147483678"/>
            <pc:sldLayoutMk cId="238175841" sldId="2147483692"/>
          </pc:sldLayoutMkLst>
        </pc:sldLayoutChg>
        <pc:sldLayoutChg chg="add del">
          <pc:chgData name="Sophie Holland" userId="S::sophie.holland@westminster-abbey.org::973f5038-f617-450a-8546-88bc9d3463c3" providerId="AD" clId="Web-{6210115B-BB84-82DE-8831-C902A67B2B4F}" dt="2022-11-28T16:38:09.640" v="19"/>
          <pc:sldLayoutMkLst>
            <pc:docMk/>
            <pc:sldMasterMk cId="1945524690" sldId="2147483678"/>
            <pc:sldLayoutMk cId="311706977" sldId="2147483693"/>
          </pc:sldLayoutMkLst>
        </pc:sldLayoutChg>
      </pc:sldMasterChg>
      <pc:sldMasterChg chg="modSp add del replId addSldLayout delSldLayout modSldLayout">
        <pc:chgData name="Sophie Holland" userId="S::sophie.holland@westminster-abbey.org::973f5038-f617-450a-8546-88bc9d3463c3" providerId="AD" clId="Web-{6210115B-BB84-82DE-8831-C902A67B2B4F}" dt="2022-11-28T16:38:16.953" v="20"/>
        <pc:sldMasterMkLst>
          <pc:docMk/>
          <pc:sldMasterMk cId="2460954070" sldId="2147483694"/>
        </pc:sldMasterMkLst>
        <pc:spChg chg="mod">
          <ac:chgData name="Sophie Holland" userId="S::sophie.holland@westminster-abbey.org::973f5038-f617-450a-8546-88bc9d3463c3" providerId="AD" clId="Web-{6210115B-BB84-82DE-8831-C902A67B2B4F}" dt="2022-11-28T16:37:13.450" v="1"/>
          <ac:spMkLst>
            <pc:docMk/>
            <pc:sldMasterMk cId="2460954070" sldId="2147483694"/>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ac:spMk id="4"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ac:spMk id="5"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ac:spMk id="6" creationId="{00000000-0000-0000-0000-000000000000}"/>
          </ac:spMkLst>
        </pc:spChg>
        <pc:sldLayoutChg chg="modSp add del">
          <pc:chgData name="Sophie Holland" userId="S::sophie.holland@westminster-abbey.org::973f5038-f617-450a-8546-88bc9d3463c3" providerId="AD" clId="Web-{6210115B-BB84-82DE-8831-C902A67B2B4F}" dt="2022-11-28T16:38:00.186" v="17"/>
          <pc:sldLayoutMkLst>
            <pc:docMk/>
            <pc:sldMasterMk cId="2460954070" sldId="2147483694"/>
            <pc:sldLayoutMk cId="2591524520" sldId="2147483663"/>
          </pc:sldLayoutMkLst>
          <pc:spChg chg="mod">
            <ac:chgData name="Sophie Holland" userId="S::sophie.holland@westminster-abbey.org::973f5038-f617-450a-8546-88bc9d3463c3" providerId="AD" clId="Web-{6210115B-BB84-82DE-8831-C902A67B2B4F}" dt="2022-11-28T16:37:13.450" v="1"/>
            <ac:spMkLst>
              <pc:docMk/>
              <pc:sldMasterMk cId="2460954070" sldId="2147483694"/>
              <pc:sldLayoutMk cId="2591524520" sldId="2147483663"/>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2591524520" sldId="2147483663"/>
              <ac:spMk id="3" creationId="{00000000-0000-0000-0000-000000000000}"/>
            </ac:spMkLst>
          </pc:spChg>
        </pc:sldLayoutChg>
        <pc:sldLayoutChg chg="modSp add del replId">
          <pc:chgData name="Sophie Holland" userId="S::sophie.holland@westminster-abbey.org::973f5038-f617-450a-8546-88bc9d3463c3" providerId="AD" clId="Web-{6210115B-BB84-82DE-8831-C902A67B2B4F}" dt="2022-11-28T16:38:16.953" v="20"/>
          <pc:sldLayoutMkLst>
            <pc:docMk/>
            <pc:sldMasterMk cId="2460954070" sldId="2147483694"/>
            <pc:sldLayoutMk cId="2385387890" sldId="2147483695"/>
          </pc:sldLayoutMkLst>
          <pc:spChg chg="mod">
            <ac:chgData name="Sophie Holland" userId="S::sophie.holland@westminster-abbey.org::973f5038-f617-450a-8546-88bc9d3463c3" providerId="AD" clId="Web-{6210115B-BB84-82DE-8831-C902A67B2B4F}" dt="2022-11-28T16:37:13.450" v="1"/>
            <ac:spMkLst>
              <pc:docMk/>
              <pc:sldMasterMk cId="2460954070" sldId="2147483694"/>
              <pc:sldLayoutMk cId="2385387890" sldId="2147483695"/>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2385387890" sldId="2147483695"/>
              <ac:spMk id="3" creationId="{00000000-0000-0000-0000-000000000000}"/>
            </ac:spMkLst>
          </pc:spChg>
        </pc:sldLayoutChg>
        <pc:sldLayoutChg chg="add del replId">
          <pc:chgData name="Sophie Holland" userId="S::sophie.holland@westminster-abbey.org::973f5038-f617-450a-8546-88bc9d3463c3" providerId="AD" clId="Web-{6210115B-BB84-82DE-8831-C902A67B2B4F}" dt="2022-11-28T16:38:16.953" v="20"/>
          <pc:sldLayoutMkLst>
            <pc:docMk/>
            <pc:sldMasterMk cId="2460954070" sldId="2147483694"/>
            <pc:sldLayoutMk cId="949138452" sldId="2147483696"/>
          </pc:sldLayoutMkLst>
        </pc:sldLayoutChg>
        <pc:sldLayoutChg chg="modSp add del replId">
          <pc:chgData name="Sophie Holland" userId="S::sophie.holland@westminster-abbey.org::973f5038-f617-450a-8546-88bc9d3463c3" providerId="AD" clId="Web-{6210115B-BB84-82DE-8831-C902A67B2B4F}" dt="2022-11-28T16:38:16.953" v="20"/>
          <pc:sldLayoutMkLst>
            <pc:docMk/>
            <pc:sldMasterMk cId="2460954070" sldId="2147483694"/>
            <pc:sldLayoutMk cId="1203092039" sldId="2147483697"/>
          </pc:sldLayoutMkLst>
          <pc:spChg chg="mod">
            <ac:chgData name="Sophie Holland" userId="S::sophie.holland@westminster-abbey.org::973f5038-f617-450a-8546-88bc9d3463c3" providerId="AD" clId="Web-{6210115B-BB84-82DE-8831-C902A67B2B4F}" dt="2022-11-28T16:37:13.450" v="1"/>
            <ac:spMkLst>
              <pc:docMk/>
              <pc:sldMasterMk cId="2460954070" sldId="2147483694"/>
              <pc:sldLayoutMk cId="1203092039" sldId="2147483697"/>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1203092039" sldId="2147483697"/>
              <ac:spMk id="4" creationId="{00000000-0000-0000-0000-000000000000}"/>
            </ac:spMkLst>
          </pc:spChg>
        </pc:sldLayoutChg>
        <pc:sldLayoutChg chg="modSp add del replId">
          <pc:chgData name="Sophie Holland" userId="S::sophie.holland@westminster-abbey.org::973f5038-f617-450a-8546-88bc9d3463c3" providerId="AD" clId="Web-{6210115B-BB84-82DE-8831-C902A67B2B4F}" dt="2022-11-28T16:38:16.953" v="20"/>
          <pc:sldLayoutMkLst>
            <pc:docMk/>
            <pc:sldMasterMk cId="2460954070" sldId="2147483694"/>
            <pc:sldLayoutMk cId="3733172339" sldId="2147483698"/>
          </pc:sldLayoutMkLst>
          <pc:spChg chg="mod">
            <ac:chgData name="Sophie Holland" userId="S::sophie.holland@westminster-abbey.org::973f5038-f617-450a-8546-88bc9d3463c3" providerId="AD" clId="Web-{6210115B-BB84-82DE-8831-C902A67B2B4F}" dt="2022-11-28T16:37:13.450" v="1"/>
            <ac:spMkLst>
              <pc:docMk/>
              <pc:sldMasterMk cId="2460954070" sldId="2147483694"/>
              <pc:sldLayoutMk cId="3733172339" sldId="2147483698"/>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3733172339" sldId="2147483698"/>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3733172339" sldId="2147483698"/>
              <ac:spMk id="4"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3733172339" sldId="2147483698"/>
              <ac:spMk id="5"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3733172339" sldId="2147483698"/>
              <ac:spMk id="6" creationId="{00000000-0000-0000-0000-000000000000}"/>
            </ac:spMkLst>
          </pc:spChg>
        </pc:sldLayoutChg>
        <pc:sldLayoutChg chg="add del replId">
          <pc:chgData name="Sophie Holland" userId="S::sophie.holland@westminster-abbey.org::973f5038-f617-450a-8546-88bc9d3463c3" providerId="AD" clId="Web-{6210115B-BB84-82DE-8831-C902A67B2B4F}" dt="2022-11-28T16:38:16.953" v="20"/>
          <pc:sldLayoutMkLst>
            <pc:docMk/>
            <pc:sldMasterMk cId="2460954070" sldId="2147483694"/>
            <pc:sldLayoutMk cId="3210312558" sldId="2147483699"/>
          </pc:sldLayoutMkLst>
        </pc:sldLayoutChg>
        <pc:sldLayoutChg chg="add del replId">
          <pc:chgData name="Sophie Holland" userId="S::sophie.holland@westminster-abbey.org::973f5038-f617-450a-8546-88bc9d3463c3" providerId="AD" clId="Web-{6210115B-BB84-82DE-8831-C902A67B2B4F}" dt="2022-11-28T16:38:16.953" v="20"/>
          <pc:sldLayoutMkLst>
            <pc:docMk/>
            <pc:sldMasterMk cId="2460954070" sldId="2147483694"/>
            <pc:sldLayoutMk cId="3146388984" sldId="2147483700"/>
          </pc:sldLayoutMkLst>
        </pc:sldLayoutChg>
        <pc:sldLayoutChg chg="modSp add del replId">
          <pc:chgData name="Sophie Holland" userId="S::sophie.holland@westminster-abbey.org::973f5038-f617-450a-8546-88bc9d3463c3" providerId="AD" clId="Web-{6210115B-BB84-82DE-8831-C902A67B2B4F}" dt="2022-11-28T16:38:16.953" v="20"/>
          <pc:sldLayoutMkLst>
            <pc:docMk/>
            <pc:sldMasterMk cId="2460954070" sldId="2147483694"/>
            <pc:sldLayoutMk cId="1718958274" sldId="2147483701"/>
          </pc:sldLayoutMkLst>
          <pc:spChg chg="mod">
            <ac:chgData name="Sophie Holland" userId="S::sophie.holland@westminster-abbey.org::973f5038-f617-450a-8546-88bc9d3463c3" providerId="AD" clId="Web-{6210115B-BB84-82DE-8831-C902A67B2B4F}" dt="2022-11-28T16:37:13.450" v="1"/>
            <ac:spMkLst>
              <pc:docMk/>
              <pc:sldMasterMk cId="2460954070" sldId="2147483694"/>
              <pc:sldLayoutMk cId="1718958274" sldId="2147483701"/>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1718958274" sldId="2147483701"/>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1718958274" sldId="2147483701"/>
              <ac:spMk id="4" creationId="{00000000-0000-0000-0000-000000000000}"/>
            </ac:spMkLst>
          </pc:spChg>
        </pc:sldLayoutChg>
        <pc:sldLayoutChg chg="add del replId">
          <pc:chgData name="Sophie Holland" userId="S::sophie.holland@westminster-abbey.org::973f5038-f617-450a-8546-88bc9d3463c3" providerId="AD" clId="Web-{6210115B-BB84-82DE-8831-C902A67B2B4F}" dt="2022-11-28T16:38:16.953" v="20"/>
          <pc:sldLayoutMkLst>
            <pc:docMk/>
            <pc:sldMasterMk cId="2460954070" sldId="2147483694"/>
            <pc:sldLayoutMk cId="2202905451" sldId="2147483702"/>
          </pc:sldLayoutMkLst>
        </pc:sldLayoutChg>
        <pc:sldLayoutChg chg="modSp add del replId">
          <pc:chgData name="Sophie Holland" userId="S::sophie.holland@westminster-abbey.org::973f5038-f617-450a-8546-88bc9d3463c3" providerId="AD" clId="Web-{6210115B-BB84-82DE-8831-C902A67B2B4F}" dt="2022-11-28T16:38:16.953" v="20"/>
          <pc:sldLayoutMkLst>
            <pc:docMk/>
            <pc:sldMasterMk cId="2460954070" sldId="2147483694"/>
            <pc:sldLayoutMk cId="3171841454" sldId="2147483703"/>
          </pc:sldLayoutMkLst>
          <pc:spChg chg="mod">
            <ac:chgData name="Sophie Holland" userId="S::sophie.holland@westminster-abbey.org::973f5038-f617-450a-8546-88bc9d3463c3" providerId="AD" clId="Web-{6210115B-BB84-82DE-8831-C902A67B2B4F}" dt="2022-11-28T16:37:13.450" v="1"/>
            <ac:spMkLst>
              <pc:docMk/>
              <pc:sldMasterMk cId="2460954070" sldId="2147483694"/>
              <pc:sldLayoutMk cId="3171841454" sldId="2147483703"/>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3171841454" sldId="2147483703"/>
              <ac:spMk id="3"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3171841454" sldId="2147483703"/>
              <ac:spMk id="4" creationId="{00000000-0000-0000-0000-000000000000}"/>
            </ac:spMkLst>
          </pc:spChg>
        </pc:sldLayoutChg>
        <pc:sldLayoutChg chg="modSp add del replId">
          <pc:chgData name="Sophie Holland" userId="S::sophie.holland@westminster-abbey.org::973f5038-f617-450a-8546-88bc9d3463c3" providerId="AD" clId="Web-{6210115B-BB84-82DE-8831-C902A67B2B4F}" dt="2022-11-28T16:38:16.953" v="20"/>
          <pc:sldLayoutMkLst>
            <pc:docMk/>
            <pc:sldMasterMk cId="2460954070" sldId="2147483694"/>
            <pc:sldLayoutMk cId="3479445657" sldId="2147483704"/>
          </pc:sldLayoutMkLst>
          <pc:spChg chg="mod">
            <ac:chgData name="Sophie Holland" userId="S::sophie.holland@westminster-abbey.org::973f5038-f617-450a-8546-88bc9d3463c3" providerId="AD" clId="Web-{6210115B-BB84-82DE-8831-C902A67B2B4F}" dt="2022-11-28T16:37:13.450" v="1"/>
            <ac:spMkLst>
              <pc:docMk/>
              <pc:sldMasterMk cId="2460954070" sldId="2147483694"/>
              <pc:sldLayoutMk cId="3479445657" sldId="2147483704"/>
              <ac:spMk id="2" creationId="{00000000-0000-0000-0000-000000000000}"/>
            </ac:spMkLst>
          </pc:spChg>
          <pc:spChg chg="mod">
            <ac:chgData name="Sophie Holland" userId="S::sophie.holland@westminster-abbey.org::973f5038-f617-450a-8546-88bc9d3463c3" providerId="AD" clId="Web-{6210115B-BB84-82DE-8831-C902A67B2B4F}" dt="2022-11-28T16:37:13.450" v="1"/>
            <ac:spMkLst>
              <pc:docMk/>
              <pc:sldMasterMk cId="2460954070" sldId="2147483694"/>
              <pc:sldLayoutMk cId="3479445657" sldId="2147483704"/>
              <ac:spMk id="3" creationId="{00000000-0000-0000-0000-000000000000}"/>
            </ac:spMkLst>
          </pc:spChg>
        </pc:sldLayoutChg>
      </pc:sldMasterChg>
    </pc:docChg>
  </pc:docChgLst>
  <pc:docChgLst>
    <pc:chgData name="Sian Shaw" userId="S::sian.shaw@westminster-abbey.org::cf930bf7-ba7f-4ec0-9225-526cb0af2be3" providerId="AD" clId="Web-{260D29DF-CC36-05B3-B01E-485BF42966D9}"/>
    <pc:docChg chg="delSld modSld">
      <pc:chgData name="Sian Shaw" userId="S::sian.shaw@westminster-abbey.org::cf930bf7-ba7f-4ec0-9225-526cb0af2be3" providerId="AD" clId="Web-{260D29DF-CC36-05B3-B01E-485BF42966D9}" dt="2022-12-15T10:54:03.092" v="103"/>
      <pc:docMkLst>
        <pc:docMk/>
      </pc:docMkLst>
      <pc:sldChg chg="delSp modSp">
        <pc:chgData name="Sian Shaw" userId="S::sian.shaw@westminster-abbey.org::cf930bf7-ba7f-4ec0-9225-526cb0af2be3" providerId="AD" clId="Web-{260D29DF-CC36-05B3-B01E-485BF42966D9}" dt="2022-12-15T10:09:06.833" v="5" actId="1076"/>
        <pc:sldMkLst>
          <pc:docMk/>
          <pc:sldMk cId="436094873" sldId="273"/>
        </pc:sldMkLst>
        <pc:spChg chg="del">
          <ac:chgData name="Sian Shaw" userId="S::sian.shaw@westminster-abbey.org::cf930bf7-ba7f-4ec0-9225-526cb0af2be3" providerId="AD" clId="Web-{260D29DF-CC36-05B3-B01E-485BF42966D9}" dt="2022-12-15T10:06:55.921" v="4"/>
          <ac:spMkLst>
            <pc:docMk/>
            <pc:sldMk cId="436094873" sldId="273"/>
            <ac:spMk id="3" creationId="{AD957B4D-12FE-03C6-0B9E-C732831C52BA}"/>
          </ac:spMkLst>
        </pc:spChg>
        <pc:spChg chg="mod">
          <ac:chgData name="Sian Shaw" userId="S::sian.shaw@westminster-abbey.org::cf930bf7-ba7f-4ec0-9225-526cb0af2be3" providerId="AD" clId="Web-{260D29DF-CC36-05B3-B01E-485BF42966D9}" dt="2022-12-15T10:09:06.833" v="5" actId="1076"/>
          <ac:spMkLst>
            <pc:docMk/>
            <pc:sldMk cId="436094873" sldId="273"/>
            <ac:spMk id="4" creationId="{16F877E0-8DF9-BDD9-A31E-0D634707E070}"/>
          </ac:spMkLst>
        </pc:spChg>
      </pc:sldChg>
      <pc:sldChg chg="modSp modNotes">
        <pc:chgData name="Sian Shaw" userId="S::sian.shaw@westminster-abbey.org::cf930bf7-ba7f-4ec0-9225-526cb0af2be3" providerId="AD" clId="Web-{260D29DF-CC36-05B3-B01E-485BF42966D9}" dt="2022-12-15T10:20:55.142" v="30"/>
        <pc:sldMkLst>
          <pc:docMk/>
          <pc:sldMk cId="3022548328" sldId="274"/>
        </pc:sldMkLst>
        <pc:picChg chg="mod">
          <ac:chgData name="Sian Shaw" userId="S::sian.shaw@westminster-abbey.org::cf930bf7-ba7f-4ec0-9225-526cb0af2be3" providerId="AD" clId="Web-{260D29DF-CC36-05B3-B01E-485BF42966D9}" dt="2022-12-15T10:17:47.931" v="22" actId="1076"/>
          <ac:picMkLst>
            <pc:docMk/>
            <pc:sldMk cId="3022548328" sldId="274"/>
            <ac:picMk id="4" creationId="{B8B87964-035B-5074-0B68-C27D4DA59998}"/>
          </ac:picMkLst>
        </pc:picChg>
        <pc:picChg chg="mod modCrop">
          <ac:chgData name="Sian Shaw" userId="S::sian.shaw@westminster-abbey.org::cf930bf7-ba7f-4ec0-9225-526cb0af2be3" providerId="AD" clId="Web-{260D29DF-CC36-05B3-B01E-485BF42966D9}" dt="2022-12-15T10:17:52.775" v="23" actId="1076"/>
          <ac:picMkLst>
            <pc:docMk/>
            <pc:sldMk cId="3022548328" sldId="274"/>
            <ac:picMk id="9" creationId="{87907E01-9C6E-5DFD-9A3C-0A75F33D2825}"/>
          </ac:picMkLst>
        </pc:picChg>
        <pc:picChg chg="mod modCrop">
          <ac:chgData name="Sian Shaw" userId="S::sian.shaw@westminster-abbey.org::cf930bf7-ba7f-4ec0-9225-526cb0af2be3" providerId="AD" clId="Web-{260D29DF-CC36-05B3-B01E-485BF42966D9}" dt="2022-12-15T10:17:54.994" v="24" actId="1076"/>
          <ac:picMkLst>
            <pc:docMk/>
            <pc:sldMk cId="3022548328" sldId="274"/>
            <ac:picMk id="11" creationId="{45D9FB1F-9D69-3315-2DCE-CF3F3C239B09}"/>
          </ac:picMkLst>
        </pc:picChg>
      </pc:sldChg>
      <pc:sldChg chg="modSp">
        <pc:chgData name="Sian Shaw" userId="S::sian.shaw@westminster-abbey.org::cf930bf7-ba7f-4ec0-9225-526cb0af2be3" providerId="AD" clId="Web-{260D29DF-CC36-05B3-B01E-485BF42966D9}" dt="2022-12-15T10:21:26.518" v="31" actId="14100"/>
        <pc:sldMkLst>
          <pc:docMk/>
          <pc:sldMk cId="2509242828" sldId="275"/>
        </pc:sldMkLst>
        <pc:picChg chg="mod">
          <ac:chgData name="Sian Shaw" userId="S::sian.shaw@westminster-abbey.org::cf930bf7-ba7f-4ec0-9225-526cb0af2be3" providerId="AD" clId="Web-{260D29DF-CC36-05B3-B01E-485BF42966D9}" dt="2022-12-15T10:21:26.518" v="31" actId="14100"/>
          <ac:picMkLst>
            <pc:docMk/>
            <pc:sldMk cId="2509242828" sldId="275"/>
            <ac:picMk id="6" creationId="{56DF4436-2A8E-A7FC-2EB2-A152133206EA}"/>
          </ac:picMkLst>
        </pc:picChg>
      </pc:sldChg>
      <pc:sldChg chg="modSp delCm modNotes">
        <pc:chgData name="Sian Shaw" userId="S::sian.shaw@westminster-abbey.org::cf930bf7-ba7f-4ec0-9225-526cb0af2be3" providerId="AD" clId="Web-{260D29DF-CC36-05B3-B01E-485BF42966D9}" dt="2022-12-15T10:33:43.016" v="58"/>
        <pc:sldMkLst>
          <pc:docMk/>
          <pc:sldMk cId="753144862" sldId="276"/>
        </pc:sldMkLst>
        <pc:picChg chg="mod">
          <ac:chgData name="Sian Shaw" userId="S::sian.shaw@westminster-abbey.org::cf930bf7-ba7f-4ec0-9225-526cb0af2be3" providerId="AD" clId="Web-{260D29DF-CC36-05B3-B01E-485BF42966D9}" dt="2022-12-15T10:29:11.708" v="45" actId="1076"/>
          <ac:picMkLst>
            <pc:docMk/>
            <pc:sldMk cId="753144862" sldId="276"/>
            <ac:picMk id="4" creationId="{975CA244-221C-9DA0-65EB-573C7DEF3375}"/>
          </ac:picMkLst>
        </pc:picChg>
      </pc:sldChg>
      <pc:sldChg chg="delSp modSp modNotes">
        <pc:chgData name="Sian Shaw" userId="S::sian.shaw@westminster-abbey.org::cf930bf7-ba7f-4ec0-9225-526cb0af2be3" providerId="AD" clId="Web-{260D29DF-CC36-05B3-B01E-485BF42966D9}" dt="2022-12-15T10:13:51.625" v="11"/>
        <pc:sldMkLst>
          <pc:docMk/>
          <pc:sldMk cId="998087137" sldId="277"/>
        </pc:sldMkLst>
        <pc:spChg chg="del mod">
          <ac:chgData name="Sian Shaw" userId="S::sian.shaw@westminster-abbey.org::cf930bf7-ba7f-4ec0-9225-526cb0af2be3" providerId="AD" clId="Web-{260D29DF-CC36-05B3-B01E-485BF42966D9}" dt="2022-12-15T10:11:01.462" v="7"/>
          <ac:spMkLst>
            <pc:docMk/>
            <pc:sldMk cId="998087137" sldId="277"/>
            <ac:spMk id="8" creationId="{FA2866A1-1536-0F0E-F61C-73925598346D}"/>
          </ac:spMkLst>
        </pc:spChg>
      </pc:sldChg>
      <pc:sldChg chg="modSp modNotes">
        <pc:chgData name="Sian Shaw" userId="S::sian.shaw@westminster-abbey.org::cf930bf7-ba7f-4ec0-9225-526cb0af2be3" providerId="AD" clId="Web-{260D29DF-CC36-05B3-B01E-485BF42966D9}" dt="2022-12-15T10:36:07.334" v="66"/>
        <pc:sldMkLst>
          <pc:docMk/>
          <pc:sldMk cId="2660658416" sldId="278"/>
        </pc:sldMkLst>
        <pc:picChg chg="mod">
          <ac:chgData name="Sian Shaw" userId="S::sian.shaw@westminster-abbey.org::cf930bf7-ba7f-4ec0-9225-526cb0af2be3" providerId="AD" clId="Web-{260D29DF-CC36-05B3-B01E-485BF42966D9}" dt="2022-12-15T10:33:48.735" v="60" actId="1076"/>
          <ac:picMkLst>
            <pc:docMk/>
            <pc:sldMk cId="2660658416" sldId="278"/>
            <ac:picMk id="6" creationId="{6919748A-2127-FF66-81CC-4732D6F7CCE9}"/>
          </ac:picMkLst>
        </pc:picChg>
        <pc:picChg chg="mod">
          <ac:chgData name="Sian Shaw" userId="S::sian.shaw@westminster-abbey.org::cf930bf7-ba7f-4ec0-9225-526cb0af2be3" providerId="AD" clId="Web-{260D29DF-CC36-05B3-B01E-485BF42966D9}" dt="2022-12-15T10:33:51.579" v="62" actId="14100"/>
          <ac:picMkLst>
            <pc:docMk/>
            <pc:sldMk cId="2660658416" sldId="278"/>
            <ac:picMk id="10" creationId="{FE15044F-433C-84FF-148F-3D7C1106CA6A}"/>
          </ac:picMkLst>
        </pc:picChg>
      </pc:sldChg>
      <pc:sldChg chg="modNotes">
        <pc:chgData name="Sian Shaw" userId="S::sian.shaw@westminster-abbey.org::cf930bf7-ba7f-4ec0-9225-526cb0af2be3" providerId="AD" clId="Web-{260D29DF-CC36-05B3-B01E-485BF42966D9}" dt="2022-12-15T10:36:49.617" v="74"/>
        <pc:sldMkLst>
          <pc:docMk/>
          <pc:sldMk cId="3037473972" sldId="279"/>
        </pc:sldMkLst>
      </pc:sldChg>
      <pc:sldChg chg="addSp delSp modSp">
        <pc:chgData name="Sian Shaw" userId="S::sian.shaw@westminster-abbey.org::cf930bf7-ba7f-4ec0-9225-526cb0af2be3" providerId="AD" clId="Web-{260D29DF-CC36-05B3-B01E-485BF42966D9}" dt="2022-12-15T10:51:05.633" v="100" actId="1076"/>
        <pc:sldMkLst>
          <pc:docMk/>
          <pc:sldMk cId="1722931653" sldId="282"/>
        </pc:sldMkLst>
        <pc:picChg chg="add del mod">
          <ac:chgData name="Sian Shaw" userId="S::sian.shaw@westminster-abbey.org::cf930bf7-ba7f-4ec0-9225-526cb0af2be3" providerId="AD" clId="Web-{260D29DF-CC36-05B3-B01E-485BF42966D9}" dt="2022-12-15T10:48:38.864" v="87"/>
          <ac:picMkLst>
            <pc:docMk/>
            <pc:sldMk cId="1722931653" sldId="282"/>
            <ac:picMk id="3" creationId="{696C9133-2791-3646-08CC-AAB4FEE5966C}"/>
          </ac:picMkLst>
        </pc:picChg>
        <pc:picChg chg="add del mod">
          <ac:chgData name="Sian Shaw" userId="S::sian.shaw@westminster-abbey.org::cf930bf7-ba7f-4ec0-9225-526cb0af2be3" providerId="AD" clId="Web-{260D29DF-CC36-05B3-B01E-485BF42966D9}" dt="2022-12-15T10:48:38.864" v="86"/>
          <ac:picMkLst>
            <pc:docMk/>
            <pc:sldMk cId="1722931653" sldId="282"/>
            <ac:picMk id="4" creationId="{F98E1E2D-FA76-7BB8-64DE-67B563FB9336}"/>
          </ac:picMkLst>
        </pc:picChg>
        <pc:picChg chg="add mod">
          <ac:chgData name="Sian Shaw" userId="S::sian.shaw@westminster-abbey.org::cf930bf7-ba7f-4ec0-9225-526cb0af2be3" providerId="AD" clId="Web-{260D29DF-CC36-05B3-B01E-485BF42966D9}" dt="2022-12-15T10:51:05.633" v="100" actId="1076"/>
          <ac:picMkLst>
            <pc:docMk/>
            <pc:sldMk cId="1722931653" sldId="282"/>
            <ac:picMk id="6" creationId="{5DCC3ACD-8323-856F-3A80-ECB3A7040A35}"/>
          </ac:picMkLst>
        </pc:picChg>
        <pc:picChg chg="add mod">
          <ac:chgData name="Sian Shaw" userId="S::sian.shaw@westminster-abbey.org::cf930bf7-ba7f-4ec0-9225-526cb0af2be3" providerId="AD" clId="Web-{260D29DF-CC36-05B3-B01E-485BF42966D9}" dt="2022-12-15T10:51:04.539" v="99" actId="1076"/>
          <ac:picMkLst>
            <pc:docMk/>
            <pc:sldMk cId="1722931653" sldId="282"/>
            <ac:picMk id="9" creationId="{DCE5BEF0-0B3F-0928-8042-EE2EF08930C4}"/>
          </ac:picMkLst>
        </pc:picChg>
        <pc:picChg chg="del">
          <ac:chgData name="Sian Shaw" userId="S::sian.shaw@westminster-abbey.org::cf930bf7-ba7f-4ec0-9225-526cb0af2be3" providerId="AD" clId="Web-{260D29DF-CC36-05B3-B01E-485BF42966D9}" dt="2022-12-15T10:48:33.708" v="75"/>
          <ac:picMkLst>
            <pc:docMk/>
            <pc:sldMk cId="1722931653" sldId="282"/>
            <ac:picMk id="10" creationId="{38DD02AE-1B2B-02F3-E5B4-CB875012F7D6}"/>
          </ac:picMkLst>
        </pc:picChg>
      </pc:sldChg>
      <pc:sldChg chg="delCm">
        <pc:chgData name="Sian Shaw" userId="S::sian.shaw@westminster-abbey.org::cf930bf7-ba7f-4ec0-9225-526cb0af2be3" providerId="AD" clId="Web-{260D29DF-CC36-05B3-B01E-485BF42966D9}" dt="2022-12-15T10:52:57.808" v="101"/>
        <pc:sldMkLst>
          <pc:docMk/>
          <pc:sldMk cId="1587611620" sldId="283"/>
        </pc:sldMkLst>
      </pc:sldChg>
      <pc:sldChg chg="modNotes">
        <pc:chgData name="Sian Shaw" userId="S::sian.shaw@westminster-abbey.org::cf930bf7-ba7f-4ec0-9225-526cb0af2be3" providerId="AD" clId="Web-{260D29DF-CC36-05B3-B01E-485BF42966D9}" dt="2022-12-15T10:54:03.092" v="103"/>
        <pc:sldMkLst>
          <pc:docMk/>
          <pc:sldMk cId="69308651" sldId="285"/>
        </pc:sldMkLst>
      </pc:sldChg>
    </pc:docChg>
  </pc:docChgLst>
  <pc:docChgLst>
    <pc:chgData name="Laura Arends" userId="S::laura.arends@westminster-abbey.org::a1c91e67-eed6-4549-a4b2-f1951bd78e56" providerId="AD" clId="Web-{F02BEC58-CB5C-DB7D-D870-49156AD8E286}"/>
    <pc:docChg chg="addSld modSld">
      <pc:chgData name="Laura Arends" userId="S::laura.arends@westminster-abbey.org::a1c91e67-eed6-4549-a4b2-f1951bd78e56" providerId="AD" clId="Web-{F02BEC58-CB5C-DB7D-D870-49156AD8E286}" dt="2022-10-19T14:50:23.997" v="259" actId="20577"/>
      <pc:docMkLst>
        <pc:docMk/>
      </pc:docMkLst>
    </pc:docChg>
  </pc:docChgLst>
  <pc:docChgLst>
    <pc:chgData name="Sophie Holland" userId="S::sophie.holland@westminster-abbey.org::973f5038-f617-450a-8546-88bc9d3463c3" providerId="AD" clId="Web-{6F50FFEB-1859-54CA-F29C-14402522736F}"/>
    <pc:docChg chg="modSld">
      <pc:chgData name="Sophie Holland" userId="S::sophie.holland@westminster-abbey.org::973f5038-f617-450a-8546-88bc9d3463c3" providerId="AD" clId="Web-{6F50FFEB-1859-54CA-F29C-14402522736F}" dt="2022-11-28T17:23:52.241" v="11"/>
      <pc:docMkLst>
        <pc:docMk/>
      </pc:docMkLst>
    </pc:docChg>
  </pc:docChgLst>
  <pc:docChgLst>
    <pc:chgData name="Sophie Holland" userId="S::sophie.holland@westminster-abbey.org::973f5038-f617-450a-8546-88bc9d3463c3" providerId="AD" clId="Web-{21E35898-8C88-78B0-8C07-D8166309C3EA}"/>
    <pc:docChg chg="addSld delSld modSld sldOrd">
      <pc:chgData name="Sophie Holland" userId="S::sophie.holland@westminster-abbey.org::973f5038-f617-450a-8546-88bc9d3463c3" providerId="AD" clId="Web-{21E35898-8C88-78B0-8C07-D8166309C3EA}" dt="2022-11-28T17:20:37.624" v="36"/>
      <pc:docMkLst>
        <pc:docMk/>
      </pc:docMkLst>
    </pc:docChg>
  </pc:docChgLst>
  <pc:docChgLst>
    <pc:chgData name="Laura Arends" userId="S::laura.arends@westminster-abbey.org::a1c91e67-eed6-4549-a4b2-f1951bd78e56" providerId="AD" clId="Web-{AC969146-166F-E117-4CBF-CBDFA499FAA6}"/>
    <pc:docChg chg="modSld">
      <pc:chgData name="Laura Arends" userId="S::laura.arends@westminster-abbey.org::a1c91e67-eed6-4549-a4b2-f1951bd78e56" providerId="AD" clId="Web-{AC969146-166F-E117-4CBF-CBDFA499FAA6}" dt="2022-10-19T13:37:08.533" v="400" actId="20577"/>
      <pc:docMkLst>
        <pc:docMk/>
      </pc:docMkLst>
    </pc:docChg>
  </pc:docChgLst>
  <pc:docChgLst>
    <pc:chgData name="Sian Shaw" userId="S::sian.shaw@westminster-abbey.org::cf930bf7-ba7f-4ec0-9225-526cb0af2be3" providerId="AD" clId="Web-{20B81000-7B2B-8C3E-F71D-02CBA1771EB3}"/>
    <pc:docChg chg="mod">
      <pc:chgData name="Sian Shaw" userId="S::sian.shaw@westminster-abbey.org::cf930bf7-ba7f-4ec0-9225-526cb0af2be3" providerId="AD" clId="Web-{20B81000-7B2B-8C3E-F71D-02CBA1771EB3}" dt="2022-11-24T10:58:48.189" v="1"/>
      <pc:docMkLst>
        <pc:docMk/>
      </pc:docMkLst>
    </pc:docChg>
  </pc:docChgLst>
  <pc:docChgLst>
    <pc:chgData name="Sian Shaw" userId="S::sian.shaw@westminster-abbey.org::cf930bf7-ba7f-4ec0-9225-526cb0af2be3" providerId="AD" clId="Web-{CDFA5651-2906-E51C-C8A1-54CE5DED8E05}"/>
    <pc:docChg chg="modSld">
      <pc:chgData name="Sian Shaw" userId="S::sian.shaw@westminster-abbey.org::cf930bf7-ba7f-4ec0-9225-526cb0af2be3" providerId="AD" clId="Web-{CDFA5651-2906-E51C-C8A1-54CE5DED8E05}" dt="2022-12-02T10:58:32.243" v="866" actId="14100"/>
      <pc:docMkLst>
        <pc:docMk/>
      </pc:docMkLst>
      <pc:sldChg chg="modSp">
        <pc:chgData name="Sian Shaw" userId="S::sian.shaw@westminster-abbey.org::cf930bf7-ba7f-4ec0-9225-526cb0af2be3" providerId="AD" clId="Web-{CDFA5651-2906-E51C-C8A1-54CE5DED8E05}" dt="2022-12-02T09:26:54.400" v="11" actId="20577"/>
        <pc:sldMkLst>
          <pc:docMk/>
          <pc:sldMk cId="2135299990" sldId="272"/>
        </pc:sldMkLst>
        <pc:spChg chg="mod">
          <ac:chgData name="Sian Shaw" userId="S::sian.shaw@westminster-abbey.org::cf930bf7-ba7f-4ec0-9225-526cb0af2be3" providerId="AD" clId="Web-{CDFA5651-2906-E51C-C8A1-54CE5DED8E05}" dt="2022-12-02T09:26:54.400" v="11" actId="20577"/>
          <ac:spMkLst>
            <pc:docMk/>
            <pc:sldMk cId="2135299990" sldId="272"/>
            <ac:spMk id="11" creationId="{9DC6E8CD-F385-1742-8A3A-93E1A6C062FE}"/>
          </ac:spMkLst>
        </pc:spChg>
      </pc:sldChg>
      <pc:sldChg chg="addSp modSp modNotes">
        <pc:chgData name="Sian Shaw" userId="S::sian.shaw@westminster-abbey.org::cf930bf7-ba7f-4ec0-9225-526cb0af2be3" providerId="AD" clId="Web-{CDFA5651-2906-E51C-C8A1-54CE5DED8E05}" dt="2022-12-02T09:47:16.742" v="439"/>
        <pc:sldMkLst>
          <pc:docMk/>
          <pc:sldMk cId="436094873" sldId="273"/>
        </pc:sldMkLst>
        <pc:spChg chg="add mod">
          <ac:chgData name="Sian Shaw" userId="S::sian.shaw@westminster-abbey.org::cf930bf7-ba7f-4ec0-9225-526cb0af2be3" providerId="AD" clId="Web-{CDFA5651-2906-E51C-C8A1-54CE5DED8E05}" dt="2022-12-02T09:31:51.703" v="189" actId="20577"/>
          <ac:spMkLst>
            <pc:docMk/>
            <pc:sldMk cId="436094873" sldId="273"/>
            <ac:spMk id="3" creationId="{AD957B4D-12FE-03C6-0B9E-C732831C52BA}"/>
          </ac:spMkLst>
        </pc:spChg>
        <pc:spChg chg="add mod">
          <ac:chgData name="Sian Shaw" userId="S::sian.shaw@westminster-abbey.org::cf930bf7-ba7f-4ec0-9225-526cb0af2be3" providerId="AD" clId="Web-{CDFA5651-2906-E51C-C8A1-54CE5DED8E05}" dt="2022-12-02T09:46:03.081" v="396" actId="14100"/>
          <ac:spMkLst>
            <pc:docMk/>
            <pc:sldMk cId="436094873" sldId="273"/>
            <ac:spMk id="4" creationId="{16F877E0-8DF9-BDD9-A31E-0D634707E070}"/>
          </ac:spMkLst>
        </pc:spChg>
        <pc:spChg chg="mod">
          <ac:chgData name="Sian Shaw" userId="S::sian.shaw@westminster-abbey.org::cf930bf7-ba7f-4ec0-9225-526cb0af2be3" providerId="AD" clId="Web-{CDFA5651-2906-E51C-C8A1-54CE5DED8E05}" dt="2022-12-02T09:42:44.097" v="388" actId="14100"/>
          <ac:spMkLst>
            <pc:docMk/>
            <pc:sldMk cId="436094873" sldId="273"/>
            <ac:spMk id="8" creationId="{FA2866A1-1536-0F0E-F61C-73925598346D}"/>
          </ac:spMkLst>
        </pc:spChg>
        <pc:picChg chg="add mod">
          <ac:chgData name="Sian Shaw" userId="S::sian.shaw@westminster-abbey.org::cf930bf7-ba7f-4ec0-9225-526cb0af2be3" providerId="AD" clId="Web-{CDFA5651-2906-E51C-C8A1-54CE5DED8E05}" dt="2022-12-02T09:46:01.034" v="395" actId="1076"/>
          <ac:picMkLst>
            <pc:docMk/>
            <pc:sldMk cId="436094873" sldId="273"/>
            <ac:picMk id="6" creationId="{E9CDBBC3-D147-680D-4EBF-EA6529DF160C}"/>
          </ac:picMkLst>
        </pc:picChg>
      </pc:sldChg>
      <pc:sldChg chg="modNotes">
        <pc:chgData name="Sian Shaw" userId="S::sian.shaw@westminster-abbey.org::cf930bf7-ba7f-4ec0-9225-526cb0af2be3" providerId="AD" clId="Web-{CDFA5651-2906-E51C-C8A1-54CE5DED8E05}" dt="2022-12-02T09:50:10.928" v="533"/>
        <pc:sldMkLst>
          <pc:docMk/>
          <pc:sldMk cId="3022548328" sldId="274"/>
        </pc:sldMkLst>
      </pc:sldChg>
      <pc:sldChg chg="modSp modNotes">
        <pc:chgData name="Sian Shaw" userId="S::sian.shaw@westminster-abbey.org::cf930bf7-ba7f-4ec0-9225-526cb0af2be3" providerId="AD" clId="Web-{CDFA5651-2906-E51C-C8A1-54CE5DED8E05}" dt="2022-12-02T09:50:38.226" v="543" actId="1076"/>
        <pc:sldMkLst>
          <pc:docMk/>
          <pc:sldMk cId="2509242828" sldId="275"/>
        </pc:sldMkLst>
        <pc:picChg chg="mod">
          <ac:chgData name="Sian Shaw" userId="S::sian.shaw@westminster-abbey.org::cf930bf7-ba7f-4ec0-9225-526cb0af2be3" providerId="AD" clId="Web-{CDFA5651-2906-E51C-C8A1-54CE5DED8E05}" dt="2022-12-02T09:50:38.226" v="543" actId="1076"/>
          <ac:picMkLst>
            <pc:docMk/>
            <pc:sldMk cId="2509242828" sldId="275"/>
            <ac:picMk id="6" creationId="{56DF4436-2A8E-A7FC-2EB2-A152133206EA}"/>
          </ac:picMkLst>
        </pc:picChg>
      </pc:sldChg>
      <pc:sldChg chg="addCm modCm modNotes">
        <pc:chgData name="Sian Shaw" userId="S::sian.shaw@westminster-abbey.org::cf930bf7-ba7f-4ec0-9225-526cb0af2be3" providerId="AD" clId="Web-{CDFA5651-2906-E51C-C8A1-54CE5DED8E05}" dt="2022-12-02T09:56:57.240" v="551"/>
        <pc:sldMkLst>
          <pc:docMk/>
          <pc:sldMk cId="753144862" sldId="276"/>
        </pc:sldMkLst>
      </pc:sldChg>
      <pc:sldChg chg="delSp modSp addAnim modAnim modNotes">
        <pc:chgData name="Sian Shaw" userId="S::sian.shaw@westminster-abbey.org::cf930bf7-ba7f-4ec0-9225-526cb0af2be3" providerId="AD" clId="Web-{CDFA5651-2906-E51C-C8A1-54CE5DED8E05}" dt="2022-12-02T09:49:36.300" v="515"/>
        <pc:sldMkLst>
          <pc:docMk/>
          <pc:sldMk cId="998087137" sldId="277"/>
        </pc:sldMkLst>
        <pc:spChg chg="del">
          <ac:chgData name="Sian Shaw" userId="S::sian.shaw@westminster-abbey.org::cf930bf7-ba7f-4ec0-9225-526cb0af2be3" providerId="AD" clId="Web-{CDFA5651-2906-E51C-C8A1-54CE5DED8E05}" dt="2022-12-02T09:48:40.186" v="456"/>
          <ac:spMkLst>
            <pc:docMk/>
            <pc:sldMk cId="998087137" sldId="277"/>
            <ac:spMk id="9" creationId="{1E27BB49-5BEC-6564-AE27-3B06E83DBDCD}"/>
          </ac:spMkLst>
        </pc:spChg>
        <pc:picChg chg="mod">
          <ac:chgData name="Sian Shaw" userId="S::sian.shaw@westminster-abbey.org::cf930bf7-ba7f-4ec0-9225-526cb0af2be3" providerId="AD" clId="Web-{CDFA5651-2906-E51C-C8A1-54CE5DED8E05}" dt="2022-12-02T09:48:49.046" v="459" actId="14100"/>
          <ac:picMkLst>
            <pc:docMk/>
            <pc:sldMk cId="998087137" sldId="277"/>
            <ac:picMk id="4" creationId="{E4FECF98-D21F-860D-7B5B-E1E75A161A60}"/>
          </ac:picMkLst>
        </pc:picChg>
      </pc:sldChg>
      <pc:sldChg chg="delAnim modNotes">
        <pc:chgData name="Sian Shaw" userId="S::sian.shaw@westminster-abbey.org::cf930bf7-ba7f-4ec0-9225-526cb0af2be3" providerId="AD" clId="Web-{CDFA5651-2906-E51C-C8A1-54CE5DED8E05}" dt="2022-12-02T09:57:04.912" v="553"/>
        <pc:sldMkLst>
          <pc:docMk/>
          <pc:sldMk cId="2660658416" sldId="278"/>
        </pc:sldMkLst>
      </pc:sldChg>
      <pc:sldChg chg="modSp modNotes">
        <pc:chgData name="Sian Shaw" userId="S::sian.shaw@westminster-abbey.org::cf930bf7-ba7f-4ec0-9225-526cb0af2be3" providerId="AD" clId="Web-{CDFA5651-2906-E51C-C8A1-54CE5DED8E05}" dt="2022-12-02T09:57:58.557" v="587" actId="1076"/>
        <pc:sldMkLst>
          <pc:docMk/>
          <pc:sldMk cId="3037473972" sldId="279"/>
        </pc:sldMkLst>
        <pc:picChg chg="mod">
          <ac:chgData name="Sian Shaw" userId="S::sian.shaw@westminster-abbey.org::cf930bf7-ba7f-4ec0-9225-526cb0af2be3" providerId="AD" clId="Web-{CDFA5651-2906-E51C-C8A1-54CE5DED8E05}" dt="2022-12-02T09:57:58.557" v="587" actId="1076"/>
          <ac:picMkLst>
            <pc:docMk/>
            <pc:sldMk cId="3037473972" sldId="279"/>
            <ac:picMk id="4" creationId="{B421713D-39D9-04A9-7253-0904F7812FAF}"/>
          </ac:picMkLst>
        </pc:picChg>
      </pc:sldChg>
      <pc:sldChg chg="addSp delSp modSp delCm modNotes">
        <pc:chgData name="Sian Shaw" userId="S::sian.shaw@westminster-abbey.org::cf930bf7-ba7f-4ec0-9225-526cb0af2be3" providerId="AD" clId="Web-{CDFA5651-2906-E51C-C8A1-54CE5DED8E05}" dt="2022-12-02T10:04:51.401" v="770"/>
        <pc:sldMkLst>
          <pc:docMk/>
          <pc:sldMk cId="1414612706" sldId="280"/>
        </pc:sldMkLst>
        <pc:spChg chg="del mod">
          <ac:chgData name="Sian Shaw" userId="S::sian.shaw@westminster-abbey.org::cf930bf7-ba7f-4ec0-9225-526cb0af2be3" providerId="AD" clId="Web-{CDFA5651-2906-E51C-C8A1-54CE5DED8E05}" dt="2022-12-02T10:02:21.655" v="709"/>
          <ac:spMkLst>
            <pc:docMk/>
            <pc:sldMk cId="1414612706" sldId="280"/>
            <ac:spMk id="4" creationId="{E4F7DEB8-5D6B-12C4-3601-E4D24B8A3CAC}"/>
          </ac:spMkLst>
        </pc:spChg>
        <pc:spChg chg="add del mod">
          <ac:chgData name="Sian Shaw" userId="S::sian.shaw@westminster-abbey.org::cf930bf7-ba7f-4ec0-9225-526cb0af2be3" providerId="AD" clId="Web-{CDFA5651-2906-E51C-C8A1-54CE5DED8E05}" dt="2022-12-02T10:02:25.280" v="710"/>
          <ac:spMkLst>
            <pc:docMk/>
            <pc:sldMk cId="1414612706" sldId="280"/>
            <ac:spMk id="6" creationId="{A6D9A6A1-6D95-BCC2-8C55-5E772A42E293}"/>
          </ac:spMkLst>
        </pc:spChg>
        <pc:spChg chg="del mod">
          <ac:chgData name="Sian Shaw" userId="S::sian.shaw@westminster-abbey.org::cf930bf7-ba7f-4ec0-9225-526cb0af2be3" providerId="AD" clId="Web-{CDFA5651-2906-E51C-C8A1-54CE5DED8E05}" dt="2022-12-02T10:02:20.577" v="708"/>
          <ac:spMkLst>
            <pc:docMk/>
            <pc:sldMk cId="1414612706" sldId="280"/>
            <ac:spMk id="11" creationId="{0724A635-8C9F-4D3A-E927-52EF9735EDB4}"/>
          </ac:spMkLst>
        </pc:spChg>
        <pc:picChg chg="mod">
          <ac:chgData name="Sian Shaw" userId="S::sian.shaw@westminster-abbey.org::cf930bf7-ba7f-4ec0-9225-526cb0af2be3" providerId="AD" clId="Web-{CDFA5651-2906-E51C-C8A1-54CE5DED8E05}" dt="2022-12-02T10:01:32.620" v="619" actId="1076"/>
          <ac:picMkLst>
            <pc:docMk/>
            <pc:sldMk cId="1414612706" sldId="280"/>
            <ac:picMk id="13" creationId="{9BC945CC-06D9-1D8C-031D-6F6D84C916D0}"/>
          </ac:picMkLst>
        </pc:picChg>
      </pc:sldChg>
      <pc:sldChg chg="modSp modNotes">
        <pc:chgData name="Sian Shaw" userId="S::sian.shaw@westminster-abbey.org::cf930bf7-ba7f-4ec0-9225-526cb0af2be3" providerId="AD" clId="Web-{CDFA5651-2906-E51C-C8A1-54CE5DED8E05}" dt="2022-12-02T10:21:39.243" v="835" actId="1076"/>
        <pc:sldMkLst>
          <pc:docMk/>
          <pc:sldMk cId="1722931653" sldId="282"/>
        </pc:sldMkLst>
        <pc:spChg chg="mod">
          <ac:chgData name="Sian Shaw" userId="S::sian.shaw@westminster-abbey.org::cf930bf7-ba7f-4ec0-9225-526cb0af2be3" providerId="AD" clId="Web-{CDFA5651-2906-E51C-C8A1-54CE5DED8E05}" dt="2022-12-02T10:21:32.742" v="832" actId="20577"/>
          <ac:spMkLst>
            <pc:docMk/>
            <pc:sldMk cId="1722931653" sldId="282"/>
            <ac:spMk id="12" creationId="{BF3A68EC-D1C4-C7E9-A491-DA8541F0B38A}"/>
          </ac:spMkLst>
        </pc:spChg>
        <pc:picChg chg="mod">
          <ac:chgData name="Sian Shaw" userId="S::sian.shaw@westminster-abbey.org::cf930bf7-ba7f-4ec0-9225-526cb0af2be3" providerId="AD" clId="Web-{CDFA5651-2906-E51C-C8A1-54CE5DED8E05}" dt="2022-12-02T10:21:39.243" v="835" actId="1076"/>
          <ac:picMkLst>
            <pc:docMk/>
            <pc:sldMk cId="1722931653" sldId="282"/>
            <ac:picMk id="10" creationId="{38DD02AE-1B2B-02F3-E5B4-CB875012F7D6}"/>
          </ac:picMkLst>
        </pc:picChg>
      </pc:sldChg>
      <pc:sldChg chg="addSp delSp modSp addCm modNotes">
        <pc:chgData name="Sian Shaw" userId="S::sian.shaw@westminster-abbey.org::cf930bf7-ba7f-4ec0-9225-526cb0af2be3" providerId="AD" clId="Web-{CDFA5651-2906-E51C-C8A1-54CE5DED8E05}" dt="2022-12-02T10:57:42.005" v="839"/>
        <pc:sldMkLst>
          <pc:docMk/>
          <pc:sldMk cId="1587611620" sldId="283"/>
        </pc:sldMkLst>
        <pc:picChg chg="add mod">
          <ac:chgData name="Sian Shaw" userId="S::sian.shaw@westminster-abbey.org::cf930bf7-ba7f-4ec0-9225-526cb0af2be3" providerId="AD" clId="Web-{CDFA5651-2906-E51C-C8A1-54CE5DED8E05}" dt="2022-12-02T10:57:12.284" v="838" actId="1076"/>
          <ac:picMkLst>
            <pc:docMk/>
            <pc:sldMk cId="1587611620" sldId="283"/>
            <ac:picMk id="4" creationId="{A327D7F3-CB3E-0ECC-07C2-C4779282966C}"/>
          </ac:picMkLst>
        </pc:picChg>
        <pc:picChg chg="del">
          <ac:chgData name="Sian Shaw" userId="S::sian.shaw@westminster-abbey.org::cf930bf7-ba7f-4ec0-9225-526cb0af2be3" providerId="AD" clId="Web-{CDFA5651-2906-E51C-C8A1-54CE5DED8E05}" dt="2022-12-02T10:57:09.143" v="836"/>
          <ac:picMkLst>
            <pc:docMk/>
            <pc:sldMk cId="1587611620" sldId="283"/>
            <ac:picMk id="10" creationId="{38DD02AE-1B2B-02F3-E5B4-CB875012F7D6}"/>
          </ac:picMkLst>
        </pc:picChg>
      </pc:sldChg>
      <pc:sldChg chg="modSp modNotes">
        <pc:chgData name="Sian Shaw" userId="S::sian.shaw@westminster-abbey.org::cf930bf7-ba7f-4ec0-9225-526cb0af2be3" providerId="AD" clId="Web-{CDFA5651-2906-E51C-C8A1-54CE5DED8E05}" dt="2022-12-02T10:57:58.678" v="846"/>
        <pc:sldMkLst>
          <pc:docMk/>
          <pc:sldMk cId="421158707" sldId="284"/>
        </pc:sldMkLst>
        <pc:spChg chg="mod">
          <ac:chgData name="Sian Shaw" userId="S::sian.shaw@westminster-abbey.org::cf930bf7-ba7f-4ec0-9225-526cb0af2be3" providerId="AD" clId="Web-{CDFA5651-2906-E51C-C8A1-54CE5DED8E05}" dt="2022-12-02T10:57:53.412" v="842" actId="20577"/>
          <ac:spMkLst>
            <pc:docMk/>
            <pc:sldMk cId="421158707" sldId="284"/>
            <ac:spMk id="3" creationId="{353740B2-A103-A2A7-DB4B-F04E8797F18A}"/>
          </ac:spMkLst>
        </pc:spChg>
      </pc:sldChg>
      <pc:sldChg chg="modSp modNotes">
        <pc:chgData name="Sian Shaw" userId="S::sian.shaw@westminster-abbey.org::cf930bf7-ba7f-4ec0-9225-526cb0af2be3" providerId="AD" clId="Web-{CDFA5651-2906-E51C-C8A1-54CE5DED8E05}" dt="2022-12-02T10:58:32.243" v="866" actId="14100"/>
        <pc:sldMkLst>
          <pc:docMk/>
          <pc:sldMk cId="69308651" sldId="285"/>
        </pc:sldMkLst>
        <pc:spChg chg="mod">
          <ac:chgData name="Sian Shaw" userId="S::sian.shaw@westminster-abbey.org::cf930bf7-ba7f-4ec0-9225-526cb0af2be3" providerId="AD" clId="Web-{CDFA5651-2906-E51C-C8A1-54CE5DED8E05}" dt="2022-12-02T10:58:32.243" v="866" actId="14100"/>
          <ac:spMkLst>
            <pc:docMk/>
            <pc:sldMk cId="69308651" sldId="285"/>
            <ac:spMk id="10" creationId="{20BB6F03-E0CD-9B7A-0AB7-D0EE8130FFC9}"/>
          </ac:spMkLst>
        </pc:spChg>
      </pc:sldChg>
      <pc:sldChg chg="delSp modSp">
        <pc:chgData name="Sian Shaw" userId="S::sian.shaw@westminster-abbey.org::cf930bf7-ba7f-4ec0-9225-526cb0af2be3" providerId="AD" clId="Web-{CDFA5651-2906-E51C-C8A1-54CE5DED8E05}" dt="2022-12-02T09:23:11.179" v="8" actId="14100"/>
        <pc:sldMkLst>
          <pc:docMk/>
          <pc:sldMk cId="866617704" sldId="288"/>
        </pc:sldMkLst>
        <pc:spChg chg="mod">
          <ac:chgData name="Sian Shaw" userId="S::sian.shaw@westminster-abbey.org::cf930bf7-ba7f-4ec0-9225-526cb0af2be3" providerId="AD" clId="Web-{CDFA5651-2906-E51C-C8A1-54CE5DED8E05}" dt="2022-12-02T09:23:11.179" v="8" actId="14100"/>
          <ac:spMkLst>
            <pc:docMk/>
            <pc:sldMk cId="866617704" sldId="288"/>
            <ac:spMk id="12" creationId="{6CF65E00-047D-483E-A24B-DF2BDE16F968}"/>
          </ac:spMkLst>
        </pc:spChg>
        <pc:spChg chg="del">
          <ac:chgData name="Sian Shaw" userId="S::sian.shaw@westminster-abbey.org::cf930bf7-ba7f-4ec0-9225-526cb0af2be3" providerId="AD" clId="Web-{CDFA5651-2906-E51C-C8A1-54CE5DED8E05}" dt="2022-12-02T09:23:04.820" v="6"/>
          <ac:spMkLst>
            <pc:docMk/>
            <pc:sldMk cId="866617704" sldId="288"/>
            <ac:spMk id="14" creationId="{9F961F82-C031-4D1D-8500-F2089823C4A6}"/>
          </ac:spMkLst>
        </pc:spChg>
      </pc:sldChg>
    </pc:docChg>
  </pc:docChgLst>
  <pc:docChgLst>
    <pc:chgData name="Sophie Holland" userId="S::sophie.holland@westminster-abbey.org::973f5038-f617-450a-8546-88bc9d3463c3" providerId="AD" clId="Web-{A182287A-64EF-B6E3-1F12-3133CF7C48C9}"/>
    <pc:docChg chg="modSld">
      <pc:chgData name="Sophie Holland" userId="S::sophie.holland@westminster-abbey.org::973f5038-f617-450a-8546-88bc9d3463c3" providerId="AD" clId="Web-{A182287A-64EF-B6E3-1F12-3133CF7C48C9}" dt="2022-11-30T10:35:23.328" v="73" actId="1076"/>
      <pc:docMkLst>
        <pc:docMk/>
      </pc:docMkLst>
      <pc:sldChg chg="modNotes">
        <pc:chgData name="Sophie Holland" userId="S::sophie.holland@westminster-abbey.org::973f5038-f617-450a-8546-88bc9d3463c3" providerId="AD" clId="Web-{A182287A-64EF-B6E3-1F12-3133CF7C48C9}" dt="2022-11-30T10:27:44.179" v="41"/>
        <pc:sldMkLst>
          <pc:docMk/>
          <pc:sldMk cId="3022548328" sldId="274"/>
        </pc:sldMkLst>
      </pc:sldChg>
      <pc:sldChg chg="modSp">
        <pc:chgData name="Sophie Holland" userId="S::sophie.holland@westminster-abbey.org::973f5038-f617-450a-8546-88bc9d3463c3" providerId="AD" clId="Web-{A182287A-64EF-B6E3-1F12-3133CF7C48C9}" dt="2022-11-30T10:27:09.381" v="39" actId="1076"/>
        <pc:sldMkLst>
          <pc:docMk/>
          <pc:sldMk cId="998087137" sldId="277"/>
        </pc:sldMkLst>
        <pc:spChg chg="mod">
          <ac:chgData name="Sophie Holland" userId="S::sophie.holland@westminster-abbey.org::973f5038-f617-450a-8546-88bc9d3463c3" providerId="AD" clId="Web-{A182287A-64EF-B6E3-1F12-3133CF7C48C9}" dt="2022-11-30T10:25:03.082" v="8" actId="20577"/>
          <ac:spMkLst>
            <pc:docMk/>
            <pc:sldMk cId="998087137" sldId="277"/>
            <ac:spMk id="11" creationId="{BF117EAB-1EE3-09D7-F852-AA55AC3D0CDA}"/>
          </ac:spMkLst>
        </pc:spChg>
        <pc:spChg chg="mod">
          <ac:chgData name="Sophie Holland" userId="S::sophie.holland@westminster-abbey.org::973f5038-f617-450a-8546-88bc9d3463c3" providerId="AD" clId="Web-{A182287A-64EF-B6E3-1F12-3133CF7C48C9}" dt="2022-11-30T10:27:03.865" v="37" actId="1076"/>
          <ac:spMkLst>
            <pc:docMk/>
            <pc:sldMk cId="998087137" sldId="277"/>
            <ac:spMk id="13" creationId="{90DD4EA6-2025-1055-210D-C38481AC386E}"/>
          </ac:spMkLst>
        </pc:spChg>
        <pc:spChg chg="mod">
          <ac:chgData name="Sophie Holland" userId="S::sophie.holland@westminster-abbey.org::973f5038-f617-450a-8546-88bc9d3463c3" providerId="AD" clId="Web-{A182287A-64EF-B6E3-1F12-3133CF7C48C9}" dt="2022-11-30T10:27:02.209" v="36" actId="1076"/>
          <ac:spMkLst>
            <pc:docMk/>
            <pc:sldMk cId="998087137" sldId="277"/>
            <ac:spMk id="15" creationId="{6500E889-8B37-A8DB-604F-92F28AA7CA6F}"/>
          </ac:spMkLst>
        </pc:spChg>
        <pc:spChg chg="mod">
          <ac:chgData name="Sophie Holland" userId="S::sophie.holland@westminster-abbey.org::973f5038-f617-450a-8546-88bc9d3463c3" providerId="AD" clId="Web-{A182287A-64EF-B6E3-1F12-3133CF7C48C9}" dt="2022-11-30T10:27:09.381" v="39" actId="1076"/>
          <ac:spMkLst>
            <pc:docMk/>
            <pc:sldMk cId="998087137" sldId="277"/>
            <ac:spMk id="17" creationId="{932F086B-40D1-4C4E-D8A2-5A038681ACC8}"/>
          </ac:spMkLst>
        </pc:spChg>
        <pc:spChg chg="mod">
          <ac:chgData name="Sophie Holland" userId="S::sophie.holland@westminster-abbey.org::973f5038-f617-450a-8546-88bc9d3463c3" providerId="AD" clId="Web-{A182287A-64EF-B6E3-1F12-3133CF7C48C9}" dt="2022-11-30T10:26:59.959" v="35" actId="1076"/>
          <ac:spMkLst>
            <pc:docMk/>
            <pc:sldMk cId="998087137" sldId="277"/>
            <ac:spMk id="19" creationId="{AB6BD12A-3F2C-70A3-96EF-D8C010751C11}"/>
          </ac:spMkLst>
        </pc:spChg>
        <pc:spChg chg="mod">
          <ac:chgData name="Sophie Holland" userId="S::sophie.holland@westminster-abbey.org::973f5038-f617-450a-8546-88bc9d3463c3" providerId="AD" clId="Web-{A182287A-64EF-B6E3-1F12-3133CF7C48C9}" dt="2022-11-30T10:27:06.412" v="38" actId="1076"/>
          <ac:spMkLst>
            <pc:docMk/>
            <pc:sldMk cId="998087137" sldId="277"/>
            <ac:spMk id="21" creationId="{4517D93B-BCED-7E1B-E749-240FC9EBC6E5}"/>
          </ac:spMkLst>
        </pc:spChg>
        <pc:spChg chg="mod">
          <ac:chgData name="Sophie Holland" userId="S::sophie.holland@westminster-abbey.org::973f5038-f617-450a-8546-88bc9d3463c3" providerId="AD" clId="Web-{A182287A-64EF-B6E3-1F12-3133CF7C48C9}" dt="2022-11-30T10:26:45.334" v="31" actId="1076"/>
          <ac:spMkLst>
            <pc:docMk/>
            <pc:sldMk cId="998087137" sldId="277"/>
            <ac:spMk id="23" creationId="{5B8CCFFA-8691-272D-F3CC-77DB16F6CBFF}"/>
          </ac:spMkLst>
        </pc:spChg>
        <pc:spChg chg="mod">
          <ac:chgData name="Sophie Holland" userId="S::sophie.holland@westminster-abbey.org::973f5038-f617-450a-8546-88bc9d3463c3" providerId="AD" clId="Web-{A182287A-64EF-B6E3-1F12-3133CF7C48C9}" dt="2022-11-30T10:25:52.630" v="30" actId="14100"/>
          <ac:spMkLst>
            <pc:docMk/>
            <pc:sldMk cId="998087137" sldId="277"/>
            <ac:spMk id="25" creationId="{71396B20-F8C6-956A-0EB3-BA13FFFA6B75}"/>
          </ac:spMkLst>
        </pc:spChg>
      </pc:sldChg>
      <pc:sldChg chg="modSp">
        <pc:chgData name="Sophie Holland" userId="S::sophie.holland@westminster-abbey.org::973f5038-f617-450a-8546-88bc9d3463c3" providerId="AD" clId="Web-{A182287A-64EF-B6E3-1F12-3133CF7C48C9}" dt="2022-11-30T10:28:48.070" v="44" actId="1076"/>
        <pc:sldMkLst>
          <pc:docMk/>
          <pc:sldMk cId="2660658416" sldId="278"/>
        </pc:sldMkLst>
        <pc:picChg chg="mod">
          <ac:chgData name="Sophie Holland" userId="S::sophie.holland@westminster-abbey.org::973f5038-f617-450a-8546-88bc9d3463c3" providerId="AD" clId="Web-{A182287A-64EF-B6E3-1F12-3133CF7C48C9}" dt="2022-11-30T10:28:48.070" v="44" actId="1076"/>
          <ac:picMkLst>
            <pc:docMk/>
            <pc:sldMk cId="2660658416" sldId="278"/>
            <ac:picMk id="6" creationId="{6919748A-2127-FF66-81CC-4732D6F7CCE9}"/>
          </ac:picMkLst>
        </pc:picChg>
        <pc:picChg chg="mod">
          <ac:chgData name="Sophie Holland" userId="S::sophie.holland@westminster-abbey.org::973f5038-f617-450a-8546-88bc9d3463c3" providerId="AD" clId="Web-{A182287A-64EF-B6E3-1F12-3133CF7C48C9}" dt="2022-11-30T10:28:45.539" v="42" actId="1076"/>
          <ac:picMkLst>
            <pc:docMk/>
            <pc:sldMk cId="2660658416" sldId="278"/>
            <ac:picMk id="10" creationId="{FE15044F-433C-84FF-148F-3D7C1106CA6A}"/>
          </ac:picMkLst>
        </pc:picChg>
      </pc:sldChg>
      <pc:sldChg chg="modSp modNotes">
        <pc:chgData name="Sophie Holland" userId="S::sophie.holland@westminster-abbey.org::973f5038-f617-450a-8546-88bc9d3463c3" providerId="AD" clId="Web-{A182287A-64EF-B6E3-1F12-3133CF7C48C9}" dt="2022-11-30T10:30:38.932" v="49"/>
        <pc:sldMkLst>
          <pc:docMk/>
          <pc:sldMk cId="1414612706" sldId="280"/>
        </pc:sldMkLst>
        <pc:spChg chg="mod">
          <ac:chgData name="Sophie Holland" userId="S::sophie.holland@westminster-abbey.org::973f5038-f617-450a-8546-88bc9d3463c3" providerId="AD" clId="Web-{A182287A-64EF-B6E3-1F12-3133CF7C48C9}" dt="2022-11-30T10:29:33.571" v="46" actId="1076"/>
          <ac:spMkLst>
            <pc:docMk/>
            <pc:sldMk cId="1414612706" sldId="280"/>
            <ac:spMk id="11" creationId="{0724A635-8C9F-4D3A-E927-52EF9735EDB4}"/>
          </ac:spMkLst>
        </pc:spChg>
      </pc:sldChg>
      <pc:sldChg chg="modSp modNotes">
        <pc:chgData name="Sophie Holland" userId="S::sophie.holland@westminster-abbey.org::973f5038-f617-450a-8546-88bc9d3463c3" providerId="AD" clId="Web-{A182287A-64EF-B6E3-1F12-3133CF7C48C9}" dt="2022-11-30T10:35:23.328" v="73" actId="1076"/>
        <pc:sldMkLst>
          <pc:docMk/>
          <pc:sldMk cId="421158707" sldId="284"/>
        </pc:sldMkLst>
        <pc:spChg chg="mod">
          <ac:chgData name="Sophie Holland" userId="S::sophie.holland@westminster-abbey.org::973f5038-f617-450a-8546-88bc9d3463c3" providerId="AD" clId="Web-{A182287A-64EF-B6E3-1F12-3133CF7C48C9}" dt="2022-11-30T10:35:23.328" v="73" actId="1076"/>
          <ac:spMkLst>
            <pc:docMk/>
            <pc:sldMk cId="421158707" sldId="284"/>
            <ac:spMk id="3" creationId="{353740B2-A103-A2A7-DB4B-F04E8797F18A}"/>
          </ac:spMkLst>
        </pc:spChg>
      </pc:sldChg>
    </pc:docChg>
  </pc:docChgLst>
  <pc:docChgLst>
    <pc:chgData name="Sophie Holland" userId="S::sophie.holland@westminster-abbey.org::973f5038-f617-450a-8546-88bc9d3463c3" providerId="AD" clId="Web-{EE8519CF-4134-1B58-26B7-801CE51CF0C6}"/>
    <pc:docChg chg="modSld">
      <pc:chgData name="Sophie Holland" userId="S::sophie.holland@westminster-abbey.org::973f5038-f617-450a-8546-88bc9d3463c3" providerId="AD" clId="Web-{EE8519CF-4134-1B58-26B7-801CE51CF0C6}" dt="2022-12-09T11:51:40.270" v="1"/>
      <pc:docMkLst>
        <pc:docMk/>
      </pc:docMkLst>
      <pc:sldChg chg="modNotes">
        <pc:chgData name="Sophie Holland" userId="S::sophie.holland@westminster-abbey.org::973f5038-f617-450a-8546-88bc9d3463c3" providerId="AD" clId="Web-{EE8519CF-4134-1B58-26B7-801CE51CF0C6}" dt="2022-12-09T11:51:40.270" v="1"/>
        <pc:sldMkLst>
          <pc:docMk/>
          <pc:sldMk cId="1414612706" sldId="280"/>
        </pc:sldMkLst>
      </pc:sldChg>
    </pc:docChg>
  </pc:docChgLst>
  <pc:docChgLst>
    <pc:chgData name="Laura Arends" userId="a1c91e67-eed6-4549-a4b2-f1951bd78e56" providerId="ADAL" clId="{E91BC18B-B469-484E-9687-6EAEF0552DA8}"/>
    <pc:docChg chg="undo custSel addSld delSld modSld">
      <pc:chgData name="Laura Arends" userId="a1c91e67-eed6-4549-a4b2-f1951bd78e56" providerId="ADAL" clId="{E91BC18B-B469-484E-9687-6EAEF0552DA8}" dt="2022-11-23T16:06:14.326" v="9795" actId="1076"/>
      <pc:docMkLst>
        <pc:docMk/>
      </pc:docMkLst>
    </pc:docChg>
  </pc:docChgLst>
  <pc:docChgLst>
    <pc:chgData name="Sian Shaw" userId="cf930bf7-ba7f-4ec0-9225-526cb0af2be3" providerId="ADAL" clId="{C2F8C321-F530-4934-9EE4-F786BF1D4995}"/>
    <pc:docChg chg="modSld">
      <pc:chgData name="Sian Shaw" userId="cf930bf7-ba7f-4ec0-9225-526cb0af2be3" providerId="ADAL" clId="{C2F8C321-F530-4934-9EE4-F786BF1D4995}" dt="2022-12-20T12:14:35.004" v="2" actId="20577"/>
      <pc:docMkLst>
        <pc:docMk/>
      </pc:docMkLst>
      <pc:sldChg chg="modNotesTx">
        <pc:chgData name="Sian Shaw" userId="cf930bf7-ba7f-4ec0-9225-526cb0af2be3" providerId="ADAL" clId="{C2F8C321-F530-4934-9EE4-F786BF1D4995}" dt="2022-12-20T12:14:12.520" v="0" actId="114"/>
        <pc:sldMkLst>
          <pc:docMk/>
          <pc:sldMk cId="998087137" sldId="277"/>
        </pc:sldMkLst>
      </pc:sldChg>
      <pc:sldChg chg="modNotesTx">
        <pc:chgData name="Sian Shaw" userId="cf930bf7-ba7f-4ec0-9225-526cb0af2be3" providerId="ADAL" clId="{C2F8C321-F530-4934-9EE4-F786BF1D4995}" dt="2022-12-20T12:14:35.004" v="2" actId="20577"/>
        <pc:sldMkLst>
          <pc:docMk/>
          <pc:sldMk cId="3037473972" sldId="279"/>
        </pc:sldMkLst>
      </pc:sldChg>
    </pc:docChg>
  </pc:docChgLst>
  <pc:docChgLst>
    <pc:chgData name="Laura Arends" userId="S::laura.arends@westminster-abbey.org::a1c91e67-eed6-4549-a4b2-f1951bd78e56" providerId="AD" clId="Web-{6453D1AB-5811-330D-93F0-9FC02941C20D}"/>
    <pc:docChg chg="mod">
      <pc:chgData name="Laura Arends" userId="S::laura.arends@westminster-abbey.org::a1c91e67-eed6-4549-a4b2-f1951bd78e56" providerId="AD" clId="Web-{6453D1AB-5811-330D-93F0-9FC02941C20D}" dt="2022-11-28T13:55:41.688" v="1"/>
      <pc:docMkLst>
        <pc:docMk/>
      </pc:docMkLst>
    </pc:docChg>
  </pc:docChgLst>
  <pc:docChgLst>
    <pc:chgData name="Sian Shaw" userId="S::sian.shaw@westminster-abbey.org::cf930bf7-ba7f-4ec0-9225-526cb0af2be3" providerId="AD" clId="Web-{1EBC7150-6BA5-6E5F-49F4-A65420CF6BBB}"/>
    <pc:docChg chg="modSld">
      <pc:chgData name="Sian Shaw" userId="S::sian.shaw@westminster-abbey.org::cf930bf7-ba7f-4ec0-9225-526cb0af2be3" providerId="AD" clId="Web-{1EBC7150-6BA5-6E5F-49F4-A65420CF6BBB}" dt="2022-12-22T14:11:55.143" v="0"/>
      <pc:docMkLst>
        <pc:docMk/>
      </pc:docMkLst>
      <pc:sldChg chg="delAnim">
        <pc:chgData name="Sian Shaw" userId="S::sian.shaw@westminster-abbey.org::cf930bf7-ba7f-4ec0-9225-526cb0af2be3" providerId="AD" clId="Web-{1EBC7150-6BA5-6E5F-49F4-A65420CF6BBB}" dt="2022-12-22T14:11:55.143" v="0"/>
        <pc:sldMkLst>
          <pc:docMk/>
          <pc:sldMk cId="421158707" sldId="284"/>
        </pc:sldMkLst>
      </pc:sldChg>
    </pc:docChg>
  </pc:docChgLst>
  <pc:docChgLst>
    <pc:chgData name="Sian Shaw" userId="S::sian.shaw@westminster-abbey.org::cf930bf7-ba7f-4ec0-9225-526cb0af2be3" providerId="AD" clId="Web-{DF868088-F59F-1F92-E7D4-513BB50188C5}"/>
    <pc:docChg chg="modSld">
      <pc:chgData name="Sian Shaw" userId="S::sian.shaw@westminster-abbey.org::cf930bf7-ba7f-4ec0-9225-526cb0af2be3" providerId="AD" clId="Web-{DF868088-F59F-1F92-E7D4-513BB50188C5}" dt="2022-12-01T09:23:59.763" v="0" actId="14100"/>
      <pc:docMkLst>
        <pc:docMk/>
      </pc:docMkLst>
      <pc:sldChg chg="modSp">
        <pc:chgData name="Sian Shaw" userId="S::sian.shaw@westminster-abbey.org::cf930bf7-ba7f-4ec0-9225-526cb0af2be3" providerId="AD" clId="Web-{DF868088-F59F-1F92-E7D4-513BB50188C5}" dt="2022-12-01T09:23:59.763" v="0" actId="14100"/>
        <pc:sldMkLst>
          <pc:docMk/>
          <pc:sldMk cId="866617704" sldId="288"/>
        </pc:sldMkLst>
        <pc:spChg chg="mod">
          <ac:chgData name="Sian Shaw" userId="S::sian.shaw@westminster-abbey.org::cf930bf7-ba7f-4ec0-9225-526cb0af2be3" providerId="AD" clId="Web-{DF868088-F59F-1F92-E7D4-513BB50188C5}" dt="2022-12-01T09:23:59.763" v="0" actId="14100"/>
          <ac:spMkLst>
            <pc:docMk/>
            <pc:sldMk cId="866617704" sldId="288"/>
            <ac:spMk id="14" creationId="{9F961F82-C031-4D1D-8500-F2089823C4A6}"/>
          </ac:spMkLst>
        </pc:spChg>
      </pc:sldChg>
    </pc:docChg>
  </pc:docChgLst>
  <pc:docChgLst>
    <pc:chgData name="Laura Arends" userId="a1c91e67-eed6-4549-a4b2-f1951bd78e56" providerId="ADAL" clId="{7803015E-55E9-4963-B121-2FBA550507D0}"/>
    <pc:docChg chg="modSld">
      <pc:chgData name="Laura Arends" userId="a1c91e67-eed6-4549-a4b2-f1951bd78e56" providerId="ADAL" clId="{7803015E-55E9-4963-B121-2FBA550507D0}" dt="2022-11-15T14:04:48.902" v="23" actId="115"/>
      <pc:docMkLst>
        <pc:docMk/>
      </pc:docMkLst>
    </pc:docChg>
  </pc:docChgLst>
  <pc:docChgLst>
    <pc:chgData name="Sophie Holland" userId="S::sophie.holland@westminster-abbey.org::973f5038-f617-450a-8546-88bc9d3463c3" providerId="AD" clId="Web-{A26C09F7-0563-045C-B82D-0A38DDC51E33}"/>
    <pc:docChg chg="modSld">
      <pc:chgData name="Sophie Holland" userId="S::sophie.holland@westminster-abbey.org::973f5038-f617-450a-8546-88bc9d3463c3" providerId="AD" clId="Web-{A26C09F7-0563-045C-B82D-0A38DDC51E33}" dt="2022-11-30T12:32:03.932" v="54"/>
      <pc:docMkLst>
        <pc:docMk/>
      </pc:docMkLst>
      <pc:sldChg chg="addSp delSp modSp">
        <pc:chgData name="Sophie Holland" userId="S::sophie.holland@westminster-abbey.org::973f5038-f617-450a-8546-88bc9d3463c3" providerId="AD" clId="Web-{A26C09F7-0563-045C-B82D-0A38DDC51E33}" dt="2022-11-30T12:32:03.932" v="54"/>
        <pc:sldMkLst>
          <pc:docMk/>
          <pc:sldMk cId="866617704" sldId="288"/>
        </pc:sldMkLst>
        <pc:picChg chg="del mod">
          <ac:chgData name="Sophie Holland" userId="S::sophie.holland@westminster-abbey.org::973f5038-f617-450a-8546-88bc9d3463c3" providerId="AD" clId="Web-{A26C09F7-0563-045C-B82D-0A38DDC51E33}" dt="2022-11-30T12:30:20.441" v="33"/>
          <ac:picMkLst>
            <pc:docMk/>
            <pc:sldMk cId="866617704" sldId="288"/>
            <ac:picMk id="2" creationId="{FC0E5395-13A0-2BB5-E01E-6D1E087D7D97}"/>
          </ac:picMkLst>
        </pc:picChg>
        <pc:picChg chg="add del mod">
          <ac:chgData name="Sophie Holland" userId="S::sophie.holland@westminster-abbey.org::973f5038-f617-450a-8546-88bc9d3463c3" providerId="AD" clId="Web-{A26C09F7-0563-045C-B82D-0A38DDC51E33}" dt="2022-11-30T12:25:55.654" v="14"/>
          <ac:picMkLst>
            <pc:docMk/>
            <pc:sldMk cId="866617704" sldId="288"/>
            <ac:picMk id="4" creationId="{9BB241A3-C6A4-A155-4126-E3BA05B2F8AC}"/>
          </ac:picMkLst>
        </pc:picChg>
        <pc:picChg chg="add mod ord modCrop">
          <ac:chgData name="Sophie Holland" userId="S::sophie.holland@westminster-abbey.org::973f5038-f617-450a-8546-88bc9d3463c3" providerId="AD" clId="Web-{A26C09F7-0563-045C-B82D-0A38DDC51E33}" dt="2022-11-30T12:32:03.932" v="54"/>
          <ac:picMkLst>
            <pc:docMk/>
            <pc:sldMk cId="866617704" sldId="288"/>
            <ac:picMk id="8" creationId="{4BF177F0-8F9D-2D09-DE6B-6C661EDD4D31}"/>
          </ac:picMkLst>
        </pc:picChg>
      </pc:sldChg>
    </pc:docChg>
  </pc:docChgLst>
  <pc:docChgLst>
    <pc:chgData name="Sophie Holland" userId="S::sophie.holland@westminster-abbey.org::973f5038-f617-450a-8546-88bc9d3463c3" providerId="AD" clId="Web-{7C13B34E-2081-1A43-5317-B6398A7CDBCF}"/>
    <pc:docChg chg="mod addSld delSld modSld sldOrd">
      <pc:chgData name="Sophie Holland" userId="S::sophie.holland@westminster-abbey.org::973f5038-f617-450a-8546-88bc9d3463c3" providerId="AD" clId="Web-{7C13B34E-2081-1A43-5317-B6398A7CDBCF}" dt="2022-11-28T17:13:20.244" v="197"/>
      <pc:docMkLst>
        <pc:docMk/>
      </pc:docMkLst>
      <pc:sldChg chg="modSp">
        <pc:chgData name="Sophie Holland" userId="S::sophie.holland@westminster-abbey.org::973f5038-f617-450a-8546-88bc9d3463c3" providerId="AD" clId="Web-{7C13B34E-2081-1A43-5317-B6398A7CDBCF}" dt="2022-11-28T17:07:34.642" v="123" actId="14100"/>
        <pc:sldMkLst>
          <pc:docMk/>
          <pc:sldMk cId="998087137" sldId="277"/>
        </pc:sldMkLst>
        <pc:spChg chg="mod">
          <ac:chgData name="Sophie Holland" userId="S::sophie.holland@westminster-abbey.org::973f5038-f617-450a-8546-88bc9d3463c3" providerId="AD" clId="Web-{7C13B34E-2081-1A43-5317-B6398A7CDBCF}" dt="2022-11-28T17:07:26.127" v="120" actId="14100"/>
          <ac:spMkLst>
            <pc:docMk/>
            <pc:sldMk cId="998087137" sldId="277"/>
            <ac:spMk id="13" creationId="{90DD4EA6-2025-1055-210D-C38481AC386E}"/>
          </ac:spMkLst>
        </pc:spChg>
        <pc:spChg chg="mod">
          <ac:chgData name="Sophie Holland" userId="S::sophie.holland@westminster-abbey.org::973f5038-f617-450a-8546-88bc9d3463c3" providerId="AD" clId="Web-{7C13B34E-2081-1A43-5317-B6398A7CDBCF}" dt="2022-11-28T17:07:24.252" v="119" actId="14100"/>
          <ac:spMkLst>
            <pc:docMk/>
            <pc:sldMk cId="998087137" sldId="277"/>
            <ac:spMk id="17" creationId="{932F086B-40D1-4C4E-D8A2-5A038681ACC8}"/>
          </ac:spMkLst>
        </pc:spChg>
        <pc:spChg chg="mod">
          <ac:chgData name="Sophie Holland" userId="S::sophie.holland@westminster-abbey.org::973f5038-f617-450a-8546-88bc9d3463c3" providerId="AD" clId="Web-{7C13B34E-2081-1A43-5317-B6398A7CDBCF}" dt="2022-11-28T17:07:31.080" v="122" actId="14100"/>
          <ac:spMkLst>
            <pc:docMk/>
            <pc:sldMk cId="998087137" sldId="277"/>
            <ac:spMk id="19" creationId="{AB6BD12A-3F2C-70A3-96EF-D8C010751C11}"/>
          </ac:spMkLst>
        </pc:spChg>
        <pc:spChg chg="mod">
          <ac:chgData name="Sophie Holland" userId="S::sophie.holland@westminster-abbey.org::973f5038-f617-450a-8546-88bc9d3463c3" providerId="AD" clId="Web-{7C13B34E-2081-1A43-5317-B6398A7CDBCF}" dt="2022-11-28T17:07:29.345" v="121" actId="14100"/>
          <ac:spMkLst>
            <pc:docMk/>
            <pc:sldMk cId="998087137" sldId="277"/>
            <ac:spMk id="21" creationId="{4517D93B-BCED-7E1B-E749-240FC9EBC6E5}"/>
          </ac:spMkLst>
        </pc:spChg>
        <pc:spChg chg="mod">
          <ac:chgData name="Sophie Holland" userId="S::sophie.holland@westminster-abbey.org::973f5038-f617-450a-8546-88bc9d3463c3" providerId="AD" clId="Web-{7C13B34E-2081-1A43-5317-B6398A7CDBCF}" dt="2022-11-28T17:07:34.642" v="123" actId="14100"/>
          <ac:spMkLst>
            <pc:docMk/>
            <pc:sldMk cId="998087137" sldId="277"/>
            <ac:spMk id="25" creationId="{71396B20-F8C6-956A-0EB3-BA13FFFA6B75}"/>
          </ac:spMkLst>
        </pc:spChg>
      </pc:sldChg>
      <pc:sldChg chg="addSp delSp modSp add ord replId delAnim addCm modCm modNotes">
        <pc:chgData name="Sophie Holland" userId="S::sophie.holland@westminster-abbey.org::973f5038-f617-450a-8546-88bc9d3463c3" providerId="AD" clId="Web-{7C13B34E-2081-1A43-5317-B6398A7CDBCF}" dt="2022-11-28T16:58:46.381" v="25"/>
        <pc:sldMkLst>
          <pc:docMk/>
          <pc:sldMk cId="1414612706" sldId="280"/>
        </pc:sldMkLst>
        <pc:spChg chg="add mod">
          <ac:chgData name="Sophie Holland" userId="S::sophie.holland@westminster-abbey.org::973f5038-f617-450a-8546-88bc9d3463c3" providerId="AD" clId="Web-{7C13B34E-2081-1A43-5317-B6398A7CDBCF}" dt="2022-11-28T16:57:23.973" v="12" actId="20577"/>
          <ac:spMkLst>
            <pc:docMk/>
            <pc:sldMk cId="1414612706" sldId="280"/>
            <ac:spMk id="4" creationId="{E4F7DEB8-5D6B-12C4-3601-E4D24B8A3CAC}"/>
          </ac:spMkLst>
        </pc:spChg>
        <pc:spChg chg="mod">
          <ac:chgData name="Sophie Holland" userId="S::sophie.holland@westminster-abbey.org::973f5038-f617-450a-8546-88bc9d3463c3" providerId="AD" clId="Web-{7C13B34E-2081-1A43-5317-B6398A7CDBCF}" dt="2022-11-28T16:57:07.613" v="10" actId="20577"/>
          <ac:spMkLst>
            <pc:docMk/>
            <pc:sldMk cId="1414612706" sldId="280"/>
            <ac:spMk id="7" creationId="{CEE38D6C-A22A-EEDA-19E4-5F84A0EB9EE1}"/>
          </ac:spMkLst>
        </pc:spChg>
        <pc:spChg chg="add mod">
          <ac:chgData name="Sophie Holland" userId="S::sophie.holland@westminster-abbey.org::973f5038-f617-450a-8546-88bc9d3463c3" providerId="AD" clId="Web-{7C13B34E-2081-1A43-5317-B6398A7CDBCF}" dt="2022-11-28T16:57:33.802" v="15" actId="20577"/>
          <ac:spMkLst>
            <pc:docMk/>
            <pc:sldMk cId="1414612706" sldId="280"/>
            <ac:spMk id="11" creationId="{0724A635-8C9F-4D3A-E927-52EF9735EDB4}"/>
          </ac:spMkLst>
        </pc:spChg>
        <pc:picChg chg="del">
          <ac:chgData name="Sophie Holland" userId="S::sophie.holland@westminster-abbey.org::973f5038-f617-450a-8546-88bc9d3463c3" providerId="AD" clId="Web-{7C13B34E-2081-1A43-5317-B6398A7CDBCF}" dt="2022-11-28T16:56:55.098" v="2"/>
          <ac:picMkLst>
            <pc:docMk/>
            <pc:sldMk cId="1414612706" sldId="280"/>
            <ac:picMk id="6" creationId="{6919748A-2127-FF66-81CC-4732D6F7CCE9}"/>
          </ac:picMkLst>
        </pc:picChg>
        <pc:picChg chg="del">
          <ac:chgData name="Sophie Holland" userId="S::sophie.holland@westminster-abbey.org::973f5038-f617-450a-8546-88bc9d3463c3" providerId="AD" clId="Web-{7C13B34E-2081-1A43-5317-B6398A7CDBCF}" dt="2022-11-28T16:56:55.473" v="3"/>
          <ac:picMkLst>
            <pc:docMk/>
            <pc:sldMk cId="1414612706" sldId="280"/>
            <ac:picMk id="10" creationId="{FE15044F-433C-84FF-148F-3D7C1106CA6A}"/>
          </ac:picMkLst>
        </pc:picChg>
        <pc:picChg chg="add">
          <ac:chgData name="Sophie Holland" userId="S::sophie.holland@westminster-abbey.org::973f5038-f617-450a-8546-88bc9d3463c3" providerId="AD" clId="Web-{7C13B34E-2081-1A43-5317-B6398A7CDBCF}" dt="2022-11-28T16:57:39.427" v="16"/>
          <ac:picMkLst>
            <pc:docMk/>
            <pc:sldMk cId="1414612706" sldId="280"/>
            <ac:picMk id="13" creationId="{9BC945CC-06D9-1D8C-031D-6F6D84C916D0}"/>
          </ac:picMkLst>
        </pc:picChg>
      </pc:sldChg>
      <pc:sldChg chg="addSp delSp modSp add replId modNotes">
        <pc:chgData name="Sophie Holland" userId="S::sophie.holland@westminster-abbey.org::973f5038-f617-450a-8546-88bc9d3463c3" providerId="AD" clId="Web-{7C13B34E-2081-1A43-5317-B6398A7CDBCF}" dt="2022-11-28T17:09:54.770" v="164" actId="20577"/>
        <pc:sldMkLst>
          <pc:docMk/>
          <pc:sldMk cId="1722931653" sldId="282"/>
        </pc:sldMkLst>
        <pc:spChg chg="del">
          <ac:chgData name="Sophie Holland" userId="S::sophie.holland@westminster-abbey.org::973f5038-f617-450a-8546-88bc9d3463c3" providerId="AD" clId="Web-{7C13B34E-2081-1A43-5317-B6398A7CDBCF}" dt="2022-11-28T17:07:57.674" v="133"/>
          <ac:spMkLst>
            <pc:docMk/>
            <pc:sldMk cId="1722931653" sldId="282"/>
            <ac:spMk id="4" creationId="{E4F7DEB8-5D6B-12C4-3601-E4D24B8A3CAC}"/>
          </ac:spMkLst>
        </pc:spChg>
        <pc:spChg chg="add del mod">
          <ac:chgData name="Sophie Holland" userId="S::sophie.holland@westminster-abbey.org::973f5038-f617-450a-8546-88bc9d3463c3" providerId="AD" clId="Web-{7C13B34E-2081-1A43-5317-B6398A7CDBCF}" dt="2022-11-28T17:08:00.674" v="134"/>
          <ac:spMkLst>
            <pc:docMk/>
            <pc:sldMk cId="1722931653" sldId="282"/>
            <ac:spMk id="6" creationId="{C0376470-ACB3-6F70-D2E1-CA4C814C19D7}"/>
          </ac:spMkLst>
        </pc:spChg>
        <pc:spChg chg="mod">
          <ac:chgData name="Sophie Holland" userId="S::sophie.holland@westminster-abbey.org::973f5038-f617-450a-8546-88bc9d3463c3" providerId="AD" clId="Web-{7C13B34E-2081-1A43-5317-B6398A7CDBCF}" dt="2022-11-28T17:07:54.533" v="132" actId="20577"/>
          <ac:spMkLst>
            <pc:docMk/>
            <pc:sldMk cId="1722931653" sldId="282"/>
            <ac:spMk id="7" creationId="{CEE38D6C-A22A-EEDA-19E4-5F84A0EB9EE1}"/>
          </ac:spMkLst>
        </pc:spChg>
        <pc:spChg chg="del">
          <ac:chgData name="Sophie Holland" userId="S::sophie.holland@westminster-abbey.org::973f5038-f617-450a-8546-88bc9d3463c3" providerId="AD" clId="Web-{7C13B34E-2081-1A43-5317-B6398A7CDBCF}" dt="2022-11-28T17:08:02.159" v="136"/>
          <ac:spMkLst>
            <pc:docMk/>
            <pc:sldMk cId="1722931653" sldId="282"/>
            <ac:spMk id="11" creationId="{0724A635-8C9F-4D3A-E927-52EF9735EDB4}"/>
          </ac:spMkLst>
        </pc:spChg>
        <pc:spChg chg="add mod">
          <ac:chgData name="Sophie Holland" userId="S::sophie.holland@westminster-abbey.org::973f5038-f617-450a-8546-88bc9d3463c3" providerId="AD" clId="Web-{7C13B34E-2081-1A43-5317-B6398A7CDBCF}" dt="2022-11-28T17:09:54.770" v="164" actId="20577"/>
          <ac:spMkLst>
            <pc:docMk/>
            <pc:sldMk cId="1722931653" sldId="282"/>
            <ac:spMk id="12" creationId="{BF3A68EC-D1C4-C7E9-A491-DA8541F0B38A}"/>
          </ac:spMkLst>
        </pc:spChg>
        <pc:picChg chg="add">
          <ac:chgData name="Sophie Holland" userId="S::sophie.holland@westminster-abbey.org::973f5038-f617-450a-8546-88bc9d3463c3" providerId="AD" clId="Web-{7C13B34E-2081-1A43-5317-B6398A7CDBCF}" dt="2022-11-28T17:08:07.299" v="137"/>
          <ac:picMkLst>
            <pc:docMk/>
            <pc:sldMk cId="1722931653" sldId="282"/>
            <ac:picMk id="10" creationId="{38DD02AE-1B2B-02F3-E5B4-CB875012F7D6}"/>
          </ac:picMkLst>
        </pc:picChg>
        <pc:picChg chg="del">
          <ac:chgData name="Sophie Holland" userId="S::sophie.holland@westminster-abbey.org::973f5038-f617-450a-8546-88bc9d3463c3" providerId="AD" clId="Web-{7C13B34E-2081-1A43-5317-B6398A7CDBCF}" dt="2022-11-28T17:08:01.065" v="135"/>
          <ac:picMkLst>
            <pc:docMk/>
            <pc:sldMk cId="1722931653" sldId="282"/>
            <ac:picMk id="13" creationId="{9BC945CC-06D9-1D8C-031D-6F6D84C916D0}"/>
          </ac:picMkLst>
        </pc:picChg>
      </pc:sldChg>
      <pc:sldChg chg="modSp add replId modNotes">
        <pc:chgData name="Sophie Holland" userId="S::sophie.holland@westminster-abbey.org::973f5038-f617-450a-8546-88bc9d3463c3" providerId="AD" clId="Web-{7C13B34E-2081-1A43-5317-B6398A7CDBCF}" dt="2022-11-28T17:09:46.567" v="162" actId="20577"/>
        <pc:sldMkLst>
          <pc:docMk/>
          <pc:sldMk cId="1587611620" sldId="283"/>
        </pc:sldMkLst>
        <pc:spChg chg="mod">
          <ac:chgData name="Sophie Holland" userId="S::sophie.holland@westminster-abbey.org::973f5038-f617-450a-8546-88bc9d3463c3" providerId="AD" clId="Web-{7C13B34E-2081-1A43-5317-B6398A7CDBCF}" dt="2022-11-28T17:09:46.567" v="162" actId="20577"/>
          <ac:spMkLst>
            <pc:docMk/>
            <pc:sldMk cId="1587611620" sldId="283"/>
            <ac:spMk id="12" creationId="{BF3A68EC-D1C4-C7E9-A491-DA8541F0B38A}"/>
          </ac:spMkLst>
        </pc:spChg>
      </pc:sldChg>
      <pc:sldChg chg="addSp delSp modSp add replId addAnim">
        <pc:chgData name="Sophie Holland" userId="S::sophie.holland@westminster-abbey.org::973f5038-f617-450a-8546-88bc9d3463c3" providerId="AD" clId="Web-{7C13B34E-2081-1A43-5317-B6398A7CDBCF}" dt="2022-11-28T17:11:10.147" v="179" actId="1076"/>
        <pc:sldMkLst>
          <pc:docMk/>
          <pc:sldMk cId="421158707" sldId="284"/>
        </pc:sldMkLst>
        <pc:spChg chg="add mod">
          <ac:chgData name="Sophie Holland" userId="S::sophie.holland@westminster-abbey.org::973f5038-f617-450a-8546-88bc9d3463c3" providerId="AD" clId="Web-{7C13B34E-2081-1A43-5317-B6398A7CDBCF}" dt="2022-11-28T17:10:50.912" v="175" actId="1076"/>
          <ac:spMkLst>
            <pc:docMk/>
            <pc:sldMk cId="421158707" sldId="284"/>
            <ac:spMk id="3" creationId="{353740B2-A103-A2A7-DB4B-F04E8797F18A}"/>
          </ac:spMkLst>
        </pc:spChg>
        <pc:spChg chg="del">
          <ac:chgData name="Sophie Holland" userId="S::sophie.holland@westminster-abbey.org::973f5038-f617-450a-8546-88bc9d3463c3" providerId="AD" clId="Web-{7C13B34E-2081-1A43-5317-B6398A7CDBCF}" dt="2022-11-28T17:10:28.490" v="168"/>
          <ac:spMkLst>
            <pc:docMk/>
            <pc:sldMk cId="421158707" sldId="284"/>
            <ac:spMk id="12" creationId="{BF3A68EC-D1C4-C7E9-A491-DA8541F0B38A}"/>
          </ac:spMkLst>
        </pc:spChg>
        <pc:picChg chg="add mod">
          <ac:chgData name="Sophie Holland" userId="S::sophie.holland@westminster-abbey.org::973f5038-f617-450a-8546-88bc9d3463c3" providerId="AD" clId="Web-{7C13B34E-2081-1A43-5317-B6398A7CDBCF}" dt="2022-11-28T17:11:06.116" v="178" actId="1076"/>
          <ac:picMkLst>
            <pc:docMk/>
            <pc:sldMk cId="421158707" sldId="284"/>
            <ac:picMk id="6" creationId="{12073988-F48A-FDDB-712B-062ACBB65E7B}"/>
          </ac:picMkLst>
        </pc:picChg>
        <pc:picChg chg="del">
          <ac:chgData name="Sophie Holland" userId="S::sophie.holland@westminster-abbey.org::973f5038-f617-450a-8546-88bc9d3463c3" providerId="AD" clId="Web-{7C13B34E-2081-1A43-5317-B6398A7CDBCF}" dt="2022-11-28T17:10:27.240" v="167"/>
          <ac:picMkLst>
            <pc:docMk/>
            <pc:sldMk cId="421158707" sldId="284"/>
            <ac:picMk id="10" creationId="{38DD02AE-1B2B-02F3-E5B4-CB875012F7D6}"/>
          </ac:picMkLst>
        </pc:picChg>
        <pc:picChg chg="add mod">
          <ac:chgData name="Sophie Holland" userId="S::sophie.holland@westminster-abbey.org::973f5038-f617-450a-8546-88bc9d3463c3" providerId="AD" clId="Web-{7C13B34E-2081-1A43-5317-B6398A7CDBCF}" dt="2022-11-28T17:11:10.147" v="179" actId="1076"/>
          <ac:picMkLst>
            <pc:docMk/>
            <pc:sldMk cId="421158707" sldId="284"/>
            <ac:picMk id="11" creationId="{6E1888EA-5A19-5D8D-9C01-6A8154642458}"/>
          </ac:picMkLst>
        </pc:picChg>
      </pc:sldChg>
      <pc:sldChg chg="addSp delSp modSp add replId delAnim">
        <pc:chgData name="Sophie Holland" userId="S::sophie.holland@westminster-abbey.org::973f5038-f617-450a-8546-88bc9d3463c3" providerId="AD" clId="Web-{7C13B34E-2081-1A43-5317-B6398A7CDBCF}" dt="2022-11-28T17:12:00.211" v="194" actId="1076"/>
        <pc:sldMkLst>
          <pc:docMk/>
          <pc:sldMk cId="69308651" sldId="285"/>
        </pc:sldMkLst>
        <pc:spChg chg="del">
          <ac:chgData name="Sophie Holland" userId="S::sophie.holland@westminster-abbey.org::973f5038-f617-450a-8546-88bc9d3463c3" providerId="AD" clId="Web-{7C13B34E-2081-1A43-5317-B6398A7CDBCF}" dt="2022-11-28T17:11:23.725" v="183"/>
          <ac:spMkLst>
            <pc:docMk/>
            <pc:sldMk cId="69308651" sldId="285"/>
            <ac:spMk id="3" creationId="{353740B2-A103-A2A7-DB4B-F04E8797F18A}"/>
          </ac:spMkLst>
        </pc:spChg>
        <pc:spChg chg="add mod">
          <ac:chgData name="Sophie Holland" userId="S::sophie.holland@westminster-abbey.org::973f5038-f617-450a-8546-88bc9d3463c3" providerId="AD" clId="Web-{7C13B34E-2081-1A43-5317-B6398A7CDBCF}" dt="2022-11-28T17:12:00.211" v="194" actId="1076"/>
          <ac:spMkLst>
            <pc:docMk/>
            <pc:sldMk cId="69308651" sldId="285"/>
            <ac:spMk id="10" creationId="{20BB6F03-E0CD-9B7A-0AB7-D0EE8130FFC9}"/>
          </ac:spMkLst>
        </pc:spChg>
        <pc:picChg chg="del">
          <ac:chgData name="Sophie Holland" userId="S::sophie.holland@westminster-abbey.org::973f5038-f617-450a-8546-88bc9d3463c3" providerId="AD" clId="Web-{7C13B34E-2081-1A43-5317-B6398A7CDBCF}" dt="2022-11-28T17:11:22.522" v="181"/>
          <ac:picMkLst>
            <pc:docMk/>
            <pc:sldMk cId="69308651" sldId="285"/>
            <ac:picMk id="6" creationId="{12073988-F48A-FDDB-712B-062ACBB65E7B}"/>
          </ac:picMkLst>
        </pc:picChg>
        <pc:picChg chg="add">
          <ac:chgData name="Sophie Holland" userId="S::sophie.holland@westminster-abbey.org::973f5038-f617-450a-8546-88bc9d3463c3" providerId="AD" clId="Web-{7C13B34E-2081-1A43-5317-B6398A7CDBCF}" dt="2022-11-28T17:11:24.616" v="184"/>
          <ac:picMkLst>
            <pc:docMk/>
            <pc:sldMk cId="69308651" sldId="285"/>
            <ac:picMk id="9" creationId="{983AF6E4-27F1-C2C4-C5B2-59894EF3C74C}"/>
          </ac:picMkLst>
        </pc:picChg>
        <pc:picChg chg="del">
          <ac:chgData name="Sophie Holland" userId="S::sophie.holland@westminster-abbey.org::973f5038-f617-450a-8546-88bc9d3463c3" providerId="AD" clId="Web-{7C13B34E-2081-1A43-5317-B6398A7CDBCF}" dt="2022-11-28T17:11:22.866" v="182"/>
          <ac:picMkLst>
            <pc:docMk/>
            <pc:sldMk cId="69308651" sldId="285"/>
            <ac:picMk id="11" creationId="{6E1888EA-5A19-5D8D-9C01-6A8154642458}"/>
          </ac:picMkLst>
        </pc:picChg>
      </pc:sldChg>
    </pc:docChg>
  </pc:docChgLst>
  <pc:docChgLst>
    <pc:chgData name="Sophie Holland" userId="S::sophie.holland@westminster-abbey.org::973f5038-f617-450a-8546-88bc9d3463c3" providerId="AD" clId="Web-{B6A15820-7EDC-7EC9-6B65-0FFCC2EDC287}"/>
    <pc:docChg chg="addSld delSld modSld addMainMaster">
      <pc:chgData name="Sophie Holland" userId="S::sophie.holland@westminster-abbey.org::973f5038-f617-450a-8546-88bc9d3463c3" providerId="AD" clId="Web-{B6A15820-7EDC-7EC9-6B65-0FFCC2EDC287}" dt="2022-11-29T12:51:44.145" v="106"/>
      <pc:docMkLst>
        <pc:docMk/>
      </pc:docMkLst>
      <pc:sldChg chg="modNotes">
        <pc:chgData name="Sophie Holland" userId="S::sophie.holland@westminster-abbey.org::973f5038-f617-450a-8546-88bc9d3463c3" providerId="AD" clId="Web-{B6A15820-7EDC-7EC9-6B65-0FFCC2EDC287}" dt="2022-11-29T12:41:26.648" v="46"/>
        <pc:sldMkLst>
          <pc:docMk/>
          <pc:sldMk cId="3022548328" sldId="274"/>
        </pc:sldMkLst>
      </pc:sldChg>
      <pc:sldChg chg="modNotes">
        <pc:chgData name="Sophie Holland" userId="S::sophie.holland@westminster-abbey.org::973f5038-f617-450a-8546-88bc9d3463c3" providerId="AD" clId="Web-{B6A15820-7EDC-7EC9-6B65-0FFCC2EDC287}" dt="2022-11-29T12:45:06.231" v="49"/>
        <pc:sldMkLst>
          <pc:docMk/>
          <pc:sldMk cId="2509242828" sldId="275"/>
        </pc:sldMkLst>
      </pc:sldChg>
      <pc:sldChg chg="modNotes">
        <pc:chgData name="Sophie Holland" userId="S::sophie.holland@westminster-abbey.org::973f5038-f617-450a-8546-88bc9d3463c3" providerId="AD" clId="Web-{B6A15820-7EDC-7EC9-6B65-0FFCC2EDC287}" dt="2022-11-29T12:45:13.668" v="54"/>
        <pc:sldMkLst>
          <pc:docMk/>
          <pc:sldMk cId="753144862" sldId="276"/>
        </pc:sldMkLst>
      </pc:sldChg>
      <pc:sldChg chg="modNotes">
        <pc:chgData name="Sophie Holland" userId="S::sophie.holland@westminster-abbey.org::973f5038-f617-450a-8546-88bc9d3463c3" providerId="AD" clId="Web-{B6A15820-7EDC-7EC9-6B65-0FFCC2EDC287}" dt="2022-11-29T12:39:17.223" v="16"/>
        <pc:sldMkLst>
          <pc:docMk/>
          <pc:sldMk cId="998087137" sldId="277"/>
        </pc:sldMkLst>
      </pc:sldChg>
      <pc:sldChg chg="modNotes">
        <pc:chgData name="Sophie Holland" userId="S::sophie.holland@westminster-abbey.org::973f5038-f617-450a-8546-88bc9d3463c3" providerId="AD" clId="Web-{B6A15820-7EDC-7EC9-6B65-0FFCC2EDC287}" dt="2022-11-29T12:47:05.624" v="78"/>
        <pc:sldMkLst>
          <pc:docMk/>
          <pc:sldMk cId="2660658416" sldId="278"/>
        </pc:sldMkLst>
      </pc:sldChg>
      <pc:sldChg chg="modNotes">
        <pc:chgData name="Sophie Holland" userId="S::sophie.holland@westminster-abbey.org::973f5038-f617-450a-8546-88bc9d3463c3" providerId="AD" clId="Web-{B6A15820-7EDC-7EC9-6B65-0FFCC2EDC287}" dt="2022-11-29T12:50:57.410" v="81"/>
        <pc:sldMkLst>
          <pc:docMk/>
          <pc:sldMk cId="3037473972" sldId="279"/>
        </pc:sldMkLst>
      </pc:sldChg>
      <pc:sldChg chg="modNotes">
        <pc:chgData name="Sophie Holland" userId="S::sophie.holland@westminster-abbey.org::973f5038-f617-450a-8546-88bc9d3463c3" providerId="AD" clId="Web-{B6A15820-7EDC-7EC9-6B65-0FFCC2EDC287}" dt="2022-11-29T12:51:11.269" v="84"/>
        <pc:sldMkLst>
          <pc:docMk/>
          <pc:sldMk cId="1722931653" sldId="282"/>
        </pc:sldMkLst>
      </pc:sldChg>
      <pc:sldChg chg="modNotes">
        <pc:chgData name="Sophie Holland" userId="S::sophie.holland@westminster-abbey.org::973f5038-f617-450a-8546-88bc9d3463c3" providerId="AD" clId="Web-{B6A15820-7EDC-7EC9-6B65-0FFCC2EDC287}" dt="2022-11-29T12:51:44.145" v="106"/>
        <pc:sldMkLst>
          <pc:docMk/>
          <pc:sldMk cId="1587611620" sldId="283"/>
        </pc:sldMkLst>
      </pc:sldChg>
      <pc:sldChg chg="modNotes">
        <pc:chgData name="Sophie Holland" userId="S::sophie.holland@westminster-abbey.org::973f5038-f617-450a-8546-88bc9d3463c3" providerId="AD" clId="Web-{B6A15820-7EDC-7EC9-6B65-0FFCC2EDC287}" dt="2022-11-29T12:51:37.911" v="103"/>
        <pc:sldMkLst>
          <pc:docMk/>
          <pc:sldMk cId="421158707" sldId="284"/>
        </pc:sldMkLst>
      </pc:sldChg>
      <pc:sldChg chg="modNotes">
        <pc:chgData name="Sophie Holland" userId="S::sophie.holland@westminster-abbey.org::973f5038-f617-450a-8546-88bc9d3463c3" providerId="AD" clId="Web-{B6A15820-7EDC-7EC9-6B65-0FFCC2EDC287}" dt="2022-11-29T12:51:34.473" v="96"/>
        <pc:sldMkLst>
          <pc:docMk/>
          <pc:sldMk cId="69308651" sldId="285"/>
        </pc:sldMkLst>
      </pc:sldChg>
      <pc:sldChg chg="addSp delSp modSp add">
        <pc:chgData name="Sophie Holland" userId="S::sophie.holland@westminster-abbey.org::973f5038-f617-450a-8546-88bc9d3463c3" providerId="AD" clId="Web-{B6A15820-7EDC-7EC9-6B65-0FFCC2EDC287}" dt="2022-11-29T12:38:14.378" v="13" actId="14100"/>
        <pc:sldMkLst>
          <pc:docMk/>
          <pc:sldMk cId="866617704" sldId="288"/>
        </pc:sldMkLst>
        <pc:spChg chg="mod">
          <ac:chgData name="Sophie Holland" userId="S::sophie.holland@westminster-abbey.org::973f5038-f617-450a-8546-88bc9d3463c3" providerId="AD" clId="Web-{B6A15820-7EDC-7EC9-6B65-0FFCC2EDC287}" dt="2022-11-29T12:38:14.378" v="13" actId="14100"/>
          <ac:spMkLst>
            <pc:docMk/>
            <pc:sldMk cId="866617704" sldId="288"/>
            <ac:spMk id="14" creationId="{9F961F82-C031-4D1D-8500-F2089823C4A6}"/>
          </ac:spMkLst>
        </pc:spChg>
        <pc:picChg chg="add mod ord">
          <ac:chgData name="Sophie Holland" userId="S::sophie.holland@westminster-abbey.org::973f5038-f617-450a-8546-88bc9d3463c3" providerId="AD" clId="Web-{B6A15820-7EDC-7EC9-6B65-0FFCC2EDC287}" dt="2022-11-29T12:37:42.393" v="6"/>
          <ac:picMkLst>
            <pc:docMk/>
            <pc:sldMk cId="866617704" sldId="288"/>
            <ac:picMk id="2" creationId="{FC0E5395-13A0-2BB5-E01E-6D1E087D7D97}"/>
          </ac:picMkLst>
        </pc:picChg>
        <pc:picChg chg="del">
          <ac:chgData name="Sophie Holland" userId="S::sophie.holland@westminster-abbey.org::973f5038-f617-450a-8546-88bc9d3463c3" providerId="AD" clId="Web-{B6A15820-7EDC-7EC9-6B65-0FFCC2EDC287}" dt="2022-11-29T12:37:25.190" v="2"/>
          <ac:picMkLst>
            <pc:docMk/>
            <pc:sldMk cId="866617704" sldId="288"/>
            <ac:picMk id="9" creationId="{96A61A59-DBDC-4F5E-B17F-33352757D43F}"/>
          </ac:picMkLst>
        </pc:picChg>
      </pc:sldChg>
      <pc:sldMasterChg chg="add addSldLayout">
        <pc:chgData name="Sophie Holland" userId="S::sophie.holland@westminster-abbey.org::973f5038-f617-450a-8546-88bc9d3463c3" providerId="AD" clId="Web-{B6A15820-7EDC-7EC9-6B65-0FFCC2EDC287}" dt="2022-11-29T12:37:12.455" v="0"/>
        <pc:sldMasterMkLst>
          <pc:docMk/>
          <pc:sldMasterMk cId="1945524690" sldId="2147483705"/>
        </pc:sldMasterMkLst>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2142036581" sldId="2147483706"/>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1834571092" sldId="2147483707"/>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3256247653" sldId="2147483708"/>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3457749315" sldId="2147483709"/>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1870469456" sldId="2147483710"/>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3066869176" sldId="2147483711"/>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1574658343" sldId="2147483712"/>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637377977" sldId="2147483713"/>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1406635317" sldId="2147483714"/>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4025541676" sldId="2147483715"/>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431773850" sldId="2147483716"/>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3436511976" sldId="2147483717"/>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2970899877" sldId="2147483718"/>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238175841" sldId="2147483719"/>
          </pc:sldLayoutMkLst>
        </pc:sldLayoutChg>
        <pc:sldLayoutChg chg="add">
          <pc:chgData name="Sophie Holland" userId="S::sophie.holland@westminster-abbey.org::973f5038-f617-450a-8546-88bc9d3463c3" providerId="AD" clId="Web-{B6A15820-7EDC-7EC9-6B65-0FFCC2EDC287}" dt="2022-11-29T12:37:12.455" v="0"/>
          <pc:sldLayoutMkLst>
            <pc:docMk/>
            <pc:sldMasterMk cId="1945524690" sldId="2147483705"/>
            <pc:sldLayoutMk cId="311706977" sldId="2147483720"/>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DC538B-112F-40A9-BD9F-6612F0A96556}" type="datetimeFigureOut">
              <a:t>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CC2FC43-DF71-4CCF-83F4-9C85D3955F6C}" type="slidenum">
              <a:t>‹#›</a:t>
            </a:fld>
            <a:endParaRPr lang="en-US"/>
          </a:p>
        </p:txBody>
      </p:sp>
    </p:spTree>
    <p:extLst>
      <p:ext uri="{BB962C8B-B14F-4D97-AF65-F5344CB8AC3E}">
        <p14:creationId xmlns:p14="http://schemas.microsoft.com/office/powerpoint/2010/main" val="38504106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US">
              <a:cs typeface="Calibri"/>
            </a:endParaRPr>
          </a:p>
          <a:p>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7095886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fontAlgn="base"/>
            <a:r>
              <a:rPr lang="en-GB"/>
              <a:t>Teacher:</a:t>
            </a:r>
            <a:r>
              <a:rPr lang="en-GB">
                <a:cs typeface="Calibri"/>
              </a:rPr>
              <a:t> </a:t>
            </a:r>
            <a:r>
              <a:rPr lang="en-GB"/>
              <a:t>Tell the story of Noah and the Flood (Genesis 7-9:17). There are lots of children’s versions of this story which use simple language. Try to avoid showing them pictures so that they are able to use their imaginations.</a:t>
            </a:r>
            <a:endParaRPr lang="en-US"/>
          </a:p>
          <a:p>
            <a:endParaRPr lang="en-GB">
              <a:cs typeface="Calibri"/>
            </a:endParaRPr>
          </a:p>
          <a:p>
            <a:r>
              <a:rPr lang="en-GB">
                <a:cs typeface="Calibri"/>
              </a:rPr>
              <a:t>Here are four different activities that pupils could now complete to create art about Noah and the Flood. Delete the slides you don't need as applicable. </a:t>
            </a:r>
          </a:p>
          <a:p>
            <a:endParaRPr lang="en-GB"/>
          </a:p>
          <a:p>
            <a:r>
              <a:rPr lang="en-GB"/>
              <a:t>Activity idea 1: Comic strip</a:t>
            </a:r>
            <a:endParaRPr lang="en-US"/>
          </a:p>
          <a:p>
            <a:r>
              <a:rPr lang="en-GB"/>
              <a:t>Create a comic strip of the story, without using any words. Decide on the six key elements of the story. Then draw a picture to illustrate that part e.g. Building the Ark, The Gathering of the Animals, The Flood, etc. The final picture should show the rainbow over the earth. This could be done in groups or individually.</a:t>
            </a:r>
            <a:endParaRPr lang="en-US"/>
          </a:p>
          <a:p>
            <a:r>
              <a:rPr lang="en-GB"/>
              <a:t>Activity idea 2: Rainbow art</a:t>
            </a:r>
            <a:endParaRPr lang="en-US"/>
          </a:p>
          <a:p>
            <a:r>
              <a:rPr lang="en-GB"/>
              <a:t>At the end of the story, God sets his rainbow in the sky as a promise that he will remember his promise to never again flood the earth. Design one piece of art which illustrates this. This could be a painting, collage, a mosaic or a piece of embroidery. Select according to what materials you have available.</a:t>
            </a:r>
            <a:endParaRPr lang="en-US"/>
          </a:p>
          <a:p>
            <a:r>
              <a:rPr lang="en-GB"/>
              <a:t>Activity 3: Alms dish</a:t>
            </a:r>
            <a:endParaRPr lang="en-US"/>
          </a:p>
          <a:p>
            <a:r>
              <a:rPr lang="en-GB"/>
              <a:t>Select an image from the story which could sit at the centre of an alms dish like one on slide 9. You could draw this at the centre of a paper plate and decorate it with gold or silver paper.</a:t>
            </a:r>
            <a:endParaRPr lang="en-US"/>
          </a:p>
          <a:p>
            <a:r>
              <a:rPr lang="en-GB"/>
              <a:t>Activity 4: Illuminated letter</a:t>
            </a:r>
            <a:endParaRPr lang="en-US"/>
          </a:p>
          <a:p>
            <a:r>
              <a:rPr lang="en-GB"/>
              <a:t>Ask children to write out the final verse of the story of Noah (Genesis 7:17). Pupils should make the first letter T extra large and beautifully decorated, using rainbows, gold and rich blues and reds.</a:t>
            </a:r>
            <a:endParaRPr lang="en-US"/>
          </a:p>
          <a:p>
            <a:r>
              <a:rPr lang="en-GB"/>
              <a:t> ‘This is the sign of the covenant that I have established between me and all flesh that is on the earth.’</a:t>
            </a:r>
            <a:endParaRPr lang="en-GB">
              <a:cs typeface="Calibri"/>
            </a:endParaRPr>
          </a:p>
          <a:p>
            <a:endParaRPr lang="en-US">
              <a:cs typeface="Calibri"/>
            </a:endParaRPr>
          </a:p>
          <a:p>
            <a:r>
              <a:rPr lang="en-GB">
                <a:cs typeface="Calibri"/>
              </a:rPr>
              <a:t>Image: ©2022 Laura Arends</a:t>
            </a:r>
          </a:p>
        </p:txBody>
      </p:sp>
      <p:sp>
        <p:nvSpPr>
          <p:cNvPr id="4" name="Slide Number Placeholder 3"/>
          <p:cNvSpPr>
            <a:spLocks noGrp="1"/>
          </p:cNvSpPr>
          <p:nvPr>
            <p:ph type="sldNum" sz="quarter" idx="5"/>
          </p:nvPr>
        </p:nvSpPr>
        <p:spPr/>
        <p:txBody>
          <a:bodyPr/>
          <a:lstStyle/>
          <a:p>
            <a:fld id="{5C249C6D-FBAB-4560-AF80-E37FDE38022A}" type="slidenum">
              <a:rPr lang="en-GB" smtClean="0"/>
              <a:t>10</a:t>
            </a:fld>
            <a:endParaRPr lang="en-GB"/>
          </a:p>
        </p:txBody>
      </p:sp>
    </p:spTree>
    <p:extLst>
      <p:ext uri="{BB962C8B-B14F-4D97-AF65-F5344CB8AC3E}">
        <p14:creationId xmlns:p14="http://schemas.microsoft.com/office/powerpoint/2010/main" val="13547204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a:t>Teacher: Activity idea 1: Comic strip</a:t>
            </a:r>
            <a:endParaRPr lang="en-US"/>
          </a:p>
          <a:p>
            <a:r>
              <a:rPr lang="en-GB"/>
              <a:t>Create a comic strip of the story, without using any words. Decide on the six key elements of the story. Then draw a picture to illustrate that part e.g. Building the Ark, The Gathering of the Animals, The Flood, etc. The final picture should show the rainbow over the earth. This could be done in groups or individually.</a:t>
            </a:r>
            <a:endParaRPr lang="en-US"/>
          </a:p>
          <a:p>
            <a:endParaRPr lang="en-GB"/>
          </a:p>
          <a:p>
            <a:r>
              <a:rPr lang="en-GB">
                <a:cs typeface="Calibri"/>
              </a:rPr>
              <a:t>Image:</a:t>
            </a:r>
          </a:p>
          <a:p>
            <a:r>
              <a:rPr lang="en-US"/>
              <a:t>©2022 Dean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11</a:t>
            </a:fld>
            <a:endParaRPr lang="en-GB"/>
          </a:p>
        </p:txBody>
      </p:sp>
    </p:spTree>
    <p:extLst>
      <p:ext uri="{BB962C8B-B14F-4D97-AF65-F5344CB8AC3E}">
        <p14:creationId xmlns:p14="http://schemas.microsoft.com/office/powerpoint/2010/main" val="1051394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fontAlgn="base"/>
            <a:r>
              <a:rPr lang="en-GB">
                <a:cs typeface="Calibri"/>
              </a:rPr>
              <a:t>Teacher: Activity</a:t>
            </a:r>
            <a:r>
              <a:rPr lang="en-GB"/>
              <a:t> idea 2: Rainbow art</a:t>
            </a:r>
            <a:endParaRPr lang="en-US"/>
          </a:p>
          <a:p>
            <a:r>
              <a:rPr lang="en-GB"/>
              <a:t>At the end of the story, God sets his rainbow in the sky as a promise that he will remember his promise to never again flood the earth. Design one piece of art which illustrates this. This could be a painting, collage, a mosaic or a piece of embroidery. Select according to what materials you have available.</a:t>
            </a:r>
            <a:endParaRPr lang="en-US">
              <a:cs typeface="Calibri"/>
            </a:endParaRPr>
          </a:p>
          <a:p>
            <a:endParaRPr lang="en-GB">
              <a:cs typeface="Calibri"/>
            </a:endParaRPr>
          </a:p>
          <a:p>
            <a:r>
              <a:rPr lang="en-GB">
                <a:cs typeface="Calibri"/>
              </a:rPr>
              <a:t>Image:</a:t>
            </a:r>
            <a:endParaRPr lang="en-US">
              <a:cs typeface="Calibri"/>
            </a:endParaRPr>
          </a:p>
          <a:p>
            <a:r>
              <a:rPr lang="en-US"/>
              <a:t>©2022 Dean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7772306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a:cs typeface="Calibri"/>
              </a:rPr>
              <a:t>Teacher: </a:t>
            </a:r>
            <a:r>
              <a:rPr lang="en-GB"/>
              <a:t>Activity 3: Alms dish</a:t>
            </a:r>
            <a:endParaRPr lang="en-US"/>
          </a:p>
          <a:p>
            <a:r>
              <a:rPr lang="en-GB"/>
              <a:t>Select an image from the story which could sit at the centre of an alms dish. You could draw this at the centre of a paper plate and decorate it with gold or silver paper.</a:t>
            </a:r>
            <a:endParaRPr lang="en-US">
              <a:cs typeface="Calibri"/>
            </a:endParaRPr>
          </a:p>
          <a:p>
            <a:endParaRPr lang="en-GB">
              <a:cs typeface="Calibri"/>
            </a:endParaRPr>
          </a:p>
          <a:p>
            <a:r>
              <a:rPr lang="en-GB">
                <a:cs typeface="Calibri"/>
              </a:rPr>
              <a:t>Images:</a:t>
            </a:r>
            <a:endParaRPr lang="en-US">
              <a:cs typeface="Calibri"/>
            </a:endParaRPr>
          </a:p>
          <a:p>
            <a:r>
              <a:rPr lang="en-US"/>
              <a:t>Last Supper alms dish - ©2022 Dean &amp; Chapter of Westminster</a:t>
            </a:r>
            <a:endParaRPr lang="en-US">
              <a:cs typeface="Calibri"/>
            </a:endParaRPr>
          </a:p>
          <a:p>
            <a:r>
              <a:rPr lang="en-US"/>
              <a:t>Last Supper alms dish (close up) - ©2022 Dean &amp; Chapter of Westminster</a:t>
            </a: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37732735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GB" dirty="0"/>
              <a:t>Teacher: Ask children to write out the final verse of the story of Noah (Genesis 7:17). Pupils should make the first letter T extra-large and beautifully decorated, using rainbows, gold and rich blues and reds.</a:t>
            </a:r>
            <a:endParaRPr lang="en-US" dirty="0"/>
          </a:p>
          <a:p>
            <a:r>
              <a:rPr lang="en-GB" dirty="0"/>
              <a:t> ‘This is the sign of the covenant that I have established between me and all flesh that is on the earth.’</a:t>
            </a:r>
            <a:endParaRPr lang="en-US"/>
          </a:p>
          <a:p>
            <a:endParaRPr lang="en-GB">
              <a:cs typeface="Calibri"/>
            </a:endParaRPr>
          </a:p>
          <a:p>
            <a:r>
              <a:rPr lang="en-GB" dirty="0">
                <a:cs typeface="Calibri"/>
              </a:rPr>
              <a:t>Image:</a:t>
            </a:r>
            <a:endParaRPr lang="en-US">
              <a:cs typeface="Calibri"/>
            </a:endParaRPr>
          </a:p>
          <a:p>
            <a:r>
              <a:rPr lang="en-US" dirty="0"/>
              <a:t>©2022 Dean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14</a:t>
            </a:fld>
            <a:endParaRPr lang="en-GB"/>
          </a:p>
        </p:txBody>
      </p:sp>
    </p:spTree>
    <p:extLst>
      <p:ext uri="{BB962C8B-B14F-4D97-AF65-F5344CB8AC3E}">
        <p14:creationId xmlns:p14="http://schemas.microsoft.com/office/powerpoint/2010/main" val="1939820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©2022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fontAlgn="base"/>
            <a:r>
              <a:rPr lang="en-GB"/>
              <a:t>Teacher:</a:t>
            </a:r>
            <a:r>
              <a:rPr lang="en-GB">
                <a:cs typeface="Calibri"/>
              </a:rPr>
              <a:t> Use this slide as</a:t>
            </a:r>
            <a:r>
              <a:rPr lang="en-GB"/>
              <a:t> an introduction or reminder about the role of the Bible for Christians. </a:t>
            </a:r>
            <a:r>
              <a:rPr lang="en-GB">
                <a:cs typeface="Calibri"/>
              </a:rPr>
              <a:t>Talk about how the</a:t>
            </a:r>
            <a:r>
              <a:rPr lang="en-GB"/>
              <a:t> Bible covers God’s interaction with His people throughout history, from Creation to the Last Judgement. The Bible is considered to have been written by many different people over a period of hundreds of years, but the writers are thought to have been inspired by God in their writing. The Bible contains a variety of different forms of literature including history, poetry, songs, letters and wisdom sayings.</a:t>
            </a:r>
            <a:endParaRPr lang="en-US">
              <a:cs typeface="Calibri"/>
            </a:endParaRPr>
          </a:p>
          <a:p>
            <a:endParaRPr lang="en-GB">
              <a:cs typeface="Calibri"/>
            </a:endParaRPr>
          </a:p>
          <a:p>
            <a:r>
              <a:rPr lang="en-GB">
                <a:cs typeface="Calibri"/>
              </a:rPr>
              <a:t>Explain that the Bible is made up of two parts, the Old and the New Testament. Depending on prior knowledge, discuss examples that they are familiar with. </a:t>
            </a:r>
          </a:p>
          <a:p>
            <a:endParaRPr lang="en-GB">
              <a:cs typeface="Calibri"/>
            </a:endParaRPr>
          </a:p>
          <a:p>
            <a:r>
              <a:rPr lang="en-GB">
                <a:cs typeface="Calibri"/>
              </a:rPr>
              <a:t>To set up the rest of the lesson, talk about how </a:t>
            </a:r>
            <a:r>
              <a:rPr lang="en-GB"/>
              <a:t>stories, characters and symbols in the Bible have inspired art which is found throughout the world.</a:t>
            </a:r>
            <a:endParaRPr lang="en-GB">
              <a:cs typeface="Calibri"/>
            </a:endParaRPr>
          </a:p>
          <a:p>
            <a:endParaRPr lang="en-GB">
              <a:cs typeface="Calibri"/>
            </a:endParaRPr>
          </a:p>
          <a:p>
            <a:r>
              <a:rPr lang="en-GB">
                <a:cs typeface="Calibri"/>
              </a:rPr>
              <a:t>Image: </a:t>
            </a:r>
            <a:r>
              <a:rPr lang="en-GB"/>
              <a:t>Image by </a:t>
            </a:r>
            <a:r>
              <a:rPr lang="en-GB" err="1"/>
              <a:t>stempow</a:t>
            </a:r>
            <a:r>
              <a:rPr lang="en-GB"/>
              <a:t> from </a:t>
            </a:r>
            <a:r>
              <a:rPr lang="en-GB" err="1"/>
              <a:t>Pixabay</a:t>
            </a:r>
            <a:r>
              <a:rPr lang="en-GB"/>
              <a:t> </a:t>
            </a:r>
            <a:endParaRPr lang="en-GB">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270566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en-US" dirty="0"/>
              <a:t>Teacher: </a:t>
            </a:r>
            <a:r>
              <a:rPr lang="en-GB"/>
              <a:t>Ask pupils to look at the slide. </a:t>
            </a:r>
            <a:endParaRPr lang="en-US"/>
          </a:p>
          <a:p>
            <a:r>
              <a:rPr lang="en-GB" dirty="0"/>
              <a:t>What kind of art is it? This stained-glass window shows a Bible story which is very important to Christians. Any ideas what it shows? Children may recognize that this is Adam and Eve in the Garden of Eden.</a:t>
            </a:r>
            <a:endParaRPr lang="en-US" dirty="0">
              <a:cs typeface="Calibri" panose="020F0502020204030204"/>
            </a:endParaRPr>
          </a:p>
          <a:p>
            <a:endParaRPr lang="en-GB" dirty="0"/>
          </a:p>
          <a:p>
            <a:r>
              <a:rPr lang="en-GB" dirty="0"/>
              <a:t>Read the account of The Fall (Genesis 3:1-24)</a:t>
            </a:r>
            <a:endParaRPr lang="en-US" dirty="0"/>
          </a:p>
          <a:p>
            <a:r>
              <a:rPr lang="en-GB" dirty="0"/>
              <a:t>3 Now the serpent was more crafty than any other wild animal that the LORD God had made. He said to the woman, ‘Did God say, “You shall not eat from any tree in the garden”?’ 2 The woman said to the serpent, ‘We may eat of the fruit of the trees in the garden; 3 but God said, “You shall not eat of the fruit of the tree that is in the middle of the garden, nor shall you touch it, or you shall die.”’ 4 But the serpent said to the woman, ‘You will not die; 5 for God knows that when you eat of it your eyes will be opened, and you will be like God,[a] knowing good and evil.’ 6 So when the woman saw that the tree was good for food, and that it was a delight to the eyes, and that the tree was to be desired to make one wise, she took of its fruit and ate; and she also gave some to her husband, who was with her, and he ate. 7 Then the eyes of both were opened, and they knew that they were naked; and they sewed fig leaves together and made loincloths for themselves…</a:t>
            </a:r>
            <a:endParaRPr lang="en-US" dirty="0"/>
          </a:p>
          <a:p>
            <a:r>
              <a:rPr lang="en-GB" dirty="0"/>
              <a:t>22 Then the LORD God said, ‘See, the man has become like one of us, knowing good and evil; and now, he might reach out his hand and take also from the tree of life, and eat, and live for ever’— 23 therefore the LORD God sent him forth from the garden of Eden, to till the ground from which he was taken. 24 He drove out the man; and at the east of the garden of Eden he placed the cherubim, and a sword flaming and turning to guard the way to the tree of life.</a:t>
            </a:r>
            <a:endParaRPr lang="en-US" dirty="0"/>
          </a:p>
          <a:p>
            <a:r>
              <a:rPr lang="en-GB" dirty="0"/>
              <a:t>Which details from the Bible Passage can you identify in this picture?</a:t>
            </a:r>
            <a:endParaRPr lang="en-US" dirty="0"/>
          </a:p>
          <a:p>
            <a:endParaRPr lang="en-GB" dirty="0"/>
          </a:p>
          <a:p>
            <a:r>
              <a:rPr lang="en-GB" dirty="0"/>
              <a:t>Click to reveal: Adam, Serpent (snake), Fruit, Angle, Fig leaves, Eve, Flaming sword, Tree of Knowledge of Good and Evil</a:t>
            </a:r>
            <a:endParaRPr lang="en-GB" dirty="0">
              <a:cs typeface="Calibri"/>
            </a:endParaRPr>
          </a:p>
          <a:p>
            <a:endParaRPr lang="en-GB" dirty="0"/>
          </a:p>
          <a:p>
            <a:r>
              <a:rPr lang="en-GB" dirty="0"/>
              <a:t>What do you think a Christian looking at this window might be reminded of? The story of the Fall teaches how evil entered the world. </a:t>
            </a:r>
            <a:endParaRPr lang="en-US" dirty="0"/>
          </a:p>
          <a:p>
            <a:endParaRPr lang="en-GB" dirty="0"/>
          </a:p>
          <a:p>
            <a:r>
              <a:rPr lang="en-GB" dirty="0"/>
              <a:t>This picture is taken from a window remembering the life and work of John Milton (1608-1674), who wrote </a:t>
            </a:r>
            <a:r>
              <a:rPr lang="en-GB" i="1" dirty="0"/>
              <a:t>Paradise Lost</a:t>
            </a:r>
            <a:r>
              <a:rPr lang="en-GB" dirty="0"/>
              <a:t>, a poem based on the story in Genesis 3.</a:t>
            </a:r>
            <a:endParaRPr lang="en-US" dirty="0"/>
          </a:p>
          <a:p>
            <a:endParaRPr lang="en-GB" dirty="0">
              <a:cs typeface="Calibri"/>
            </a:endParaRPr>
          </a:p>
          <a:p>
            <a:r>
              <a:rPr lang="en-GB" dirty="0">
                <a:cs typeface="Calibri"/>
              </a:rPr>
              <a:t>Image:</a:t>
            </a:r>
          </a:p>
          <a:p>
            <a:r>
              <a:rPr lang="en-US" dirty="0"/>
              <a:t>©2022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34703025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fontAlgn="base"/>
            <a:r>
              <a:rPr lang="en-GB"/>
              <a:t>Teacher:</a:t>
            </a:r>
            <a:r>
              <a:rPr lang="en-GB">
                <a:cs typeface="Calibri"/>
              </a:rPr>
              <a:t> </a:t>
            </a:r>
            <a:r>
              <a:rPr lang="en-US"/>
              <a:t>These three photos show the same figure, Moses, within Westminster Abbey. He is holding the 10 Commandments. This is a very common image to have in a church. Why do you think this is?</a:t>
            </a:r>
            <a:endParaRPr lang="en-GB"/>
          </a:p>
          <a:p>
            <a:r>
              <a:rPr lang="en-US"/>
              <a:t>Moses is one of the most important figures in the Old Testament. He led the Hebrews out of slavery in Egypt, and God revealed the Ten Commandments to him on Mount Sinai. These were written on two stone tablets which often feature in images of him.</a:t>
            </a:r>
            <a:endParaRPr lang="en-GB"/>
          </a:p>
          <a:p>
            <a:endParaRPr lang="en-US"/>
          </a:p>
          <a:p>
            <a:r>
              <a:rPr lang="en-US"/>
              <a:t>The 10 Commandments (Exodus 20: 1-17) have always been important in Christian teaching. No one knows what Moses, or any of the people mentioned in the Bible looked like, but what similarities can you see between these three different images? Why do you think they all show Moses as old and with a long beard? What are they each made from? (Bronze, Marble, Glass)</a:t>
            </a:r>
            <a:endParaRPr lang="en-GB"/>
          </a:p>
          <a:p>
            <a:endParaRPr lang="en-GB">
              <a:cs typeface="Calibri"/>
            </a:endParaRPr>
          </a:p>
          <a:p>
            <a:r>
              <a:rPr lang="en-GB">
                <a:cs typeface="Calibri"/>
              </a:rPr>
              <a:t>Images:</a:t>
            </a:r>
          </a:p>
          <a:p>
            <a:r>
              <a:rPr lang="en-US"/>
              <a:t>Candelabra with Moses - ©2022 Dean &amp; Chapter of Westminster</a:t>
            </a:r>
            <a:endParaRPr lang="en-US">
              <a:cs typeface="Calibri"/>
            </a:endParaRPr>
          </a:p>
          <a:p>
            <a:r>
              <a:rPr lang="en-US">
                <a:cs typeface="Calibri"/>
              </a:rPr>
              <a:t>High Altar statue of Moses - </a:t>
            </a:r>
            <a:r>
              <a:rPr lang="en-US"/>
              <a:t>©2022 Dean &amp; Chapter of Westminster</a:t>
            </a:r>
            <a:endParaRPr lang="en-US">
              <a:cs typeface="Calibri"/>
            </a:endParaRPr>
          </a:p>
          <a:p>
            <a:r>
              <a:rPr lang="en-US">
                <a:cs typeface="Calibri"/>
              </a:rPr>
              <a:t>Stained glass window - </a:t>
            </a:r>
            <a:r>
              <a:rPr lang="en-US"/>
              <a:t>©2022 Dean &amp; Chapter of Westminster</a:t>
            </a: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3387645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fontAlgn="base"/>
            <a:r>
              <a:rPr lang="en-GB"/>
              <a:t>Teacher:</a:t>
            </a:r>
            <a:r>
              <a:rPr lang="en-GB">
                <a:cs typeface="Calibri"/>
              </a:rPr>
              <a:t> </a:t>
            </a:r>
            <a:r>
              <a:rPr lang="en-US"/>
              <a:t>What can you see in this picture? </a:t>
            </a:r>
          </a:p>
          <a:p>
            <a:endParaRPr lang="en-US">
              <a:cs typeface="Calibri"/>
            </a:endParaRPr>
          </a:p>
          <a:p>
            <a:r>
              <a:rPr lang="en-US"/>
              <a:t>Answers may include: Angel, words, woman, Halo, Blue, gold, manuscript, different </a:t>
            </a:r>
            <a:r>
              <a:rPr lang="en-US" err="1"/>
              <a:t>colours</a:t>
            </a:r>
            <a:r>
              <a:rPr lang="en-US"/>
              <a:t> – red, blue, black, gold</a:t>
            </a:r>
            <a:endParaRPr lang="en-US">
              <a:cs typeface="Calibri"/>
            </a:endParaRPr>
          </a:p>
          <a:p>
            <a:endParaRPr lang="en-US">
              <a:cs typeface="Calibri"/>
            </a:endParaRPr>
          </a:p>
          <a:p>
            <a:r>
              <a:rPr lang="en-US"/>
              <a:t>This image is a close-up from a hand-written book (manuscript) and shows a story from the Bible where the angel Gabriel tells Mary that she is going to have a baby, Jesus.</a:t>
            </a:r>
            <a:endParaRPr lang="en-US">
              <a:cs typeface="Calibri"/>
            </a:endParaRPr>
          </a:p>
          <a:p>
            <a:endParaRPr lang="en-US"/>
          </a:p>
          <a:p>
            <a:r>
              <a:rPr lang="en-GB">
                <a:cs typeface="Calibri"/>
              </a:rPr>
              <a:t>Image:</a:t>
            </a:r>
          </a:p>
          <a:p>
            <a:r>
              <a:rPr lang="en-US"/>
              <a:t>©2022 Dean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6</a:t>
            </a:fld>
            <a:endParaRPr lang="en-GB"/>
          </a:p>
        </p:txBody>
      </p:sp>
    </p:spTree>
    <p:extLst>
      <p:ext uri="{BB962C8B-B14F-4D97-AF65-F5344CB8AC3E}">
        <p14:creationId xmlns:p14="http://schemas.microsoft.com/office/powerpoint/2010/main" val="29204581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fontAlgn="base"/>
            <a:r>
              <a:rPr lang="en-GB"/>
              <a:t>Teacher:</a:t>
            </a:r>
            <a:r>
              <a:rPr lang="en-GB">
                <a:cs typeface="Calibri"/>
              </a:rPr>
              <a:t> </a:t>
            </a:r>
            <a:r>
              <a:rPr lang="en-US"/>
              <a:t>What can you see in this picture? </a:t>
            </a:r>
            <a:endParaRPr lang="en-GB"/>
          </a:p>
          <a:p>
            <a:r>
              <a:rPr lang="en-US"/>
              <a:t>Angel, words, woman, Halo, Blue, gold, manuscript, </a:t>
            </a:r>
            <a:r>
              <a:rPr lang="en-US" err="1"/>
              <a:t>colours</a:t>
            </a:r>
            <a:r>
              <a:rPr lang="en-US"/>
              <a:t> – red, blue, black, gold</a:t>
            </a:r>
            <a:endParaRPr lang="en-GB"/>
          </a:p>
          <a:p>
            <a:endParaRPr lang="en-US"/>
          </a:p>
          <a:p>
            <a:r>
              <a:rPr lang="en-US"/>
              <a:t>This image is a close-up from a hand-written book (known as a manuscript) and shows a story from the Bible where the angel Gabriel tells Mary that she is going to have a baby, Jesus. (Luke 1:26-38)</a:t>
            </a:r>
            <a:endParaRPr lang="en-GB"/>
          </a:p>
          <a:p>
            <a:endParaRPr lang="en-US"/>
          </a:p>
          <a:p>
            <a:r>
              <a:rPr lang="en-US"/>
              <a:t>How can you tell that this was considered a very important Bible story? Think about how the picture was made and the </a:t>
            </a:r>
            <a:r>
              <a:rPr lang="en-US" err="1"/>
              <a:t>colours</a:t>
            </a:r>
            <a:r>
              <a:rPr lang="en-US"/>
              <a:t> used. </a:t>
            </a:r>
            <a:endParaRPr lang="en-US">
              <a:cs typeface="Calibri"/>
            </a:endParaRPr>
          </a:p>
          <a:p>
            <a:endParaRPr lang="en-US"/>
          </a:p>
          <a:p>
            <a:r>
              <a:rPr lang="en-US"/>
              <a:t>In the past, artists made their own paints. They used powdered pigments mixed with egg white to make paint called ‘egg tempura’. The pigments were often ground up rocks, plants, or even beetles. The most expensive paint was made by grinding up the semi-precious blue stone, lapis lazuli, found only in the mountains of Afghanistan. Its use was confined to the most important subjects, often the robes of the Virgin Mary, Jesus’s mother, who was held in such high esteem. Gold leaf (very thin layers of gold) was applied by laying it over glue which was carefully put down in particular areas.</a:t>
            </a:r>
            <a:endParaRPr lang="en-GB">
              <a:cs typeface="Calibri" panose="020F0502020204030204"/>
            </a:endParaRPr>
          </a:p>
          <a:p>
            <a:endParaRPr lang="en-US"/>
          </a:p>
          <a:p>
            <a:r>
              <a:rPr lang="en-US"/>
              <a:t>This is a close up of the picture which is drawn inside the initial letter, R. Although it was created 800 years ago, the </a:t>
            </a:r>
            <a:r>
              <a:rPr lang="en-US" err="1"/>
              <a:t>colours</a:t>
            </a:r>
            <a:r>
              <a:rPr lang="en-US"/>
              <a:t> are still vibrant and the gold still shiny. </a:t>
            </a:r>
            <a:endParaRPr lang="en-GB"/>
          </a:p>
          <a:p>
            <a:endParaRPr lang="en-US">
              <a:cs typeface="Calibri"/>
            </a:endParaRPr>
          </a:p>
          <a:p>
            <a:r>
              <a:rPr lang="en-GB">
                <a:cs typeface="Calibri"/>
              </a:rPr>
              <a:t>Image:</a:t>
            </a:r>
          </a:p>
          <a:p>
            <a:r>
              <a:rPr lang="en-US"/>
              <a:t>©2022 Dean &amp; Chapter of Westminster</a:t>
            </a:r>
            <a:endParaRPr lang="en-GB"/>
          </a:p>
        </p:txBody>
      </p:sp>
      <p:sp>
        <p:nvSpPr>
          <p:cNvPr id="4" name="Slide Number Placeholder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3246918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fontAlgn="base"/>
            <a:r>
              <a:rPr lang="en-GB"/>
              <a:t>Teacher:</a:t>
            </a:r>
            <a:r>
              <a:rPr lang="en-GB">
                <a:cs typeface="Calibri"/>
              </a:rPr>
              <a:t> </a:t>
            </a:r>
            <a:r>
              <a:rPr lang="en-GB"/>
              <a:t>These two pictures show Jesus’ last meal with his disciples, known as the Last Supper (Matthew 26:26-29). The first is in the centre of a golden plate which is used to collect donations of money from worshippers. The second is a mosaic which sits at the front of Westminster Abbey, behind the High Altar. The altar is the place where Christians remember Jesus last meal by sharing bread and wine in a ceremony call The Eucharist, which means ‘thanksgiving’.</a:t>
            </a:r>
            <a:endParaRPr lang="en-US">
              <a:cs typeface="Calibri"/>
            </a:endParaRPr>
          </a:p>
          <a:p>
            <a:endParaRPr lang="en-US">
              <a:cs typeface="Calibri"/>
            </a:endParaRPr>
          </a:p>
          <a:p>
            <a:r>
              <a:rPr lang="en-GB">
                <a:cs typeface="Calibri"/>
              </a:rPr>
              <a:t>Images:</a:t>
            </a:r>
          </a:p>
          <a:p>
            <a:r>
              <a:rPr lang="en-US"/>
              <a:t>Last Supper alms dish - ©2022 Dean &amp; Chapter of Westminster</a:t>
            </a:r>
            <a:endParaRPr lang="en-US">
              <a:cs typeface="Calibri"/>
            </a:endParaRPr>
          </a:p>
          <a:p>
            <a:r>
              <a:rPr lang="en-US">
                <a:cs typeface="Calibri"/>
              </a:rPr>
              <a:t>Last Supper mosaic </a:t>
            </a:r>
            <a:r>
              <a:rPr lang="en-US"/>
              <a:t>- ©2022 Dean &amp; Chapter of Westminster</a:t>
            </a:r>
            <a:endParaRPr lang="en-US">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8</a:t>
            </a:fld>
            <a:endParaRPr lang="en-GB"/>
          </a:p>
        </p:txBody>
      </p:sp>
    </p:spTree>
    <p:extLst>
      <p:ext uri="{BB962C8B-B14F-4D97-AF65-F5344CB8AC3E}">
        <p14:creationId xmlns:p14="http://schemas.microsoft.com/office/powerpoint/2010/main" val="824250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fontAlgn="base"/>
            <a:r>
              <a:rPr lang="en-GB" dirty="0"/>
              <a:t>Teacher:</a:t>
            </a:r>
            <a:r>
              <a:rPr lang="en-GB" dirty="0">
                <a:cs typeface="Calibri"/>
              </a:rPr>
              <a:t> </a:t>
            </a:r>
            <a:r>
              <a:rPr lang="en-GB" dirty="0"/>
              <a:t>This picture shows a woven tapestry with a scene from the Bible</a:t>
            </a:r>
            <a:r>
              <a:rPr lang="en-GB"/>
              <a:t>. </a:t>
            </a:r>
          </a:p>
          <a:p>
            <a:pPr fontAlgn="base"/>
            <a:endParaRPr lang="en-GB" dirty="0"/>
          </a:p>
          <a:p>
            <a:r>
              <a:rPr lang="en-GB" dirty="0"/>
              <a:t>For hundreds of years, Christians have used art as a form of worship, to show how important God is to them. When objects were made to last, the most talented artists were usually employed to produce it. Many people consider talent as a gift from God. </a:t>
            </a:r>
            <a:endParaRPr lang="en-US" dirty="0">
              <a:cs typeface="Calibri" panose="020F0502020204030204"/>
            </a:endParaRPr>
          </a:p>
          <a:p>
            <a:endParaRPr lang="en-GB" dirty="0"/>
          </a:p>
          <a:p>
            <a:r>
              <a:rPr lang="en-GB" dirty="0"/>
              <a:t>For example, in Exodus 35: 30-35, people are listed as being skilled engravers, designers, embroiderers, and weavers and that they use expensive yarn in blue, purple and scarlet. This picture shows a woven tapestry with a scene from the Bible. It is very old so has faded, but you can still see the blue wool that was used.</a:t>
            </a:r>
            <a:endParaRPr lang="en-US" dirty="0">
              <a:cs typeface="Calibri" panose="020F0502020204030204"/>
            </a:endParaRPr>
          </a:p>
          <a:p>
            <a:endParaRPr lang="en-GB" dirty="0">
              <a:cs typeface="Calibri"/>
            </a:endParaRPr>
          </a:p>
          <a:p>
            <a:r>
              <a:rPr lang="en-GB" dirty="0">
                <a:cs typeface="Calibri"/>
              </a:rPr>
              <a:t>Read aloud this Bible passage with your pupils: </a:t>
            </a:r>
          </a:p>
          <a:p>
            <a:r>
              <a:rPr lang="en-GB" dirty="0"/>
              <a:t>30 Then Moses said to the Israelites: See, the Lord has called by name Bezalel, he has filled him with divine spirit, with skill, intelligence, and knowledge in every kind of craft, to devise artistic designs, to work in gold, silver, and bronze, 33 in cutting stones for setting, and in carving wood, in every kind of craft. 34 And he has inspired him to teach, both him and Oholiab son of </a:t>
            </a:r>
            <a:r>
              <a:rPr lang="en-GB" dirty="0" err="1"/>
              <a:t>Ahisamach</a:t>
            </a:r>
            <a:r>
              <a:rPr lang="en-GB" dirty="0"/>
              <a:t>, of the tribe of Dan. 35 He has filled them with skill to do every kind of work done by an artisan or by a designer or by an embroiderer in blue, purple, and crimson yarns, and in fine linen, or by a weaver—by any sort of artisan or skilled designer. (Exodus 35:30-25)</a:t>
            </a:r>
            <a:endParaRPr lang="en-US" dirty="0"/>
          </a:p>
          <a:p>
            <a:r>
              <a:rPr lang="en-GB" dirty="0"/>
              <a:t> </a:t>
            </a:r>
            <a:endParaRPr lang="en-GB" dirty="0">
              <a:cs typeface="Calibri"/>
            </a:endParaRPr>
          </a:p>
          <a:p>
            <a:r>
              <a:rPr lang="en-GB" dirty="0">
                <a:cs typeface="Calibri"/>
              </a:rPr>
              <a:t>Image:</a:t>
            </a:r>
          </a:p>
          <a:p>
            <a:r>
              <a:rPr lang="en-US" dirty="0"/>
              <a:t>©2022 Dean &amp; Chapter of Westminster</a:t>
            </a:r>
            <a:endParaRPr lang="en-GB" dirty="0"/>
          </a:p>
        </p:txBody>
      </p:sp>
      <p:sp>
        <p:nvSpPr>
          <p:cNvPr id="4" name="Slide Number Placeholder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33361747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846CE7D5-CF57-46EF-B807-FDD0502418D4}" type="datetimeFigureOut">
              <a:rPr lang="en-US" smtClean="0"/>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46CE7D5-CF57-46EF-B807-FDD0502418D4}" type="datetimeFigureOut">
              <a:rPr lang="en-US" smtClean="0"/>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46CE7D5-CF57-46EF-B807-FDD0502418D4}" type="datetimeFigureOut">
              <a:rPr lang="en-US" smtClean="0"/>
              <a:t>1/3/2023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1/3/2023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image" Target="../media/image1.png"/><Relationship Id="rId2" Type="http://schemas.openxmlformats.org/officeDocument/2006/relationships/slideLayout" Target="../slideLayouts/slideLayout13.xml"/><Relationship Id="rId16" Type="http://schemas.openxmlformats.org/officeDocument/2006/relationships/theme" Target="../theme/theme2.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slideLayout" Target="../slideLayouts/slideLayout39.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17" Type="http://schemas.openxmlformats.org/officeDocument/2006/relationships/image" Target="../media/image9.png"/><Relationship Id="rId2" Type="http://schemas.openxmlformats.org/officeDocument/2006/relationships/slideLayout" Target="../slideLayouts/slideLayout28.xml"/><Relationship Id="rId16" Type="http://schemas.openxmlformats.org/officeDocument/2006/relationships/theme" Target="../theme/theme3.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5" Type="http://schemas.openxmlformats.org/officeDocument/2006/relationships/slideLayout" Target="../slideLayouts/slideLayout4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4" Type="http://schemas.openxmlformats.org/officeDocument/2006/relationships/slideLayout" Target="../slideLayouts/slideLayout4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9.xml"/><Relationship Id="rId13" Type="http://schemas.openxmlformats.org/officeDocument/2006/relationships/slideLayout" Target="../slideLayouts/slideLayout54.xml"/><Relationship Id="rId3" Type="http://schemas.openxmlformats.org/officeDocument/2006/relationships/slideLayout" Target="../slideLayouts/slideLayout44.xml"/><Relationship Id="rId7" Type="http://schemas.openxmlformats.org/officeDocument/2006/relationships/slideLayout" Target="../slideLayouts/slideLayout48.xml"/><Relationship Id="rId12" Type="http://schemas.openxmlformats.org/officeDocument/2006/relationships/slideLayout" Target="../slideLayouts/slideLayout53.xml"/><Relationship Id="rId17" Type="http://schemas.openxmlformats.org/officeDocument/2006/relationships/image" Target="../media/image9.png"/><Relationship Id="rId2" Type="http://schemas.openxmlformats.org/officeDocument/2006/relationships/slideLayout" Target="../slideLayouts/slideLayout43.xml"/><Relationship Id="rId16" Type="http://schemas.openxmlformats.org/officeDocument/2006/relationships/theme" Target="../theme/theme4.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10" Type="http://schemas.openxmlformats.org/officeDocument/2006/relationships/slideLayout" Target="../slideLayouts/slideLayout51.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46CE7D5-CF57-46EF-B807-FDD0502418D4}" type="datetimeFigureOut">
              <a:rPr lang="en-US" smtClean="0"/>
              <a:t>1/3/2023</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63" r:id="rId3"/>
    <p:sldLayoutId id="2147483697" r:id="rId4"/>
    <p:sldLayoutId id="2147483698" r:id="rId5"/>
    <p:sldLayoutId id="2147483699" r:id="rId6"/>
    <p:sldLayoutId id="2147483700" r:id="rId7"/>
    <p:sldLayoutId id="2147483703" r:id="rId8"/>
    <p:sldLayoutId id="2147483701" r:id="rId9"/>
    <p:sldLayoutId id="2147483702" r:id="rId10"/>
    <p:sldLayoutId id="214748370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 id="2147483693"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08" r:id="rId3"/>
    <p:sldLayoutId id="2147483709" r:id="rId4"/>
    <p:sldLayoutId id="2147483710" r:id="rId5"/>
    <p:sldLayoutId id="2147483711" r:id="rId6"/>
    <p:sldLayoutId id="2147483712" r:id="rId7"/>
    <p:sldLayoutId id="2147483713" r:id="rId8"/>
    <p:sldLayoutId id="2147483714" r:id="rId9"/>
    <p:sldLayoutId id="2147483715" r:id="rId10"/>
    <p:sldLayoutId id="2147483716" r:id="rId11"/>
    <p:sldLayoutId id="2147483717" r:id="rId12"/>
    <p:sldLayoutId id="2147483718" r:id="rId13"/>
    <p:sldLayoutId id="2147483719" r:id="rId14"/>
    <p:sldLayoutId id="2147483720"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55.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41.xml"/></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41.xml"/><Relationship Id="rId4" Type="http://schemas.openxmlformats.org/officeDocument/2006/relationships/image" Target="../media/image24.jpeg"/></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41.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41.xml"/><Relationship Id="rId4" Type="http://schemas.openxmlformats.org/officeDocument/2006/relationships/image" Target="../media/image27.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4.xml"/><Relationship Id="rId1" Type="http://schemas.openxmlformats.org/officeDocument/2006/relationships/slideLayout" Target="../slideLayouts/slideLayout41.xml"/></Relationships>
</file>

<file path=ppt/slides/_rels/slide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5.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41.xml"/></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41.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41.xml"/><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41.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41.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41.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4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A picture containing coin, gear&#10;&#10;Description automatically generated">
            <a:extLst>
              <a:ext uri="{FF2B5EF4-FFF2-40B4-BE49-F238E27FC236}">
                <a16:creationId xmlns:a16="http://schemas.microsoft.com/office/drawing/2014/main" id="{4BF177F0-8F9D-2D09-DE6B-6C661EDD4D31}"/>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9149053" cy="6864032"/>
          </a:xfrm>
          <a:prstGeom prst="rect">
            <a:avLst/>
          </a:prstGeom>
        </p:spPr>
      </p:pic>
      <p:cxnSp>
        <p:nvCxnSpPr>
          <p:cNvPr id="5" name="Straight Connector 4">
            <a:extLst>
              <a:ext uri="{FF2B5EF4-FFF2-40B4-BE49-F238E27FC236}">
                <a16:creationId xmlns:a16="http://schemas.microsoft.com/office/drawing/2014/main" id="{1B1F8AD1-9A62-A799-CFE8-437D2FFF34F8}"/>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08DFE721-23ED-3DBB-05B7-56DDF827964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13" name="TextBox 12">
            <a:extLst>
              <a:ext uri="{FF2B5EF4-FFF2-40B4-BE49-F238E27FC236}">
                <a16:creationId xmlns:a16="http://schemas.microsoft.com/office/drawing/2014/main" id="{B6578C75-C728-3D30-E482-B8DC9107D92D}"/>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sp>
        <p:nvSpPr>
          <p:cNvPr id="15" name="Text Placeholder 8">
            <a:extLst>
              <a:ext uri="{FF2B5EF4-FFF2-40B4-BE49-F238E27FC236}">
                <a16:creationId xmlns:a16="http://schemas.microsoft.com/office/drawing/2014/main" id="{702B0294-57B6-1287-2D19-F77AD95E98DF}"/>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sp>
        <p:nvSpPr>
          <p:cNvPr id="23" name="Footer Placeholder 2">
            <a:extLst>
              <a:ext uri="{FF2B5EF4-FFF2-40B4-BE49-F238E27FC236}">
                <a16:creationId xmlns:a16="http://schemas.microsoft.com/office/drawing/2014/main" id="{B25194A0-41A0-BE0E-AA8E-2204ACE4979C}"/>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©2022 Dean and Chapter of Westminster</a:t>
            </a:r>
          </a:p>
        </p:txBody>
      </p:sp>
      <p:sp>
        <p:nvSpPr>
          <p:cNvPr id="12" name="TextBox 11">
            <a:extLst>
              <a:ext uri="{FF2B5EF4-FFF2-40B4-BE49-F238E27FC236}">
                <a16:creationId xmlns:a16="http://schemas.microsoft.com/office/drawing/2014/main" id="{6CF65E00-047D-483E-A24B-DF2BDE16F968}"/>
              </a:ext>
            </a:extLst>
          </p:cNvPr>
          <p:cNvSpPr txBox="1"/>
          <p:nvPr/>
        </p:nvSpPr>
        <p:spPr>
          <a:xfrm>
            <a:off x="361878" y="1035719"/>
            <a:ext cx="2357637" cy="954107"/>
          </a:xfrm>
          <a:prstGeom prst="rect">
            <a:avLst/>
          </a:prstGeom>
          <a:solidFill>
            <a:schemeClr val="tx2"/>
          </a:solidFill>
        </p:spPr>
        <p:txBody>
          <a:bodyPr wrap="square" lIns="91440" tIns="45720" rIns="91440" bIns="45720" rtlCol="0" anchor="t">
            <a:spAutoFit/>
          </a:bodyPr>
          <a:lstStyle/>
          <a:p>
            <a:r>
              <a:rPr lang="en-US" sz="2800" b="1">
                <a:solidFill>
                  <a:schemeClr val="bg1"/>
                </a:solidFill>
                <a:latin typeface="+mj-lt"/>
              </a:rPr>
              <a:t>The Bible in Christian art</a:t>
            </a:r>
          </a:p>
        </p:txBody>
      </p:sp>
    </p:spTree>
    <p:extLst>
      <p:ext uri="{BB962C8B-B14F-4D97-AF65-F5344CB8AC3E}">
        <p14:creationId xmlns:p14="http://schemas.microsoft.com/office/powerpoint/2010/main" val="8666177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10</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Over to you</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15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13" name="Picture 12">
            <a:extLst>
              <a:ext uri="{FF2B5EF4-FFF2-40B4-BE49-F238E27FC236}">
                <a16:creationId xmlns:a16="http://schemas.microsoft.com/office/drawing/2014/main" id="{9BC945CC-06D9-1D8C-031D-6F6D84C916D0}"/>
              </a:ext>
            </a:extLst>
          </p:cNvPr>
          <p:cNvPicPr>
            <a:picLocks noChangeAspect="1"/>
          </p:cNvPicPr>
          <p:nvPr/>
        </p:nvPicPr>
        <p:blipFill>
          <a:blip r:embed="rId3"/>
          <a:stretch>
            <a:fillRect/>
          </a:stretch>
        </p:blipFill>
        <p:spPr>
          <a:xfrm>
            <a:off x="1261126" y="1664723"/>
            <a:ext cx="6634534" cy="4766674"/>
          </a:xfrm>
          <a:prstGeom prst="rect">
            <a:avLst/>
          </a:prstGeom>
        </p:spPr>
      </p:pic>
    </p:spTree>
    <p:extLst>
      <p:ext uri="{BB962C8B-B14F-4D97-AF65-F5344CB8AC3E}">
        <p14:creationId xmlns:p14="http://schemas.microsoft.com/office/powerpoint/2010/main" val="14146127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11</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Activity</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15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TextBox 11">
            <a:extLst>
              <a:ext uri="{FF2B5EF4-FFF2-40B4-BE49-F238E27FC236}">
                <a16:creationId xmlns:a16="http://schemas.microsoft.com/office/drawing/2014/main" id="{BF3A68EC-D1C4-C7E9-A491-DA8541F0B38A}"/>
              </a:ext>
            </a:extLst>
          </p:cNvPr>
          <p:cNvSpPr txBox="1"/>
          <p:nvPr/>
        </p:nvSpPr>
        <p:spPr>
          <a:xfrm>
            <a:off x="267037" y="1693258"/>
            <a:ext cx="810417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latin typeface="Arial"/>
                <a:cs typeface="Arial"/>
              </a:rPr>
              <a:t>Create a comic strip of the story, without using any words. Decide on the six key elements of the story and draw your comic strip. </a:t>
            </a:r>
            <a:endParaRPr lang="en-US"/>
          </a:p>
        </p:txBody>
      </p:sp>
      <p:pic>
        <p:nvPicPr>
          <p:cNvPr id="6" name="Picture 8" descr="A picture containing text, altar, old, several&#10;&#10;Description automatically generated">
            <a:extLst>
              <a:ext uri="{FF2B5EF4-FFF2-40B4-BE49-F238E27FC236}">
                <a16:creationId xmlns:a16="http://schemas.microsoft.com/office/drawing/2014/main" id="{5DCC3ACD-8323-856F-3A80-ECB3A7040A35}"/>
              </a:ext>
            </a:extLst>
          </p:cNvPr>
          <p:cNvPicPr>
            <a:picLocks noChangeAspect="1"/>
          </p:cNvPicPr>
          <p:nvPr/>
        </p:nvPicPr>
        <p:blipFill>
          <a:blip r:embed="rId3"/>
          <a:stretch>
            <a:fillRect/>
          </a:stretch>
        </p:blipFill>
        <p:spPr>
          <a:xfrm>
            <a:off x="511835" y="2985935"/>
            <a:ext cx="3706483" cy="2180091"/>
          </a:xfrm>
          <a:prstGeom prst="rect">
            <a:avLst/>
          </a:prstGeom>
        </p:spPr>
      </p:pic>
      <p:pic>
        <p:nvPicPr>
          <p:cNvPr id="9" name="Picture 10">
            <a:extLst>
              <a:ext uri="{FF2B5EF4-FFF2-40B4-BE49-F238E27FC236}">
                <a16:creationId xmlns:a16="http://schemas.microsoft.com/office/drawing/2014/main" id="{DCE5BEF0-0B3F-0928-8042-EE2EF08930C4}"/>
              </a:ext>
            </a:extLst>
          </p:cNvPr>
          <p:cNvPicPr>
            <a:picLocks noChangeAspect="1"/>
          </p:cNvPicPr>
          <p:nvPr/>
        </p:nvPicPr>
        <p:blipFill>
          <a:blip r:embed="rId4"/>
          <a:stretch>
            <a:fillRect/>
          </a:stretch>
        </p:blipFill>
        <p:spPr>
          <a:xfrm>
            <a:off x="4566249" y="2971558"/>
            <a:ext cx="3778369" cy="2180090"/>
          </a:xfrm>
          <a:prstGeom prst="rect">
            <a:avLst/>
          </a:prstGeom>
        </p:spPr>
      </p:pic>
    </p:spTree>
    <p:extLst>
      <p:ext uri="{BB962C8B-B14F-4D97-AF65-F5344CB8AC3E}">
        <p14:creationId xmlns:p14="http://schemas.microsoft.com/office/powerpoint/2010/main" val="17229316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12</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Activity</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15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12" name="TextBox 11">
            <a:extLst>
              <a:ext uri="{FF2B5EF4-FFF2-40B4-BE49-F238E27FC236}">
                <a16:creationId xmlns:a16="http://schemas.microsoft.com/office/drawing/2014/main" id="{BF3A68EC-D1C4-C7E9-A491-DA8541F0B38A}"/>
              </a:ext>
            </a:extLst>
          </p:cNvPr>
          <p:cNvSpPr txBox="1"/>
          <p:nvPr/>
        </p:nvSpPr>
        <p:spPr>
          <a:xfrm>
            <a:off x="267037" y="1693258"/>
            <a:ext cx="8104173"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ea typeface="+mn-lt"/>
                <a:cs typeface="+mn-lt"/>
              </a:rPr>
              <a:t>At the end of the story, God sets his rainbow in the sky as a promise that he will remember his promise to never again flood the earth. Design one piece of art which illustrates this. This could be a painting, collage, a mosaic or a piece of embroidery. </a:t>
            </a:r>
          </a:p>
          <a:p>
            <a:endParaRPr lang="en-GB">
              <a:latin typeface="Calibri"/>
              <a:cs typeface="Calibri"/>
            </a:endParaRPr>
          </a:p>
        </p:txBody>
      </p:sp>
      <p:pic>
        <p:nvPicPr>
          <p:cNvPr id="4" name="Picture 3" descr="A picture containing text&#10;&#10;Description automatically generated">
            <a:extLst>
              <a:ext uri="{FF2B5EF4-FFF2-40B4-BE49-F238E27FC236}">
                <a16:creationId xmlns:a16="http://schemas.microsoft.com/office/drawing/2014/main" id="{A327D7F3-CB3E-0ECC-07C2-C4779282966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6327" y="3323229"/>
            <a:ext cx="7443202" cy="2697780"/>
          </a:xfrm>
          <a:prstGeom prst="rect">
            <a:avLst/>
          </a:prstGeom>
        </p:spPr>
      </p:pic>
    </p:spTree>
    <p:extLst>
      <p:ext uri="{BB962C8B-B14F-4D97-AF65-F5344CB8AC3E}">
        <p14:creationId xmlns:p14="http://schemas.microsoft.com/office/powerpoint/2010/main" val="158761162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13</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Activity</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15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3" name="TextBox 2">
            <a:extLst>
              <a:ext uri="{FF2B5EF4-FFF2-40B4-BE49-F238E27FC236}">
                <a16:creationId xmlns:a16="http://schemas.microsoft.com/office/drawing/2014/main" id="{353740B2-A103-A2A7-DB4B-F04E8797F18A}"/>
              </a:ext>
            </a:extLst>
          </p:cNvPr>
          <p:cNvSpPr txBox="1"/>
          <p:nvPr/>
        </p:nvSpPr>
        <p:spPr>
          <a:xfrm>
            <a:off x="221702" y="1495373"/>
            <a:ext cx="8148769"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t>Select an image from the story which could sit at the centre of an alms dish. You could draw this at the centre of a paper plate and decorate it with gold or silver paper.</a:t>
            </a:r>
          </a:p>
        </p:txBody>
      </p:sp>
      <p:pic>
        <p:nvPicPr>
          <p:cNvPr id="6" name="Picture 5" descr="A picture containing coin, gear&#10;&#10;Description automatically generated">
            <a:extLst>
              <a:ext uri="{FF2B5EF4-FFF2-40B4-BE49-F238E27FC236}">
                <a16:creationId xmlns:a16="http://schemas.microsoft.com/office/drawing/2014/main" id="{12073988-F48A-FDDB-712B-062ACBB65E7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08231" y="2616676"/>
            <a:ext cx="3714750" cy="3573521"/>
          </a:xfrm>
          <a:prstGeom prst="rect">
            <a:avLst/>
          </a:prstGeom>
        </p:spPr>
      </p:pic>
      <p:pic>
        <p:nvPicPr>
          <p:cNvPr id="11" name="Picture 10" descr="A picture containing decorated, close&#10;&#10;Description automatically generated">
            <a:extLst>
              <a:ext uri="{FF2B5EF4-FFF2-40B4-BE49-F238E27FC236}">
                <a16:creationId xmlns:a16="http://schemas.microsoft.com/office/drawing/2014/main" id="{6E1888EA-5A19-5D8D-9C01-6A815464245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002746" y="2827746"/>
            <a:ext cx="3426879" cy="3214907"/>
          </a:xfrm>
          <a:prstGeom prst="rect">
            <a:avLst/>
          </a:prstGeom>
        </p:spPr>
      </p:pic>
    </p:spTree>
    <p:extLst>
      <p:ext uri="{BB962C8B-B14F-4D97-AF65-F5344CB8AC3E}">
        <p14:creationId xmlns:p14="http://schemas.microsoft.com/office/powerpoint/2010/main" val="4211587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14</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Activity</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15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9" name="Picture 8" descr="A picture containing text, ceramic ware, fabric, porcelain&#10;&#10;Description automatically generated">
            <a:extLst>
              <a:ext uri="{FF2B5EF4-FFF2-40B4-BE49-F238E27FC236}">
                <a16:creationId xmlns:a16="http://schemas.microsoft.com/office/drawing/2014/main" id="{983AF6E4-27F1-C2C4-C5B2-59894EF3C74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39780" y="1628179"/>
            <a:ext cx="3875570" cy="3967988"/>
          </a:xfrm>
          <a:prstGeom prst="rect">
            <a:avLst/>
          </a:prstGeom>
        </p:spPr>
      </p:pic>
      <p:sp>
        <p:nvSpPr>
          <p:cNvPr id="10" name="TextBox 9">
            <a:extLst>
              <a:ext uri="{FF2B5EF4-FFF2-40B4-BE49-F238E27FC236}">
                <a16:creationId xmlns:a16="http://schemas.microsoft.com/office/drawing/2014/main" id="{20BB6F03-E0CD-9B7A-0AB7-D0EE8130FFC9}"/>
              </a:ext>
            </a:extLst>
          </p:cNvPr>
          <p:cNvSpPr txBox="1"/>
          <p:nvPr/>
        </p:nvSpPr>
        <p:spPr>
          <a:xfrm>
            <a:off x="548135" y="1971970"/>
            <a:ext cx="3475730" cy="424731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cs typeface="Segoe UI"/>
              </a:rPr>
              <a:t>Write out the final verse of the story of Noah in your very best handwriting. </a:t>
            </a:r>
            <a:endParaRPr lang="en-US">
              <a:cs typeface="Arial"/>
            </a:endParaRPr>
          </a:p>
          <a:p>
            <a:endParaRPr lang="en-GB">
              <a:cs typeface="Arial"/>
            </a:endParaRPr>
          </a:p>
          <a:p>
            <a:r>
              <a:rPr lang="en-GB">
                <a:cs typeface="Arial"/>
              </a:rPr>
              <a:t>"This is the sign of the covenant that I have established between me and all flesh that is on the earth."</a:t>
            </a:r>
            <a:r>
              <a:rPr lang="en-GB">
                <a:ea typeface="+mn-lt"/>
                <a:cs typeface="+mn-lt"/>
              </a:rPr>
              <a:t> (Genesis 7:17).</a:t>
            </a:r>
            <a:endParaRPr lang="en-GB">
              <a:cs typeface="Arial"/>
            </a:endParaRPr>
          </a:p>
          <a:p>
            <a:endParaRPr lang="en-GB">
              <a:cs typeface="Segoe UI"/>
            </a:endParaRPr>
          </a:p>
          <a:p>
            <a:r>
              <a:rPr lang="en-GB">
                <a:cs typeface="Segoe UI"/>
              </a:rPr>
              <a:t>Make the first letter ‘T’ extra large and beautifully decorated, using rainbows, gold and rich blues and reds.</a:t>
            </a:r>
            <a:r>
              <a:rPr lang="en-US">
                <a:cs typeface="Segoe UI"/>
              </a:rPr>
              <a:t>​</a:t>
            </a:r>
            <a:endParaRPr lang="en-US">
              <a:cs typeface="Arial"/>
            </a:endParaRPr>
          </a:p>
          <a:p>
            <a:endParaRPr lang="en-US">
              <a:latin typeface="Arial"/>
              <a:cs typeface="Segoe UI"/>
            </a:endParaRPr>
          </a:p>
          <a:p>
            <a:endParaRPr lang="en-GB">
              <a:cs typeface="Segoe UI"/>
            </a:endParaRPr>
          </a:p>
        </p:txBody>
      </p:sp>
    </p:spTree>
    <p:extLst>
      <p:ext uri="{BB962C8B-B14F-4D97-AF65-F5344CB8AC3E}">
        <p14:creationId xmlns:p14="http://schemas.microsoft.com/office/powerpoint/2010/main" val="693086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030906-DD5E-45AE-94AE-3D8C892F0A0A}"/>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0" y="0"/>
            <a:ext cx="9231922" cy="6858000"/>
          </a:xfrm>
          <a:prstGeom prst="rect">
            <a:avLst/>
          </a:prstGeom>
        </p:spPr>
      </p:pic>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79517" y="720239"/>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603079" y="1136073"/>
            <a:ext cx="4912241" cy="1980029"/>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pPr algn="just"/>
            <a:r>
              <a:rPr lang="en-GB">
                <a:solidFill>
                  <a:schemeClr val="bg1"/>
                </a:solidFill>
                <a:ea typeface="+mn-lt"/>
                <a:cs typeface="+mn-lt"/>
              </a:rPr>
              <a:t>Thank you for downloading this resource. We hope that it will be a useful teaching tool in your classroom. </a:t>
            </a:r>
          </a:p>
          <a:p>
            <a:pPr algn="just"/>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a:solidFill>
                  <a:schemeClr val="bg1"/>
                </a:solidFill>
                <a:ea typeface="+mn-lt"/>
                <a:cs typeface="+mn-lt"/>
              </a:rPr>
              <a:t>. </a:t>
            </a:r>
          </a:p>
        </p:txBody>
      </p:sp>
    </p:spTree>
    <p:extLst>
      <p:ext uri="{BB962C8B-B14F-4D97-AF65-F5344CB8AC3E}">
        <p14:creationId xmlns:p14="http://schemas.microsoft.com/office/powerpoint/2010/main" val="21352999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3</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What is the Bible?</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55278" cy="1841994"/>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a:ea typeface="+mn-lt"/>
                <a:cs typeface="+mn-lt"/>
              </a:rPr>
              <a:t>The Bible is the Christian holy book, sometimes called the Word of God.</a:t>
            </a:r>
            <a:r>
              <a:rPr lang="en-GB" sz="1800">
                <a:cs typeface="Arial"/>
              </a:rPr>
              <a:t> It can be used as a personal object for private devotion or read aloud as part of public worship during a church service. </a:t>
            </a:r>
            <a:endParaRPr lang="en-US">
              <a:cs typeface="Arial"/>
            </a:endParaRPr>
          </a:p>
          <a:p>
            <a:pPr marL="0" indent="0">
              <a:buNone/>
            </a:pPr>
            <a:r>
              <a:rPr lang="en-GB" sz="1800">
                <a:cs typeface="Arial"/>
              </a:rPr>
              <a:t>It is written by many different writers over hundreds of years. The Bible </a:t>
            </a:r>
            <a:r>
              <a:rPr lang="en-GB" sz="1800">
                <a:ea typeface="+mn-lt"/>
                <a:cs typeface="+mn-lt"/>
              </a:rPr>
              <a:t>covers God’s interaction with His people throughout history, from Creation to the Last Judgement.</a:t>
            </a:r>
            <a:endParaRPr lang="en-US">
              <a:cs typeface="Arial"/>
            </a:endParaRPr>
          </a:p>
          <a:p>
            <a:pPr marL="0" indent="0">
              <a:buNone/>
            </a:pPr>
            <a:endParaRPr lang="en-GB" sz="1800">
              <a:cs typeface="Arial"/>
            </a:endParaRPr>
          </a:p>
          <a:p>
            <a:pPr marL="0" indent="0">
              <a:buNone/>
            </a:pPr>
            <a:endParaRPr lang="en-GB" sz="1800">
              <a:ea typeface="+mn-lt"/>
              <a:cs typeface="+mn-lt"/>
            </a:endParaRPr>
          </a:p>
          <a:p>
            <a:pPr marL="0" indent="0">
              <a:buNone/>
            </a:pPr>
            <a:endParaRPr lang="en-GB" sz="1800">
              <a:cs typeface="Arial"/>
            </a:endParaRPr>
          </a:p>
          <a:p>
            <a:pPr marL="0" indent="0">
              <a:buNone/>
            </a:pPr>
            <a:endParaRPr lang="en-GB" sz="1800">
              <a:cs typeface="Arial"/>
            </a:endParaRPr>
          </a:p>
          <a:p>
            <a:pPr marL="0" indent="0">
              <a:buNone/>
            </a:pPr>
            <a:endParaRPr lang="en-GB" sz="1800">
              <a:cs typeface="Arial"/>
            </a:endParaRPr>
          </a:p>
          <a:p>
            <a:pPr marL="0" indent="0">
              <a:buNone/>
            </a:pPr>
            <a:endParaRPr lang="en-US" sz="1800">
              <a:cs typeface="Arial"/>
            </a:endParaRPr>
          </a:p>
          <a:p>
            <a:pPr marL="0" indent="0">
              <a:buNone/>
            </a:pPr>
            <a:endParaRPr lang="en-US" sz="1800">
              <a:cs typeface="Arial"/>
            </a:endParaRPr>
          </a:p>
          <a:p>
            <a:pPr marL="0" indent="0">
              <a:buNone/>
            </a:pPr>
            <a:endParaRPr lang="en-US" sz="1800">
              <a:cs typeface="Arial"/>
            </a:endParaRPr>
          </a:p>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sp>
        <p:nvSpPr>
          <p:cNvPr id="4" name="TextBox 3">
            <a:extLst>
              <a:ext uri="{FF2B5EF4-FFF2-40B4-BE49-F238E27FC236}">
                <a16:creationId xmlns:a16="http://schemas.microsoft.com/office/drawing/2014/main" id="{16F877E0-8DF9-BDD9-A31E-0D634707E070}"/>
              </a:ext>
            </a:extLst>
          </p:cNvPr>
          <p:cNvSpPr txBox="1"/>
          <p:nvPr/>
        </p:nvSpPr>
        <p:spPr>
          <a:xfrm>
            <a:off x="263060" y="3652646"/>
            <a:ext cx="3691760" cy="146706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spcBef>
                <a:spcPts val="1000"/>
              </a:spcBef>
            </a:pPr>
            <a:r>
              <a:rPr lang="en-GB">
                <a:cs typeface="Arial"/>
              </a:rPr>
              <a:t>There are two parts of the Bible, called the Old Testament and the New Testament. </a:t>
            </a:r>
            <a:endParaRPr lang="en-GB">
              <a:ea typeface="+mn-lt"/>
              <a:cs typeface="+mn-lt"/>
            </a:endParaRPr>
          </a:p>
          <a:p>
            <a:pPr>
              <a:lnSpc>
                <a:spcPct val="90000"/>
              </a:lnSpc>
              <a:spcBef>
                <a:spcPts val="1000"/>
              </a:spcBef>
            </a:pPr>
            <a:r>
              <a:rPr lang="en-GB">
                <a:ea typeface="+mn-lt"/>
                <a:cs typeface="+mn-lt"/>
              </a:rPr>
              <a:t>Do you know any stories from the Old or New Testament? </a:t>
            </a:r>
          </a:p>
        </p:txBody>
      </p:sp>
      <p:pic>
        <p:nvPicPr>
          <p:cNvPr id="6" name="Picture 8" descr="A picture containing indoor&#10;&#10;Description automatically generated">
            <a:extLst>
              <a:ext uri="{FF2B5EF4-FFF2-40B4-BE49-F238E27FC236}">
                <a16:creationId xmlns:a16="http://schemas.microsoft.com/office/drawing/2014/main" id="{E9CDBBC3-D147-680D-4EBF-EA6529DF160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212021" y="3486091"/>
            <a:ext cx="4201510" cy="2789298"/>
          </a:xfrm>
          <a:prstGeom prst="rect">
            <a:avLst/>
          </a:prstGeom>
        </p:spPr>
      </p:pic>
    </p:spTree>
    <p:extLst>
      <p:ext uri="{BB962C8B-B14F-4D97-AF65-F5344CB8AC3E}">
        <p14:creationId xmlns:p14="http://schemas.microsoft.com/office/powerpoint/2010/main" val="4360948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4</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The Fall</a:t>
            </a: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3" descr="A picture containing text, building, window, different&#10;&#10;Description automatically generated">
            <a:extLst>
              <a:ext uri="{FF2B5EF4-FFF2-40B4-BE49-F238E27FC236}">
                <a16:creationId xmlns:a16="http://schemas.microsoft.com/office/drawing/2014/main" id="{E4FECF98-D21F-860D-7B5B-E1E75A161A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6"/>
          <a:stretch/>
        </p:blipFill>
        <p:spPr>
          <a:xfrm>
            <a:off x="3461402" y="1122463"/>
            <a:ext cx="2975547" cy="5395873"/>
          </a:xfrm>
          <a:prstGeom prst="rect">
            <a:avLst/>
          </a:prstGeom>
        </p:spPr>
      </p:pic>
      <p:sp>
        <p:nvSpPr>
          <p:cNvPr id="11" name="TextBox 10">
            <a:extLst>
              <a:ext uri="{FF2B5EF4-FFF2-40B4-BE49-F238E27FC236}">
                <a16:creationId xmlns:a16="http://schemas.microsoft.com/office/drawing/2014/main" id="{BF117EAB-1EE3-09D7-F852-AA55AC3D0CDA}"/>
              </a:ext>
            </a:extLst>
          </p:cNvPr>
          <p:cNvSpPr txBox="1"/>
          <p:nvPr/>
        </p:nvSpPr>
        <p:spPr>
          <a:xfrm>
            <a:off x="488785" y="3121478"/>
            <a:ext cx="1232597" cy="646331"/>
          </a:xfrm>
          <a:prstGeom prst="rect">
            <a:avLst/>
          </a:prstGeom>
          <a:noFill/>
        </p:spPr>
        <p:txBody>
          <a:bodyPr wrap="square" lIns="91440" tIns="45720" rIns="91440" bIns="45720" rtlCol="0" anchor="t">
            <a:spAutoFit/>
          </a:bodyPr>
          <a:lstStyle/>
          <a:p>
            <a:r>
              <a:rPr lang="en-GB"/>
              <a:t>Serpent (snake)</a:t>
            </a:r>
          </a:p>
        </p:txBody>
      </p:sp>
      <p:sp>
        <p:nvSpPr>
          <p:cNvPr id="13" name="TextBox 12">
            <a:extLst>
              <a:ext uri="{FF2B5EF4-FFF2-40B4-BE49-F238E27FC236}">
                <a16:creationId xmlns:a16="http://schemas.microsoft.com/office/drawing/2014/main" id="{90DD4EA6-2025-1055-210D-C38481AC386E}"/>
              </a:ext>
            </a:extLst>
          </p:cNvPr>
          <p:cNvSpPr txBox="1"/>
          <p:nvPr/>
        </p:nvSpPr>
        <p:spPr>
          <a:xfrm>
            <a:off x="1716446" y="3768627"/>
            <a:ext cx="701620" cy="369332"/>
          </a:xfrm>
          <a:prstGeom prst="rect">
            <a:avLst/>
          </a:prstGeom>
          <a:noFill/>
        </p:spPr>
        <p:txBody>
          <a:bodyPr wrap="square" lIns="91440" tIns="45720" rIns="91440" bIns="45720" rtlCol="0" anchor="t">
            <a:spAutoFit/>
          </a:bodyPr>
          <a:lstStyle/>
          <a:p>
            <a:r>
              <a:rPr lang="en-GB"/>
              <a:t>Fruit</a:t>
            </a:r>
          </a:p>
        </p:txBody>
      </p:sp>
      <p:sp>
        <p:nvSpPr>
          <p:cNvPr id="15" name="TextBox 14">
            <a:extLst>
              <a:ext uri="{FF2B5EF4-FFF2-40B4-BE49-F238E27FC236}">
                <a16:creationId xmlns:a16="http://schemas.microsoft.com/office/drawing/2014/main" id="{6500E889-8B37-A8DB-604F-92F28AA7CA6F}"/>
              </a:ext>
            </a:extLst>
          </p:cNvPr>
          <p:cNvSpPr txBox="1"/>
          <p:nvPr/>
        </p:nvSpPr>
        <p:spPr>
          <a:xfrm>
            <a:off x="628650" y="4484073"/>
            <a:ext cx="937203" cy="646331"/>
          </a:xfrm>
          <a:prstGeom prst="rect">
            <a:avLst/>
          </a:prstGeom>
          <a:noFill/>
        </p:spPr>
        <p:txBody>
          <a:bodyPr wrap="square" lIns="91440" tIns="45720" rIns="91440" bIns="45720" rtlCol="0" anchor="t">
            <a:spAutoFit/>
          </a:bodyPr>
          <a:lstStyle/>
          <a:p>
            <a:r>
              <a:rPr lang="en-GB"/>
              <a:t>Fig leaves</a:t>
            </a:r>
          </a:p>
        </p:txBody>
      </p:sp>
      <p:sp>
        <p:nvSpPr>
          <p:cNvPr id="17" name="TextBox 16">
            <a:extLst>
              <a:ext uri="{FF2B5EF4-FFF2-40B4-BE49-F238E27FC236}">
                <a16:creationId xmlns:a16="http://schemas.microsoft.com/office/drawing/2014/main" id="{932F086B-40D1-4C4E-D8A2-5A038681ACC8}"/>
              </a:ext>
            </a:extLst>
          </p:cNvPr>
          <p:cNvSpPr txBox="1"/>
          <p:nvPr/>
        </p:nvSpPr>
        <p:spPr>
          <a:xfrm>
            <a:off x="1512627" y="2552394"/>
            <a:ext cx="941807" cy="369332"/>
          </a:xfrm>
          <a:prstGeom prst="rect">
            <a:avLst/>
          </a:prstGeom>
          <a:noFill/>
        </p:spPr>
        <p:txBody>
          <a:bodyPr wrap="square" lIns="91440" tIns="45720" rIns="91440" bIns="45720" rtlCol="0" anchor="t">
            <a:spAutoFit/>
          </a:bodyPr>
          <a:lstStyle/>
          <a:p>
            <a:r>
              <a:rPr lang="en-GB"/>
              <a:t>Adam</a:t>
            </a:r>
          </a:p>
        </p:txBody>
      </p:sp>
      <p:sp>
        <p:nvSpPr>
          <p:cNvPr id="19" name="TextBox 18">
            <a:extLst>
              <a:ext uri="{FF2B5EF4-FFF2-40B4-BE49-F238E27FC236}">
                <a16:creationId xmlns:a16="http://schemas.microsoft.com/office/drawing/2014/main" id="{AB6BD12A-3F2C-70A3-96EF-D8C010751C11}"/>
              </a:ext>
            </a:extLst>
          </p:cNvPr>
          <p:cNvSpPr txBox="1"/>
          <p:nvPr/>
        </p:nvSpPr>
        <p:spPr>
          <a:xfrm>
            <a:off x="1462609" y="5346132"/>
            <a:ext cx="671212" cy="369332"/>
          </a:xfrm>
          <a:prstGeom prst="rect">
            <a:avLst/>
          </a:prstGeom>
          <a:noFill/>
        </p:spPr>
        <p:txBody>
          <a:bodyPr wrap="square" lIns="91440" tIns="45720" rIns="91440" bIns="45720" rtlCol="0" anchor="t">
            <a:spAutoFit/>
          </a:bodyPr>
          <a:lstStyle/>
          <a:p>
            <a:r>
              <a:rPr lang="en-GB"/>
              <a:t>Eve</a:t>
            </a:r>
            <a:endParaRPr lang="en-GB">
              <a:cs typeface="Arial"/>
            </a:endParaRPr>
          </a:p>
        </p:txBody>
      </p:sp>
      <p:sp>
        <p:nvSpPr>
          <p:cNvPr id="21" name="TextBox 20">
            <a:extLst>
              <a:ext uri="{FF2B5EF4-FFF2-40B4-BE49-F238E27FC236}">
                <a16:creationId xmlns:a16="http://schemas.microsoft.com/office/drawing/2014/main" id="{4517D93B-BCED-7E1B-E749-240FC9EBC6E5}"/>
              </a:ext>
            </a:extLst>
          </p:cNvPr>
          <p:cNvSpPr txBox="1"/>
          <p:nvPr/>
        </p:nvSpPr>
        <p:spPr>
          <a:xfrm>
            <a:off x="2376647" y="4457976"/>
            <a:ext cx="846111" cy="369332"/>
          </a:xfrm>
          <a:prstGeom prst="rect">
            <a:avLst/>
          </a:prstGeom>
          <a:noFill/>
        </p:spPr>
        <p:txBody>
          <a:bodyPr wrap="square" lIns="91440" tIns="45720" rIns="91440" bIns="45720" rtlCol="0" anchor="t">
            <a:spAutoFit/>
          </a:bodyPr>
          <a:lstStyle/>
          <a:p>
            <a:r>
              <a:rPr lang="en-GB"/>
              <a:t>Angel</a:t>
            </a:r>
          </a:p>
        </p:txBody>
      </p:sp>
      <p:sp>
        <p:nvSpPr>
          <p:cNvPr id="23" name="TextBox 22">
            <a:extLst>
              <a:ext uri="{FF2B5EF4-FFF2-40B4-BE49-F238E27FC236}">
                <a16:creationId xmlns:a16="http://schemas.microsoft.com/office/drawing/2014/main" id="{5B8CCFFA-8691-272D-F3CC-77DB16F6CBFF}"/>
              </a:ext>
            </a:extLst>
          </p:cNvPr>
          <p:cNvSpPr txBox="1"/>
          <p:nvPr/>
        </p:nvSpPr>
        <p:spPr>
          <a:xfrm>
            <a:off x="7343986" y="2451303"/>
            <a:ext cx="1160414" cy="646331"/>
          </a:xfrm>
          <a:prstGeom prst="rect">
            <a:avLst/>
          </a:prstGeom>
          <a:noFill/>
        </p:spPr>
        <p:txBody>
          <a:bodyPr wrap="square" lIns="91440" tIns="45720" rIns="91440" bIns="45720" rtlCol="0" anchor="t">
            <a:spAutoFit/>
          </a:bodyPr>
          <a:lstStyle/>
          <a:p>
            <a:r>
              <a:rPr lang="en-GB"/>
              <a:t>Flaming sword</a:t>
            </a:r>
          </a:p>
        </p:txBody>
      </p:sp>
      <p:sp>
        <p:nvSpPr>
          <p:cNvPr id="25" name="TextBox 24">
            <a:extLst>
              <a:ext uri="{FF2B5EF4-FFF2-40B4-BE49-F238E27FC236}">
                <a16:creationId xmlns:a16="http://schemas.microsoft.com/office/drawing/2014/main" id="{71396B20-F8C6-956A-0EB3-BA13FFFA6B75}"/>
              </a:ext>
            </a:extLst>
          </p:cNvPr>
          <p:cNvSpPr txBox="1"/>
          <p:nvPr/>
        </p:nvSpPr>
        <p:spPr>
          <a:xfrm>
            <a:off x="6809874" y="3447365"/>
            <a:ext cx="1381484" cy="1200329"/>
          </a:xfrm>
          <a:prstGeom prst="rect">
            <a:avLst/>
          </a:prstGeom>
          <a:noFill/>
        </p:spPr>
        <p:txBody>
          <a:bodyPr wrap="square" lIns="91440" tIns="45720" rIns="91440" bIns="45720" rtlCol="0" anchor="t">
            <a:spAutoFit/>
          </a:bodyPr>
          <a:lstStyle/>
          <a:p>
            <a:r>
              <a:rPr lang="en-GB"/>
              <a:t>Tree of Knowledge of Good and Evil</a:t>
            </a:r>
          </a:p>
        </p:txBody>
      </p:sp>
    </p:spTree>
    <p:extLst>
      <p:ext uri="{BB962C8B-B14F-4D97-AF65-F5344CB8AC3E}">
        <p14:creationId xmlns:p14="http://schemas.microsoft.com/office/powerpoint/2010/main" val="9980871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5" grpId="0"/>
      <p:bldP spid="17" grpId="0"/>
      <p:bldP spid="19" grpId="0"/>
      <p:bldP spid="21" grpId="0"/>
      <p:bldP spid="23"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5</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Moses</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15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3" descr="A picture containing ground, outdoor, stone&#10;&#10;Description automatically generated">
            <a:extLst>
              <a:ext uri="{FF2B5EF4-FFF2-40B4-BE49-F238E27FC236}">
                <a16:creationId xmlns:a16="http://schemas.microsoft.com/office/drawing/2014/main" id="{B8B87964-035B-5074-0B68-C27D4DA5999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5219" y="1854364"/>
            <a:ext cx="1648227" cy="3944430"/>
          </a:xfrm>
          <a:prstGeom prst="rect">
            <a:avLst/>
          </a:prstGeom>
        </p:spPr>
      </p:pic>
      <p:pic>
        <p:nvPicPr>
          <p:cNvPr id="9" name="Picture 8">
            <a:extLst>
              <a:ext uri="{FF2B5EF4-FFF2-40B4-BE49-F238E27FC236}">
                <a16:creationId xmlns:a16="http://schemas.microsoft.com/office/drawing/2014/main" id="{87907E01-9C6E-5DFD-9A3C-0A75F33D2825}"/>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l="-428"/>
          <a:stretch/>
        </p:blipFill>
        <p:spPr>
          <a:xfrm>
            <a:off x="2512359" y="1861039"/>
            <a:ext cx="3375175" cy="3932824"/>
          </a:xfrm>
          <a:prstGeom prst="rect">
            <a:avLst/>
          </a:prstGeom>
        </p:spPr>
      </p:pic>
      <p:pic>
        <p:nvPicPr>
          <p:cNvPr id="11" name="Picture 10">
            <a:extLst>
              <a:ext uri="{FF2B5EF4-FFF2-40B4-BE49-F238E27FC236}">
                <a16:creationId xmlns:a16="http://schemas.microsoft.com/office/drawing/2014/main" id="{45D9FB1F-9D69-3315-2DCE-CF3F3C239B09}"/>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6110460" y="1852572"/>
            <a:ext cx="2517292" cy="3941273"/>
          </a:xfrm>
          <a:prstGeom prst="rect">
            <a:avLst/>
          </a:prstGeom>
        </p:spPr>
      </p:pic>
    </p:spTree>
    <p:extLst>
      <p:ext uri="{BB962C8B-B14F-4D97-AF65-F5344CB8AC3E}">
        <p14:creationId xmlns:p14="http://schemas.microsoft.com/office/powerpoint/2010/main" val="30225483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6</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Annunciation</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15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6" name="Picture 5" descr="Text&#10;&#10;Description automatically generated">
            <a:extLst>
              <a:ext uri="{FF2B5EF4-FFF2-40B4-BE49-F238E27FC236}">
                <a16:creationId xmlns:a16="http://schemas.microsoft.com/office/drawing/2014/main" id="{56DF4436-2A8E-A7FC-2EB2-A152133206E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34305" y="1716031"/>
            <a:ext cx="6502199" cy="4634839"/>
          </a:xfrm>
          <a:prstGeom prst="rect">
            <a:avLst/>
          </a:prstGeom>
        </p:spPr>
      </p:pic>
    </p:spTree>
    <p:extLst>
      <p:ext uri="{BB962C8B-B14F-4D97-AF65-F5344CB8AC3E}">
        <p14:creationId xmlns:p14="http://schemas.microsoft.com/office/powerpoint/2010/main" val="25092428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7</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Annunciation</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15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3" descr="A picture containing text, ceramic ware, fabric, porcelain&#10;&#10;Description automatically generated">
            <a:extLst>
              <a:ext uri="{FF2B5EF4-FFF2-40B4-BE49-F238E27FC236}">
                <a16:creationId xmlns:a16="http://schemas.microsoft.com/office/drawing/2014/main" id="{975CA244-221C-9DA0-65EB-573C7DEF337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26582" y="1604873"/>
            <a:ext cx="4678646" cy="4769688"/>
          </a:xfrm>
          <a:prstGeom prst="rect">
            <a:avLst/>
          </a:prstGeom>
        </p:spPr>
      </p:pic>
    </p:spTree>
    <p:extLst>
      <p:ext uri="{BB962C8B-B14F-4D97-AF65-F5344CB8AC3E}">
        <p14:creationId xmlns:p14="http://schemas.microsoft.com/office/powerpoint/2010/main" val="7531448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8</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The Last Supper</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15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6" name="Picture 5" descr="A picture containing decorated, close&#10;&#10;Description automatically generated">
            <a:extLst>
              <a:ext uri="{FF2B5EF4-FFF2-40B4-BE49-F238E27FC236}">
                <a16:creationId xmlns:a16="http://schemas.microsoft.com/office/drawing/2014/main" id="{6919748A-2127-FF66-81CC-4732D6F7CCE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56353" y="2139642"/>
            <a:ext cx="3449706" cy="3242843"/>
          </a:xfrm>
          <a:prstGeom prst="rect">
            <a:avLst/>
          </a:prstGeom>
        </p:spPr>
      </p:pic>
      <p:pic>
        <p:nvPicPr>
          <p:cNvPr id="10" name="Picture 9" descr="A picture containing carousel, altar, outdoor object, ride&#10;&#10;Description automatically generated">
            <a:extLst>
              <a:ext uri="{FF2B5EF4-FFF2-40B4-BE49-F238E27FC236}">
                <a16:creationId xmlns:a16="http://schemas.microsoft.com/office/drawing/2014/main" id="{FE15044F-433C-84FF-148F-3D7C1106CA6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3857224" y="2407191"/>
            <a:ext cx="4933804" cy="2554935"/>
          </a:xfrm>
          <a:prstGeom prst="rect">
            <a:avLst/>
          </a:prstGeom>
        </p:spPr>
      </p:pic>
    </p:spTree>
    <p:extLst>
      <p:ext uri="{BB962C8B-B14F-4D97-AF65-F5344CB8AC3E}">
        <p14:creationId xmlns:p14="http://schemas.microsoft.com/office/powerpoint/2010/main" val="26606584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96C2D904-3A01-492F-BAA5-9E3D7CF55EC2}"/>
              </a:ext>
            </a:extLst>
          </p:cNvPr>
          <p:cNvSpPr>
            <a:spLocks noGrp="1"/>
          </p:cNvSpPr>
          <p:nvPr>
            <p:ph type="sldNum" sz="quarter" idx="12"/>
          </p:nvPr>
        </p:nvSpPr>
        <p:spPr/>
        <p:txBody>
          <a:bodyPr/>
          <a:lstStyle/>
          <a:p>
            <a:fld id="{48F63A3B-78C7-47BE-AE5E-E10140E04643}" type="slidenum">
              <a:rPr lang="en-US" dirty="0"/>
              <a:t>9</a:t>
            </a:fld>
            <a:endParaRPr lang="en-US"/>
          </a:p>
        </p:txBody>
      </p:sp>
      <p:sp>
        <p:nvSpPr>
          <p:cNvPr id="7" name="Title 1">
            <a:extLst>
              <a:ext uri="{FF2B5EF4-FFF2-40B4-BE49-F238E27FC236}">
                <a16:creationId xmlns:a16="http://schemas.microsoft.com/office/drawing/2014/main" id="{CEE38D6C-A22A-EEDA-19E4-5F84A0EB9EE1}"/>
              </a:ext>
            </a:extLst>
          </p:cNvPr>
          <p:cNvSpPr txBox="1">
            <a:spLocks/>
          </p:cNvSpPr>
          <p:nvPr/>
        </p:nvSpPr>
        <p:spPr>
          <a:xfrm>
            <a:off x="263646" y="796056"/>
            <a:ext cx="7374812" cy="899385"/>
          </a:xfrm>
          <a:prstGeom prst="rect">
            <a:avLst/>
          </a:prstGeom>
        </p:spPr>
        <p:txBody>
          <a:bodyPr vert="horz" lIns="91440" tIns="45720" rIns="91440" bIns="45720" rtlCol="0" anchor="ct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GB" sz="2800" b="1"/>
              <a:t>Artistic talent as a gift from God</a:t>
            </a:r>
          </a:p>
        </p:txBody>
      </p:sp>
      <p:sp>
        <p:nvSpPr>
          <p:cNvPr id="8" name="Content Placeholder 2">
            <a:extLst>
              <a:ext uri="{FF2B5EF4-FFF2-40B4-BE49-F238E27FC236}">
                <a16:creationId xmlns:a16="http://schemas.microsoft.com/office/drawing/2014/main" id="{FA2866A1-1536-0F0E-F61C-73925598346D}"/>
              </a:ext>
            </a:extLst>
          </p:cNvPr>
          <p:cNvSpPr>
            <a:spLocks noGrp="1"/>
          </p:cNvSpPr>
          <p:nvPr/>
        </p:nvSpPr>
        <p:spPr>
          <a:xfrm>
            <a:off x="263646" y="1710811"/>
            <a:ext cx="8315865" cy="4351338"/>
          </a:xfrm>
          <a:prstGeom prst="rect">
            <a:avLst/>
          </a:prstGeom>
        </p:spPr>
        <p:txBody>
          <a:bodyPr vert="horz" lIns="91440" tIns="45720" rIns="91440" bIns="45720" rtlCol="0" anchor="t">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85750" indent="-285750"/>
            <a:endParaRPr lang="en-US" sz="1800">
              <a:cs typeface="Arial"/>
            </a:endParaRPr>
          </a:p>
          <a:p>
            <a:pPr marL="0" indent="0">
              <a:buNone/>
            </a:pPr>
            <a:endParaRPr lang="en-US">
              <a:cs typeface="Calibri"/>
            </a:endParaRPr>
          </a:p>
        </p:txBody>
      </p:sp>
      <p:sp>
        <p:nvSpPr>
          <p:cNvPr id="2" name="Text Placeholder 5">
            <a:extLst>
              <a:ext uri="{FF2B5EF4-FFF2-40B4-BE49-F238E27FC236}">
                <a16:creationId xmlns:a16="http://schemas.microsoft.com/office/drawing/2014/main" id="{DBD2DFA4-1A7E-AC04-CA7D-F009A1F7D17E}"/>
              </a:ext>
            </a:extLst>
          </p:cNvPr>
          <p:cNvSpPr txBox="1">
            <a:spLocks/>
          </p:cNvSpPr>
          <p:nvPr/>
        </p:nvSpPr>
        <p:spPr>
          <a:xfrm>
            <a:off x="263646" y="644706"/>
            <a:ext cx="6048000" cy="167698"/>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1000"/>
              <a:t>Learning</a:t>
            </a:r>
            <a:endParaRPr lang="en-GB" sz="1000"/>
          </a:p>
        </p:txBody>
      </p:sp>
      <p:pic>
        <p:nvPicPr>
          <p:cNvPr id="4" name="Picture 3" descr="A picture containing text, old, painting&#10;&#10;Description automatically generated">
            <a:extLst>
              <a:ext uri="{FF2B5EF4-FFF2-40B4-BE49-F238E27FC236}">
                <a16:creationId xmlns:a16="http://schemas.microsoft.com/office/drawing/2014/main" id="{B421713D-39D9-04A9-7253-0904F7812F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51488" y="1700675"/>
            <a:ext cx="4631078" cy="4655741"/>
          </a:xfrm>
          <a:prstGeom prst="rect">
            <a:avLst/>
          </a:prstGeom>
        </p:spPr>
      </p:pic>
    </p:spTree>
    <p:extLst>
      <p:ext uri="{BB962C8B-B14F-4D97-AF65-F5344CB8AC3E}">
        <p14:creationId xmlns:p14="http://schemas.microsoft.com/office/powerpoint/2010/main" val="303747397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D6DA1E4-BAA6-40AC-9359-FC77FBDCF5EB}">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cf8bedca-0699-49e1-97e1-14424d7eca52"/>
    <ds:schemaRef ds:uri="http://purl.org/dc/elements/1.1/"/>
    <ds:schemaRef ds:uri="http://schemas.microsoft.com/office/2006/metadata/properties"/>
    <ds:schemaRef ds:uri="40e3bd4d-ad2a-475f-b877-b0398ba3b99b"/>
    <ds:schemaRef ds:uri="http://www.w3.org/XML/1998/namespace"/>
    <ds:schemaRef ds:uri="http://purl.org/dc/dcmitype/"/>
  </ds:schemaRefs>
</ds:datastoreItem>
</file>

<file path=customXml/itemProps2.xml><?xml version="1.0" encoding="utf-8"?>
<ds:datastoreItem xmlns:ds="http://schemas.openxmlformats.org/officeDocument/2006/customXml" ds:itemID="{AD48A2CF-838C-43FA-9891-DDC44D33AB7C}">
  <ds:schemaRefs>
    <ds:schemaRef ds:uri="http://schemas.microsoft.com/sharepoint/v3/contenttype/forms"/>
  </ds:schemaRefs>
</ds:datastoreItem>
</file>

<file path=customXml/itemProps3.xml><?xml version="1.0" encoding="utf-8"?>
<ds:datastoreItem xmlns:ds="http://schemas.openxmlformats.org/officeDocument/2006/customXml" ds:itemID="{E2D08151-B8D7-4FF4-A085-789FA6F1B7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TotalTime>
  <Words>2867</Words>
  <Application>Microsoft Office PowerPoint</Application>
  <PresentationFormat>On-screen Show (4:3)</PresentationFormat>
  <Paragraphs>197</Paragraphs>
  <Slides>14</Slides>
  <Notes>14</Notes>
  <HiddenSlides>0</HiddenSlides>
  <MMClips>0</MMClips>
  <ScaleCrop>false</ScaleCrop>
  <HeadingPairs>
    <vt:vector size="6" baseType="variant">
      <vt:variant>
        <vt:lpstr>Fonts Used</vt:lpstr>
      </vt:variant>
      <vt:variant>
        <vt:i4>5</vt:i4>
      </vt:variant>
      <vt:variant>
        <vt:lpstr>Theme</vt:lpstr>
      </vt:variant>
      <vt:variant>
        <vt:i4>4</vt:i4>
      </vt:variant>
      <vt:variant>
        <vt:lpstr>Slide Titles</vt:lpstr>
      </vt:variant>
      <vt:variant>
        <vt:i4>14</vt:i4>
      </vt:variant>
    </vt:vector>
  </HeadingPairs>
  <TitlesOfParts>
    <vt:vector size="23" baseType="lpstr">
      <vt:lpstr>Arial</vt:lpstr>
      <vt:lpstr>Calibri</vt:lpstr>
      <vt:lpstr>Calibri Light</vt:lpstr>
      <vt:lpstr>Palatino</vt:lpstr>
      <vt:lpstr>Segoe UI</vt:lpstr>
      <vt:lpstr>office theme</vt:lpstr>
      <vt:lpstr>Office Theme</vt:lpstr>
      <vt:lpstr>Office Theme</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Sophie Holland</dc:creator>
  <cp:lastModifiedBy>Sian Shaw</cp:lastModifiedBy>
  <cp:revision>10</cp:revision>
  <dcterms:created xsi:type="dcterms:W3CDTF">2022-10-19T10:34:48Z</dcterms:created>
  <dcterms:modified xsi:type="dcterms:W3CDTF">2023-01-03T11:16:15Z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MediaServiceImageTags">
    <vt:lpwstr/>
  </property>
</Properties>
</file>