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341" r:id="rId5"/>
    <p:sldId id="316" r:id="rId6"/>
    <p:sldId id="365" r:id="rId7"/>
    <p:sldId id="375" r:id="rId8"/>
    <p:sldId id="376" r:id="rId9"/>
    <p:sldId id="377" r:id="rId10"/>
    <p:sldId id="383" r:id="rId11"/>
    <p:sldId id="384" r:id="rId12"/>
    <p:sldId id="378" r:id="rId13"/>
    <p:sldId id="379" r:id="rId14"/>
    <p:sldId id="385" r:id="rId15"/>
    <p:sldId id="380" r:id="rId16"/>
    <p:sldId id="386" r:id="rId17"/>
    <p:sldId id="381" r:id="rId18"/>
    <p:sldId id="38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C847833B-89CC-223C-3209-42EF74C89F48}" name="Laura Arends" initials="LA" userId="S::laura.arends@westminster-abbey.org::a1c91e67-eed6-4549-a4b2-f1951bd78e56" providerId="AD"/>
  <p188:author id="{37EF83BC-3276-C3CB-5349-D3611DA3E24D}" name="Sian Shaw" initials="SS" userId="S::sian.shaw@westminster-abbey.org::cf930bf7-ba7f-4ec0-9225-526cb0af2be3" providerId="AD"/>
  <p188:author id="{80FB02CA-195A-BCF9-00BD-6FF0AD82BB87}" name="Lou Cash" initials="LC" userId="S::lou.cash@westminster-abbey.org::86be4a58-c22e-4e67-b9c9-cb87f09681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D0CB48-D272-C65D-4F14-7CE28B04086B}" v="9" dt="2024-06-14T09:30:43.943"/>
    <p1510:client id="{9C534F31-AE42-66D9-A094-947344E35376}" v="86" dt="2024-06-14T09:37:29.7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4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sldChg chg="modSp">
        <pc:chgData name="Sophie Holland" userId="S::sophie.holland@westminster-abbey.org::973f5038-f617-450a-8546-88bc9d3463c3" providerId="AD" clId="Web-{1494A9C8-FE64-88C2-61DC-22CCA75B1651}" dt="2024-03-01T11:43:50.014" v="19" actId="20577"/>
        <pc:sldMkLst>
          <pc:docMk/>
          <pc:sldMk cId="3712833313" sldId="365"/>
        </pc:sldMkLst>
        <pc:spChg chg="mod">
          <ac:chgData name="Sophie Holland" userId="S::sophie.holland@westminster-abbey.org::973f5038-f617-450a-8546-88bc9d3463c3" providerId="AD" clId="Web-{1494A9C8-FE64-88C2-61DC-22CCA75B1651}" dt="2024-03-01T11:43:50.014" v="19" actId="20577"/>
          <ac:spMkLst>
            <pc:docMk/>
            <pc:sldMk cId="3712833313" sldId="365"/>
            <ac:spMk id="3" creationId="{74A5BF1B-AC89-545A-8446-99E1D699CE4F}"/>
          </ac:spMkLst>
        </pc:spChg>
      </pc:sldChg>
    </pc:docChg>
  </pc:docChgLst>
  <pc:docChgLst>
    <pc:chgData name="Lou Cash" userId="S::lou.cash@westminster-abbey.org::86be4a58-c22e-4e67-b9c9-cb87f0968146" providerId="AD" clId="Web-{5FD0CB48-D272-C65D-4F14-7CE28B04086B}"/>
    <pc:docChg chg="modSld">
      <pc:chgData name="Lou Cash" userId="S::lou.cash@westminster-abbey.org::86be4a58-c22e-4e67-b9c9-cb87f0968146" providerId="AD" clId="Web-{5FD0CB48-D272-C65D-4F14-7CE28B04086B}" dt="2024-06-14T09:30:43.943" v="7"/>
      <pc:docMkLst>
        <pc:docMk/>
      </pc:docMkLst>
      <pc:sldChg chg="modCm">
        <pc:chgData name="Lou Cash" userId="S::lou.cash@westminster-abbey.org::86be4a58-c22e-4e67-b9c9-cb87f0968146" providerId="AD" clId="Web-{5FD0CB48-D272-C65D-4F14-7CE28B04086B}" dt="2024-06-14T09:28:38.328" v="0"/>
        <pc:sldMkLst>
          <pc:docMk/>
          <pc:sldMk cId="145814539" sldId="379"/>
        </pc:sldMkLst>
        <pc:extLst>
          <p:ext xmlns:p="http://schemas.openxmlformats.org/presentationml/2006/main" uri="{D6D511B9-2390-475A-947B-AFAB55BFBCF1}">
            <pc226:cmChg xmlns="" xmlns:pc226="http://schemas.microsoft.com/office/powerpoint/2022/06/main/command" chg="">
              <pc226:chgData name="Lou Cash" userId="S::lou.cash@westminster-abbey.org::86be4a58-c22e-4e67-b9c9-cb87f0968146" providerId="AD" clId="Web-{5FD0CB48-D272-C65D-4F14-7CE28B04086B}" dt="2024-06-14T09:28:38.328" v="0"/>
              <pc2:cmMkLst xmlns:pc2="http://schemas.microsoft.com/office/powerpoint/2019/9/main/command">
                <pc:docMk/>
                <pc:sldMk cId="145814539" sldId="379"/>
                <pc2:cmMk id="{013777E6-45FF-404E-8C5C-40A80B9E6E4F}"/>
              </pc2:cmMkLst>
              <pc226:cmRplyChg chg="add">
                <pc226:chgData name="Lou Cash" userId="S::lou.cash@westminster-abbey.org::86be4a58-c22e-4e67-b9c9-cb87f0968146" providerId="AD" clId="Web-{5FD0CB48-D272-C65D-4F14-7CE28B04086B}" dt="2024-06-14T09:28:38.328" v="0"/>
                <pc2:cmRplyMkLst xmlns:pc2="http://schemas.microsoft.com/office/powerpoint/2019/9/main/command">
                  <pc:docMk/>
                  <pc:sldMk cId="145814539" sldId="379"/>
                  <pc2:cmMk id="{013777E6-45FF-404E-8C5C-40A80B9E6E4F}"/>
                  <pc2:cmRplyMk id="{0141181A-CC18-422C-9E57-71CDED56871F}"/>
                </pc2:cmRplyMkLst>
              </pc226:cmRplyChg>
            </pc226:cmChg>
          </p:ext>
        </pc:extLst>
      </pc:sldChg>
      <pc:sldChg chg="modSp modCm">
        <pc:chgData name="Lou Cash" userId="S::lou.cash@westminster-abbey.org::86be4a58-c22e-4e67-b9c9-cb87f0968146" providerId="AD" clId="Web-{5FD0CB48-D272-C65D-4F14-7CE28B04086B}" dt="2024-06-14T09:30:43.943" v="7"/>
        <pc:sldMkLst>
          <pc:docMk/>
          <pc:sldMk cId="2663979259" sldId="381"/>
        </pc:sldMkLst>
        <pc:spChg chg="mod">
          <ac:chgData name="Lou Cash" userId="S::lou.cash@westminster-abbey.org::86be4a58-c22e-4e67-b9c9-cb87f0968146" providerId="AD" clId="Web-{5FD0CB48-D272-C65D-4F14-7CE28B04086B}" dt="2024-06-14T09:29:49.362" v="4" actId="20577"/>
          <ac:spMkLst>
            <pc:docMk/>
            <pc:sldMk cId="2663979259" sldId="381"/>
            <ac:spMk id="4" creationId="{5E5F94BF-7A8F-B23A-8221-190158255839}"/>
          </ac:spMkLst>
        </pc:spChg>
        <pc:spChg chg="mod">
          <ac:chgData name="Lou Cash" userId="S::lou.cash@westminster-abbey.org::86be4a58-c22e-4e67-b9c9-cb87f0968146" providerId="AD" clId="Web-{5FD0CB48-D272-C65D-4F14-7CE28B04086B}" dt="2024-06-14T09:29:55.987" v="6" actId="14100"/>
          <ac:spMkLst>
            <pc:docMk/>
            <pc:sldMk cId="2663979259" sldId="381"/>
            <ac:spMk id="5" creationId="{792D6F35-C353-A9CF-5B49-99A7DFBB4122}"/>
          </ac:spMkLst>
        </pc:spChg>
        <pc:extLst>
          <p:ext xmlns:p="http://schemas.openxmlformats.org/presentationml/2006/main" uri="{D6D511B9-2390-475A-947B-AFAB55BFBCF1}">
            <pc226:cmChg xmlns="" xmlns:pc226="http://schemas.microsoft.com/office/powerpoint/2022/06/main/command" chg="">
              <pc226:chgData name="Lou Cash" userId="S::lou.cash@westminster-abbey.org::86be4a58-c22e-4e67-b9c9-cb87f0968146" providerId="AD" clId="Web-{5FD0CB48-D272-C65D-4F14-7CE28B04086B}" dt="2024-06-14T09:30:43.943" v="7"/>
              <pc2:cmMkLst xmlns:pc2="http://schemas.microsoft.com/office/powerpoint/2019/9/main/command">
                <pc:docMk/>
                <pc:sldMk cId="2663979259" sldId="381"/>
                <pc2:cmMk id="{10FA9766-8C03-429A-8C13-0079C7575FFE}"/>
              </pc2:cmMkLst>
              <pc226:cmRplyChg chg="add">
                <pc226:chgData name="Lou Cash" userId="S::lou.cash@westminster-abbey.org::86be4a58-c22e-4e67-b9c9-cb87f0968146" providerId="AD" clId="Web-{5FD0CB48-D272-C65D-4F14-7CE28B04086B}" dt="2024-06-14T09:30:43.943" v="7"/>
                <pc2:cmRplyMkLst xmlns:pc2="http://schemas.microsoft.com/office/powerpoint/2019/9/main/command">
                  <pc:docMk/>
                  <pc:sldMk cId="2663979259" sldId="381"/>
                  <pc2:cmMk id="{10FA9766-8C03-429A-8C13-0079C7575FFE}"/>
                  <pc2:cmRplyMk id="{E0F33E35-728B-44FA-8BF5-1EA2D8FA7E0A}"/>
                </pc2:cmRplyMkLst>
              </pc226:cmRplyChg>
              <pc226:cmRplyChg chg="mod modRxn">
                <pc226:chgData name="Lou Cash" userId="S::lou.cash@westminster-abbey.org::86be4a58-c22e-4e67-b9c9-cb87f0968146" providerId="AD" clId="Web-{5FD0CB48-D272-C65D-4F14-7CE28B04086B}" dt="2024-06-14T09:29:18.548" v="1"/>
                <pc2:cmRplyMkLst xmlns:pc2="http://schemas.microsoft.com/office/powerpoint/2019/9/main/command">
                  <pc:docMk/>
                  <pc:sldMk cId="2663979259" sldId="381"/>
                  <pc2:cmMk id="{10FA9766-8C03-429A-8C13-0079C7575FFE}"/>
                  <pc2:cmRplyMk id="{AE0296B1-4DE1-4F40-8647-4B72C9353C7F}"/>
                </pc2:cmRplyMkLst>
              </pc226:cmRplyChg>
            </pc226:cmChg>
          </p:ext>
        </pc:extLst>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pChg chg="mod">
          <ac:chgData name="Sophie Holland" userId="S::sophie.holland@westminster-abbey.org::973f5038-f617-450a-8546-88bc9d3463c3" providerId="AD" clId="Web-{751482BB-E74C-BC66-3E19-5EB0A4B320BD}" dt="2024-03-27T10:31:09.348" v="132" actId="14100"/>
          <ac:spMkLst>
            <pc:docMk/>
            <pc:sldMk cId="4213500498" sldId="341"/>
            <ac:spMk id="9" creationId="{00000000-0000-0000-0000-000000000000}"/>
          </ac:spMkLst>
        </pc:spChg>
        <pc:picChg chg="add mod ord modCrop">
          <ac:chgData name="Sophie Holland" userId="S::sophie.holland@westminster-abbey.org::973f5038-f617-450a-8546-88bc9d3463c3" providerId="AD" clId="Web-{751482BB-E74C-BC66-3E19-5EB0A4B320BD}" dt="2024-03-27T10:34:02.321" v="160" actId="14100"/>
          <ac:picMkLst>
            <pc:docMk/>
            <pc:sldMk cId="4213500498" sldId="341"/>
            <ac:picMk id="2" creationId="{81516BB1-9BE2-C3DD-7833-E1F548AA1FBF}"/>
          </ac:picMkLst>
        </pc:picChg>
      </pc:sldChg>
      <pc:sldChg chg="modSp">
        <pc:chgData name="Sophie Holland" userId="S::sophie.holland@westminster-abbey.org::973f5038-f617-450a-8546-88bc9d3463c3" providerId="AD" clId="Web-{751482BB-E74C-BC66-3E19-5EB0A4B320BD}" dt="2024-03-27T10:17:22.014" v="16" actId="20577"/>
        <pc:sldMkLst>
          <pc:docMk/>
          <pc:sldMk cId="3712833313" sldId="365"/>
        </pc:sldMkLst>
        <pc:spChg chg="mod">
          <ac:chgData name="Sophie Holland" userId="S::sophie.holland@westminster-abbey.org::973f5038-f617-450a-8546-88bc9d3463c3" providerId="AD" clId="Web-{751482BB-E74C-BC66-3E19-5EB0A4B320BD}" dt="2024-03-27T10:17:22.014" v="16" actId="20577"/>
          <ac:spMkLst>
            <pc:docMk/>
            <pc:sldMk cId="3712833313" sldId="365"/>
            <ac:spMk id="3" creationId="{74A5BF1B-AC89-545A-8446-99E1D699CE4F}"/>
          </ac:spMkLst>
        </pc:spChg>
        <pc:spChg chg="mod">
          <ac:chgData name="Sophie Holland" userId="S::sophie.holland@westminster-abbey.org::973f5038-f617-450a-8546-88bc9d3463c3" providerId="AD" clId="Web-{751482BB-E74C-BC66-3E19-5EB0A4B320BD}" dt="2024-03-27T10:12:01.694" v="6" actId="20577"/>
          <ac:spMkLst>
            <pc:docMk/>
            <pc:sldMk cId="3712833313" sldId="365"/>
            <ac:spMk id="11" creationId="{C478436B-4B01-E44C-9310-D52D2C2537E3}"/>
          </ac:spMkLst>
        </pc:spChg>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pChg chg="mod">
          <ac:chgData name="Sophie Holland" userId="S::sophie.holland@westminster-abbey.org::973f5038-f617-450a-8546-88bc9d3463c3" providerId="AD" clId="Web-{751482BB-E74C-BC66-3E19-5EB0A4B320BD}" dt="2024-03-27T10:18:02.750" v="18" actId="20577"/>
          <ac:spMkLst>
            <pc:docMk/>
            <pc:sldMk cId="617494543" sldId="368"/>
            <ac:spMk id="4" creationId="{F2B1704E-F582-50C0-31B8-2C8A0347439D}"/>
          </ac:spMkLst>
        </pc:spChg>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pChg chg="mod">
          <ac:chgData name="Sophie Holland" userId="S::sophie.holland@westminster-abbey.org::973f5038-f617-450a-8546-88bc9d3463c3" providerId="AD" clId="Web-{751482BB-E74C-BC66-3E19-5EB0A4B320BD}" dt="2024-03-27T10:20:52.957" v="34" actId="20577"/>
          <ac:spMkLst>
            <pc:docMk/>
            <pc:sldMk cId="1222876594" sldId="375"/>
            <ac:spMk id="3" creationId="{74A5BF1B-AC89-545A-8446-99E1D699CE4F}"/>
          </ac:spMkLst>
        </pc:spChg>
        <pc:spChg chg="mod">
          <ac:chgData name="Sophie Holland" userId="S::sophie.holland@westminster-abbey.org::973f5038-f617-450a-8546-88bc9d3463c3" providerId="AD" clId="Web-{751482BB-E74C-BC66-3E19-5EB0A4B320BD}" dt="2024-03-27T10:21:13.005" v="36" actId="20577"/>
          <ac:spMkLst>
            <pc:docMk/>
            <pc:sldMk cId="1222876594" sldId="375"/>
            <ac:spMk id="11" creationId="{C478436B-4B01-E44C-9310-D52D2C2537E3}"/>
          </ac:spMkLst>
        </pc:spChg>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pChg chg="mod">
          <ac:chgData name="Sophie Holland" userId="S::sophie.holland@westminster-abbey.org::973f5038-f617-450a-8546-88bc9d3463c3" providerId="AD" clId="Web-{751482BB-E74C-BC66-3E19-5EB0A4B320BD}" dt="2024-03-27T10:34:49.400" v="164" actId="20577"/>
          <ac:spMkLst>
            <pc:docMk/>
            <pc:sldMk cId="2759133365" sldId="376"/>
            <ac:spMk id="3" creationId="{74A5BF1B-AC89-545A-8446-99E1D699CE4F}"/>
          </ac:spMkLst>
        </pc:spChg>
        <pc:spChg chg="mod">
          <ac:chgData name="Sophie Holland" userId="S::sophie.holland@westminster-abbey.org::973f5038-f617-450a-8546-88bc9d3463c3" providerId="AD" clId="Web-{751482BB-E74C-BC66-3E19-5EB0A4B320BD}" dt="2024-03-27T10:22:58.257" v="53" actId="20577"/>
          <ac:spMkLst>
            <pc:docMk/>
            <pc:sldMk cId="2759133365" sldId="376"/>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pChg chg="mod">
          <ac:chgData name="Sophie Holland" userId="S::sophie.holland@westminster-abbey.org::973f5038-f617-450a-8546-88bc9d3463c3" providerId="AD" clId="Web-{751482BB-E74C-BC66-3E19-5EB0A4B320BD}" dt="2024-03-27T10:26:58.279" v="112" actId="20577"/>
          <ac:spMkLst>
            <pc:docMk/>
            <pc:sldMk cId="1573368064" sldId="377"/>
            <ac:spMk id="3" creationId="{74A5BF1B-AC89-545A-8446-99E1D699CE4F}"/>
          </ac:spMkLst>
        </pc:spChg>
        <pc:spChg chg="mod">
          <ac:chgData name="Sophie Holland" userId="S::sophie.holland@westminster-abbey.org::973f5038-f617-450a-8546-88bc9d3463c3" providerId="AD" clId="Web-{751482BB-E74C-BC66-3E19-5EB0A4B320BD}" dt="2024-03-27T10:24:53.088" v="90" actId="20577"/>
          <ac:spMkLst>
            <pc:docMk/>
            <pc:sldMk cId="1573368064" sldId="377"/>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pChg chg="mod">
          <ac:chgData name="Sophie Holland" userId="S::sophie.holland@westminster-abbey.org::973f5038-f617-450a-8546-88bc9d3463c3" providerId="AD" clId="Web-{751482BB-E74C-BC66-3E19-5EB0A4B320BD}" dt="2024-03-27T10:26:07.262" v="96" actId="20577"/>
          <ac:spMkLst>
            <pc:docMk/>
            <pc:sldMk cId="616823757" sldId="378"/>
            <ac:spMk id="3" creationId="{74A5BF1B-AC89-545A-8446-99E1D699CE4F}"/>
          </ac:spMkLst>
        </pc:spChg>
        <pc:spChg chg="mod">
          <ac:chgData name="Sophie Holland" userId="S::sophie.holland@westminster-abbey.org::973f5038-f617-450a-8546-88bc9d3463c3" providerId="AD" clId="Web-{751482BB-E74C-BC66-3E19-5EB0A4B320BD}" dt="2024-03-27T10:27:02.857" v="116" actId="20577"/>
          <ac:spMkLst>
            <pc:docMk/>
            <pc:sldMk cId="616823757" sldId="378"/>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pChg chg="mod">
          <ac:chgData name="Sophie Holland" userId="S::sophie.holland@westminster-abbey.org::973f5038-f617-450a-8546-88bc9d3463c3" providerId="AD" clId="Web-{751482BB-E74C-BC66-3E19-5EB0A4B320BD}" dt="2024-03-27T10:40:36.815" v="192" actId="20577"/>
          <ac:spMkLst>
            <pc:docMk/>
            <pc:sldMk cId="145814539" sldId="379"/>
            <ac:spMk id="3" creationId="{74A5BF1B-AC89-545A-8446-99E1D699CE4F}"/>
          </ac:spMkLst>
        </pc:spChg>
        <pc:spChg chg="mod">
          <ac:chgData name="Sophie Holland" userId="S::sophie.holland@westminster-abbey.org::973f5038-f617-450a-8546-88bc9d3463c3" providerId="AD" clId="Web-{751482BB-E74C-BC66-3E19-5EB0A4B320BD}" dt="2024-03-27T10:38:22.890" v="183" actId="20577"/>
          <ac:spMkLst>
            <pc:docMk/>
            <pc:sldMk cId="145814539" sldId="379"/>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pChg chg="mod">
          <ac:chgData name="Sophie Holland" userId="S::sophie.holland@westminster-abbey.org::973f5038-f617-450a-8546-88bc9d3463c3" providerId="AD" clId="Web-{751482BB-E74C-BC66-3E19-5EB0A4B320BD}" dt="2024-03-27T10:41:16.723" v="203" actId="20577"/>
          <ac:spMkLst>
            <pc:docMk/>
            <pc:sldMk cId="1089888186" sldId="380"/>
            <ac:spMk id="3" creationId="{74A5BF1B-AC89-545A-8446-99E1D699CE4F}"/>
          </ac:spMkLst>
        </pc:spChg>
        <pc:spChg chg="mod">
          <ac:chgData name="Sophie Holland" userId="S::sophie.holland@westminster-abbey.org::973f5038-f617-450a-8546-88bc9d3463c3" providerId="AD" clId="Web-{751482BB-E74C-BC66-3E19-5EB0A4B320BD}" dt="2024-03-27T10:41:08.675" v="202" actId="20577"/>
          <ac:spMkLst>
            <pc:docMk/>
            <pc:sldMk cId="1089888186" sldId="380"/>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pChg chg="mod">
          <ac:chgData name="Sophie Holland" userId="S::sophie.holland@westminster-abbey.org::973f5038-f617-450a-8546-88bc9d3463c3" providerId="AD" clId="Web-{751482BB-E74C-BC66-3E19-5EB0A4B320BD}" dt="2024-03-27T10:45:51.683" v="264" actId="20577"/>
          <ac:spMkLst>
            <pc:docMk/>
            <pc:sldMk cId="2663979259" sldId="381"/>
            <ac:spMk id="3" creationId="{74A5BF1B-AC89-545A-8446-99E1D699CE4F}"/>
          </ac:spMkLst>
        </pc:spChg>
        <pc:spChg chg="mod">
          <ac:chgData name="Sophie Holland" userId="S::sophie.holland@westminster-abbey.org::973f5038-f617-450a-8546-88bc9d3463c3" providerId="AD" clId="Web-{751482BB-E74C-BC66-3E19-5EB0A4B320BD}" dt="2024-03-27T10:45:25.463" v="258" actId="20577"/>
          <ac:spMkLst>
            <pc:docMk/>
            <pc:sldMk cId="2663979259" sldId="381"/>
            <ac:spMk id="11" creationId="{C478436B-4B01-E44C-9310-D52D2C2537E3}"/>
          </ac:spMkLst>
        </pc:spChg>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Lou Cash" userId="S::lou.cash@westminster-abbey.org::86be4a58-c22e-4e67-b9c9-cb87f0968146" providerId="AD" clId="Web-{06C1DA46-6F26-C62F-BCE5-E908D6F7F046}"/>
    <pc:docChg chg="modSld">
      <pc:chgData name="Lou Cash" userId="S::lou.cash@westminster-abbey.org::86be4a58-c22e-4e67-b9c9-cb87f0968146" providerId="AD" clId="Web-{06C1DA46-6F26-C62F-BCE5-E908D6F7F046}" dt="2024-06-04T09:06:45.047" v="94"/>
      <pc:docMkLst>
        <pc:docMk/>
      </pc:docMkLst>
      <pc:sldChg chg="modSp modCm">
        <pc:chgData name="Lou Cash" userId="S::lou.cash@westminster-abbey.org::86be4a58-c22e-4e67-b9c9-cb87f0968146" providerId="AD" clId="Web-{06C1DA46-6F26-C62F-BCE5-E908D6F7F046}" dt="2024-06-04T08:35:54.894" v="27"/>
        <pc:sldMkLst>
          <pc:docMk/>
          <pc:sldMk cId="3712833313" sldId="365"/>
        </pc:sldMkLst>
        <pc:spChg chg="mod">
          <ac:chgData name="Lou Cash" userId="S::lou.cash@westminster-abbey.org::86be4a58-c22e-4e67-b9c9-cb87f0968146" providerId="AD" clId="Web-{06C1DA46-6F26-C62F-BCE5-E908D6F7F046}" dt="2024-06-04T08:35:09.815" v="26" actId="20577"/>
          <ac:spMkLst>
            <pc:docMk/>
            <pc:sldMk cId="3712833313" sldId="365"/>
            <ac:spMk id="2" creationId="{B64471BC-44A8-C2F7-80B3-92DBBC2A2A5F}"/>
          </ac:spMkLst>
        </pc:spChg>
        <pc:extLst>
          <p:ext xmlns:p="http://schemas.openxmlformats.org/presentationml/2006/main" uri="{D6D511B9-2390-475A-947B-AFAB55BFBCF1}">
            <pc226:cmChg xmlns="" xmlns:pc226="http://schemas.microsoft.com/office/powerpoint/2022/06/main/command" chg="">
              <pc226:chgData name="Lou Cash" userId="S::lou.cash@westminster-abbey.org::86be4a58-c22e-4e67-b9c9-cb87f0968146" providerId="AD" clId="Web-{06C1DA46-6F26-C62F-BCE5-E908D6F7F046}" dt="2024-06-04T08:35:54.894" v="27"/>
              <pc2:cmMkLst xmlns:pc2="http://schemas.microsoft.com/office/powerpoint/2019/9/main/command">
                <pc:docMk/>
                <pc:sldMk cId="3712833313" sldId="365"/>
                <pc2:cmMk id="{15846F09-7BFA-4D2D-B460-6922A2EC0572}"/>
              </pc2:cmMkLst>
              <pc226:cmRplyChg chg="mod modRxn">
                <pc226:chgData name="Lou Cash" userId="S::lou.cash@westminster-abbey.org::86be4a58-c22e-4e67-b9c9-cb87f0968146" providerId="AD" clId="Web-{06C1DA46-6F26-C62F-BCE5-E908D6F7F046}" dt="2024-06-04T08:31:40.857" v="0"/>
                <pc2:cmRplyMkLst xmlns:pc2="http://schemas.microsoft.com/office/powerpoint/2019/9/main/command">
                  <pc:docMk/>
                  <pc:sldMk cId="3712833313" sldId="365"/>
                  <pc2:cmMk id="{15846F09-7BFA-4D2D-B460-6922A2EC0572}"/>
                  <pc2:cmRplyMk id="{F28D4885-A5A0-463B-AF10-C0B939E409F6}"/>
                </pc2:cmRplyMkLst>
              </pc226:cmRplyChg>
              <pc226:cmRplyChg chg="add">
                <pc226:chgData name="Lou Cash" userId="S::lou.cash@westminster-abbey.org::86be4a58-c22e-4e67-b9c9-cb87f0968146" providerId="AD" clId="Web-{06C1DA46-6F26-C62F-BCE5-E908D6F7F046}" dt="2024-06-04T08:35:54.894" v="27"/>
                <pc2:cmRplyMkLst xmlns:pc2="http://schemas.microsoft.com/office/powerpoint/2019/9/main/command">
                  <pc:docMk/>
                  <pc:sldMk cId="3712833313" sldId="365"/>
                  <pc2:cmMk id="{15846F09-7BFA-4D2D-B460-6922A2EC0572}"/>
                  <pc2:cmRplyMk id="{5CD4DBFC-2406-43C1-AFB7-869C991854EA}"/>
                </pc2:cmRplyMkLst>
              </pc226:cmRplyChg>
            </pc226:cmChg>
          </p:ext>
        </pc:extLst>
      </pc:sldChg>
      <pc:sldChg chg="modSp modCm">
        <pc:chgData name="Lou Cash" userId="S::lou.cash@westminster-abbey.org::86be4a58-c22e-4e67-b9c9-cb87f0968146" providerId="AD" clId="Web-{06C1DA46-6F26-C62F-BCE5-E908D6F7F046}" dt="2024-06-04T08:38:20.242" v="56"/>
        <pc:sldMkLst>
          <pc:docMk/>
          <pc:sldMk cId="616823757" sldId="378"/>
        </pc:sldMkLst>
        <pc:spChg chg="mod">
          <ac:chgData name="Lou Cash" userId="S::lou.cash@westminster-abbey.org::86be4a58-c22e-4e67-b9c9-cb87f0968146" providerId="AD" clId="Web-{06C1DA46-6F26-C62F-BCE5-E908D6F7F046}" dt="2024-06-04T08:38:06.335" v="55" actId="20577"/>
          <ac:spMkLst>
            <pc:docMk/>
            <pc:sldMk cId="616823757" sldId="378"/>
            <ac:spMk id="3" creationId="{74A5BF1B-AC89-545A-8446-99E1D699CE4F}"/>
          </ac:spMkLst>
        </pc:spChg>
        <pc:extLst>
          <p:ext xmlns:p="http://schemas.openxmlformats.org/presentationml/2006/main" uri="{D6D511B9-2390-475A-947B-AFAB55BFBCF1}">
            <pc226:cmChg xmlns="" xmlns:pc226="http://schemas.microsoft.com/office/powerpoint/2022/06/main/command" chg="mod">
              <pc226:chgData name="Lou Cash" userId="S::lou.cash@westminster-abbey.org::86be4a58-c22e-4e67-b9c9-cb87f0968146" providerId="AD" clId="Web-{06C1DA46-6F26-C62F-BCE5-E908D6F7F046}" dt="2024-06-04T08:38:20.242" v="56"/>
              <pc2:cmMkLst xmlns:pc2="http://schemas.microsoft.com/office/powerpoint/2019/9/main/command">
                <pc:docMk/>
                <pc:sldMk cId="616823757" sldId="378"/>
                <pc2:cmMk id="{5FB53F13-704B-410F-9DE1-24FB8B0D4C73}"/>
              </pc2:cmMkLst>
              <pc226:cmRplyChg chg="add">
                <pc226:chgData name="Lou Cash" userId="S::lou.cash@westminster-abbey.org::86be4a58-c22e-4e67-b9c9-cb87f0968146" providerId="AD" clId="Web-{06C1DA46-6F26-C62F-BCE5-E908D6F7F046}" dt="2024-06-04T08:38:20.242" v="56"/>
                <pc2:cmRplyMkLst xmlns:pc2="http://schemas.microsoft.com/office/powerpoint/2019/9/main/command">
                  <pc:docMk/>
                  <pc:sldMk cId="616823757" sldId="378"/>
                  <pc2:cmMk id="{5FB53F13-704B-410F-9DE1-24FB8B0D4C73}"/>
                  <pc2:cmRplyMk id="{95F5BC40-D1BD-4D57-81CF-CAAC0FF694C7}"/>
                </pc2:cmRplyMkLst>
              </pc226:cmRplyChg>
            </pc226:cmChg>
          </p:ext>
        </pc:extLst>
      </pc:sldChg>
      <pc:sldChg chg="modSp modCm">
        <pc:chgData name="Lou Cash" userId="S::lou.cash@westminster-abbey.org::86be4a58-c22e-4e67-b9c9-cb87f0968146" providerId="AD" clId="Web-{06C1DA46-6F26-C62F-BCE5-E908D6F7F046}" dt="2024-06-04T09:06:03.014" v="93"/>
        <pc:sldMkLst>
          <pc:docMk/>
          <pc:sldMk cId="145814539" sldId="379"/>
        </pc:sldMkLst>
        <pc:spChg chg="mod">
          <ac:chgData name="Lou Cash" userId="S::lou.cash@westminster-abbey.org::86be4a58-c22e-4e67-b9c9-cb87f0968146" providerId="AD" clId="Web-{06C1DA46-6F26-C62F-BCE5-E908D6F7F046}" dt="2024-06-04T09:01:49.274" v="90" actId="20577"/>
          <ac:spMkLst>
            <pc:docMk/>
            <pc:sldMk cId="145814539" sldId="379"/>
            <ac:spMk id="11" creationId="{C478436B-4B01-E44C-9310-D52D2C2537E3}"/>
          </ac:spMkLst>
        </pc:spChg>
        <pc:extLst>
          <p:ext xmlns:p="http://schemas.openxmlformats.org/presentationml/2006/main" uri="{D6D511B9-2390-475A-947B-AFAB55BFBCF1}">
            <pc226:cmChg xmlns="" xmlns:pc226="http://schemas.microsoft.com/office/powerpoint/2022/06/main/command" chg="">
              <pc226:chgData name="Lou Cash" userId="S::lou.cash@westminster-abbey.org::86be4a58-c22e-4e67-b9c9-cb87f0968146" providerId="AD" clId="Web-{06C1DA46-6F26-C62F-BCE5-E908D6F7F046}" dt="2024-06-04T09:06:03.014" v="93"/>
              <pc2:cmMkLst xmlns:pc2="http://schemas.microsoft.com/office/powerpoint/2019/9/main/command">
                <pc:docMk/>
                <pc:sldMk cId="145814539" sldId="379"/>
                <pc2:cmMk id="{013777E6-45FF-404E-8C5C-40A80B9E6E4F}"/>
              </pc2:cmMkLst>
              <pc226:cmRplyChg chg="add">
                <pc226:chgData name="Lou Cash" userId="S::lou.cash@westminster-abbey.org::86be4a58-c22e-4e67-b9c9-cb87f0968146" providerId="AD" clId="Web-{06C1DA46-6F26-C62F-BCE5-E908D6F7F046}" dt="2024-06-04T09:06:03.014" v="93"/>
                <pc2:cmRplyMkLst xmlns:pc2="http://schemas.microsoft.com/office/powerpoint/2019/9/main/command">
                  <pc:docMk/>
                  <pc:sldMk cId="145814539" sldId="379"/>
                  <pc2:cmMk id="{013777E6-45FF-404E-8C5C-40A80B9E6E4F}"/>
                  <pc2:cmRplyMk id="{CD9CB43C-1AC2-4C11-9AEA-F968F4BC0DD9}"/>
                </pc2:cmRplyMkLst>
              </pc226:cmRplyChg>
              <pc226:cmRplyChg chg="add">
                <pc226:chgData name="Lou Cash" userId="S::lou.cash@westminster-abbey.org::86be4a58-c22e-4e67-b9c9-cb87f0968146" providerId="AD" clId="Web-{06C1DA46-6F26-C62F-BCE5-E908D6F7F046}" dt="2024-06-04T09:05:18.888" v="92"/>
                <pc2:cmRplyMkLst xmlns:pc2="http://schemas.microsoft.com/office/powerpoint/2019/9/main/command">
                  <pc:docMk/>
                  <pc:sldMk cId="145814539" sldId="379"/>
                  <pc2:cmMk id="{013777E6-45FF-404E-8C5C-40A80B9E6E4F}"/>
                  <pc2:cmRplyMk id="{CF9D9848-4C7A-4419-A17C-E208445D0CDA}"/>
                </pc2:cmRplyMkLst>
              </pc226:cmRplyChg>
            </pc226:cmChg>
          </p:ext>
        </pc:extLst>
      </pc:sldChg>
      <pc:sldChg chg="addSp modSp addCm modCm modNotes">
        <pc:chgData name="Lou Cash" userId="S::lou.cash@westminster-abbey.org::86be4a58-c22e-4e67-b9c9-cb87f0968146" providerId="AD" clId="Web-{06C1DA46-6F26-C62F-BCE5-E908D6F7F046}" dt="2024-06-04T09:06:45.047" v="94"/>
        <pc:sldMkLst>
          <pc:docMk/>
          <pc:sldMk cId="2663979259" sldId="381"/>
        </pc:sldMkLst>
        <pc:spChg chg="mod">
          <ac:chgData name="Lou Cash" userId="S::lou.cash@westminster-abbey.org::86be4a58-c22e-4e67-b9c9-cb87f0968146" providerId="AD" clId="Web-{06C1DA46-6F26-C62F-BCE5-E908D6F7F046}" dt="2024-06-04T08:57:05.283" v="74" actId="1076"/>
          <ac:spMkLst>
            <pc:docMk/>
            <pc:sldMk cId="2663979259" sldId="381"/>
            <ac:spMk id="2" creationId="{46322A23-0C49-84B5-0009-AB4AF6A4F0DF}"/>
          </ac:spMkLst>
        </pc:spChg>
        <pc:spChg chg="mod">
          <ac:chgData name="Lou Cash" userId="S::lou.cash@westminster-abbey.org::86be4a58-c22e-4e67-b9c9-cb87f0968146" providerId="AD" clId="Web-{06C1DA46-6F26-C62F-BCE5-E908D6F7F046}" dt="2024-06-04T08:56:44.252" v="72" actId="1076"/>
          <ac:spMkLst>
            <pc:docMk/>
            <pc:sldMk cId="2663979259" sldId="381"/>
            <ac:spMk id="4" creationId="{5E5F94BF-7A8F-B23A-8221-190158255839}"/>
          </ac:spMkLst>
        </pc:spChg>
        <pc:spChg chg="mod">
          <ac:chgData name="Lou Cash" userId="S::lou.cash@westminster-abbey.org::86be4a58-c22e-4e67-b9c9-cb87f0968146" providerId="AD" clId="Web-{06C1DA46-6F26-C62F-BCE5-E908D6F7F046}" dt="2024-06-04T08:56:10.860" v="70" actId="1076"/>
          <ac:spMkLst>
            <pc:docMk/>
            <pc:sldMk cId="2663979259" sldId="381"/>
            <ac:spMk id="5" creationId="{792D6F35-C353-A9CF-5B49-99A7DFBB4122}"/>
          </ac:spMkLst>
        </pc:spChg>
        <pc:spChg chg="mod">
          <ac:chgData name="Lou Cash" userId="S::lou.cash@westminster-abbey.org::86be4a58-c22e-4e67-b9c9-cb87f0968146" providerId="AD" clId="Web-{06C1DA46-6F26-C62F-BCE5-E908D6F7F046}" dt="2024-06-04T08:57:10.971" v="75" actId="14100"/>
          <ac:spMkLst>
            <pc:docMk/>
            <pc:sldMk cId="2663979259" sldId="381"/>
            <ac:spMk id="11" creationId="{C478436B-4B01-E44C-9310-D52D2C2537E3}"/>
          </ac:spMkLst>
        </pc:spChg>
        <pc:picChg chg="add mod">
          <ac:chgData name="Lou Cash" userId="S::lou.cash@westminster-abbey.org::86be4a58-c22e-4e67-b9c9-cb87f0968146" providerId="AD" clId="Web-{06C1DA46-6F26-C62F-BCE5-E908D6F7F046}" dt="2024-06-04T08:56:01.063" v="68" actId="1076"/>
          <ac:picMkLst>
            <pc:docMk/>
            <pc:sldMk cId="2663979259" sldId="381"/>
            <ac:picMk id="7" creationId="{7A30AC00-79F0-EAEE-C429-21B6C558A7E5}"/>
          </ac:picMkLst>
        </pc:picChg>
        <pc:extLst>
          <p:ext xmlns:p="http://schemas.openxmlformats.org/presentationml/2006/main" uri="{D6D511B9-2390-475A-947B-AFAB55BFBCF1}">
            <pc226:cmChg xmlns="" xmlns:pc226="http://schemas.microsoft.com/office/powerpoint/2022/06/main/command" chg="add">
              <pc226:chgData name="Lou Cash" userId="S::lou.cash@westminster-abbey.org::86be4a58-c22e-4e67-b9c9-cb87f0968146" providerId="AD" clId="Web-{06C1DA46-6F26-C62F-BCE5-E908D6F7F046}" dt="2024-06-04T09:03:13.995" v="91"/>
              <pc2:cmMkLst xmlns:pc2="http://schemas.microsoft.com/office/powerpoint/2019/9/main/command">
                <pc:docMk/>
                <pc:sldMk cId="2663979259" sldId="381"/>
                <pc2:cmMk id="{10FA9766-8C03-429A-8C13-0079C7575FFE}"/>
              </pc2:cmMkLst>
              <pc226:cmRplyChg chg="add">
                <pc226:chgData name="Lou Cash" userId="S::lou.cash@westminster-abbey.org::86be4a58-c22e-4e67-b9c9-cb87f0968146" providerId="AD" clId="Web-{06C1DA46-6F26-C62F-BCE5-E908D6F7F046}" dt="2024-06-04T09:03:13.995" v="91"/>
                <pc2:cmRplyMkLst xmlns:pc2="http://schemas.microsoft.com/office/powerpoint/2019/9/main/command">
                  <pc:docMk/>
                  <pc:sldMk cId="2663979259" sldId="381"/>
                  <pc2:cmMk id="{10FA9766-8C03-429A-8C13-0079C7575FFE}"/>
                  <pc2:cmRplyMk id="{22D44F08-942F-4AB1-A40C-5D41226BDCD2}"/>
                </pc2:cmRplyMkLst>
              </pc226:cmRplyChg>
            </pc226:cmChg>
          </p:ext>
        </pc:extLst>
      </pc:sldChg>
      <pc:sldChg chg="modCm">
        <pc:chgData name="Lou Cash" userId="S::lou.cash@westminster-abbey.org::86be4a58-c22e-4e67-b9c9-cb87f0968146" providerId="AD" clId="Web-{06C1DA46-6F26-C62F-BCE5-E908D6F7F046}" dt="2024-06-04T08:45:40.971" v="57"/>
        <pc:sldMkLst>
          <pc:docMk/>
          <pc:sldMk cId="1015413219" sldId="385"/>
        </pc:sldMkLst>
        <pc:extLst>
          <p:ext xmlns:p="http://schemas.openxmlformats.org/presentationml/2006/main" uri="{D6D511B9-2390-475A-947B-AFAB55BFBCF1}">
            <pc226:cmChg xmlns="" xmlns:pc226="http://schemas.microsoft.com/office/powerpoint/2022/06/main/command" chg="">
              <pc226:chgData name="Lou Cash" userId="S::lou.cash@westminster-abbey.org::86be4a58-c22e-4e67-b9c9-cb87f0968146" providerId="AD" clId="Web-{06C1DA46-6F26-C62F-BCE5-E908D6F7F046}" dt="2024-06-04T08:45:40.971" v="57"/>
              <pc2:cmMkLst xmlns:pc2="http://schemas.microsoft.com/office/powerpoint/2019/9/main/command">
                <pc:docMk/>
                <pc:sldMk cId="1015413219" sldId="385"/>
                <pc2:cmMk id="{510DFD6A-CDED-4C82-89AC-2C71C17FB26F}"/>
              </pc2:cmMkLst>
              <pc226:cmRplyChg chg="add">
                <pc226:chgData name="Lou Cash" userId="S::lou.cash@westminster-abbey.org::86be4a58-c22e-4e67-b9c9-cb87f0968146" providerId="AD" clId="Web-{06C1DA46-6F26-C62F-BCE5-E908D6F7F046}" dt="2024-06-04T08:45:40.971" v="57"/>
                <pc2:cmRplyMkLst xmlns:pc2="http://schemas.microsoft.com/office/powerpoint/2019/9/main/command">
                  <pc:docMk/>
                  <pc:sldMk cId="1015413219" sldId="385"/>
                  <pc2:cmMk id="{510DFD6A-CDED-4C82-89AC-2C71C17FB26F}"/>
                  <pc2:cmRplyMk id="{066D8EF3-B163-412F-89BF-EEB903B85328}"/>
                </pc2:cmRplyMkLst>
              </pc226:cmRplyChg>
            </pc226:cmChg>
          </p:ext>
        </pc:extLst>
      </pc:sldChg>
    </pc:docChg>
  </pc:docChgLst>
  <pc:docChgLst>
    <pc:chgData name="Sian Shaw" userId="S::sian.shaw@westminster-abbey.org::cf930bf7-ba7f-4ec0-9225-526cb0af2be3" providerId="AD" clId="Web-{21179586-7139-0AF5-401F-A86993AC40CE}"/>
    <pc:docChg chg="modSld">
      <pc:chgData name="Sian Shaw" userId="S::sian.shaw@westminster-abbey.org::cf930bf7-ba7f-4ec0-9225-526cb0af2be3" providerId="AD" clId="Web-{21179586-7139-0AF5-401F-A86993AC40CE}" dt="2024-06-03T12:12:30.293" v="2"/>
      <pc:docMkLst>
        <pc:docMk/>
      </pc:docMkLst>
      <pc:sldChg chg="modSp modCm">
        <pc:chgData name="Sian Shaw" userId="S::sian.shaw@westminster-abbey.org::cf930bf7-ba7f-4ec0-9225-526cb0af2be3" providerId="AD" clId="Web-{21179586-7139-0AF5-401F-A86993AC40CE}" dt="2024-06-03T12:12:30.293" v="2"/>
        <pc:sldMkLst>
          <pc:docMk/>
          <pc:sldMk cId="3712833313" sldId="365"/>
        </pc:sldMkLst>
        <pc:spChg chg="mod">
          <ac:chgData name="Sian Shaw" userId="S::sian.shaw@westminster-abbey.org::cf930bf7-ba7f-4ec0-9225-526cb0af2be3" providerId="AD" clId="Web-{21179586-7139-0AF5-401F-A86993AC40CE}" dt="2024-06-03T12:11:39.008" v="1" actId="20577"/>
          <ac:spMkLst>
            <pc:docMk/>
            <pc:sldMk cId="3712833313" sldId="365"/>
            <ac:spMk id="2" creationId="{B64471BC-44A8-C2F7-80B3-92DBBC2A2A5F}"/>
          </ac:spMkLst>
        </pc:spChg>
        <pc:extLst>
          <p:ext xmlns:p="http://schemas.openxmlformats.org/presentationml/2006/main" uri="{D6D511B9-2390-475A-947B-AFAB55BFBCF1}">
            <pc226:cmChg xmlns="" xmlns:pc226="http://schemas.microsoft.com/office/powerpoint/2022/06/main/command" chg="">
              <pc226:chgData name="Sian Shaw" userId="S::sian.shaw@westminster-abbey.org::cf930bf7-ba7f-4ec0-9225-526cb0af2be3" providerId="AD" clId="Web-{21179586-7139-0AF5-401F-A86993AC40CE}" dt="2024-06-03T12:12:30.293" v="2"/>
              <pc2:cmMkLst xmlns:pc2="http://schemas.microsoft.com/office/powerpoint/2019/9/main/command">
                <pc:docMk/>
                <pc:sldMk cId="3712833313" sldId="365"/>
                <pc2:cmMk id="{15846F09-7BFA-4D2D-B460-6922A2EC0572}"/>
              </pc2:cmMkLst>
              <pc226:cmRplyChg chg="add">
                <pc226:chgData name="Sian Shaw" userId="S::sian.shaw@westminster-abbey.org::cf930bf7-ba7f-4ec0-9225-526cb0af2be3" providerId="AD" clId="Web-{21179586-7139-0AF5-401F-A86993AC40CE}" dt="2024-06-03T12:12:30.293" v="2"/>
                <pc2:cmRplyMkLst xmlns:pc2="http://schemas.microsoft.com/office/powerpoint/2019/9/main/command">
                  <pc:docMk/>
                  <pc:sldMk cId="3712833313" sldId="365"/>
                  <pc2:cmMk id="{15846F09-7BFA-4D2D-B460-6922A2EC0572}"/>
                  <pc2:cmRplyMk id="{F28D4885-A5A0-463B-AF10-C0B939E409F6}"/>
                </pc2:cmRplyMkLst>
              </pc226:cmRplyChg>
            </pc226:cmChg>
          </p:ext>
        </pc:extLst>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pChg chg="mod">
          <ac:chgData name="Sophie Holland" userId="S::sophie.holland@westminster-abbey.org::973f5038-f617-450a-8546-88bc9d3463c3" providerId="AD" clId="Web-{10B5DBA5-CAC3-9AF3-CFB2-6717BB2CBC2A}" dt="2024-03-27T10:57:04.204" v="40" actId="20577"/>
          <ac:spMkLst>
            <pc:docMk/>
            <pc:sldMk cId="1089888186" sldId="380"/>
            <ac:spMk id="3" creationId="{74A5BF1B-AC89-545A-8446-99E1D699CE4F}"/>
          </ac:spMkLst>
        </pc:spChg>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pChg chg="mod">
          <ac:chgData name="Sophie Holland" userId="S::sophie.holland@westminster-abbey.org::973f5038-f617-450a-8546-88bc9d3463c3" providerId="AD" clId="Web-{10B5DBA5-CAC3-9AF3-CFB2-6717BB2CBC2A}" dt="2024-03-27T11:12:26.412" v="163" actId="20577"/>
          <ac:spMkLst>
            <pc:docMk/>
            <pc:sldMk cId="164710391" sldId="382"/>
            <ac:spMk id="3" creationId="{74A5BF1B-AC89-545A-8446-99E1D699CE4F}"/>
          </ac:spMkLst>
        </pc:spChg>
        <pc:spChg chg="mod">
          <ac:chgData name="Sophie Holland" userId="S::sophie.holland@westminster-abbey.org::973f5038-f617-450a-8546-88bc9d3463c3" providerId="AD" clId="Web-{10B5DBA5-CAC3-9AF3-CFB2-6717BB2CBC2A}" dt="2024-03-27T10:51:05.206" v="25" actId="20577"/>
          <ac:spMkLst>
            <pc:docMk/>
            <pc:sldMk cId="164710391" sldId="382"/>
            <ac:spMk id="11" creationId="{C478436B-4B01-E44C-9310-D52D2C2537E3}"/>
          </ac:spMkLst>
        </pc:spChg>
        <pc:picChg chg="add mod">
          <ac:chgData name="Sophie Holland" userId="S::sophie.holland@westminster-abbey.org::973f5038-f617-450a-8546-88bc9d3463c3" providerId="AD" clId="Web-{10B5DBA5-CAC3-9AF3-CFB2-6717BB2CBC2A}" dt="2024-03-27T11:12:21.333" v="160" actId="1076"/>
          <ac:picMkLst>
            <pc:docMk/>
            <pc:sldMk cId="164710391" sldId="382"/>
            <ac:picMk id="2" creationId="{0088C6E3-7A42-4657-D0A8-54298CC08E23}"/>
          </ac:picMkLst>
        </pc:picChg>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pChg chg="mod">
          <ac:chgData name="Sophie Holland" userId="S::sophie.holland@westminster-abbey.org::973f5038-f617-450a-8546-88bc9d3463c3" providerId="AD" clId="Web-{5B610712-6411-683E-C9F5-5BD464A39080}" dt="2024-03-01T10:57:59.911" v="17" actId="20577"/>
          <ac:spMkLst>
            <pc:docMk/>
            <pc:sldMk cId="4213500498" sldId="341"/>
            <ac:spMk id="9" creationId="{00000000-0000-0000-0000-000000000000}"/>
          </ac:spMkLst>
        </pc:spChg>
        <pc:spChg chg="del">
          <ac:chgData name="Sophie Holland" userId="S::sophie.holland@westminster-abbey.org::973f5038-f617-450a-8546-88bc9d3463c3" providerId="AD" clId="Web-{5B610712-6411-683E-C9F5-5BD464A39080}" dt="2024-03-01T10:58:01.645" v="18"/>
          <ac:spMkLst>
            <pc:docMk/>
            <pc:sldMk cId="4213500498" sldId="341"/>
            <ac:spMk id="10" creationId="{F89B5B11-7758-448D-AC81-23E46063A519}"/>
          </ac:spMkLst>
        </pc:spChg>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pChg chg="del mod">
          <ac:chgData name="Sophie Holland" userId="S::sophie.holland@westminster-abbey.org::973f5038-f617-450a-8546-88bc9d3463c3" providerId="AD" clId="Web-{5B610712-6411-683E-C9F5-5BD464A39080}" dt="2024-03-01T10:57:23.486" v="5"/>
          <ac:spMkLst>
            <pc:docMk/>
            <pc:sldMk cId="3500591833" sldId="358"/>
            <ac:spMk id="3" creationId="{BE8610C2-B440-9E4D-A710-C9C06FB366F5}"/>
          </ac:spMkLst>
        </pc:spChg>
        <pc:spChg chg="del">
          <ac:chgData name="Sophie Holland" userId="S::sophie.holland@westminster-abbey.org::973f5038-f617-450a-8546-88bc9d3463c3" providerId="AD" clId="Web-{5B610712-6411-683E-C9F5-5BD464A39080}" dt="2024-03-01T10:57:21.939" v="4"/>
          <ac:spMkLst>
            <pc:docMk/>
            <pc:sldMk cId="3500591833" sldId="358"/>
            <ac:spMk id="4" creationId="{F3825712-1F61-8E4A-A0C2-35D946C435C5}"/>
          </ac:spMkLst>
        </pc:spChg>
        <pc:spChg chg="del">
          <ac:chgData name="Sophie Holland" userId="S::sophie.holland@westminster-abbey.org::973f5038-f617-450a-8546-88bc9d3463c3" providerId="AD" clId="Web-{5B610712-6411-683E-C9F5-5BD464A39080}" dt="2024-03-01T10:57:19.283" v="2"/>
          <ac:spMkLst>
            <pc:docMk/>
            <pc:sldMk cId="3500591833" sldId="358"/>
            <ac:spMk id="8" creationId="{5CBBB89B-8AD8-E041-8ABA-5BE77B3182D1}"/>
          </ac:spMkLst>
        </pc:spChg>
        <pc:spChg chg="add mod">
          <ac:chgData name="Sophie Holland" userId="S::sophie.holland@westminster-abbey.org::973f5038-f617-450a-8546-88bc9d3463c3" providerId="AD" clId="Web-{5B610712-6411-683E-C9F5-5BD464A39080}" dt="2024-03-01T10:57:23.486" v="5"/>
          <ac:spMkLst>
            <pc:docMk/>
            <pc:sldMk cId="3500591833" sldId="358"/>
            <ac:spMk id="9" creationId="{35602CEA-ACFA-7099-2BFA-98D2D9D90A98}"/>
          </ac:spMkLst>
        </pc:spChg>
        <pc:picChg chg="del">
          <ac:chgData name="Sophie Holland" userId="S::sophie.holland@westminster-abbey.org::973f5038-f617-450a-8546-88bc9d3463c3" providerId="AD" clId="Web-{5B610712-6411-683E-C9F5-5BD464A39080}" dt="2024-03-01T10:57:17.689" v="1"/>
          <ac:picMkLst>
            <pc:docMk/>
            <pc:sldMk cId="3500591833" sldId="358"/>
            <ac:picMk id="5" creationId="{00000000-0000-0000-0000-000000000000}"/>
          </ac:picMkLst>
        </pc:picChg>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sldChg chg="addSp delSp modSp">
        <pc:chgData name="Sophie Holland" userId="S::sophie.holland@westminster-abbey.org::973f5038-f617-450a-8546-88bc9d3463c3" providerId="AD" clId="Web-{5B610712-6411-683E-C9F5-5BD464A39080}" dt="2024-03-01T10:57:27.502" v="6"/>
        <pc:sldMkLst>
          <pc:docMk/>
          <pc:sldMk cId="3712833313" sldId="365"/>
        </pc:sldMkLst>
        <pc:spChg chg="add mod">
          <ac:chgData name="Sophie Holland" userId="S::sophie.holland@westminster-abbey.org::973f5038-f617-450a-8546-88bc9d3463c3" providerId="AD" clId="Web-{5B610712-6411-683E-C9F5-5BD464A39080}" dt="2024-03-01T10:57:27.502" v="6"/>
          <ac:spMkLst>
            <pc:docMk/>
            <pc:sldMk cId="3712833313" sldId="365"/>
            <ac:spMk id="3" creationId="{74A5BF1B-AC89-545A-8446-99E1D699CE4F}"/>
          </ac:spMkLst>
        </pc:spChg>
        <pc:spChg chg="del">
          <ac:chgData name="Sophie Holland" userId="S::sophie.holland@westminster-abbey.org::973f5038-f617-450a-8546-88bc9d3463c3" providerId="AD" clId="Web-{5B610712-6411-683E-C9F5-5BD464A39080}" dt="2024-03-01T10:57:15.220" v="0"/>
          <ac:spMkLst>
            <pc:docMk/>
            <pc:sldMk cId="3712833313" sldId="365"/>
            <ac:spMk id="7" creationId="{00000000-0000-0000-0000-000000000000}"/>
          </ac:spMkLst>
        </pc:spChg>
        <pc:spChg chg="del">
          <ac:chgData name="Sophie Holland" userId="S::sophie.holland@westminster-abbey.org::973f5038-f617-450a-8546-88bc9d3463c3" providerId="AD" clId="Web-{5B610712-6411-683E-C9F5-5BD464A39080}" dt="2024-03-01T10:57:27.502" v="6"/>
          <ac:spMkLst>
            <pc:docMk/>
            <pc:sldMk cId="3712833313" sldId="365"/>
            <ac:spMk id="10" creationId="{CF47EDB7-E2B6-304F-8E49-1C030DA302A6}"/>
          </ac:spMkLst>
        </pc:spChg>
      </pc:sldChg>
    </pc:docChg>
  </pc:docChgLst>
  <pc:docChgLst>
    <pc:chgData name="Laura Arends" userId="a1c91e67-eed6-4549-a4b2-f1951bd78e56" providerId="ADAL" clId="{076C730F-9A62-4D0B-8C3E-68C57931BFCA}"/>
    <pc:docChg chg="">
      <pc:chgData name="Laura Arends" userId="a1c91e67-eed6-4549-a4b2-f1951bd78e56" providerId="ADAL" clId="{076C730F-9A62-4D0B-8C3E-68C57931BFCA}" dt="2024-04-16T13:17:40.072" v="0"/>
      <pc:docMkLst>
        <pc:docMk/>
      </pc:docMkLst>
      <pc:sldChg chg="addCm">
        <pc:chgData name="Laura Arends" userId="a1c91e67-eed6-4549-a4b2-f1951bd78e56" providerId="ADAL" clId="{076C730F-9A62-4D0B-8C3E-68C57931BFCA}" dt="2024-04-16T13:17:40.072" v="0"/>
        <pc:sldMkLst>
          <pc:docMk/>
          <pc:sldMk cId="1015413219" sldId="385"/>
        </pc:sldMkLst>
      </pc:sldChg>
    </pc:docChg>
  </pc:docChgLst>
  <pc:docChgLst>
    <pc:chgData name="Lou Cash" userId="S::lou.cash@westminster-abbey.org::86be4a58-c22e-4e67-b9c9-cb87f0968146" providerId="AD" clId="Web-{023E0863-E2B1-8F63-4B92-9D8689EE407A}"/>
    <pc:docChg chg="modSld">
      <pc:chgData name="Lou Cash" userId="S::lou.cash@westminster-abbey.org::86be4a58-c22e-4e67-b9c9-cb87f0968146" providerId="AD" clId="Web-{023E0863-E2B1-8F63-4B92-9D8689EE407A}" dt="2024-04-15T10:03:11.297" v="87" actId="20577"/>
      <pc:docMkLst>
        <pc:docMk/>
      </pc:docMkLst>
      <pc:sldChg chg="modSp">
        <pc:chgData name="Lou Cash" userId="S::lou.cash@westminster-abbey.org::86be4a58-c22e-4e67-b9c9-cb87f0968146" providerId="AD" clId="Web-{023E0863-E2B1-8F63-4B92-9D8689EE407A}" dt="2024-04-15T09:56:55.174" v="1" actId="20577"/>
        <pc:sldMkLst>
          <pc:docMk/>
          <pc:sldMk cId="616823757" sldId="378"/>
        </pc:sldMkLst>
        <pc:spChg chg="mod">
          <ac:chgData name="Lou Cash" userId="S::lou.cash@westminster-abbey.org::86be4a58-c22e-4e67-b9c9-cb87f0968146" providerId="AD" clId="Web-{023E0863-E2B1-8F63-4B92-9D8689EE407A}" dt="2024-04-15T09:56:55.174" v="1" actId="20577"/>
          <ac:spMkLst>
            <pc:docMk/>
            <pc:sldMk cId="616823757" sldId="378"/>
            <ac:spMk id="3" creationId="{74A5BF1B-AC89-545A-8446-99E1D699CE4F}"/>
          </ac:spMkLst>
        </pc:spChg>
      </pc:sldChg>
      <pc:sldChg chg="modSp">
        <pc:chgData name="Lou Cash" userId="S::lou.cash@westminster-abbey.org::86be4a58-c22e-4e67-b9c9-cb87f0968146" providerId="AD" clId="Web-{023E0863-E2B1-8F63-4B92-9D8689EE407A}" dt="2024-04-15T09:57:35.316" v="4" actId="20577"/>
        <pc:sldMkLst>
          <pc:docMk/>
          <pc:sldMk cId="145814539" sldId="379"/>
        </pc:sldMkLst>
        <pc:spChg chg="mod">
          <ac:chgData name="Lou Cash" userId="S::lou.cash@westminster-abbey.org::86be4a58-c22e-4e67-b9c9-cb87f0968146" providerId="AD" clId="Web-{023E0863-E2B1-8F63-4B92-9D8689EE407A}" dt="2024-04-15T09:57:35.316" v="4" actId="20577"/>
          <ac:spMkLst>
            <pc:docMk/>
            <pc:sldMk cId="145814539" sldId="379"/>
            <ac:spMk id="3" creationId="{74A5BF1B-AC89-545A-8446-99E1D699CE4F}"/>
          </ac:spMkLst>
        </pc:spChg>
      </pc:sldChg>
      <pc:sldChg chg="modSp">
        <pc:chgData name="Lou Cash" userId="S::lou.cash@westminster-abbey.org::86be4a58-c22e-4e67-b9c9-cb87f0968146" providerId="AD" clId="Web-{023E0863-E2B1-8F63-4B92-9D8689EE407A}" dt="2024-04-15T09:59:54.493" v="26" actId="14100"/>
        <pc:sldMkLst>
          <pc:docMk/>
          <pc:sldMk cId="2663979259" sldId="381"/>
        </pc:sldMkLst>
        <pc:spChg chg="mod">
          <ac:chgData name="Lou Cash" userId="S::lou.cash@westminster-abbey.org::86be4a58-c22e-4e67-b9c9-cb87f0968146" providerId="AD" clId="Web-{023E0863-E2B1-8F63-4B92-9D8689EE407A}" dt="2024-04-15T09:58:38.646" v="9" actId="20577"/>
          <ac:spMkLst>
            <pc:docMk/>
            <pc:sldMk cId="2663979259" sldId="381"/>
            <ac:spMk id="2" creationId="{46322A23-0C49-84B5-0009-AB4AF6A4F0DF}"/>
          </ac:spMkLst>
        </pc:spChg>
        <pc:spChg chg="mod">
          <ac:chgData name="Lou Cash" userId="S::lou.cash@westminster-abbey.org::86be4a58-c22e-4e67-b9c9-cb87f0968146" providerId="AD" clId="Web-{023E0863-E2B1-8F63-4B92-9D8689EE407A}" dt="2024-04-15T09:59:50.399" v="25" actId="14100"/>
          <ac:spMkLst>
            <pc:docMk/>
            <pc:sldMk cId="2663979259" sldId="381"/>
            <ac:spMk id="4" creationId="{5E5F94BF-7A8F-B23A-8221-190158255839}"/>
          </ac:spMkLst>
        </pc:spChg>
        <pc:spChg chg="mod">
          <ac:chgData name="Lou Cash" userId="S::lou.cash@westminster-abbey.org::86be4a58-c22e-4e67-b9c9-cb87f0968146" providerId="AD" clId="Web-{023E0863-E2B1-8F63-4B92-9D8689EE407A}" dt="2024-04-15T09:59:54.493" v="26" actId="14100"/>
          <ac:spMkLst>
            <pc:docMk/>
            <pc:sldMk cId="2663979259" sldId="381"/>
            <ac:spMk id="5" creationId="{792D6F35-C353-A9CF-5B49-99A7DFBB4122}"/>
          </ac:spMkLst>
        </pc:spChg>
      </pc:sldChg>
      <pc:sldChg chg="modSp">
        <pc:chgData name="Lou Cash" userId="S::lou.cash@westminster-abbey.org::86be4a58-c22e-4e67-b9c9-cb87f0968146" providerId="AD" clId="Web-{023E0863-E2B1-8F63-4B92-9D8689EE407A}" dt="2024-04-15T10:03:11.297" v="87" actId="20577"/>
        <pc:sldMkLst>
          <pc:docMk/>
          <pc:sldMk cId="164710391" sldId="382"/>
        </pc:sldMkLst>
        <pc:spChg chg="mod">
          <ac:chgData name="Lou Cash" userId="S::lou.cash@westminster-abbey.org::86be4a58-c22e-4e67-b9c9-cb87f0968146" providerId="AD" clId="Web-{023E0863-E2B1-8F63-4B92-9D8689EE407A}" dt="2024-04-15T10:03:11.297" v="87" actId="20577"/>
          <ac:spMkLst>
            <pc:docMk/>
            <pc:sldMk cId="164710391" sldId="382"/>
            <ac:spMk id="3" creationId="{74A5BF1B-AC89-545A-8446-99E1D699CE4F}"/>
          </ac:spMkLst>
        </pc:spChg>
      </pc:sldChg>
      <pc:sldChg chg="modSp">
        <pc:chgData name="Lou Cash" userId="S::lou.cash@westminster-abbey.org::86be4a58-c22e-4e67-b9c9-cb87f0968146" providerId="AD" clId="Web-{023E0863-E2B1-8F63-4B92-9D8689EE407A}" dt="2024-04-15T09:58:13.474" v="6" actId="1076"/>
        <pc:sldMkLst>
          <pc:docMk/>
          <pc:sldMk cId="3470763873" sldId="386"/>
        </pc:sldMkLst>
        <pc:spChg chg="mod">
          <ac:chgData name="Lou Cash" userId="S::lou.cash@westminster-abbey.org::86be4a58-c22e-4e67-b9c9-cb87f0968146" providerId="AD" clId="Web-{023E0863-E2B1-8F63-4B92-9D8689EE407A}" dt="2024-04-15T09:58:13.474" v="6" actId="1076"/>
          <ac:spMkLst>
            <pc:docMk/>
            <pc:sldMk cId="3470763873" sldId="386"/>
            <ac:spMk id="2" creationId="{17A12993-33BC-268D-5573-F14B53CF6CC2}"/>
          </ac:spMkLst>
        </pc:spChg>
        <pc:spChg chg="mod">
          <ac:chgData name="Lou Cash" userId="S::lou.cash@westminster-abbey.org::86be4a58-c22e-4e67-b9c9-cb87f0968146" providerId="AD" clId="Web-{023E0863-E2B1-8F63-4B92-9D8689EE407A}" dt="2024-04-15T09:58:09.739" v="5" actId="1076"/>
          <ac:spMkLst>
            <pc:docMk/>
            <pc:sldMk cId="3470763873" sldId="386"/>
            <ac:spMk id="3" creationId="{990EDA0F-5865-892B-60F0-9F2325AC2944}"/>
          </ac:spMkLst>
        </pc:spChg>
      </pc:sldChg>
    </pc:docChg>
  </pc:docChgLst>
  <pc:docChgLst>
    <pc:chgData name="Lou Cash" userId="S::lou.cash@westminster-abbey.org::86be4a58-c22e-4e67-b9c9-cb87f0968146" providerId="AD" clId="Web-{07830C86-52E9-5CE4-96E0-F19422615F88}"/>
    <pc:docChg chg="modSld">
      <pc:chgData name="Lou Cash" userId="S::lou.cash@westminster-abbey.org::86be4a58-c22e-4e67-b9c9-cb87f0968146" providerId="AD" clId="Web-{07830C86-52E9-5CE4-96E0-F19422615F88}" dt="2024-03-28T11:41:26.824" v="25"/>
      <pc:docMkLst>
        <pc:docMk/>
      </pc:docMkLst>
      <pc:sldChg chg="modSp">
        <pc:chgData name="Lou Cash" userId="S::lou.cash@westminster-abbey.org::86be4a58-c22e-4e67-b9c9-cb87f0968146" providerId="AD" clId="Web-{07830C86-52E9-5CE4-96E0-F19422615F88}" dt="2024-03-28T11:39:43.665" v="1" actId="14100"/>
        <pc:sldMkLst>
          <pc:docMk/>
          <pc:sldMk cId="4213500498" sldId="341"/>
        </pc:sldMkLst>
        <pc:spChg chg="mod">
          <ac:chgData name="Lou Cash" userId="S::lou.cash@westminster-abbey.org::86be4a58-c22e-4e67-b9c9-cb87f0968146" providerId="AD" clId="Web-{07830C86-52E9-5CE4-96E0-F19422615F88}" dt="2024-03-28T11:39:43.665" v="1" actId="14100"/>
          <ac:spMkLst>
            <pc:docMk/>
            <pc:sldMk cId="4213500498" sldId="341"/>
            <ac:spMk id="9" creationId="{00000000-0000-0000-0000-000000000000}"/>
          </ac:spMkLst>
        </pc:spChg>
      </pc:sldChg>
      <pc:sldChg chg="modNotes">
        <pc:chgData name="Lou Cash" userId="S::lou.cash@westminster-abbey.org::86be4a58-c22e-4e67-b9c9-cb87f0968146" providerId="AD" clId="Web-{07830C86-52E9-5CE4-96E0-F19422615F88}" dt="2024-03-28T11:40:54.088" v="18"/>
        <pc:sldMkLst>
          <pc:docMk/>
          <pc:sldMk cId="145814539" sldId="379"/>
        </pc:sldMkLst>
      </pc:sldChg>
      <pc:sldChg chg="modSp modNotes">
        <pc:chgData name="Lou Cash" userId="S::lou.cash@westminster-abbey.org::86be4a58-c22e-4e67-b9c9-cb87f0968146" providerId="AD" clId="Web-{07830C86-52E9-5CE4-96E0-F19422615F88}" dt="2024-03-28T11:41:26.824" v="25"/>
        <pc:sldMkLst>
          <pc:docMk/>
          <pc:sldMk cId="2663979259" sldId="381"/>
        </pc:sldMkLst>
        <pc:spChg chg="mod">
          <ac:chgData name="Lou Cash" userId="S::lou.cash@westminster-abbey.org::86be4a58-c22e-4e67-b9c9-cb87f0968146" providerId="AD" clId="Web-{07830C86-52E9-5CE4-96E0-F19422615F88}" dt="2024-03-28T11:41:19.011" v="22" actId="1076"/>
          <ac:spMkLst>
            <pc:docMk/>
            <pc:sldMk cId="2663979259" sldId="381"/>
            <ac:spMk id="2" creationId="{46322A23-0C49-84B5-0009-AB4AF6A4F0DF}"/>
          </ac:spMkLst>
        </pc:spChg>
      </pc:sldChg>
      <pc:sldChg chg="modSp">
        <pc:chgData name="Lou Cash" userId="S::lou.cash@westminster-abbey.org::86be4a58-c22e-4e67-b9c9-cb87f0968146" providerId="AD" clId="Web-{07830C86-52E9-5CE4-96E0-F19422615F88}" dt="2024-03-28T11:40:59.104" v="19" actId="1076"/>
        <pc:sldMkLst>
          <pc:docMk/>
          <pc:sldMk cId="1015413219" sldId="385"/>
        </pc:sldMkLst>
        <pc:spChg chg="mod">
          <ac:chgData name="Lou Cash" userId="S::lou.cash@westminster-abbey.org::86be4a58-c22e-4e67-b9c9-cb87f0968146" providerId="AD" clId="Web-{07830C86-52E9-5CE4-96E0-F19422615F88}" dt="2024-03-28T11:40:59.104" v="19" actId="1076"/>
          <ac:spMkLst>
            <pc:docMk/>
            <pc:sldMk cId="1015413219" sldId="385"/>
            <ac:spMk id="3" creationId="{897DE7B1-6A25-92F3-3F64-CB26E4F775A8}"/>
          </ac:spMkLst>
        </pc:spChg>
      </pc:sldChg>
      <pc:sldChg chg="modSp">
        <pc:chgData name="Lou Cash" userId="S::lou.cash@westminster-abbey.org::86be4a58-c22e-4e67-b9c9-cb87f0968146" providerId="AD" clId="Web-{07830C86-52E9-5CE4-96E0-F19422615F88}" dt="2024-03-28T11:41:06.479" v="20" actId="1076"/>
        <pc:sldMkLst>
          <pc:docMk/>
          <pc:sldMk cId="3470763873" sldId="386"/>
        </pc:sldMkLst>
        <pc:spChg chg="mod">
          <ac:chgData name="Lou Cash" userId="S::lou.cash@westminster-abbey.org::86be4a58-c22e-4e67-b9c9-cb87f0968146" providerId="AD" clId="Web-{07830C86-52E9-5CE4-96E0-F19422615F88}" dt="2024-03-28T11:41:06.479" v="20" actId="1076"/>
          <ac:spMkLst>
            <pc:docMk/>
            <pc:sldMk cId="3470763873" sldId="386"/>
            <ac:spMk id="3" creationId="{990EDA0F-5865-892B-60F0-9F2325AC2944}"/>
          </ac:spMkLst>
        </pc:spChg>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pChg chg="mod">
          <ac:chgData name="Laura Arends" userId="a1c91e67-eed6-4549-a4b2-f1951bd78e56" providerId="ADAL" clId="{510A49CD-57CE-4DB3-9674-A4A9E01C8A5B}" dt="2024-01-31T12:09:27.806" v="0" actId="14100"/>
          <ac:spMkLst>
            <pc:docMk/>
            <pc:sldMk cId="4213500498" sldId="341"/>
            <ac:spMk id="10" creationId="{F89B5B11-7758-448D-AC81-23E46063A519}"/>
          </ac:spMkLst>
        </pc:spChg>
      </pc:sldChg>
      <pc:sldChg chg="modSp mod">
        <pc:chgData name="Laura Arends" userId="a1c91e67-eed6-4549-a4b2-f1951bd78e56" providerId="ADAL" clId="{510A49CD-57CE-4DB3-9674-A4A9E01C8A5B}" dt="2024-01-31T12:35:22.007" v="218" actId="20577"/>
        <pc:sldMkLst>
          <pc:docMk/>
          <pc:sldMk cId="511511028" sldId="355"/>
        </pc:sldMkLst>
        <pc:spChg chg="mod">
          <ac:chgData name="Laura Arends" userId="a1c91e67-eed6-4549-a4b2-f1951bd78e56" providerId="ADAL" clId="{510A49CD-57CE-4DB3-9674-A4A9E01C8A5B}" dt="2024-01-31T12:35:22.007" v="218" actId="20577"/>
          <ac:spMkLst>
            <pc:docMk/>
            <pc:sldMk cId="511511028" sldId="355"/>
            <ac:spMk id="3" creationId="{B99F8B6E-3CF7-C044-A5EB-9C539EB087A2}"/>
          </ac:spMkLst>
        </pc:spChg>
      </pc:sldChg>
      <pc:sldChg chg="modSp mod">
        <pc:chgData name="Laura Arends" userId="a1c91e67-eed6-4549-a4b2-f1951bd78e56" providerId="ADAL" clId="{510A49CD-57CE-4DB3-9674-A4A9E01C8A5B}" dt="2024-01-31T12:19:31.556" v="181" actId="20577"/>
        <pc:sldMkLst>
          <pc:docMk/>
          <pc:sldMk cId="3500591833" sldId="358"/>
        </pc:sldMkLst>
        <pc:spChg chg="mod">
          <ac:chgData name="Laura Arends" userId="a1c91e67-eed6-4549-a4b2-f1951bd78e56" providerId="ADAL" clId="{510A49CD-57CE-4DB3-9674-A4A9E01C8A5B}" dt="2024-01-31T12:13:58.438" v="47" actId="14100"/>
          <ac:spMkLst>
            <pc:docMk/>
            <pc:sldMk cId="3500591833" sldId="358"/>
            <ac:spMk id="3" creationId="{BE8610C2-B440-9E4D-A710-C9C06FB366F5}"/>
          </ac:spMkLst>
        </pc:spChg>
        <pc:spChg chg="mod">
          <ac:chgData name="Laura Arends" userId="a1c91e67-eed6-4549-a4b2-f1951bd78e56" providerId="ADAL" clId="{510A49CD-57CE-4DB3-9674-A4A9E01C8A5B}" dt="2024-01-31T12:19:31.556" v="181" actId="20577"/>
          <ac:spMkLst>
            <pc:docMk/>
            <pc:sldMk cId="3500591833" sldId="358"/>
            <ac:spMk id="4" creationId="{F3825712-1F61-8E4A-A0C2-35D946C435C5}"/>
          </ac:spMkLst>
        </pc:spChg>
      </pc:sldChg>
      <pc:sldChg chg="modSp mod">
        <pc:chgData name="Laura Arends" userId="a1c91e67-eed6-4549-a4b2-f1951bd78e56" providerId="ADAL" clId="{510A49CD-57CE-4DB3-9674-A4A9E01C8A5B}" dt="2024-01-31T12:23:03.116" v="184" actId="20577"/>
        <pc:sldMkLst>
          <pc:docMk/>
          <pc:sldMk cId="2504170983" sldId="359"/>
        </pc:sldMkLst>
        <pc:spChg chg="mod">
          <ac:chgData name="Laura Arends" userId="a1c91e67-eed6-4549-a4b2-f1951bd78e56" providerId="ADAL" clId="{510A49CD-57CE-4DB3-9674-A4A9E01C8A5B}" dt="2024-01-31T12:23:03.116" v="184" actId="20577"/>
          <ac:spMkLst>
            <pc:docMk/>
            <pc:sldMk cId="2504170983" sldId="359"/>
            <ac:spMk id="3" creationId="{7A05E08D-0B00-1145-84A5-9897F2C65236}"/>
          </ac:spMkLst>
        </pc:spChg>
      </pc:sldChg>
      <pc:sldChg chg="modSp mod">
        <pc:chgData name="Laura Arends" userId="a1c91e67-eed6-4549-a4b2-f1951bd78e56" providerId="ADAL" clId="{510A49CD-57CE-4DB3-9674-A4A9E01C8A5B}" dt="2024-01-31T12:29:42.393" v="217"/>
        <pc:sldMkLst>
          <pc:docMk/>
          <pc:sldMk cId="4039375566" sldId="360"/>
        </pc:sldMkLst>
        <pc:spChg chg="mod">
          <ac:chgData name="Laura Arends" userId="a1c91e67-eed6-4549-a4b2-f1951bd78e56" providerId="ADAL" clId="{510A49CD-57CE-4DB3-9674-A4A9E01C8A5B}" dt="2024-01-31T12:29:42.393" v="217"/>
          <ac:spMkLst>
            <pc:docMk/>
            <pc:sldMk cId="4039375566" sldId="360"/>
            <ac:spMk id="3" creationId="{2CC14859-7D2B-C146-A874-8A16B12EE623}"/>
          </ac:spMkLst>
        </pc:spChg>
        <pc:picChg chg="mod">
          <ac:chgData name="Laura Arends" userId="a1c91e67-eed6-4549-a4b2-f1951bd78e56" providerId="ADAL" clId="{510A49CD-57CE-4DB3-9674-A4A9E01C8A5B}" dt="2024-01-31T12:26:39.245" v="213" actId="1076"/>
          <ac:picMkLst>
            <pc:docMk/>
            <pc:sldMk cId="4039375566" sldId="360"/>
            <ac:picMk id="5" creationId="{00000000-0000-0000-0000-000000000000}"/>
          </ac:picMkLst>
        </pc:picChg>
        <pc:picChg chg="mod">
          <ac:chgData name="Laura Arends" userId="a1c91e67-eed6-4549-a4b2-f1951bd78e56" providerId="ADAL" clId="{510A49CD-57CE-4DB3-9674-A4A9E01C8A5B}" dt="2024-01-31T12:26:30.605" v="212" actId="14100"/>
          <ac:picMkLst>
            <pc:docMk/>
            <pc:sldMk cId="4039375566" sldId="360"/>
            <ac:picMk id="6" creationId="{00000000-0000-0000-0000-000000000000}"/>
          </ac:picMkLst>
        </pc:picChg>
      </pc:sldChg>
      <pc:sldChg chg="addSp modSp mod">
        <pc:chgData name="Laura Arends" userId="a1c91e67-eed6-4549-a4b2-f1951bd78e56" providerId="ADAL" clId="{510A49CD-57CE-4DB3-9674-A4A9E01C8A5B}" dt="2024-01-31T12:45:36.653" v="427" actId="1076"/>
        <pc:sldMkLst>
          <pc:docMk/>
          <pc:sldMk cId="2530999865" sldId="361"/>
        </pc:sldMkLst>
        <pc:spChg chg="mod">
          <ac:chgData name="Laura Arends" userId="a1c91e67-eed6-4549-a4b2-f1951bd78e56" providerId="ADAL" clId="{510A49CD-57CE-4DB3-9674-A4A9E01C8A5B}" dt="2024-01-31T12:45:36.653" v="427" actId="1076"/>
          <ac:spMkLst>
            <pc:docMk/>
            <pc:sldMk cId="2530999865" sldId="361"/>
            <ac:spMk id="3" creationId="{63AAA43C-BF02-804E-BBDA-1E68D31053F2}"/>
          </ac:spMkLst>
        </pc:spChg>
        <pc:spChg chg="add mod">
          <ac:chgData name="Laura Arends" userId="a1c91e67-eed6-4549-a4b2-f1951bd78e56" providerId="ADAL" clId="{510A49CD-57CE-4DB3-9674-A4A9E01C8A5B}" dt="2024-01-31T12:36:17.534" v="221" actId="1076"/>
          <ac:spMkLst>
            <pc:docMk/>
            <pc:sldMk cId="2530999865" sldId="361"/>
            <ac:spMk id="6" creationId="{8F7CED89-355A-406C-976D-3FCD98C2DE08}"/>
          </ac:spMkLst>
        </pc:spChg>
      </pc:sldChg>
      <pc:sldChg chg="modSp mod">
        <pc:chgData name="Laura Arends" userId="a1c91e67-eed6-4549-a4b2-f1951bd78e56" providerId="ADAL" clId="{510A49CD-57CE-4DB3-9674-A4A9E01C8A5B}" dt="2024-01-31T12:19:30.727" v="180" actId="20577"/>
        <pc:sldMkLst>
          <pc:docMk/>
          <pc:sldMk cId="3712833313" sldId="365"/>
        </pc:sldMkLst>
        <pc:spChg chg="mod">
          <ac:chgData name="Laura Arends" userId="a1c91e67-eed6-4549-a4b2-f1951bd78e56" providerId="ADAL" clId="{510A49CD-57CE-4DB3-9674-A4A9E01C8A5B}" dt="2024-01-31T12:19:30.727" v="180" actId="20577"/>
          <ac:spMkLst>
            <pc:docMk/>
            <pc:sldMk cId="3712833313" sldId="365"/>
            <ac:spMk id="10" creationId="{CF47EDB7-E2B6-304F-8E49-1C030DA302A6}"/>
          </ac:spMkLst>
        </pc:spChg>
      </pc:sldChg>
    </pc:docChg>
  </pc:docChgLst>
  <pc:docChgLst>
    <pc:chgData name="Sian Shaw" userId="S::sian.shaw@westminster-abbey.org::cf930bf7-ba7f-4ec0-9225-526cb0af2be3" providerId="AD" clId="Web-{8C46107A-40CE-99A7-5483-91719138CFFA}"/>
    <pc:docChg chg="modSld">
      <pc:chgData name="Sian Shaw" userId="S::sian.shaw@westminster-abbey.org::cf930bf7-ba7f-4ec0-9225-526cb0af2be3" providerId="AD" clId="Web-{8C46107A-40CE-99A7-5483-91719138CFFA}" dt="2024-04-30T09:25:41.319" v="17"/>
      <pc:docMkLst>
        <pc:docMk/>
      </pc:docMkLst>
      <pc:sldChg chg="modSp delCm">
        <pc:chgData name="Sian Shaw" userId="S::sian.shaw@westminster-abbey.org::cf930bf7-ba7f-4ec0-9225-526cb0af2be3" providerId="AD" clId="Web-{8C46107A-40CE-99A7-5483-91719138CFFA}" dt="2024-04-30T09:18:15.492" v="8" actId="14100"/>
        <pc:sldMkLst>
          <pc:docMk/>
          <pc:sldMk cId="4213500498" sldId="341"/>
        </pc:sldMkLst>
        <pc:spChg chg="mod">
          <ac:chgData name="Sian Shaw" userId="S::sian.shaw@westminster-abbey.org::cf930bf7-ba7f-4ec0-9225-526cb0af2be3" providerId="AD" clId="Web-{8C46107A-40CE-99A7-5483-91719138CFFA}" dt="2024-04-30T09:18:15.492" v="8" actId="14100"/>
          <ac:spMkLst>
            <pc:docMk/>
            <pc:sldMk cId="4213500498" sldId="341"/>
            <ac:spMk id="9" creationId="{00000000-0000-0000-0000-000000000000}"/>
          </ac:spMkLst>
        </pc:sp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8C46107A-40CE-99A7-5483-91719138CFFA}" dt="2024-04-30T09:18:00.163" v="1"/>
              <pc2:cmMkLst xmlns:pc2="http://schemas.microsoft.com/office/powerpoint/2019/9/main/command">
                <pc:docMk/>
                <pc:sldMk cId="4213500498" sldId="341"/>
                <pc2:cmMk id="{6984216C-88A6-4D60-84FD-A5295D880A33}"/>
              </pc2:cmMkLst>
            </pc226:cmChg>
            <pc226:cmChg xmlns="" xmlns:pc226="http://schemas.microsoft.com/office/powerpoint/2022/06/main/command" chg="del">
              <pc226:chgData name="Sian Shaw" userId="S::sian.shaw@westminster-abbey.org::cf930bf7-ba7f-4ec0-9225-526cb0af2be3" providerId="AD" clId="Web-{8C46107A-40CE-99A7-5483-91719138CFFA}" dt="2024-04-30T09:17:59.538" v="0"/>
              <pc2:cmMkLst xmlns:pc2="http://schemas.microsoft.com/office/powerpoint/2019/9/main/command">
                <pc:docMk/>
                <pc:sldMk cId="4213500498" sldId="341"/>
                <pc2:cmMk id="{CAAA87B0-63C4-467F-B14A-E7E099A05EB3}"/>
              </pc2:cmMkLst>
            </pc226:cmChg>
          </p:ext>
        </pc:extLst>
      </pc:sldChg>
      <pc:sldChg chg="modSp">
        <pc:chgData name="Sian Shaw" userId="S::sian.shaw@westminster-abbey.org::cf930bf7-ba7f-4ec0-9225-526cb0af2be3" providerId="AD" clId="Web-{8C46107A-40CE-99A7-5483-91719138CFFA}" dt="2024-04-30T09:22:14.797" v="9" actId="20577"/>
        <pc:sldMkLst>
          <pc:docMk/>
          <pc:sldMk cId="616823757" sldId="378"/>
        </pc:sldMkLst>
        <pc:spChg chg="mod">
          <ac:chgData name="Sian Shaw" userId="S::sian.shaw@westminster-abbey.org::cf930bf7-ba7f-4ec0-9225-526cb0af2be3" providerId="AD" clId="Web-{8C46107A-40CE-99A7-5483-91719138CFFA}" dt="2024-04-30T09:22:14.797" v="9" actId="20577"/>
          <ac:spMkLst>
            <pc:docMk/>
            <pc:sldMk cId="616823757" sldId="378"/>
            <ac:spMk id="11" creationId="{C478436B-4B01-E44C-9310-D52D2C2537E3}"/>
          </ac:spMkLst>
        </pc:spChg>
      </pc:sldChg>
      <pc:sldChg chg="addSp delSp modSp">
        <pc:chgData name="Sian Shaw" userId="S::sian.shaw@westminster-abbey.org::cf930bf7-ba7f-4ec0-9225-526cb0af2be3" providerId="AD" clId="Web-{8C46107A-40CE-99A7-5483-91719138CFFA}" dt="2024-04-30T09:23:51.644" v="13" actId="1076"/>
        <pc:sldMkLst>
          <pc:docMk/>
          <pc:sldMk cId="1015413219" sldId="385"/>
        </pc:sldMkLst>
        <pc:spChg chg="mod">
          <ac:chgData name="Sian Shaw" userId="S::sian.shaw@westminster-abbey.org::cf930bf7-ba7f-4ec0-9225-526cb0af2be3" providerId="AD" clId="Web-{8C46107A-40CE-99A7-5483-91719138CFFA}" dt="2024-04-30T09:23:51.644" v="13" actId="1076"/>
          <ac:spMkLst>
            <pc:docMk/>
            <pc:sldMk cId="1015413219" sldId="385"/>
            <ac:spMk id="3" creationId="{897DE7B1-6A25-92F3-3F64-CB26E4F775A8}"/>
          </ac:spMkLst>
        </pc:spChg>
        <pc:spChg chg="del">
          <ac:chgData name="Sian Shaw" userId="S::sian.shaw@westminster-abbey.org::cf930bf7-ba7f-4ec0-9225-526cb0af2be3" providerId="AD" clId="Web-{8C46107A-40CE-99A7-5483-91719138CFFA}" dt="2024-04-30T09:23:35.721" v="11"/>
          <ac:spMkLst>
            <pc:docMk/>
            <pc:sldMk cId="1015413219" sldId="385"/>
            <ac:spMk id="4" creationId="{26A3A57C-13A1-CF5D-BFEE-9754F9EDE179}"/>
          </ac:spMkLst>
        </pc:spChg>
        <pc:spChg chg="mod">
          <ac:chgData name="Sian Shaw" userId="S::sian.shaw@westminster-abbey.org::cf930bf7-ba7f-4ec0-9225-526cb0af2be3" providerId="AD" clId="Web-{8C46107A-40CE-99A7-5483-91719138CFFA}" dt="2024-04-30T09:23:41.081" v="12" actId="1076"/>
          <ac:spMkLst>
            <pc:docMk/>
            <pc:sldMk cId="1015413219" sldId="385"/>
            <ac:spMk id="7" creationId="{6623EA4D-1729-5FD7-CE05-52C5B3402DC9}"/>
          </ac:spMkLst>
        </pc:spChg>
        <pc:spChg chg="add">
          <ac:chgData name="Sian Shaw" userId="S::sian.shaw@westminster-abbey.org::cf930bf7-ba7f-4ec0-9225-526cb0af2be3" providerId="AD" clId="Web-{8C46107A-40CE-99A7-5483-91719138CFFA}" dt="2024-04-30T09:23:29.737" v="10"/>
          <ac:spMkLst>
            <pc:docMk/>
            <pc:sldMk cId="1015413219" sldId="385"/>
            <ac:spMk id="8" creationId="{C69484EA-86A5-FE10-047B-E5058C7D695E}"/>
          </ac:spMkLst>
        </pc:spChg>
      </pc:sldChg>
      <pc:sldChg chg="addSp delSp modSp">
        <pc:chgData name="Sian Shaw" userId="S::sian.shaw@westminster-abbey.org::cf930bf7-ba7f-4ec0-9225-526cb0af2be3" providerId="AD" clId="Web-{8C46107A-40CE-99A7-5483-91719138CFFA}" dt="2024-04-30T09:25:41.319" v="17"/>
        <pc:sldMkLst>
          <pc:docMk/>
          <pc:sldMk cId="3470763873" sldId="386"/>
        </pc:sldMkLst>
        <pc:spChg chg="mod">
          <ac:chgData name="Sian Shaw" userId="S::sian.shaw@westminster-abbey.org::cf930bf7-ba7f-4ec0-9225-526cb0af2be3" providerId="AD" clId="Web-{8C46107A-40CE-99A7-5483-91719138CFFA}" dt="2024-04-30T09:24:34.505" v="16" actId="20577"/>
          <ac:spMkLst>
            <pc:docMk/>
            <pc:sldMk cId="3470763873" sldId="386"/>
            <ac:spMk id="3" creationId="{990EDA0F-5865-892B-60F0-9F2325AC2944}"/>
          </ac:spMkLst>
        </pc:spChg>
        <pc:spChg chg="del">
          <ac:chgData name="Sian Shaw" userId="S::sian.shaw@westminster-abbey.org::cf930bf7-ba7f-4ec0-9225-526cb0af2be3" providerId="AD" clId="Web-{8C46107A-40CE-99A7-5483-91719138CFFA}" dt="2024-04-30T09:25:41.319" v="17"/>
          <ac:spMkLst>
            <pc:docMk/>
            <pc:sldMk cId="3470763873" sldId="386"/>
            <ac:spMk id="4" creationId="{1ACFC122-AA10-DA4F-1B7A-32F9A31F571D}"/>
          </ac:spMkLst>
        </pc:spChg>
        <pc:spChg chg="add">
          <ac:chgData name="Sian Shaw" userId="S::sian.shaw@westminster-abbey.org::cf930bf7-ba7f-4ec0-9225-526cb0af2be3" providerId="AD" clId="Web-{8C46107A-40CE-99A7-5483-91719138CFFA}" dt="2024-04-30T09:24:26.458" v="14"/>
          <ac:spMkLst>
            <pc:docMk/>
            <pc:sldMk cId="3470763873" sldId="386"/>
            <ac:spMk id="7" creationId="{FDBE0036-3E73-7C9D-36C3-49C6462FC06C}"/>
          </ac:spMkLst>
        </pc:spChg>
      </pc:sldChg>
    </pc:docChg>
  </pc:docChgLst>
  <pc:docChgLst>
    <pc:chgData name="Lou Cash" userId="S::lou.cash@westminster-abbey.org::86be4a58-c22e-4e67-b9c9-cb87f0968146" providerId="AD" clId="Web-{3EDB3623-F330-DA26-6809-14D13AA18E37}"/>
    <pc:docChg chg="mod addSld modSld">
      <pc:chgData name="Lou Cash" userId="S::lou.cash@westminster-abbey.org::86be4a58-c22e-4e67-b9c9-cb87f0968146" providerId="AD" clId="Web-{3EDB3623-F330-DA26-6809-14D13AA18E37}" dt="2024-03-27T16:15:14.232" v="2381" actId="20577"/>
      <pc:docMkLst>
        <pc:docMk/>
      </pc:docMkLst>
      <pc:sldChg chg="addSp delSp modSp mod setBg modCm">
        <pc:chgData name="Lou Cash" userId="S::lou.cash@westminster-abbey.org::86be4a58-c22e-4e67-b9c9-cb87f0968146" providerId="AD" clId="Web-{3EDB3623-F330-DA26-6809-14D13AA18E37}" dt="2024-03-27T15:24:50.332" v="1969" actId="20577"/>
        <pc:sldMkLst>
          <pc:docMk/>
          <pc:sldMk cId="4213500498" sldId="341"/>
        </pc:sldMkLst>
        <pc:spChg chg="mod">
          <ac:chgData name="Lou Cash" userId="S::lou.cash@westminster-abbey.org::86be4a58-c22e-4e67-b9c9-cb87f0968146" providerId="AD" clId="Web-{3EDB3623-F330-DA26-6809-14D13AA18E37}" dt="2024-03-27T15:24:50.332" v="1969" actId="20577"/>
          <ac:spMkLst>
            <pc:docMk/>
            <pc:sldMk cId="4213500498" sldId="341"/>
            <ac:spMk id="9" creationId="{00000000-0000-0000-0000-000000000000}"/>
          </ac:spMkLst>
        </pc:spChg>
        <pc:picChg chg="del">
          <ac:chgData name="Lou Cash" userId="S::lou.cash@westminster-abbey.org::86be4a58-c22e-4e67-b9c9-cb87f0968146" providerId="AD" clId="Web-{3EDB3623-F330-DA26-6809-14D13AA18E37}" dt="2024-03-27T12:35:21.544" v="22"/>
          <ac:picMkLst>
            <pc:docMk/>
            <pc:sldMk cId="4213500498" sldId="341"/>
            <ac:picMk id="2" creationId="{81516BB1-9BE2-C3DD-7833-E1F548AA1FBF}"/>
          </ac:picMkLst>
        </pc:picChg>
        <pc:picChg chg="add del mod">
          <ac:chgData name="Lou Cash" userId="S::lou.cash@westminster-abbey.org::86be4a58-c22e-4e67-b9c9-cb87f0968146" providerId="AD" clId="Web-{3EDB3623-F330-DA26-6809-14D13AA18E37}" dt="2024-03-27T12:36:36.765" v="26"/>
          <ac:picMkLst>
            <pc:docMk/>
            <pc:sldMk cId="4213500498" sldId="341"/>
            <ac:picMk id="3" creationId="{EADD87F8-F965-2DF2-7639-47CA280010B3}"/>
          </ac:picMkLst>
        </pc:picChg>
      </pc:sldChg>
      <pc:sldChg chg="addSp modSp modNotes">
        <pc:chgData name="Lou Cash" userId="S::lou.cash@westminster-abbey.org::86be4a58-c22e-4e67-b9c9-cb87f0968146" providerId="AD" clId="Web-{3EDB3623-F330-DA26-6809-14D13AA18E37}" dt="2024-03-27T16:09:41.865" v="2338"/>
        <pc:sldMkLst>
          <pc:docMk/>
          <pc:sldMk cId="3712833313" sldId="365"/>
        </pc:sldMkLst>
        <pc:spChg chg="add mod">
          <ac:chgData name="Lou Cash" userId="S::lou.cash@westminster-abbey.org::86be4a58-c22e-4e67-b9c9-cb87f0968146" providerId="AD" clId="Web-{3EDB3623-F330-DA26-6809-14D13AA18E37}" dt="2024-03-27T14:57:07.386" v="1718" actId="20577"/>
          <ac:spMkLst>
            <pc:docMk/>
            <pc:sldMk cId="3712833313" sldId="365"/>
            <ac:spMk id="2" creationId="{B64471BC-44A8-C2F7-80B3-92DBBC2A2A5F}"/>
          </ac:spMkLst>
        </pc:spChg>
        <pc:spChg chg="mod">
          <ac:chgData name="Lou Cash" userId="S::lou.cash@westminster-abbey.org::86be4a58-c22e-4e67-b9c9-cb87f0968146" providerId="AD" clId="Web-{3EDB3623-F330-DA26-6809-14D13AA18E37}" dt="2024-03-27T12:37:51.454" v="39" actId="20577"/>
          <ac:spMkLst>
            <pc:docMk/>
            <pc:sldMk cId="3712833313" sldId="365"/>
            <ac:spMk id="3" creationId="{74A5BF1B-AC89-545A-8446-99E1D699CE4F}"/>
          </ac:spMkLst>
        </pc:spChg>
        <pc:spChg chg="mod">
          <ac:chgData name="Lou Cash" userId="S::lou.cash@westminster-abbey.org::86be4a58-c22e-4e67-b9c9-cb87f0968146" providerId="AD" clId="Web-{3EDB3623-F330-DA26-6809-14D13AA18E37}" dt="2024-03-27T13:25:01.623" v="1001" actId="1076"/>
          <ac:spMkLst>
            <pc:docMk/>
            <pc:sldMk cId="3712833313" sldId="365"/>
            <ac:spMk id="11" creationId="{C478436B-4B01-E44C-9310-D52D2C2537E3}"/>
          </ac:spMkLst>
        </pc:spChg>
        <pc:picChg chg="add mod">
          <ac:chgData name="Lou Cash" userId="S::lou.cash@westminster-abbey.org::86be4a58-c22e-4e67-b9c9-cb87f0968146" providerId="AD" clId="Web-{3EDB3623-F330-DA26-6809-14D13AA18E37}" dt="2024-03-27T13:25:49.499" v="1012" actId="1076"/>
          <ac:picMkLst>
            <pc:docMk/>
            <pc:sldMk cId="3712833313" sldId="365"/>
            <ac:picMk id="4" creationId="{B6400570-B96A-7B94-558D-FB971E7AC766}"/>
          </ac:picMkLst>
        </pc:picChg>
      </pc:sldChg>
      <pc:sldChg chg="addSp delSp modSp modNotes">
        <pc:chgData name="Lou Cash" userId="S::lou.cash@westminster-abbey.org::86be4a58-c22e-4e67-b9c9-cb87f0968146" providerId="AD" clId="Web-{3EDB3623-F330-DA26-6809-14D13AA18E37}" dt="2024-03-27T14:58:50.451" v="1738"/>
        <pc:sldMkLst>
          <pc:docMk/>
          <pc:sldMk cId="1222876594" sldId="375"/>
        </pc:sldMkLst>
        <pc:spChg chg="add del mod">
          <ac:chgData name="Lou Cash" userId="S::lou.cash@westminster-abbey.org::86be4a58-c22e-4e67-b9c9-cb87f0968146" providerId="AD" clId="Web-{3EDB3623-F330-DA26-6809-14D13AA18E37}" dt="2024-03-27T12:42:48.726" v="77"/>
          <ac:spMkLst>
            <pc:docMk/>
            <pc:sldMk cId="1222876594" sldId="375"/>
            <ac:spMk id="2" creationId="{0A41DFDF-EF8B-919F-129F-3B1D485658B1}"/>
          </ac:spMkLst>
        </pc:spChg>
        <pc:spChg chg="mod">
          <ac:chgData name="Lou Cash" userId="S::lou.cash@westminster-abbey.org::86be4a58-c22e-4e67-b9c9-cb87f0968146" providerId="AD" clId="Web-{3EDB3623-F330-DA26-6809-14D13AA18E37}" dt="2024-03-27T12:41:42.552" v="66" actId="14100"/>
          <ac:spMkLst>
            <pc:docMk/>
            <pc:sldMk cId="1222876594" sldId="375"/>
            <ac:spMk id="3" creationId="{74A5BF1B-AC89-545A-8446-99E1D699CE4F}"/>
          </ac:spMkLst>
        </pc:spChg>
        <pc:spChg chg="add del mod">
          <ac:chgData name="Lou Cash" userId="S::lou.cash@westminster-abbey.org::86be4a58-c22e-4e67-b9c9-cb87f0968146" providerId="AD" clId="Web-{3EDB3623-F330-DA26-6809-14D13AA18E37}" dt="2024-03-27T14:58:41.685" v="1737" actId="20577"/>
          <ac:spMkLst>
            <pc:docMk/>
            <pc:sldMk cId="1222876594" sldId="375"/>
            <ac:spMk id="4" creationId="{BE0AFE38-7B97-567A-D54E-822762381387}"/>
          </ac:spMkLst>
        </pc:spChg>
        <pc:spChg chg="mod">
          <ac:chgData name="Lou Cash" userId="S::lou.cash@westminster-abbey.org::86be4a58-c22e-4e67-b9c9-cb87f0968146" providerId="AD" clId="Web-{3EDB3623-F330-DA26-6809-14D13AA18E37}" dt="2024-03-27T14:58:50.451" v="1738"/>
          <ac:spMkLst>
            <pc:docMk/>
            <pc:sldMk cId="1222876594" sldId="375"/>
            <ac:spMk id="11" creationId="{C478436B-4B01-E44C-9310-D52D2C2537E3}"/>
          </ac:spMkLst>
        </pc:spChg>
      </pc:sldChg>
      <pc:sldChg chg="modSp modNotes">
        <pc:chgData name="Lou Cash" userId="S::lou.cash@westminster-abbey.org::86be4a58-c22e-4e67-b9c9-cb87f0968146" providerId="AD" clId="Web-{3EDB3623-F330-DA26-6809-14D13AA18E37}" dt="2024-03-27T14:59:15.749" v="1740" actId="20577"/>
        <pc:sldMkLst>
          <pc:docMk/>
          <pc:sldMk cId="2759133365" sldId="376"/>
        </pc:sldMkLst>
        <pc:spChg chg="mod">
          <ac:chgData name="Lou Cash" userId="S::lou.cash@westminster-abbey.org::86be4a58-c22e-4e67-b9c9-cb87f0968146" providerId="AD" clId="Web-{3EDB3623-F330-DA26-6809-14D13AA18E37}" dt="2024-03-27T14:59:15.749" v="1740" actId="20577"/>
          <ac:spMkLst>
            <pc:docMk/>
            <pc:sldMk cId="2759133365" sldId="376"/>
            <ac:spMk id="3" creationId="{74A5BF1B-AC89-545A-8446-99E1D699CE4F}"/>
          </ac:spMkLst>
        </pc:spChg>
        <pc:spChg chg="mod">
          <ac:chgData name="Lou Cash" userId="S::lou.cash@westminster-abbey.org::86be4a58-c22e-4e67-b9c9-cb87f0968146" providerId="AD" clId="Web-{3EDB3623-F330-DA26-6809-14D13AA18E37}" dt="2024-03-27T12:46:11.324" v="227" actId="20577"/>
          <ac:spMkLst>
            <pc:docMk/>
            <pc:sldMk cId="2759133365" sldId="376"/>
            <ac:spMk id="11" creationId="{C478436B-4B01-E44C-9310-D52D2C2537E3}"/>
          </ac:spMkLst>
        </pc:spChg>
      </pc:sldChg>
      <pc:sldChg chg="addSp delSp modSp modNotes">
        <pc:chgData name="Lou Cash" userId="S::lou.cash@westminster-abbey.org::86be4a58-c22e-4e67-b9c9-cb87f0968146" providerId="AD" clId="Web-{3EDB3623-F330-DA26-6809-14D13AA18E37}" dt="2024-03-27T16:09:55.506" v="2340"/>
        <pc:sldMkLst>
          <pc:docMk/>
          <pc:sldMk cId="1573368064" sldId="377"/>
        </pc:sldMkLst>
        <pc:spChg chg="mod">
          <ac:chgData name="Lou Cash" userId="S::lou.cash@westminster-abbey.org::86be4a58-c22e-4e67-b9c9-cb87f0968146" providerId="AD" clId="Web-{3EDB3623-F330-DA26-6809-14D13AA18E37}" dt="2024-03-27T15:01:44.924" v="1762" actId="1076"/>
          <ac:spMkLst>
            <pc:docMk/>
            <pc:sldMk cId="1573368064" sldId="377"/>
            <ac:spMk id="3" creationId="{74A5BF1B-AC89-545A-8446-99E1D699CE4F}"/>
          </ac:spMkLst>
        </pc:spChg>
        <pc:spChg chg="add">
          <ac:chgData name="Lou Cash" userId="S::lou.cash@westminster-abbey.org::86be4a58-c22e-4e67-b9c9-cb87f0968146" providerId="AD" clId="Web-{3EDB3623-F330-DA26-6809-14D13AA18E37}" dt="2024-03-27T15:00:50.672" v="1745"/>
          <ac:spMkLst>
            <pc:docMk/>
            <pc:sldMk cId="1573368064" sldId="377"/>
            <ac:spMk id="5" creationId="{BDE5437E-8B7F-B8E2-0F17-2D72079B684C}"/>
          </ac:spMkLst>
        </pc:spChg>
        <pc:spChg chg="add del">
          <ac:chgData name="Lou Cash" userId="S::lou.cash@westminster-abbey.org::86be4a58-c22e-4e67-b9c9-cb87f0968146" providerId="AD" clId="Web-{3EDB3623-F330-DA26-6809-14D13AA18E37}" dt="2024-03-27T15:01:02.063" v="1747"/>
          <ac:spMkLst>
            <pc:docMk/>
            <pc:sldMk cId="1573368064" sldId="377"/>
            <ac:spMk id="7" creationId="{130D63CB-3937-27F5-980C-897352C9D23A}"/>
          </ac:spMkLst>
        </pc:spChg>
        <pc:spChg chg="add mod">
          <ac:chgData name="Lou Cash" userId="S::lou.cash@westminster-abbey.org::86be4a58-c22e-4e67-b9c9-cb87f0968146" providerId="AD" clId="Web-{3EDB3623-F330-DA26-6809-14D13AA18E37}" dt="2024-03-27T15:02:07.112" v="1765" actId="20577"/>
          <ac:spMkLst>
            <pc:docMk/>
            <pc:sldMk cId="1573368064" sldId="377"/>
            <ac:spMk id="8" creationId="{65780D92-6021-5D1C-6819-1AC12FE66B88}"/>
          </ac:spMkLst>
        </pc:spChg>
        <pc:spChg chg="del mod">
          <ac:chgData name="Lou Cash" userId="S::lou.cash@westminster-abbey.org::86be4a58-c22e-4e67-b9c9-cb87f0968146" providerId="AD" clId="Web-{3EDB3623-F330-DA26-6809-14D13AA18E37}" dt="2024-03-27T12:47:31.372" v="337"/>
          <ac:spMkLst>
            <pc:docMk/>
            <pc:sldMk cId="1573368064" sldId="377"/>
            <ac:spMk id="11" creationId="{C478436B-4B01-E44C-9310-D52D2C2537E3}"/>
          </ac:spMkLst>
        </pc:spChg>
        <pc:picChg chg="add mod">
          <ac:chgData name="Lou Cash" userId="S::lou.cash@westminster-abbey.org::86be4a58-c22e-4e67-b9c9-cb87f0968146" providerId="AD" clId="Web-{3EDB3623-F330-DA26-6809-14D13AA18E37}" dt="2024-03-27T12:49:56.922" v="357" actId="1076"/>
          <ac:picMkLst>
            <pc:docMk/>
            <pc:sldMk cId="1573368064" sldId="377"/>
            <ac:picMk id="2" creationId="{3BE8F9FB-3CAC-048E-FB29-D867796CC3E8}"/>
          </ac:picMkLst>
        </pc:picChg>
        <pc:picChg chg="add mod">
          <ac:chgData name="Lou Cash" userId="S::lou.cash@westminster-abbey.org::86be4a58-c22e-4e67-b9c9-cb87f0968146" providerId="AD" clId="Web-{3EDB3623-F330-DA26-6809-14D13AA18E37}" dt="2024-03-27T15:01:47.236" v="1763" actId="1076"/>
          <ac:picMkLst>
            <pc:docMk/>
            <pc:sldMk cId="1573368064" sldId="377"/>
            <ac:picMk id="4" creationId="{433FB81E-7CF2-BB56-7DEE-1079E3046BC8}"/>
          </ac:picMkLst>
        </pc:picChg>
      </pc:sldChg>
      <pc:sldChg chg="addSp modSp modNotes">
        <pc:chgData name="Lou Cash" userId="S::lou.cash@westminster-abbey.org::86be4a58-c22e-4e67-b9c9-cb87f0968146" providerId="AD" clId="Web-{3EDB3623-F330-DA26-6809-14D13AA18E37}" dt="2024-03-27T16:10:16.506" v="2346"/>
        <pc:sldMkLst>
          <pc:docMk/>
          <pc:sldMk cId="616823757" sldId="378"/>
        </pc:sldMkLst>
        <pc:spChg chg="mod">
          <ac:chgData name="Lou Cash" userId="S::lou.cash@westminster-abbey.org::86be4a58-c22e-4e67-b9c9-cb87f0968146" providerId="AD" clId="Web-{3EDB3623-F330-DA26-6809-14D13AA18E37}" dt="2024-03-27T15:59:35.851" v="2226" actId="20577"/>
          <ac:spMkLst>
            <pc:docMk/>
            <pc:sldMk cId="616823757" sldId="378"/>
            <ac:spMk id="3" creationId="{74A5BF1B-AC89-545A-8446-99E1D699CE4F}"/>
          </ac:spMkLst>
        </pc:spChg>
        <pc:spChg chg="mod">
          <ac:chgData name="Lou Cash" userId="S::lou.cash@westminster-abbey.org::86be4a58-c22e-4e67-b9c9-cb87f0968146" providerId="AD" clId="Web-{3EDB3623-F330-DA26-6809-14D13AA18E37}" dt="2024-03-27T15:08:16.121" v="1800" actId="20577"/>
          <ac:spMkLst>
            <pc:docMk/>
            <pc:sldMk cId="616823757" sldId="378"/>
            <ac:spMk id="11" creationId="{C478436B-4B01-E44C-9310-D52D2C2537E3}"/>
          </ac:spMkLst>
        </pc:spChg>
        <pc:picChg chg="add mod">
          <ac:chgData name="Lou Cash" userId="S::lou.cash@westminster-abbey.org::86be4a58-c22e-4e67-b9c9-cb87f0968146" providerId="AD" clId="Web-{3EDB3623-F330-DA26-6809-14D13AA18E37}" dt="2024-03-27T13:16:12.675" v="940" actId="1076"/>
          <ac:picMkLst>
            <pc:docMk/>
            <pc:sldMk cId="616823757" sldId="378"/>
            <ac:picMk id="2" creationId="{39533579-3F62-12EE-8E1C-BC6E24AC8C89}"/>
          </ac:picMkLst>
        </pc:picChg>
        <pc:picChg chg="add mod">
          <ac:chgData name="Lou Cash" userId="S::lou.cash@westminster-abbey.org::86be4a58-c22e-4e67-b9c9-cb87f0968146" providerId="AD" clId="Web-{3EDB3623-F330-DA26-6809-14D13AA18E37}" dt="2024-03-27T13:16:15.425" v="941" actId="1076"/>
          <ac:picMkLst>
            <pc:docMk/>
            <pc:sldMk cId="616823757" sldId="378"/>
            <ac:picMk id="4" creationId="{BCA99618-8FAC-B3F6-0963-69DE4D8AF60D}"/>
          </ac:picMkLst>
        </pc:picChg>
        <pc:picChg chg="add mod">
          <ac:chgData name="Lou Cash" userId="S::lou.cash@westminster-abbey.org::86be4a58-c22e-4e67-b9c9-cb87f0968146" providerId="AD" clId="Web-{3EDB3623-F330-DA26-6809-14D13AA18E37}" dt="2024-03-27T13:16:17.909" v="942" actId="1076"/>
          <ac:picMkLst>
            <pc:docMk/>
            <pc:sldMk cId="616823757" sldId="378"/>
            <ac:picMk id="5" creationId="{9D7E593A-6859-94DE-C360-A7159AA02E39}"/>
          </ac:picMkLst>
        </pc:picChg>
      </pc:sldChg>
      <pc:sldChg chg="addSp delSp modSp modNotes">
        <pc:chgData name="Lou Cash" userId="S::lou.cash@westminster-abbey.org::86be4a58-c22e-4e67-b9c9-cb87f0968146" providerId="AD" clId="Web-{3EDB3623-F330-DA26-6809-14D13AA18E37}" dt="2024-03-27T16:01:27.025" v="2256" actId="20577"/>
        <pc:sldMkLst>
          <pc:docMk/>
          <pc:sldMk cId="145814539" sldId="379"/>
        </pc:sldMkLst>
        <pc:spChg chg="add del mod">
          <ac:chgData name="Lou Cash" userId="S::lou.cash@westminster-abbey.org::86be4a58-c22e-4e67-b9c9-cb87f0968146" providerId="AD" clId="Web-{3EDB3623-F330-DA26-6809-14D13AA18E37}" dt="2024-03-27T16:01:27.025" v="2256" actId="20577"/>
          <ac:spMkLst>
            <pc:docMk/>
            <pc:sldMk cId="145814539" sldId="379"/>
            <ac:spMk id="3" creationId="{74A5BF1B-AC89-545A-8446-99E1D699CE4F}"/>
          </ac:spMkLst>
        </pc:spChg>
        <pc:spChg chg="add del mod">
          <ac:chgData name="Lou Cash" userId="S::lou.cash@westminster-abbey.org::86be4a58-c22e-4e67-b9c9-cb87f0968146" providerId="AD" clId="Web-{3EDB3623-F330-DA26-6809-14D13AA18E37}" dt="2024-03-27T15:28:50.760" v="1974"/>
          <ac:spMkLst>
            <pc:docMk/>
            <pc:sldMk cId="145814539" sldId="379"/>
            <ac:spMk id="4" creationId="{F89DACA0-E57E-9703-59D0-A8E705FD18A9}"/>
          </ac:spMkLst>
        </pc:spChg>
        <pc:spChg chg="mod">
          <ac:chgData name="Lou Cash" userId="S::lou.cash@westminster-abbey.org::86be4a58-c22e-4e67-b9c9-cb87f0968146" providerId="AD" clId="Web-{3EDB3623-F330-DA26-6809-14D13AA18E37}" dt="2024-03-27T15:08:48.778" v="1803" actId="20577"/>
          <ac:spMkLst>
            <pc:docMk/>
            <pc:sldMk cId="145814539" sldId="379"/>
            <ac:spMk id="11" creationId="{C478436B-4B01-E44C-9310-D52D2C2537E3}"/>
          </ac:spMkLst>
        </pc:spChg>
      </pc:sldChg>
      <pc:sldChg chg="modSp modNotes">
        <pc:chgData name="Lou Cash" userId="S::lou.cash@westminster-abbey.org::86be4a58-c22e-4e67-b9c9-cb87f0968146" providerId="AD" clId="Web-{3EDB3623-F330-DA26-6809-14D13AA18E37}" dt="2024-03-27T16:03:06.402" v="2284" actId="20577"/>
        <pc:sldMkLst>
          <pc:docMk/>
          <pc:sldMk cId="1089888186" sldId="380"/>
        </pc:sldMkLst>
        <pc:spChg chg="mod">
          <ac:chgData name="Lou Cash" userId="S::lou.cash@westminster-abbey.org::86be4a58-c22e-4e67-b9c9-cb87f0968146" providerId="AD" clId="Web-{3EDB3623-F330-DA26-6809-14D13AA18E37}" dt="2024-03-27T16:03:06.402" v="2284" actId="20577"/>
          <ac:spMkLst>
            <pc:docMk/>
            <pc:sldMk cId="1089888186" sldId="380"/>
            <ac:spMk id="3" creationId="{74A5BF1B-AC89-545A-8446-99E1D699CE4F}"/>
          </ac:spMkLst>
        </pc:spChg>
        <pc:spChg chg="mod">
          <ac:chgData name="Lou Cash" userId="S::lou.cash@westminster-abbey.org::86be4a58-c22e-4e67-b9c9-cb87f0968146" providerId="AD" clId="Web-{3EDB3623-F330-DA26-6809-14D13AA18E37}" dt="2024-03-27T15:09:00.325" v="1805" actId="20577"/>
          <ac:spMkLst>
            <pc:docMk/>
            <pc:sldMk cId="1089888186" sldId="380"/>
            <ac:spMk id="11" creationId="{C478436B-4B01-E44C-9310-D52D2C2537E3}"/>
          </ac:spMkLst>
        </pc:spChg>
      </pc:sldChg>
      <pc:sldChg chg="addSp modSp modNotes">
        <pc:chgData name="Lou Cash" userId="S::lou.cash@westminster-abbey.org::86be4a58-c22e-4e67-b9c9-cb87f0968146" providerId="AD" clId="Web-{3EDB3623-F330-DA26-6809-14D13AA18E37}" dt="2024-03-27T16:05:15.577" v="2326" actId="1076"/>
        <pc:sldMkLst>
          <pc:docMk/>
          <pc:sldMk cId="2663979259" sldId="381"/>
        </pc:sldMkLst>
        <pc:spChg chg="add mod">
          <ac:chgData name="Lou Cash" userId="S::lou.cash@westminster-abbey.org::86be4a58-c22e-4e67-b9c9-cb87f0968146" providerId="AD" clId="Web-{3EDB3623-F330-DA26-6809-14D13AA18E37}" dt="2024-03-27T16:05:15.577" v="2326" actId="1076"/>
          <ac:spMkLst>
            <pc:docMk/>
            <pc:sldMk cId="2663979259" sldId="381"/>
            <ac:spMk id="2" creationId="{46322A23-0C49-84B5-0009-AB4AF6A4F0DF}"/>
          </ac:spMkLst>
        </pc:spChg>
        <pc:spChg chg="mod">
          <ac:chgData name="Lou Cash" userId="S::lou.cash@westminster-abbey.org::86be4a58-c22e-4e67-b9c9-cb87f0968146" providerId="AD" clId="Web-{3EDB3623-F330-DA26-6809-14D13AA18E37}" dt="2024-03-27T13:11:12.137" v="745" actId="20577"/>
          <ac:spMkLst>
            <pc:docMk/>
            <pc:sldMk cId="2663979259" sldId="381"/>
            <ac:spMk id="3" creationId="{74A5BF1B-AC89-545A-8446-99E1D699CE4F}"/>
          </ac:spMkLst>
        </pc:spChg>
        <pc:spChg chg="mod">
          <ac:chgData name="Lou Cash" userId="S::lou.cash@westminster-abbey.org::86be4a58-c22e-4e67-b9c9-cb87f0968146" providerId="AD" clId="Web-{3EDB3623-F330-DA26-6809-14D13AA18E37}" dt="2024-03-27T15:45:52.003" v="1984" actId="20577"/>
          <ac:spMkLst>
            <pc:docMk/>
            <pc:sldMk cId="2663979259" sldId="381"/>
            <ac:spMk id="11" creationId="{C478436B-4B01-E44C-9310-D52D2C2537E3}"/>
          </ac:spMkLst>
        </pc:spChg>
      </pc:sldChg>
      <pc:sldChg chg="addSp delSp modSp modNotes">
        <pc:chgData name="Lou Cash" userId="S::lou.cash@westminster-abbey.org::86be4a58-c22e-4e67-b9c9-cb87f0968146" providerId="AD" clId="Web-{3EDB3623-F330-DA26-6809-14D13AA18E37}" dt="2024-03-27T16:15:14.232" v="2381" actId="20577"/>
        <pc:sldMkLst>
          <pc:docMk/>
          <pc:sldMk cId="164710391" sldId="382"/>
        </pc:sldMkLst>
        <pc:spChg chg="add del mod">
          <ac:chgData name="Lou Cash" userId="S::lou.cash@westminster-abbey.org::86be4a58-c22e-4e67-b9c9-cb87f0968146" providerId="AD" clId="Web-{3EDB3623-F330-DA26-6809-14D13AA18E37}" dt="2024-03-27T16:15:14.232" v="2381" actId="20577"/>
          <ac:spMkLst>
            <pc:docMk/>
            <pc:sldMk cId="164710391" sldId="382"/>
            <ac:spMk id="3" creationId="{74A5BF1B-AC89-545A-8446-99E1D699CE4F}"/>
          </ac:spMkLst>
        </pc:spChg>
        <pc:spChg chg="add del mod">
          <ac:chgData name="Lou Cash" userId="S::lou.cash@westminster-abbey.org::86be4a58-c22e-4e67-b9c9-cb87f0968146" providerId="AD" clId="Web-{3EDB3623-F330-DA26-6809-14D13AA18E37}" dt="2024-03-27T15:46:15.160" v="1987"/>
          <ac:spMkLst>
            <pc:docMk/>
            <pc:sldMk cId="164710391" sldId="382"/>
            <ac:spMk id="4" creationId="{047360FB-DC7D-A55E-A46B-4FB43B6838B6}"/>
          </ac:spMkLst>
        </pc:spChg>
        <pc:spChg chg="mod">
          <ac:chgData name="Lou Cash" userId="S::lou.cash@westminster-abbey.org::86be4a58-c22e-4e67-b9c9-cb87f0968146" providerId="AD" clId="Web-{3EDB3623-F330-DA26-6809-14D13AA18E37}" dt="2024-03-27T16:05:56.438" v="2330" actId="1076"/>
          <ac:spMkLst>
            <pc:docMk/>
            <pc:sldMk cId="164710391" sldId="382"/>
            <ac:spMk id="11" creationId="{C478436B-4B01-E44C-9310-D52D2C2537E3}"/>
          </ac:spMkLst>
        </pc:spChg>
        <pc:picChg chg="del">
          <ac:chgData name="Lou Cash" userId="S::lou.cash@westminster-abbey.org::86be4a58-c22e-4e67-b9c9-cb87f0968146" providerId="AD" clId="Web-{3EDB3623-F330-DA26-6809-14D13AA18E37}" dt="2024-03-27T13:15:17.533" v="924"/>
          <ac:picMkLst>
            <pc:docMk/>
            <pc:sldMk cId="164710391" sldId="382"/>
            <ac:picMk id="2" creationId="{0088C6E3-7A42-4657-D0A8-54298CC08E23}"/>
          </ac:picMkLst>
        </pc:picChg>
      </pc:sldChg>
      <pc:sldChg chg="addSp modSp add replId modNotes">
        <pc:chgData name="Lou Cash" userId="S::lou.cash@westminster-abbey.org::86be4a58-c22e-4e67-b9c9-cb87f0968146" providerId="AD" clId="Web-{3EDB3623-F330-DA26-6809-14D13AA18E37}" dt="2024-03-27T16:10:04.616" v="2342"/>
        <pc:sldMkLst>
          <pc:docMk/>
          <pc:sldMk cId="2953486730" sldId="383"/>
        </pc:sldMkLst>
        <pc:spChg chg="mod">
          <ac:chgData name="Lou Cash" userId="S::lou.cash@westminster-abbey.org::86be4a58-c22e-4e67-b9c9-cb87f0968146" providerId="AD" clId="Web-{3EDB3623-F330-DA26-6809-14D13AA18E37}" dt="2024-03-27T15:02:55.410" v="1780" actId="1076"/>
          <ac:spMkLst>
            <pc:docMk/>
            <pc:sldMk cId="2953486730" sldId="383"/>
            <ac:spMk id="3" creationId="{74A5BF1B-AC89-545A-8446-99E1D699CE4F}"/>
          </ac:spMkLst>
        </pc:spChg>
        <pc:spChg chg="add mod">
          <ac:chgData name="Lou Cash" userId="S::lou.cash@westminster-abbey.org::86be4a58-c22e-4e67-b9c9-cb87f0968146" providerId="AD" clId="Web-{3EDB3623-F330-DA26-6809-14D13AA18E37}" dt="2024-03-27T15:03:08.613" v="1781" actId="1076"/>
          <ac:spMkLst>
            <pc:docMk/>
            <pc:sldMk cId="2953486730" sldId="383"/>
            <ac:spMk id="4" creationId="{A77B8FC0-1C25-00F4-204C-55DDCDB58E24}"/>
          </ac:spMkLst>
        </pc:spChg>
        <pc:picChg chg="add mod">
          <ac:chgData name="Lou Cash" userId="S::lou.cash@westminster-abbey.org::86be4a58-c22e-4e67-b9c9-cb87f0968146" providerId="AD" clId="Web-{3EDB3623-F330-DA26-6809-14D13AA18E37}" dt="2024-03-27T15:00:22.719" v="1744" actId="1076"/>
          <ac:picMkLst>
            <pc:docMk/>
            <pc:sldMk cId="2953486730" sldId="383"/>
            <ac:picMk id="2" creationId="{9AF9EFD9-F080-852E-E330-F5E4C5B0F840}"/>
          </ac:picMkLst>
        </pc:picChg>
      </pc:sldChg>
      <pc:sldChg chg="addSp modSp add replId modNotes">
        <pc:chgData name="Lou Cash" userId="S::lou.cash@westminster-abbey.org::86be4a58-c22e-4e67-b9c9-cb87f0968146" providerId="AD" clId="Web-{3EDB3623-F330-DA26-6809-14D13AA18E37}" dt="2024-03-27T16:10:09.100" v="2344"/>
        <pc:sldMkLst>
          <pc:docMk/>
          <pc:sldMk cId="395244286" sldId="384"/>
        </pc:sldMkLst>
        <pc:spChg chg="mod">
          <ac:chgData name="Lou Cash" userId="S::lou.cash@westminster-abbey.org::86be4a58-c22e-4e67-b9c9-cb87f0968146" providerId="AD" clId="Web-{3EDB3623-F330-DA26-6809-14D13AA18E37}" dt="2024-03-27T15:03:56.427" v="1793" actId="1076"/>
          <ac:spMkLst>
            <pc:docMk/>
            <pc:sldMk cId="395244286" sldId="384"/>
            <ac:spMk id="3" creationId="{74A5BF1B-AC89-545A-8446-99E1D699CE4F}"/>
          </ac:spMkLst>
        </pc:spChg>
        <pc:spChg chg="add mod">
          <ac:chgData name="Lou Cash" userId="S::lou.cash@westminster-abbey.org::86be4a58-c22e-4e67-b9c9-cb87f0968146" providerId="AD" clId="Web-{3EDB3623-F330-DA26-6809-14D13AA18E37}" dt="2024-03-27T15:04:00.333" v="1794" actId="1076"/>
          <ac:spMkLst>
            <pc:docMk/>
            <pc:sldMk cId="395244286" sldId="384"/>
            <ac:spMk id="4" creationId="{815BD8AD-8C73-1445-C8D7-6954BE49E18A}"/>
          </ac:spMkLst>
        </pc:spChg>
        <pc:picChg chg="add mod">
          <ac:chgData name="Lou Cash" userId="S::lou.cash@westminster-abbey.org::86be4a58-c22e-4e67-b9c9-cb87f0968146" providerId="AD" clId="Web-{3EDB3623-F330-DA26-6809-14D13AA18E37}" dt="2024-03-27T13:27:19.017" v="1032" actId="1076"/>
          <ac:picMkLst>
            <pc:docMk/>
            <pc:sldMk cId="395244286" sldId="384"/>
            <ac:picMk id="2" creationId="{7B5E305D-0316-779C-3C89-1115DAE288F0}"/>
          </ac:picMkLst>
        </pc:picChg>
      </pc:sldChg>
      <pc:sldChg chg="modSp new">
        <pc:chgData name="Lou Cash" userId="S::lou.cash@westminster-abbey.org::86be4a58-c22e-4e67-b9c9-cb87f0968146" providerId="AD" clId="Web-{3EDB3623-F330-DA26-6809-14D13AA18E37}" dt="2024-03-27T15:14:23.567" v="1829" actId="20577"/>
        <pc:sldMkLst>
          <pc:docMk/>
          <pc:sldMk cId="1015413219" sldId="385"/>
        </pc:sldMkLst>
        <pc:spChg chg="mod">
          <ac:chgData name="Lou Cash" userId="S::lou.cash@westminster-abbey.org::86be4a58-c22e-4e67-b9c9-cb87f0968146" providerId="AD" clId="Web-{3EDB3623-F330-DA26-6809-14D13AA18E37}" dt="2024-03-27T15:14:23.567" v="1829" actId="20577"/>
          <ac:spMkLst>
            <pc:docMk/>
            <pc:sldMk cId="1015413219" sldId="385"/>
            <ac:spMk id="3" creationId="{897DE7B1-6A25-92F3-3F64-CB26E4F775A8}"/>
          </ac:spMkLst>
        </pc:spChg>
      </pc:sldChg>
      <pc:sldChg chg="modSp new">
        <pc:chgData name="Lou Cash" userId="S::lou.cash@westminster-abbey.org::86be4a58-c22e-4e67-b9c9-cb87f0968146" providerId="AD" clId="Web-{3EDB3623-F330-DA26-6809-14D13AA18E37}" dt="2024-03-27T15:57:20.004" v="2217" actId="14100"/>
        <pc:sldMkLst>
          <pc:docMk/>
          <pc:sldMk cId="3470763873" sldId="386"/>
        </pc:sldMkLst>
        <pc:spChg chg="mod">
          <ac:chgData name="Lou Cash" userId="S::lou.cash@westminster-abbey.org::86be4a58-c22e-4e67-b9c9-cb87f0968146" providerId="AD" clId="Web-{3EDB3623-F330-DA26-6809-14D13AA18E37}" dt="2024-03-27T13:08:03.305" v="701" actId="20577"/>
          <ac:spMkLst>
            <pc:docMk/>
            <pc:sldMk cId="3470763873" sldId="386"/>
            <ac:spMk id="2" creationId="{17A12993-33BC-268D-5573-F14B53CF6CC2}"/>
          </ac:spMkLst>
        </pc:spChg>
        <pc:spChg chg="mod">
          <ac:chgData name="Lou Cash" userId="S::lou.cash@westminster-abbey.org::86be4a58-c22e-4e67-b9c9-cb87f0968146" providerId="AD" clId="Web-{3EDB3623-F330-DA26-6809-14D13AA18E37}" dt="2024-03-27T15:57:20.004" v="2217" actId="14100"/>
          <ac:spMkLst>
            <pc:docMk/>
            <pc:sldMk cId="3470763873" sldId="386"/>
            <ac:spMk id="3" creationId="{990EDA0F-5865-892B-60F0-9F2325AC2944}"/>
          </ac:spMkLst>
        </pc:spChg>
      </pc:sldChg>
    </pc:docChg>
  </pc:docChgLst>
  <pc:docChgLst>
    <pc:chgData name="Lou Cash" userId="S::lou.cash@westminster-abbey.org::86be4a58-c22e-4e67-b9c9-cb87f0968146" providerId="AD" clId="Web-{777999E6-7C74-E090-945E-DB109A8D33B6}"/>
    <pc:docChg chg="modSld">
      <pc:chgData name="Lou Cash" userId="S::lou.cash@westminster-abbey.org::86be4a58-c22e-4e67-b9c9-cb87f0968146" providerId="AD" clId="Web-{777999E6-7C74-E090-945E-DB109A8D33B6}" dt="2024-03-28T11:36:46.032" v="66" actId="1076"/>
      <pc:docMkLst>
        <pc:docMk/>
      </pc:docMkLst>
      <pc:sldChg chg="modSp modCm">
        <pc:chgData name="Lou Cash" userId="S::lou.cash@westminster-abbey.org::86be4a58-c22e-4e67-b9c9-cb87f0968146" providerId="AD" clId="Web-{777999E6-7C74-E090-945E-DB109A8D33B6}" dt="2024-03-28T11:08:40.458" v="11" actId="20577"/>
        <pc:sldMkLst>
          <pc:docMk/>
          <pc:sldMk cId="4213500498" sldId="341"/>
        </pc:sldMkLst>
        <pc:spChg chg="mod">
          <ac:chgData name="Lou Cash" userId="S::lou.cash@westminster-abbey.org::86be4a58-c22e-4e67-b9c9-cb87f0968146" providerId="AD" clId="Web-{777999E6-7C74-E090-945E-DB109A8D33B6}" dt="2024-03-28T11:08:40.458" v="11" actId="20577"/>
          <ac:spMkLst>
            <pc:docMk/>
            <pc:sldMk cId="4213500498" sldId="341"/>
            <ac:spMk id="9" creationId="{00000000-0000-0000-0000-000000000000}"/>
          </ac:spMkLst>
        </pc:spChg>
      </pc:sldChg>
      <pc:sldChg chg="modSp">
        <pc:chgData name="Lou Cash" userId="S::lou.cash@westminster-abbey.org::86be4a58-c22e-4e67-b9c9-cb87f0968146" providerId="AD" clId="Web-{777999E6-7C74-E090-945E-DB109A8D33B6}" dt="2024-03-28T11:09:28.647" v="19" actId="20577"/>
        <pc:sldMkLst>
          <pc:docMk/>
          <pc:sldMk cId="616823757" sldId="378"/>
        </pc:sldMkLst>
        <pc:spChg chg="mod">
          <ac:chgData name="Lou Cash" userId="S::lou.cash@westminster-abbey.org::86be4a58-c22e-4e67-b9c9-cb87f0968146" providerId="AD" clId="Web-{777999E6-7C74-E090-945E-DB109A8D33B6}" dt="2024-03-28T11:09:28.647" v="19" actId="20577"/>
          <ac:spMkLst>
            <pc:docMk/>
            <pc:sldMk cId="616823757" sldId="378"/>
            <ac:spMk id="11" creationId="{C478436B-4B01-E44C-9310-D52D2C2537E3}"/>
          </ac:spMkLst>
        </pc:spChg>
      </pc:sldChg>
      <pc:sldChg chg="addSp modSp">
        <pc:chgData name="Lou Cash" userId="S::lou.cash@westminster-abbey.org::86be4a58-c22e-4e67-b9c9-cb87f0968146" providerId="AD" clId="Web-{777999E6-7C74-E090-945E-DB109A8D33B6}" dt="2024-03-28T11:23:53.599" v="50" actId="1076"/>
        <pc:sldMkLst>
          <pc:docMk/>
          <pc:sldMk cId="145814539" sldId="379"/>
        </pc:sldMkLst>
        <pc:spChg chg="mod">
          <ac:chgData name="Lou Cash" userId="S::lou.cash@westminster-abbey.org::86be4a58-c22e-4e67-b9c9-cb87f0968146" providerId="AD" clId="Web-{777999E6-7C74-E090-945E-DB109A8D33B6}" dt="2024-03-28T11:23:50.786" v="49" actId="14100"/>
          <ac:spMkLst>
            <pc:docMk/>
            <pc:sldMk cId="145814539" sldId="379"/>
            <ac:spMk id="3" creationId="{74A5BF1B-AC89-545A-8446-99E1D699CE4F}"/>
          </ac:spMkLst>
        </pc:spChg>
        <pc:spChg chg="mod">
          <ac:chgData name="Lou Cash" userId="S::lou.cash@westminster-abbey.org::86be4a58-c22e-4e67-b9c9-cb87f0968146" providerId="AD" clId="Web-{777999E6-7C74-E090-945E-DB109A8D33B6}" dt="2024-03-28T11:23:53.599" v="50" actId="1076"/>
          <ac:spMkLst>
            <pc:docMk/>
            <pc:sldMk cId="145814539" sldId="379"/>
            <ac:spMk id="11" creationId="{C478436B-4B01-E44C-9310-D52D2C2537E3}"/>
          </ac:spMkLst>
        </pc:spChg>
        <pc:picChg chg="add mod">
          <ac:chgData name="Lou Cash" userId="S::lou.cash@westminster-abbey.org::86be4a58-c22e-4e67-b9c9-cb87f0968146" providerId="AD" clId="Web-{777999E6-7C74-E090-945E-DB109A8D33B6}" dt="2024-03-28T11:23:40.239" v="46" actId="1076"/>
          <ac:picMkLst>
            <pc:docMk/>
            <pc:sldMk cId="145814539" sldId="379"/>
            <ac:picMk id="2" creationId="{594D6150-7E73-75C7-F2F6-0AAD41489513}"/>
          </ac:picMkLst>
        </pc:picChg>
      </pc:sldChg>
      <pc:sldChg chg="addSp delSp modSp modNotes">
        <pc:chgData name="Lou Cash" userId="S::lou.cash@westminster-abbey.org::86be4a58-c22e-4e67-b9c9-cb87f0968146" providerId="AD" clId="Web-{777999E6-7C74-E090-945E-DB109A8D33B6}" dt="2024-03-28T11:36:23.844" v="62" actId="20577"/>
        <pc:sldMkLst>
          <pc:docMk/>
          <pc:sldMk cId="1089888186" sldId="380"/>
        </pc:sldMkLst>
        <pc:spChg chg="mod">
          <ac:chgData name="Lou Cash" userId="S::lou.cash@westminster-abbey.org::86be4a58-c22e-4e67-b9c9-cb87f0968146" providerId="AD" clId="Web-{777999E6-7C74-E090-945E-DB109A8D33B6}" dt="2024-03-28T11:36:23.844" v="62" actId="20577"/>
          <ac:spMkLst>
            <pc:docMk/>
            <pc:sldMk cId="1089888186" sldId="380"/>
            <ac:spMk id="3" creationId="{74A5BF1B-AC89-545A-8446-99E1D699CE4F}"/>
          </ac:spMkLst>
        </pc:spChg>
        <pc:spChg chg="mod">
          <ac:chgData name="Lou Cash" userId="S::lou.cash@westminster-abbey.org::86be4a58-c22e-4e67-b9c9-cb87f0968146" providerId="AD" clId="Web-{777999E6-7C74-E090-945E-DB109A8D33B6}" dt="2024-03-28T11:20:46.468" v="32" actId="1076"/>
          <ac:spMkLst>
            <pc:docMk/>
            <pc:sldMk cId="1089888186" sldId="380"/>
            <ac:spMk id="11" creationId="{C478436B-4B01-E44C-9310-D52D2C2537E3}"/>
          </ac:spMkLst>
        </pc:spChg>
        <pc:picChg chg="add del mod">
          <ac:chgData name="Lou Cash" userId="S::lou.cash@westminster-abbey.org::86be4a58-c22e-4e67-b9c9-cb87f0968146" providerId="AD" clId="Web-{777999E6-7C74-E090-945E-DB109A8D33B6}" dt="2024-03-28T11:20:33.014" v="30"/>
          <ac:picMkLst>
            <pc:docMk/>
            <pc:sldMk cId="1089888186" sldId="380"/>
            <ac:picMk id="2" creationId="{22237E25-058B-34A9-9E9F-604DC5A23B21}"/>
          </ac:picMkLst>
        </pc:picChg>
        <pc:picChg chg="add mod">
          <ac:chgData name="Lou Cash" userId="S::lou.cash@westminster-abbey.org::86be4a58-c22e-4e67-b9c9-cb87f0968146" providerId="AD" clId="Web-{777999E6-7C74-E090-945E-DB109A8D33B6}" dt="2024-03-28T11:21:13.297" v="36" actId="1076"/>
          <ac:picMkLst>
            <pc:docMk/>
            <pc:sldMk cId="1089888186" sldId="380"/>
            <ac:picMk id="4" creationId="{7DFB7EED-C93D-9D7B-ED3C-EC13D623E39B}"/>
          </ac:picMkLst>
        </pc:picChg>
      </pc:sldChg>
      <pc:sldChg chg="modSp">
        <pc:chgData name="Lou Cash" userId="S::lou.cash@westminster-abbey.org::86be4a58-c22e-4e67-b9c9-cb87f0968146" providerId="AD" clId="Web-{777999E6-7C74-E090-945E-DB109A8D33B6}" dt="2024-03-28T11:36:00.483" v="60" actId="1076"/>
        <pc:sldMkLst>
          <pc:docMk/>
          <pc:sldMk cId="1015413219" sldId="385"/>
        </pc:sldMkLst>
        <pc:spChg chg="mod">
          <ac:chgData name="Lou Cash" userId="S::lou.cash@westminster-abbey.org::86be4a58-c22e-4e67-b9c9-cb87f0968146" providerId="AD" clId="Web-{777999E6-7C74-E090-945E-DB109A8D33B6}" dt="2024-03-28T11:36:00.483" v="60" actId="1076"/>
          <ac:spMkLst>
            <pc:docMk/>
            <pc:sldMk cId="1015413219" sldId="385"/>
            <ac:spMk id="3" creationId="{897DE7B1-6A25-92F3-3F64-CB26E4F775A8}"/>
          </ac:spMkLst>
        </pc:spChg>
      </pc:sldChg>
      <pc:sldChg chg="modSp">
        <pc:chgData name="Lou Cash" userId="S::lou.cash@westminster-abbey.org::86be4a58-c22e-4e67-b9c9-cb87f0968146" providerId="AD" clId="Web-{777999E6-7C74-E090-945E-DB109A8D33B6}" dt="2024-03-28T11:36:46.032" v="66" actId="1076"/>
        <pc:sldMkLst>
          <pc:docMk/>
          <pc:sldMk cId="3470763873" sldId="386"/>
        </pc:sldMkLst>
        <pc:spChg chg="mod">
          <ac:chgData name="Lou Cash" userId="S::lou.cash@westminster-abbey.org::86be4a58-c22e-4e67-b9c9-cb87f0968146" providerId="AD" clId="Web-{777999E6-7C74-E090-945E-DB109A8D33B6}" dt="2024-03-28T11:36:46.032" v="66" actId="1076"/>
          <ac:spMkLst>
            <pc:docMk/>
            <pc:sldMk cId="3470763873" sldId="386"/>
            <ac:spMk id="3" creationId="{990EDA0F-5865-892B-60F0-9F2325AC2944}"/>
          </ac:spMkLst>
        </pc:spChg>
      </pc:sldChg>
    </pc:docChg>
  </pc:docChgLst>
  <pc:docChgLst>
    <pc:chgData name="Sian Shaw" userId="S::sian.shaw@westminster-abbey.org::cf930bf7-ba7f-4ec0-9225-526cb0af2be3" providerId="AD" clId="Web-{B7AFE078-3BF1-B41A-2A8C-9F14A2A01122}"/>
    <pc:docChg chg="">
      <pc:chgData name="Sian Shaw" userId="S::sian.shaw@westminster-abbey.org::cf930bf7-ba7f-4ec0-9225-526cb0af2be3" providerId="AD" clId="Web-{B7AFE078-3BF1-B41A-2A8C-9F14A2A01122}" dt="2024-03-27T16:31:17.370" v="0"/>
      <pc:docMkLst>
        <pc:docMk/>
      </pc:docMkLst>
      <pc:sldChg chg="addCm">
        <pc:chgData name="Sian Shaw" userId="S::sian.shaw@westminster-abbey.org::cf930bf7-ba7f-4ec0-9225-526cb0af2be3" providerId="AD" clId="Web-{B7AFE078-3BF1-B41A-2A8C-9F14A2A01122}" dt="2024-03-27T16:31:17.370" v="0"/>
        <pc:sldMkLst>
          <pc:docMk/>
          <pc:sldMk cId="4213500498" sldId="341"/>
        </pc:sldMkLst>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pChg chg="mod">
          <ac:chgData name="Sian Shaw" userId="S::sian.shaw@westminster-abbey.org::cf930bf7-ba7f-4ec0-9225-526cb0af2be3" providerId="AD" clId="Web-{70E6DEAD-E92E-8B76-D8FC-9F25F10F171D}" dt="2024-01-31T16:21:20.462" v="64" actId="20577"/>
          <ac:spMkLst>
            <pc:docMk/>
            <pc:sldMk cId="2504170983" sldId="359"/>
            <ac:spMk id="3" creationId="{7A05E08D-0B00-1145-84A5-9897F2C65236}"/>
          </ac:spMkLst>
        </pc:spChg>
        <pc:picChg chg="mod">
          <ac:chgData name="Sian Shaw" userId="S::sian.shaw@westminster-abbey.org::cf930bf7-ba7f-4ec0-9225-526cb0af2be3" providerId="AD" clId="Web-{70E6DEAD-E92E-8B76-D8FC-9F25F10F171D}" dt="2024-01-31T16:15:26.838" v="50" actId="14100"/>
          <ac:picMkLst>
            <pc:docMk/>
            <pc:sldMk cId="2504170983" sldId="359"/>
            <ac:picMk id="7" creationId="{00000000-0000-0000-0000-000000000000}"/>
          </ac:picMkLst>
        </pc:picChg>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pChg chg="mod">
          <ac:chgData name="Sian Shaw" userId="S::sian.shaw@westminster-abbey.org::cf930bf7-ba7f-4ec0-9225-526cb0af2be3" providerId="AD" clId="Web-{70E6DEAD-E92E-8B76-D8FC-9F25F10F171D}" dt="2024-01-31T16:25:03.112" v="70" actId="20577"/>
          <ac:spMkLst>
            <pc:docMk/>
            <pc:sldMk cId="2530999865" sldId="361"/>
            <ac:spMk id="2" creationId="{845911DD-FDEA-2740-986A-76597EF88EE0}"/>
          </ac:spMkLst>
        </pc:spChg>
        <pc:spChg chg="mod">
          <ac:chgData name="Sian Shaw" userId="S::sian.shaw@westminster-abbey.org::cf930bf7-ba7f-4ec0-9225-526cb0af2be3" providerId="AD" clId="Web-{70E6DEAD-E92E-8B76-D8FC-9F25F10F171D}" dt="2024-01-31T16:25:15.800" v="75" actId="20577"/>
          <ac:spMkLst>
            <pc:docMk/>
            <pc:sldMk cId="2530999865" sldId="361"/>
            <ac:spMk id="3" creationId="{63AAA43C-BF02-804E-BBDA-1E68D31053F2}"/>
          </ac:spMkLst>
        </pc:spChg>
        <pc:picChg chg="mod modCrop">
          <ac:chgData name="Sian Shaw" userId="S::sian.shaw@westminster-abbey.org::cf930bf7-ba7f-4ec0-9225-526cb0af2be3" providerId="AD" clId="Web-{70E6DEAD-E92E-8B76-D8FC-9F25F10F171D}" dt="2024-01-31T16:09:18.588" v="17" actId="14100"/>
          <ac:picMkLst>
            <pc:docMk/>
            <pc:sldMk cId="2530999865" sldId="361"/>
            <ac:picMk id="5" creationId="{00000000-0000-0000-0000-000000000000}"/>
          </ac:picMkLst>
        </pc:picChg>
        <pc:picChg chg="add mod">
          <ac:chgData name="Sian Shaw" userId="S::sian.shaw@westminster-abbey.org::cf930bf7-ba7f-4ec0-9225-526cb0af2be3" providerId="AD" clId="Web-{70E6DEAD-E92E-8B76-D8FC-9F25F10F171D}" dt="2024-01-31T16:09:08.666" v="14" actId="1076"/>
          <ac:picMkLst>
            <pc:docMk/>
            <pc:sldMk cId="2530999865" sldId="361"/>
            <ac:picMk id="7" creationId="{4628C01A-EE14-BC93-8346-C6F297660916}"/>
          </ac:picMkLst>
        </pc:picChg>
      </pc:sldChg>
      <pc:sldChg chg="modSp del">
        <pc:chgData name="Sian Shaw" userId="S::sian.shaw@westminster-abbey.org::cf930bf7-ba7f-4ec0-9225-526cb0af2be3" providerId="AD" clId="Web-{70E6DEAD-E92E-8B76-D8FC-9F25F10F171D}" dt="2024-01-31T16:54:36.959" v="76"/>
        <pc:sldMkLst>
          <pc:docMk/>
          <pc:sldMk cId="1099871868" sldId="362"/>
        </pc:sldMkLst>
        <pc:spChg chg="mod">
          <ac:chgData name="Sian Shaw" userId="S::sian.shaw@westminster-abbey.org::cf930bf7-ba7f-4ec0-9225-526cb0af2be3" providerId="AD" clId="Web-{70E6DEAD-E92E-8B76-D8FC-9F25F10F171D}" dt="2024-01-31T16:24:47.689" v="67" actId="20577"/>
          <ac:spMkLst>
            <pc:docMk/>
            <pc:sldMk cId="1099871868" sldId="362"/>
            <ac:spMk id="2" creationId="{4AA7539D-47A9-BF43-9C4C-1BD1B363CA32}"/>
          </ac:spMkLst>
        </pc:spChg>
      </pc:sldChg>
      <pc:sldChg chg="modSp">
        <pc:chgData name="Sian Shaw" userId="S::sian.shaw@westminster-abbey.org::cf930bf7-ba7f-4ec0-9225-526cb0af2be3" providerId="AD" clId="Web-{70E6DEAD-E92E-8B76-D8FC-9F25F10F171D}" dt="2024-01-31T15:34:35.617" v="4" actId="20577"/>
        <pc:sldMkLst>
          <pc:docMk/>
          <pc:sldMk cId="3712833313" sldId="365"/>
        </pc:sldMkLst>
        <pc:spChg chg="mod">
          <ac:chgData name="Sian Shaw" userId="S::sian.shaw@westminster-abbey.org::cf930bf7-ba7f-4ec0-9225-526cb0af2be3" providerId="AD" clId="Web-{70E6DEAD-E92E-8B76-D8FC-9F25F10F171D}" dt="2024-01-31T15:34:35.617" v="4" actId="20577"/>
          <ac:spMkLst>
            <pc:docMk/>
            <pc:sldMk cId="3712833313" sldId="365"/>
            <ac:spMk id="10" creationId="{CF47EDB7-E2B6-304F-8E49-1C030DA302A6}"/>
          </ac:spMkLst>
        </pc:spChg>
      </pc:sldChg>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pChg chg="mod">
          <ac:chgData name="Lou Cash" userId="S::lou.cash@westminster-abbey.org::86be4a58-c22e-4e67-b9c9-cb87f0968146" providerId="AD" clId="Web-{652D7E04-C4F6-832B-E402-8A475623374D}" dt="2021-11-26T11:48:58.033" v="44" actId="20577"/>
          <ac:spMkLst>
            <pc:docMk/>
            <pc:sldMk cId="927207849" sldId="316"/>
            <ac:spMk id="11" creationId="{9DC6E8CD-F385-1742-8A3A-93E1A6C062FE}"/>
          </ac:spMkLst>
        </pc:spChg>
      </pc:sldChg>
    </pc:docChg>
  </pc:docChgLst>
  <pc:docChgLst>
    <pc:chgData name="Lou Cash" userId="S::lou.cash@westminster-abbey.org::86be4a58-c22e-4e67-b9c9-cb87f0968146" providerId="AD" clId="Web-{908FA114-702D-D602-8B5B-ADBA236B8BA2}"/>
    <pc:docChg chg="modSld">
      <pc:chgData name="Lou Cash" userId="S::lou.cash@westminster-abbey.org::86be4a58-c22e-4e67-b9c9-cb87f0968146" providerId="AD" clId="Web-{908FA114-702D-D602-8B5B-ADBA236B8BA2}" dt="2024-04-15T08:58:10.241" v="439" actId="14100"/>
      <pc:docMkLst>
        <pc:docMk/>
      </pc:docMkLst>
      <pc:sldChg chg="modCm">
        <pc:chgData name="Lou Cash" userId="S::lou.cash@westminster-abbey.org::86be4a58-c22e-4e67-b9c9-cb87f0968146" providerId="AD" clId="Web-{908FA114-702D-D602-8B5B-ADBA236B8BA2}" dt="2024-04-15T08:12:52.997" v="0"/>
        <pc:sldMkLst>
          <pc:docMk/>
          <pc:sldMk cId="4213500498" sldId="341"/>
        </pc:sldMkLst>
      </pc:sldChg>
      <pc:sldChg chg="modSp">
        <pc:chgData name="Lou Cash" userId="S::lou.cash@westminster-abbey.org::86be4a58-c22e-4e67-b9c9-cb87f0968146" providerId="AD" clId="Web-{908FA114-702D-D602-8B5B-ADBA236B8BA2}" dt="2024-04-15T08:33:47.602" v="191" actId="1076"/>
        <pc:sldMkLst>
          <pc:docMk/>
          <pc:sldMk cId="3712833313" sldId="365"/>
        </pc:sldMkLst>
        <pc:spChg chg="mod">
          <ac:chgData name="Lou Cash" userId="S::lou.cash@westminster-abbey.org::86be4a58-c22e-4e67-b9c9-cb87f0968146" providerId="AD" clId="Web-{908FA114-702D-D602-8B5B-ADBA236B8BA2}" dt="2024-04-15T08:33:47.602" v="191" actId="1076"/>
          <ac:spMkLst>
            <pc:docMk/>
            <pc:sldMk cId="3712833313" sldId="365"/>
            <ac:spMk id="2" creationId="{B64471BC-44A8-C2F7-80B3-92DBBC2A2A5F}"/>
          </ac:spMkLst>
        </pc:spChg>
      </pc:sldChg>
      <pc:sldChg chg="modSp">
        <pc:chgData name="Lou Cash" userId="S::lou.cash@westminster-abbey.org::86be4a58-c22e-4e67-b9c9-cb87f0968146" providerId="AD" clId="Web-{908FA114-702D-D602-8B5B-ADBA236B8BA2}" dt="2024-04-15T08:32:11.725" v="165" actId="20577"/>
        <pc:sldMkLst>
          <pc:docMk/>
          <pc:sldMk cId="1222876594" sldId="375"/>
        </pc:sldMkLst>
        <pc:spChg chg="mod">
          <ac:chgData name="Lou Cash" userId="S::lou.cash@westminster-abbey.org::86be4a58-c22e-4e67-b9c9-cb87f0968146" providerId="AD" clId="Web-{908FA114-702D-D602-8B5B-ADBA236B8BA2}" dt="2024-04-15T08:32:11.725" v="165" actId="20577"/>
          <ac:spMkLst>
            <pc:docMk/>
            <pc:sldMk cId="1222876594" sldId="375"/>
            <ac:spMk id="4" creationId="{BE0AFE38-7B97-567A-D54E-822762381387}"/>
          </ac:spMkLst>
        </pc:spChg>
      </pc:sldChg>
      <pc:sldChg chg="modSp">
        <pc:chgData name="Lou Cash" userId="S::lou.cash@westminster-abbey.org::86be4a58-c22e-4e67-b9c9-cb87f0968146" providerId="AD" clId="Web-{908FA114-702D-D602-8B5B-ADBA236B8BA2}" dt="2024-04-15T08:36:23.964" v="195" actId="20577"/>
        <pc:sldMkLst>
          <pc:docMk/>
          <pc:sldMk cId="616823757" sldId="378"/>
        </pc:sldMkLst>
        <pc:spChg chg="mod">
          <ac:chgData name="Lou Cash" userId="S::lou.cash@westminster-abbey.org::86be4a58-c22e-4e67-b9c9-cb87f0968146" providerId="AD" clId="Web-{908FA114-702D-D602-8B5B-ADBA236B8BA2}" dt="2024-04-15T08:36:23.964" v="195" actId="20577"/>
          <ac:spMkLst>
            <pc:docMk/>
            <pc:sldMk cId="616823757" sldId="378"/>
            <ac:spMk id="3" creationId="{74A5BF1B-AC89-545A-8446-99E1D699CE4F}"/>
          </ac:spMkLst>
        </pc:spChg>
      </pc:sldChg>
      <pc:sldChg chg="modSp">
        <pc:chgData name="Lou Cash" userId="S::lou.cash@westminster-abbey.org::86be4a58-c22e-4e67-b9c9-cb87f0968146" providerId="AD" clId="Web-{908FA114-702D-D602-8B5B-ADBA236B8BA2}" dt="2024-04-15T08:45:20.601" v="265" actId="20577"/>
        <pc:sldMkLst>
          <pc:docMk/>
          <pc:sldMk cId="145814539" sldId="379"/>
        </pc:sldMkLst>
        <pc:spChg chg="mod">
          <ac:chgData name="Lou Cash" userId="S::lou.cash@westminster-abbey.org::86be4a58-c22e-4e67-b9c9-cb87f0968146" providerId="AD" clId="Web-{908FA114-702D-D602-8B5B-ADBA236B8BA2}" dt="2024-04-15T08:45:20.601" v="265" actId="20577"/>
          <ac:spMkLst>
            <pc:docMk/>
            <pc:sldMk cId="145814539" sldId="379"/>
            <ac:spMk id="3" creationId="{74A5BF1B-AC89-545A-8446-99E1D699CE4F}"/>
          </ac:spMkLst>
        </pc:spChg>
      </pc:sldChg>
      <pc:sldChg chg="addSp modSp">
        <pc:chgData name="Lou Cash" userId="S::lou.cash@westminster-abbey.org::86be4a58-c22e-4e67-b9c9-cb87f0968146" providerId="AD" clId="Web-{908FA114-702D-D602-8B5B-ADBA236B8BA2}" dt="2024-04-15T08:58:10.241" v="439" actId="14100"/>
        <pc:sldMkLst>
          <pc:docMk/>
          <pc:sldMk cId="2663979259" sldId="381"/>
        </pc:sldMkLst>
        <pc:spChg chg="mod">
          <ac:chgData name="Lou Cash" userId="S::lou.cash@westminster-abbey.org::86be4a58-c22e-4e67-b9c9-cb87f0968146" providerId="AD" clId="Web-{908FA114-702D-D602-8B5B-ADBA236B8BA2}" dt="2024-04-15T08:58:10.241" v="439" actId="14100"/>
          <ac:spMkLst>
            <pc:docMk/>
            <pc:sldMk cId="2663979259" sldId="381"/>
            <ac:spMk id="2" creationId="{46322A23-0C49-84B5-0009-AB4AF6A4F0DF}"/>
          </ac:spMkLst>
        </pc:spChg>
        <pc:spChg chg="add mod">
          <ac:chgData name="Lou Cash" userId="S::lou.cash@westminster-abbey.org::86be4a58-c22e-4e67-b9c9-cb87f0968146" providerId="AD" clId="Web-{908FA114-702D-D602-8B5B-ADBA236B8BA2}" dt="2024-04-15T08:57:19.287" v="428" actId="14100"/>
          <ac:spMkLst>
            <pc:docMk/>
            <pc:sldMk cId="2663979259" sldId="381"/>
            <ac:spMk id="4" creationId="{5E5F94BF-7A8F-B23A-8221-190158255839}"/>
          </ac:spMkLst>
        </pc:spChg>
        <pc:spChg chg="add mod">
          <ac:chgData name="Lou Cash" userId="S::lou.cash@westminster-abbey.org::86be4a58-c22e-4e67-b9c9-cb87f0968146" providerId="AD" clId="Web-{908FA114-702D-D602-8B5B-ADBA236B8BA2}" dt="2024-04-15T08:57:41.991" v="436" actId="1076"/>
          <ac:spMkLst>
            <pc:docMk/>
            <pc:sldMk cId="2663979259" sldId="381"/>
            <ac:spMk id="5" creationId="{792D6F35-C353-A9CF-5B49-99A7DFBB4122}"/>
          </ac:spMkLst>
        </pc:spChg>
      </pc:sldChg>
      <pc:sldChg chg="modSp">
        <pc:chgData name="Lou Cash" userId="S::lou.cash@westminster-abbey.org::86be4a58-c22e-4e67-b9c9-cb87f0968146" providerId="AD" clId="Web-{908FA114-702D-D602-8B5B-ADBA236B8BA2}" dt="2024-04-15T08:36:09.780" v="192" actId="20577"/>
        <pc:sldMkLst>
          <pc:docMk/>
          <pc:sldMk cId="2953486730" sldId="383"/>
        </pc:sldMkLst>
        <pc:spChg chg="mod">
          <ac:chgData name="Lou Cash" userId="S::lou.cash@westminster-abbey.org::86be4a58-c22e-4e67-b9c9-cb87f0968146" providerId="AD" clId="Web-{908FA114-702D-D602-8B5B-ADBA236B8BA2}" dt="2024-04-15T08:36:09.780" v="192" actId="20577"/>
          <ac:spMkLst>
            <pc:docMk/>
            <pc:sldMk cId="2953486730" sldId="383"/>
            <ac:spMk id="3" creationId="{74A5BF1B-AC89-545A-8446-99E1D699CE4F}"/>
          </ac:spMkLst>
        </pc:spChg>
      </pc:sldChg>
      <pc:sldChg chg="addSp delSp modSp modNotes">
        <pc:chgData name="Lou Cash" userId="S::lou.cash@westminster-abbey.org::86be4a58-c22e-4e67-b9c9-cb87f0968146" providerId="AD" clId="Web-{908FA114-702D-D602-8B5B-ADBA236B8BA2}" dt="2024-04-15T08:52:12.718" v="375" actId="20577"/>
        <pc:sldMkLst>
          <pc:docMk/>
          <pc:sldMk cId="1015413219" sldId="385"/>
        </pc:sldMkLst>
        <pc:spChg chg="del">
          <ac:chgData name="Lou Cash" userId="S::lou.cash@westminster-abbey.org::86be4a58-c22e-4e67-b9c9-cb87f0968146" providerId="AD" clId="Web-{908FA114-702D-D602-8B5B-ADBA236B8BA2}" dt="2024-04-15T08:43:47.286" v="214"/>
          <ac:spMkLst>
            <pc:docMk/>
            <pc:sldMk cId="1015413219" sldId="385"/>
            <ac:spMk id="2" creationId="{54013EC1-8479-E3DD-E8F3-77EF5440EE2B}"/>
          </ac:spMkLst>
        </pc:spChg>
        <pc:spChg chg="mod">
          <ac:chgData name="Lou Cash" userId="S::lou.cash@westminster-abbey.org::86be4a58-c22e-4e67-b9c9-cb87f0968146" providerId="AD" clId="Web-{908FA114-702D-D602-8B5B-ADBA236B8BA2}" dt="2024-04-15T08:52:12.718" v="375" actId="20577"/>
          <ac:spMkLst>
            <pc:docMk/>
            <pc:sldMk cId="1015413219" sldId="385"/>
            <ac:spMk id="3" creationId="{897DE7B1-6A25-92F3-3F64-CB26E4F775A8}"/>
          </ac:spMkLst>
        </pc:spChg>
        <pc:spChg chg="add mod">
          <ac:chgData name="Lou Cash" userId="S::lou.cash@westminster-abbey.org::86be4a58-c22e-4e67-b9c9-cb87f0968146" providerId="AD" clId="Web-{908FA114-702D-D602-8B5B-ADBA236B8BA2}" dt="2024-04-15T08:48:23.010" v="351" actId="1076"/>
          <ac:spMkLst>
            <pc:docMk/>
            <pc:sldMk cId="1015413219" sldId="385"/>
            <ac:spMk id="7" creationId="{6623EA4D-1729-5FD7-CE05-52C5B3402DC9}"/>
          </ac:spMkLst>
        </pc:spChg>
        <pc:picChg chg="add mod">
          <ac:chgData name="Lou Cash" userId="S::lou.cash@westminster-abbey.org::86be4a58-c22e-4e67-b9c9-cb87f0968146" providerId="AD" clId="Web-{908FA114-702D-D602-8B5B-ADBA236B8BA2}" dt="2024-04-15T08:50:34.998" v="359" actId="1076"/>
          <ac:picMkLst>
            <pc:docMk/>
            <pc:sldMk cId="1015413219" sldId="385"/>
            <ac:picMk id="6" creationId="{DBE31468-9A5A-5496-FB77-1493670A5710}"/>
          </ac:picMkLst>
        </pc:picChg>
      </pc:sldChg>
      <pc:sldChg chg="modSp">
        <pc:chgData name="Lou Cash" userId="S::lou.cash@westminster-abbey.org::86be4a58-c22e-4e67-b9c9-cb87f0968146" providerId="AD" clId="Web-{908FA114-702D-D602-8B5B-ADBA236B8BA2}" dt="2024-04-15T08:53:52.158" v="403" actId="1076"/>
        <pc:sldMkLst>
          <pc:docMk/>
          <pc:sldMk cId="3470763873" sldId="386"/>
        </pc:sldMkLst>
        <pc:spChg chg="mod">
          <ac:chgData name="Lou Cash" userId="S::lou.cash@westminster-abbey.org::86be4a58-c22e-4e67-b9c9-cb87f0968146" providerId="AD" clId="Web-{908FA114-702D-D602-8B5B-ADBA236B8BA2}" dt="2024-04-15T08:53:24.517" v="388" actId="1076"/>
          <ac:spMkLst>
            <pc:docMk/>
            <pc:sldMk cId="3470763873" sldId="386"/>
            <ac:spMk id="2" creationId="{17A12993-33BC-268D-5573-F14B53CF6CC2}"/>
          </ac:spMkLst>
        </pc:spChg>
        <pc:spChg chg="mod">
          <ac:chgData name="Lou Cash" userId="S::lou.cash@westminster-abbey.org::86be4a58-c22e-4e67-b9c9-cb87f0968146" providerId="AD" clId="Web-{908FA114-702D-D602-8B5B-ADBA236B8BA2}" dt="2024-04-15T08:53:52.158" v="403" actId="1076"/>
          <ac:spMkLst>
            <pc:docMk/>
            <pc:sldMk cId="3470763873" sldId="386"/>
            <ac:spMk id="3" creationId="{990EDA0F-5865-892B-60F0-9F2325AC2944}"/>
          </ac:spMkLst>
        </pc:spChg>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ian Shaw" userId="S::sian.shaw@westminster-abbey.org::cf930bf7-ba7f-4ec0-9225-526cb0af2be3" providerId="AD" clId="Web-{D37ABC71-966B-2BF6-CB3A-E49CF4C3DC9E}"/>
    <pc:docChg chg="">
      <pc:chgData name="Sian Shaw" userId="S::sian.shaw@westminster-abbey.org::cf930bf7-ba7f-4ec0-9225-526cb0af2be3" providerId="AD" clId="Web-{D37ABC71-966B-2BF6-CB3A-E49CF4C3DC9E}" dt="2024-03-27T14:55:20.840" v="0"/>
      <pc:docMkLst>
        <pc:docMk/>
      </pc:docMkLst>
      <pc:sldChg chg="modCm">
        <pc:chgData name="Sian Shaw" userId="S::sian.shaw@westminster-abbey.org::cf930bf7-ba7f-4ec0-9225-526cb0af2be3" providerId="AD" clId="Web-{D37ABC71-966B-2BF6-CB3A-E49CF4C3DC9E}" dt="2024-03-27T14:55:20.840" v="0"/>
        <pc:sldMkLst>
          <pc:docMk/>
          <pc:sldMk cId="4213500498" sldId="341"/>
        </pc:sldMkLst>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pChg chg="mod">
          <ac:chgData name="Sophie Holland" userId="S::sophie.holland@westminster-abbey.org::973f5038-f617-450a-8546-88bc9d3463c3" providerId="AD" clId="Web-{110E2CA2-D83A-4630-4D18-88798CA8376A}" dt="2024-01-31T08:39:30.45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modSp">
        <pc:chgData name="Sophie Holland" userId="S::sophie.holland@westminster-abbey.org::973f5038-f617-450a-8546-88bc9d3463c3" providerId="AD" clId="Web-{696FCA24-272D-6DD9-8575-C412ACF6D0FC}" dt="2024-03-01T13:48:06.203" v="659" actId="20577"/>
        <pc:sldMkLst>
          <pc:docMk/>
          <pc:sldMk cId="3712833313" sldId="365"/>
        </pc:sldMkLst>
        <pc:spChg chg="mod">
          <ac:chgData name="Sophie Holland" userId="S::sophie.holland@westminster-abbey.org::973f5038-f617-450a-8546-88bc9d3463c3" providerId="AD" clId="Web-{696FCA24-272D-6DD9-8575-C412ACF6D0FC}" dt="2024-03-01T13:48:06.203" v="659" actId="20577"/>
          <ac:spMkLst>
            <pc:docMk/>
            <pc:sldMk cId="3712833313" sldId="365"/>
            <ac:spMk id="3" creationId="{74A5BF1B-AC89-545A-8446-99E1D699CE4F}"/>
          </ac:spMkLst>
        </pc:spChg>
        <pc:spChg chg="mod">
          <ac:chgData name="Sophie Holland" userId="S::sophie.holland@westminster-abbey.org::973f5038-f617-450a-8546-88bc9d3463c3" providerId="AD" clId="Web-{696FCA24-272D-6DD9-8575-C412ACF6D0FC}" dt="2024-03-01T11:45:23.573" v="42" actId="20577"/>
          <ac:spMkLst>
            <pc:docMk/>
            <pc:sldMk cId="3712833313" sldId="365"/>
            <ac:spMk id="11" creationId="{C478436B-4B01-E44C-9310-D52D2C2537E3}"/>
          </ac:spMkLst>
        </pc:spChg>
      </pc:sldChg>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pChg chg="mod">
          <ac:chgData name="Sophie Holland" userId="S::sophie.holland@westminster-abbey.org::973f5038-f617-450a-8546-88bc9d3463c3" providerId="AD" clId="Web-{696FCA24-272D-6DD9-8575-C412ACF6D0FC}" dt="2024-03-01T11:46:19.873" v="69" actId="20577"/>
          <ac:spMkLst>
            <pc:docMk/>
            <pc:sldMk cId="2359225875" sldId="366"/>
            <ac:spMk id="3" creationId="{74A5BF1B-AC89-545A-8446-99E1D699CE4F}"/>
          </ac:spMkLst>
        </pc:spChg>
        <pc:spChg chg="add del mod">
          <ac:chgData name="Sophie Holland" userId="S::sophie.holland@westminster-abbey.org::973f5038-f617-450a-8546-88bc9d3463c3" providerId="AD" clId="Web-{696FCA24-272D-6DD9-8575-C412ACF6D0FC}" dt="2024-03-01T11:46:48.687" v="74"/>
          <ac:spMkLst>
            <pc:docMk/>
            <pc:sldMk cId="2359225875" sldId="366"/>
            <ac:spMk id="4" creationId="{06984E8C-7AA2-5A02-E699-15B168955C9D}"/>
          </ac:spMkLst>
        </pc:spChg>
        <pc:spChg chg="add del mod">
          <ac:chgData name="Sophie Holland" userId="S::sophie.holland@westminster-abbey.org::973f5038-f617-450a-8546-88bc9d3463c3" providerId="AD" clId="Web-{696FCA24-272D-6DD9-8575-C412ACF6D0FC}" dt="2024-03-01T11:47:44.066" v="99"/>
          <ac:spMkLst>
            <pc:docMk/>
            <pc:sldMk cId="2359225875" sldId="366"/>
            <ac:spMk id="5" creationId="{38D70992-4F4A-DB55-71A4-C4D5C7F08D29}"/>
          </ac:spMkLst>
        </pc:spChg>
        <pc:spChg chg="del">
          <ac:chgData name="Sophie Holland" userId="S::sophie.holland@westminster-abbey.org::973f5038-f617-450a-8546-88bc9d3463c3" providerId="AD" clId="Web-{696FCA24-272D-6DD9-8575-C412ACF6D0FC}" dt="2024-03-01T11:46:21.826" v="70"/>
          <ac:spMkLst>
            <pc:docMk/>
            <pc:sldMk cId="2359225875" sldId="366"/>
            <ac:spMk id="11" creationId="{C478436B-4B01-E44C-9310-D52D2C2537E3}"/>
          </ac:spMkLst>
        </pc:spChg>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pChg chg="mod">
          <ac:chgData name="Sophie Holland" userId="S::sophie.holland@westminster-abbey.org::973f5038-f617-450a-8546-88bc9d3463c3" providerId="AD" clId="Web-{696FCA24-272D-6DD9-8575-C412ACF6D0FC}" dt="2024-03-01T13:51:42.008" v="660" actId="20577"/>
          <ac:spMkLst>
            <pc:docMk/>
            <pc:sldMk cId="394851895" sldId="367"/>
            <ac:spMk id="3" creationId="{74A5BF1B-AC89-545A-8446-99E1D699CE4F}"/>
          </ac:spMkLst>
        </pc:spChg>
        <pc:spChg chg="mod">
          <ac:chgData name="Sophie Holland" userId="S::sophie.holland@westminster-abbey.org::973f5038-f617-450a-8546-88bc9d3463c3" providerId="AD" clId="Web-{696FCA24-272D-6DD9-8575-C412ACF6D0FC}" dt="2024-03-01T11:53:26.167" v="272" actId="20577"/>
          <ac:spMkLst>
            <pc:docMk/>
            <pc:sldMk cId="394851895" sldId="367"/>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pChg chg="mod">
          <ac:chgData name="Sophie Holland" userId="S::sophie.holland@westminster-abbey.org::973f5038-f617-450a-8546-88bc9d3463c3" providerId="AD" clId="Web-{696FCA24-272D-6DD9-8575-C412ACF6D0FC}" dt="2024-03-01T11:52:09.473" v="255" actId="20577"/>
          <ac:spMkLst>
            <pc:docMk/>
            <pc:sldMk cId="617494543" sldId="368"/>
            <ac:spMk id="3" creationId="{74A5BF1B-AC89-545A-8446-99E1D699CE4F}"/>
          </ac:spMkLst>
        </pc:spChg>
        <pc:spChg chg="add mod">
          <ac:chgData name="Sophie Holland" userId="S::sophie.holland@westminster-abbey.org::973f5038-f617-450a-8546-88bc9d3463c3" providerId="AD" clId="Web-{696FCA24-272D-6DD9-8575-C412ACF6D0FC}" dt="2024-03-01T11:52:18.677" v="258"/>
          <ac:spMkLst>
            <pc:docMk/>
            <pc:sldMk cId="617494543" sldId="368"/>
            <ac:spMk id="4" creationId="{F2B1704E-F582-50C0-31B8-2C8A0347439D}"/>
          </ac:spMkLst>
        </pc:spChg>
        <pc:spChg chg="del">
          <ac:chgData name="Sophie Holland" userId="S::sophie.holland@westminster-abbey.org::973f5038-f617-450a-8546-88bc9d3463c3" providerId="AD" clId="Web-{696FCA24-272D-6DD9-8575-C412ACF6D0FC}" dt="2024-03-01T11:52:18.677" v="258"/>
          <ac:spMkLst>
            <pc:docMk/>
            <pc:sldMk cId="617494543" sldId="368"/>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pChg chg="mod">
          <ac:chgData name="Sophie Holland" userId="S::sophie.holland@westminster-abbey.org::973f5038-f617-450a-8546-88bc9d3463c3" providerId="AD" clId="Web-{696FCA24-272D-6DD9-8575-C412ACF6D0FC}" dt="2024-03-01T11:55:53.331" v="407" actId="20577"/>
          <ac:spMkLst>
            <pc:docMk/>
            <pc:sldMk cId="351416535" sldId="369"/>
            <ac:spMk id="3" creationId="{74A5BF1B-AC89-545A-8446-99E1D699CE4F}"/>
          </ac:spMkLst>
        </pc:spChg>
        <pc:spChg chg="add mod">
          <ac:chgData name="Sophie Holland" userId="S::sophie.holland@westminster-abbey.org::973f5038-f617-450a-8546-88bc9d3463c3" providerId="AD" clId="Web-{696FCA24-272D-6DD9-8575-C412ACF6D0FC}" dt="2024-03-01T11:52:16.333" v="257"/>
          <ac:spMkLst>
            <pc:docMk/>
            <pc:sldMk cId="351416535" sldId="369"/>
            <ac:spMk id="4" creationId="{43E1FBEE-BC13-06BA-8433-B3593BC1F423}"/>
          </ac:spMkLst>
        </pc:spChg>
        <pc:spChg chg="del">
          <ac:chgData name="Sophie Holland" userId="S::sophie.holland@westminster-abbey.org::973f5038-f617-450a-8546-88bc9d3463c3" providerId="AD" clId="Web-{696FCA24-272D-6DD9-8575-C412ACF6D0FC}" dt="2024-03-01T11:52:16.333" v="257"/>
          <ac:spMkLst>
            <pc:docMk/>
            <pc:sldMk cId="351416535" sldId="369"/>
            <ac:spMk id="11" creationId="{C478436B-4B01-E44C-9310-D52D2C2537E3}"/>
          </ac:spMkLst>
        </pc:spChg>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pChg chg="mod">
          <ac:chgData name="Sophie Holland" userId="S::sophie.holland@westminster-abbey.org::973f5038-f617-450a-8546-88bc9d3463c3" providerId="AD" clId="Web-{696FCA24-272D-6DD9-8575-C412ACF6D0FC}" dt="2024-03-01T11:58:12.637" v="424" actId="20577"/>
          <ac:spMkLst>
            <pc:docMk/>
            <pc:sldMk cId="3817499845" sldId="371"/>
            <ac:spMk id="3" creationId="{74A5BF1B-AC89-545A-8446-99E1D699CE4F}"/>
          </ac:spMkLst>
        </pc:spChg>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pChg chg="mod">
          <ac:chgData name="Sophie Holland" userId="S::sophie.holland@westminster-abbey.org::973f5038-f617-450a-8546-88bc9d3463c3" providerId="AD" clId="Web-{696FCA24-272D-6DD9-8575-C412ACF6D0FC}" dt="2024-03-01T12:18:59.747" v="602" actId="20577"/>
          <ac:spMkLst>
            <pc:docMk/>
            <pc:sldMk cId="439086660" sldId="372"/>
            <ac:spMk id="3" creationId="{74A5BF1B-AC89-545A-8446-99E1D699CE4F}"/>
          </ac:spMkLst>
        </pc:spChg>
        <pc:spChg chg="mod">
          <ac:chgData name="Sophie Holland" userId="S::sophie.holland@westminster-abbey.org::973f5038-f617-450a-8546-88bc9d3463c3" providerId="AD" clId="Web-{696FCA24-272D-6DD9-8575-C412ACF6D0FC}" dt="2024-03-01T11:58:54.593" v="477" actId="20577"/>
          <ac:spMkLst>
            <pc:docMk/>
            <pc:sldMk cId="439086660" sldId="372"/>
            <ac:spMk id="11" creationId="{C478436B-4B01-E44C-9310-D52D2C2537E3}"/>
          </ac:spMkLst>
        </pc:spChg>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pChg chg="mod">
          <ac:chgData name="Sophie Holland" userId="S::sophie.holland@westminster-abbey.org::973f5038-f617-450a-8546-88bc9d3463c3" providerId="AD" clId="Web-{696FCA24-272D-6DD9-8575-C412ACF6D0FC}" dt="2024-03-01T12:19:13.841" v="608" actId="20577"/>
          <ac:spMkLst>
            <pc:docMk/>
            <pc:sldMk cId="3450102507" sldId="373"/>
            <ac:spMk id="3" creationId="{74A5BF1B-AC89-545A-8446-99E1D699CE4F}"/>
          </ac:spMkLst>
        </pc:spChg>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pChg chg="mod">
          <ac:chgData name="Sophie Holland" userId="S::sophie.holland@westminster-abbey.org::973f5038-f617-450a-8546-88bc9d3463c3" providerId="AD" clId="Web-{696FCA24-272D-6DD9-8575-C412ACF6D0FC}" dt="2024-03-01T12:20:02.860" v="636" actId="20577"/>
          <ac:spMkLst>
            <pc:docMk/>
            <pc:sldMk cId="979276676" sldId="374"/>
            <ac:spMk id="3" creationId="{74A5BF1B-AC89-545A-8446-99E1D699CE4F}"/>
          </ac:spMkLst>
        </pc:spChg>
      </pc:sldChg>
    </pc:docChg>
  </pc:docChgLst>
  <pc:docChgLst>
    <pc:chgData name="Sian Shaw" userId="S::sian.shaw@westminster-abbey.org::cf930bf7-ba7f-4ec0-9225-526cb0af2be3" providerId="AD" clId="Web-{9C534F31-AE42-66D9-A094-947344E35376}"/>
    <pc:docChg chg="modSld">
      <pc:chgData name="Sian Shaw" userId="S::sian.shaw@westminster-abbey.org::cf930bf7-ba7f-4ec0-9225-526cb0af2be3" providerId="AD" clId="Web-{9C534F31-AE42-66D9-A094-947344E35376}" dt="2024-06-14T09:37:28.064" v="126"/>
      <pc:docMkLst>
        <pc:docMk/>
      </pc:docMkLst>
      <pc:sldChg chg="modSp delCm">
        <pc:chgData name="Sian Shaw" userId="S::sian.shaw@westminster-abbey.org::cf930bf7-ba7f-4ec0-9225-526cb0af2be3" providerId="AD" clId="Web-{9C534F31-AE42-66D9-A094-947344E35376}" dt="2024-06-14T09:09:36.850" v="24" actId="14100"/>
        <pc:sldMkLst>
          <pc:docMk/>
          <pc:sldMk cId="3712833313" sldId="365"/>
        </pc:sldMkLst>
        <pc:spChg chg="mod">
          <ac:chgData name="Sian Shaw" userId="S::sian.shaw@westminster-abbey.org::cf930bf7-ba7f-4ec0-9225-526cb0af2be3" providerId="AD" clId="Web-{9C534F31-AE42-66D9-A094-947344E35376}" dt="2024-06-14T09:09:33.006" v="22" actId="14100"/>
          <ac:spMkLst>
            <pc:docMk/>
            <pc:sldMk cId="3712833313" sldId="365"/>
            <ac:spMk id="2" creationId="{B64471BC-44A8-C2F7-80B3-92DBBC2A2A5F}"/>
          </ac:spMkLst>
        </pc:spChg>
        <pc:spChg chg="mod">
          <ac:chgData name="Sian Shaw" userId="S::sian.shaw@westminster-abbey.org::cf930bf7-ba7f-4ec0-9225-526cb0af2be3" providerId="AD" clId="Web-{9C534F31-AE42-66D9-A094-947344E35376}" dt="2024-06-14T09:09:11.552" v="5" actId="1076"/>
          <ac:spMkLst>
            <pc:docMk/>
            <pc:sldMk cId="3712833313" sldId="365"/>
            <ac:spMk id="3" creationId="{74A5BF1B-AC89-545A-8446-99E1D699CE4F}"/>
          </ac:spMkLst>
        </pc:spChg>
        <pc:picChg chg="mod">
          <ac:chgData name="Sian Shaw" userId="S::sian.shaw@westminster-abbey.org::cf930bf7-ba7f-4ec0-9225-526cb0af2be3" providerId="AD" clId="Web-{9C534F31-AE42-66D9-A094-947344E35376}" dt="2024-06-14T09:09:36.850" v="24" actId="14100"/>
          <ac:picMkLst>
            <pc:docMk/>
            <pc:sldMk cId="3712833313" sldId="365"/>
            <ac:picMk id="4" creationId="{B6400570-B96A-7B94-558D-FB971E7AC766}"/>
          </ac:picMkLst>
        </pc:pic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9C534F31-AE42-66D9-A094-947344E35376}" dt="2024-06-14T09:08:59.613" v="0"/>
              <pc2:cmMkLst xmlns:pc2="http://schemas.microsoft.com/office/powerpoint/2019/9/main/command">
                <pc:docMk/>
                <pc:sldMk cId="3712833313" sldId="365"/>
                <pc2:cmMk id="{15846F09-7BFA-4D2D-B460-6922A2EC0572}"/>
              </pc2:cmMkLst>
            </pc226:cmChg>
          </p:ext>
        </pc:extLst>
      </pc:sldChg>
      <pc:sldChg chg="addSp modSp modNotes">
        <pc:chgData name="Sian Shaw" userId="S::sian.shaw@westminster-abbey.org::cf930bf7-ba7f-4ec0-9225-526cb0af2be3" providerId="AD" clId="Web-{9C534F31-AE42-66D9-A094-947344E35376}" dt="2024-06-14T09:15:05.171" v="33"/>
        <pc:sldMkLst>
          <pc:docMk/>
          <pc:sldMk cId="2759133365" sldId="376"/>
        </pc:sldMkLst>
        <pc:spChg chg="mod">
          <ac:chgData name="Sian Shaw" userId="S::sian.shaw@westminster-abbey.org::cf930bf7-ba7f-4ec0-9225-526cb0af2be3" providerId="AD" clId="Web-{9C534F31-AE42-66D9-A094-947344E35376}" dt="2024-06-14T09:14:37.497" v="29" actId="14100"/>
          <ac:spMkLst>
            <pc:docMk/>
            <pc:sldMk cId="2759133365" sldId="376"/>
            <ac:spMk id="3" creationId="{74A5BF1B-AC89-545A-8446-99E1D699CE4F}"/>
          </ac:spMkLst>
        </pc:spChg>
        <pc:picChg chg="add mod">
          <ac:chgData name="Sian Shaw" userId="S::sian.shaw@westminster-abbey.org::cf930bf7-ba7f-4ec0-9225-526cb0af2be3" providerId="AD" clId="Web-{9C534F31-AE42-66D9-A094-947344E35376}" dt="2024-06-14T09:15:00.202" v="31" actId="1076"/>
          <ac:picMkLst>
            <pc:docMk/>
            <pc:sldMk cId="2759133365" sldId="376"/>
            <ac:picMk id="2" creationId="{FF7396F6-CE3D-3F20-2A57-306E3661D9D5}"/>
          </ac:picMkLst>
        </pc:picChg>
      </pc:sldChg>
      <pc:sldChg chg="delCm">
        <pc:chgData name="Sian Shaw" userId="S::sian.shaw@westminster-abbey.org::cf930bf7-ba7f-4ec0-9225-526cb0af2be3" providerId="AD" clId="Web-{9C534F31-AE42-66D9-A094-947344E35376}" dt="2024-06-14T09:15:37.470" v="34"/>
        <pc:sldMkLst>
          <pc:docMk/>
          <pc:sldMk cId="616823757" sldId="378"/>
        </pc:sldMkLst>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9C534F31-AE42-66D9-A094-947344E35376}" dt="2024-06-14T09:15:37.470" v="34"/>
              <pc2:cmMkLst xmlns:pc2="http://schemas.microsoft.com/office/powerpoint/2019/9/main/command">
                <pc:docMk/>
                <pc:sldMk cId="616823757" sldId="378"/>
                <pc2:cmMk id="{5FB53F13-704B-410F-9DE1-24FB8B0D4C73}"/>
              </pc2:cmMkLst>
            </pc226:cmChg>
          </p:ext>
        </pc:extLst>
      </pc:sldChg>
      <pc:sldChg chg="addSp modSp delCm modCm modNotes">
        <pc:chgData name="Sian Shaw" userId="S::sian.shaw@westminster-abbey.org::cf930bf7-ba7f-4ec0-9225-526cb0af2be3" providerId="AD" clId="Web-{9C534F31-AE42-66D9-A094-947344E35376}" dt="2024-06-14T09:33:30.906" v="116"/>
        <pc:sldMkLst>
          <pc:docMk/>
          <pc:sldMk cId="145814539" sldId="379"/>
        </pc:sldMkLst>
        <pc:spChg chg="mod">
          <ac:chgData name="Sian Shaw" userId="S::sian.shaw@westminster-abbey.org::cf930bf7-ba7f-4ec0-9225-526cb0af2be3" providerId="AD" clId="Web-{9C534F31-AE42-66D9-A094-947344E35376}" dt="2024-06-14T09:33:08.108" v="114" actId="20577"/>
          <ac:spMkLst>
            <pc:docMk/>
            <pc:sldMk cId="145814539" sldId="379"/>
            <ac:spMk id="3" creationId="{74A5BF1B-AC89-545A-8446-99E1D699CE4F}"/>
          </ac:spMkLst>
        </pc:spChg>
        <pc:spChg chg="mod">
          <ac:chgData name="Sian Shaw" userId="S::sian.shaw@westminster-abbey.org::cf930bf7-ba7f-4ec0-9225-526cb0af2be3" providerId="AD" clId="Web-{9C534F31-AE42-66D9-A094-947344E35376}" dt="2024-06-14T09:32:03.963" v="74" actId="1076"/>
          <ac:spMkLst>
            <pc:docMk/>
            <pc:sldMk cId="145814539" sldId="379"/>
            <ac:spMk id="11" creationId="{C478436B-4B01-E44C-9310-D52D2C2537E3}"/>
          </ac:spMkLst>
        </pc:spChg>
        <pc:picChg chg="mod">
          <ac:chgData name="Sian Shaw" userId="S::sian.shaw@westminster-abbey.org::cf930bf7-ba7f-4ec0-9225-526cb0af2be3" providerId="AD" clId="Web-{9C534F31-AE42-66D9-A094-947344E35376}" dt="2024-06-14T09:32:39.199" v="86" actId="1076"/>
          <ac:picMkLst>
            <pc:docMk/>
            <pc:sldMk cId="145814539" sldId="379"/>
            <ac:picMk id="2" creationId="{594D6150-7E73-75C7-F2F6-0AAD41489513}"/>
          </ac:picMkLst>
        </pc:picChg>
        <pc:picChg chg="add mod ord">
          <ac:chgData name="Sian Shaw" userId="S::sian.shaw@westminster-abbey.org::cf930bf7-ba7f-4ec0-9225-526cb0af2be3" providerId="AD" clId="Web-{9C534F31-AE42-66D9-A094-947344E35376}" dt="2024-06-14T09:32:25.777" v="81"/>
          <ac:picMkLst>
            <pc:docMk/>
            <pc:sldMk cId="145814539" sldId="379"/>
            <ac:picMk id="4" creationId="{FF88B0B8-8E66-B1EC-3F92-4C5204E35621}"/>
          </ac:picMkLst>
        </pc:picChg>
        <pc:extLst>
          <p:ext xmlns:p="http://schemas.openxmlformats.org/presentationml/2006/main" uri="{D6D511B9-2390-475A-947B-AFAB55BFBCF1}">
            <pc226:cmChg xmlns="" xmlns:pc226="http://schemas.microsoft.com/office/powerpoint/2022/06/main/command" chg="del mod">
              <pc226:chgData name="Sian Shaw" userId="S::sian.shaw@westminster-abbey.org::cf930bf7-ba7f-4ec0-9225-526cb0af2be3" providerId="AD" clId="Web-{9C534F31-AE42-66D9-A094-947344E35376}" dt="2024-06-14T09:33:30.906" v="116"/>
              <pc2:cmMkLst xmlns:pc2="http://schemas.microsoft.com/office/powerpoint/2019/9/main/command">
                <pc:docMk/>
                <pc:sldMk cId="145814539" sldId="379"/>
                <pc2:cmMk id="{013777E6-45FF-404E-8C5C-40A80B9E6E4F}"/>
              </pc2:cmMkLst>
              <pc226:cmRplyChg chg="add">
                <pc226:chgData name="Sian Shaw" userId="S::sian.shaw@westminster-abbey.org::cf930bf7-ba7f-4ec0-9225-526cb0af2be3" providerId="AD" clId="Web-{9C534F31-AE42-66D9-A094-947344E35376}" dt="2024-06-14T09:30:53.317" v="49"/>
                <pc2:cmRplyMkLst xmlns:pc2="http://schemas.microsoft.com/office/powerpoint/2019/9/main/command">
                  <pc:docMk/>
                  <pc:sldMk cId="145814539" sldId="379"/>
                  <pc2:cmMk id="{013777E6-45FF-404E-8C5C-40A80B9E6E4F}"/>
                  <pc2:cmRplyMk id="{A11EAC0E-CE92-4F33-862D-41B753F0D102}"/>
                </pc2:cmRplyMkLst>
              </pc226:cmRplyChg>
              <pc226:cmRplyChg chg="add del">
                <pc226:chgData name="Sian Shaw" userId="S::sian.shaw@westminster-abbey.org::cf930bf7-ba7f-4ec0-9225-526cb0af2be3" providerId="AD" clId="Web-{9C534F31-AE42-66D9-A094-947344E35376}" dt="2024-06-14T09:33:22.093" v="115"/>
                <pc2:cmRplyMkLst xmlns:pc2="http://schemas.microsoft.com/office/powerpoint/2019/9/main/command">
                  <pc:docMk/>
                  <pc:sldMk cId="145814539" sldId="379"/>
                  <pc2:cmMk id="{013777E6-45FF-404E-8C5C-40A80B9E6E4F}"/>
                  <pc2:cmRplyMk id="{3F92FC58-35AE-4630-AFDA-6ED7A1219A53}"/>
                </pc2:cmRplyMkLst>
              </pc226:cmRplyChg>
            </pc226:cmChg>
          </p:ext>
        </pc:extLst>
      </pc:sldChg>
      <pc:sldChg chg="modSp delCm modCm modNotes">
        <pc:chgData name="Sian Shaw" userId="S::sian.shaw@westminster-abbey.org::cf930bf7-ba7f-4ec0-9225-526cb0af2be3" providerId="AD" clId="Web-{9C534F31-AE42-66D9-A094-947344E35376}" dt="2024-06-14T09:37:28.064" v="126"/>
        <pc:sldMkLst>
          <pc:docMk/>
          <pc:sldMk cId="2663979259" sldId="381"/>
        </pc:sldMkLst>
        <pc:spChg chg="mod">
          <ac:chgData name="Sian Shaw" userId="S::sian.shaw@westminster-abbey.org::cf930bf7-ba7f-4ec0-9225-526cb0af2be3" providerId="AD" clId="Web-{9C534F31-AE42-66D9-A094-947344E35376}" dt="2024-06-14T09:33:59.783" v="123" actId="14100"/>
          <ac:spMkLst>
            <pc:docMk/>
            <pc:sldMk cId="2663979259" sldId="381"/>
            <ac:spMk id="2" creationId="{46322A23-0C49-84B5-0009-AB4AF6A4F0DF}"/>
          </ac:spMkLst>
        </pc:spChg>
        <pc:spChg chg="mod">
          <ac:chgData name="Sian Shaw" userId="S::sian.shaw@westminster-abbey.org::cf930bf7-ba7f-4ec0-9225-526cb0af2be3" providerId="AD" clId="Web-{9C534F31-AE42-66D9-A094-947344E35376}" dt="2024-06-14T09:33:48.954" v="119" actId="1076"/>
          <ac:spMkLst>
            <pc:docMk/>
            <pc:sldMk cId="2663979259" sldId="381"/>
            <ac:spMk id="11" creationId="{C478436B-4B01-E44C-9310-D52D2C2537E3}"/>
          </ac:spMkLst>
        </pc:spChg>
        <pc:picChg chg="mod">
          <ac:chgData name="Sian Shaw" userId="S::sian.shaw@westminster-abbey.org::cf930bf7-ba7f-4ec0-9225-526cb0af2be3" providerId="AD" clId="Web-{9C534F31-AE42-66D9-A094-947344E35376}" dt="2024-06-14T09:33:57.299" v="122" actId="1076"/>
          <ac:picMkLst>
            <pc:docMk/>
            <pc:sldMk cId="2663979259" sldId="381"/>
            <ac:picMk id="7" creationId="{7A30AC00-79F0-EAEE-C429-21B6C558A7E5}"/>
          </ac:picMkLst>
        </pc:pic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9C534F31-AE42-66D9-A094-947344E35376}" dt="2024-06-14T09:37:28.064" v="126"/>
              <pc2:cmMkLst xmlns:pc2="http://schemas.microsoft.com/office/powerpoint/2019/9/main/command">
                <pc:docMk/>
                <pc:sldMk cId="2663979259" sldId="381"/>
                <pc2:cmMk id="{10FA9766-8C03-429A-8C13-0079C7575FFE}"/>
              </pc2:cmMkLst>
              <pc226:cmRplyChg chg="add">
                <pc226:chgData name="Sian Shaw" userId="S::sian.shaw@westminster-abbey.org::cf930bf7-ba7f-4ec0-9225-526cb0af2be3" providerId="AD" clId="Web-{9C534F31-AE42-66D9-A094-947344E35376}" dt="2024-06-14T09:28:50.105" v="48"/>
                <pc2:cmRplyMkLst xmlns:pc2="http://schemas.microsoft.com/office/powerpoint/2019/9/main/command">
                  <pc:docMk/>
                  <pc:sldMk cId="2663979259" sldId="381"/>
                  <pc2:cmMk id="{10FA9766-8C03-429A-8C13-0079C7575FFE}"/>
                  <pc2:cmRplyMk id="{AE0296B1-4DE1-4F40-8647-4B72C9353C7F}"/>
                </pc2:cmRplyMkLst>
              </pc226:cmRplyChg>
            </pc226:cmChg>
          </p:ext>
        </pc:extLst>
      </pc:sldChg>
      <pc:sldChg chg="modSp delCm">
        <pc:chgData name="Sian Shaw" userId="S::sian.shaw@westminster-abbey.org::cf930bf7-ba7f-4ec0-9225-526cb0af2be3" providerId="AD" clId="Web-{9C534F31-AE42-66D9-A094-947344E35376}" dt="2024-06-14T09:26:54.081" v="38"/>
        <pc:sldMkLst>
          <pc:docMk/>
          <pc:sldMk cId="1015413219" sldId="385"/>
        </pc:sldMkLst>
        <pc:spChg chg="mod">
          <ac:chgData name="Sian Shaw" userId="S::sian.shaw@westminster-abbey.org::cf930bf7-ba7f-4ec0-9225-526cb0af2be3" providerId="AD" clId="Web-{9C534F31-AE42-66D9-A094-947344E35376}" dt="2024-06-14T09:26:34.392" v="36" actId="14100"/>
          <ac:spMkLst>
            <pc:docMk/>
            <pc:sldMk cId="1015413219" sldId="385"/>
            <ac:spMk id="3" creationId="{897DE7B1-6A25-92F3-3F64-CB26E4F775A8}"/>
          </ac:spMkLst>
        </pc:spChg>
        <pc:picChg chg="mod">
          <ac:chgData name="Sian Shaw" userId="S::sian.shaw@westminster-abbey.org::cf930bf7-ba7f-4ec0-9225-526cb0af2be3" providerId="AD" clId="Web-{9C534F31-AE42-66D9-A094-947344E35376}" dt="2024-06-14T09:26:35.908" v="37" actId="1076"/>
          <ac:picMkLst>
            <pc:docMk/>
            <pc:sldMk cId="1015413219" sldId="385"/>
            <ac:picMk id="6" creationId="{DBE31468-9A5A-5496-FB77-1493670A5710}"/>
          </ac:picMkLst>
        </pc:pic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9C534F31-AE42-66D9-A094-947344E35376}" dt="2024-06-14T09:26:54.081" v="38"/>
              <pc2:cmMkLst xmlns:pc2="http://schemas.microsoft.com/office/powerpoint/2019/9/main/command">
                <pc:docMk/>
                <pc:sldMk cId="1015413219" sldId="385"/>
                <pc2:cmMk id="{510DFD6A-CDED-4C82-89AC-2C71C17FB26F}"/>
              </pc2:cmMkLst>
            </pc226:cmChg>
          </p:ext>
        </pc:extLst>
      </pc:sldChg>
      <pc:sldChg chg="addSp modSp">
        <pc:chgData name="Sian Shaw" userId="S::sian.shaw@westminster-abbey.org::cf930bf7-ba7f-4ec0-9225-526cb0af2be3" providerId="AD" clId="Web-{9C534F31-AE42-66D9-A094-947344E35376}" dt="2024-06-14T09:27:17.208" v="45" actId="1076"/>
        <pc:sldMkLst>
          <pc:docMk/>
          <pc:sldMk cId="3470763873" sldId="386"/>
        </pc:sldMkLst>
        <pc:spChg chg="mod">
          <ac:chgData name="Sian Shaw" userId="S::sian.shaw@westminster-abbey.org::cf930bf7-ba7f-4ec0-9225-526cb0af2be3" providerId="AD" clId="Web-{9C534F31-AE42-66D9-A094-947344E35376}" dt="2024-06-14T09:27:11.160" v="40" actId="14100"/>
          <ac:spMkLst>
            <pc:docMk/>
            <pc:sldMk cId="3470763873" sldId="386"/>
            <ac:spMk id="3" creationId="{990EDA0F-5865-892B-60F0-9F2325AC2944}"/>
          </ac:spMkLst>
        </pc:spChg>
        <pc:spChg chg="add mod">
          <ac:chgData name="Sian Shaw" userId="S::sian.shaw@westminster-abbey.org::cf930bf7-ba7f-4ec0-9225-526cb0af2be3" providerId="AD" clId="Web-{9C534F31-AE42-66D9-A094-947344E35376}" dt="2024-06-14T09:27:17.208" v="45" actId="1076"/>
          <ac:spMkLst>
            <pc:docMk/>
            <pc:sldMk cId="3470763873" sldId="386"/>
            <ac:spMk id="4" creationId="{536AD7DC-6892-75C8-DC94-EB6254CE5A18}"/>
          </ac:spMkLst>
        </pc:spChg>
      </pc:sldChg>
    </pc:docChg>
  </pc:docChgLst>
  <pc:docChgLst>
    <pc:chgData name="Laura Arends" userId="S::laura.arends@westminster-abbey.org::a1c91e67-eed6-4549-a4b2-f1951bd78e56" providerId="AD" clId="Web-{A263D2EA-63C9-D19B-17A7-E36118101DFA}"/>
    <pc:docChg chg="mod modSld">
      <pc:chgData name="Laura Arends" userId="S::laura.arends@westminster-abbey.org::a1c91e67-eed6-4549-a4b2-f1951bd78e56" providerId="AD" clId="Web-{A263D2EA-63C9-D19B-17A7-E36118101DFA}" dt="2024-04-16T11:27:29.102" v="6"/>
      <pc:docMkLst>
        <pc:docMk/>
      </pc:docMkLst>
      <pc:sldChg chg="addCm">
        <pc:chgData name="Laura Arends" userId="S::laura.arends@westminster-abbey.org::a1c91e67-eed6-4549-a4b2-f1951bd78e56" providerId="AD" clId="Web-{A263D2EA-63C9-D19B-17A7-E36118101DFA}" dt="2024-04-16T11:22:51.392" v="1"/>
        <pc:sldMkLst>
          <pc:docMk/>
          <pc:sldMk cId="3712833313" sldId="365"/>
        </pc:sldMkLst>
      </pc:sldChg>
      <pc:sldChg chg="addCm">
        <pc:chgData name="Laura Arends" userId="S::laura.arends@westminster-abbey.org::a1c91e67-eed6-4549-a4b2-f1951bd78e56" providerId="AD" clId="Web-{A263D2EA-63C9-D19B-17A7-E36118101DFA}" dt="2024-04-16T11:25:43.740" v="2"/>
        <pc:sldMkLst>
          <pc:docMk/>
          <pc:sldMk cId="616823757" sldId="378"/>
        </pc:sldMkLst>
      </pc:sldChg>
      <pc:sldChg chg="modSp addCm">
        <pc:chgData name="Laura Arends" userId="S::laura.arends@westminster-abbey.org::a1c91e67-eed6-4549-a4b2-f1951bd78e56" providerId="AD" clId="Web-{A263D2EA-63C9-D19B-17A7-E36118101DFA}" dt="2024-04-16T11:27:29.102" v="6"/>
        <pc:sldMkLst>
          <pc:docMk/>
          <pc:sldMk cId="145814539" sldId="379"/>
        </pc:sldMkLst>
        <pc:spChg chg="mod">
          <ac:chgData name="Laura Arends" userId="S::laura.arends@westminster-abbey.org::a1c91e67-eed6-4549-a4b2-f1951bd78e56" providerId="AD" clId="Web-{A263D2EA-63C9-D19B-17A7-E36118101DFA}" dt="2024-04-16T11:27:05.742" v="5" actId="20577"/>
          <ac:spMkLst>
            <pc:docMk/>
            <pc:sldMk cId="145814539" sldId="379"/>
            <ac:spMk id="3" creationId="{74A5BF1B-AC89-545A-8446-99E1D699CE4F}"/>
          </ac:spMkLst>
        </pc:spChg>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pChg chg="mod">
          <ac:chgData name="Lou Cash" userId="S::lou.cash@westminster-abbey.org::86be4a58-c22e-4e67-b9c9-cb87f0968146" providerId="AD" clId="Web-{B3B1499F-A879-C57D-B6EF-52B4A42EC5C3}" dt="2021-11-26T11:53:14.142" v="4"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14/06/2024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Images: Josiah Wedgwood by</a:t>
            </a:r>
            <a:r>
              <a:rPr lang="en-GB"/>
              <a:t> Samuel William Reynolds, printed by Brooker &amp; Harrison, published by Robert Sheppard, after Sir Joshua Reynolds</a:t>
            </a:r>
            <a:br>
              <a:rPr lang="en-GB">
                <a:cs typeface="+mn-lt"/>
              </a:rPr>
            </a:br>
            <a:r>
              <a:rPr lang="en-GB"/>
              <a:t>mezzotint, published 1841</a:t>
            </a:r>
            <a:br>
              <a:rPr lang="en-GB">
                <a:cs typeface="+mn-lt"/>
              </a:rPr>
            </a:br>
            <a:r>
              <a:rPr lang="en-GB"/>
              <a:t>NPG D37630</a:t>
            </a:r>
            <a:endParaRPr lang="en-GB">
              <a:ea typeface="Calibri"/>
              <a:cs typeface="Calibri"/>
            </a:endParaRPr>
          </a:p>
          <a:p>
            <a:r>
              <a:rPr lang="en-GB"/>
              <a:t>© National Portrait Gallery, London</a:t>
            </a:r>
            <a:endParaRPr lang="en-GB">
              <a:ea typeface="Calibri"/>
              <a:cs typeface="Calibri"/>
            </a:endParaRPr>
          </a:p>
          <a:p>
            <a:endParaRPr lang="en-GB">
              <a:ea typeface="Calibri"/>
              <a:cs typeface="Calibri"/>
            </a:endParaRPr>
          </a:p>
          <a:p>
            <a:r>
              <a:rPr lang="en-GB"/>
              <a:t>Rept0n1x, CC BY-SA 3.0 &lt;https://creativecommons.org/licenses/by-sa/3.0&gt;, via Wikimedia Commons </a:t>
            </a: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563503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Medallion, by William Hackwood and the Josiah Wedgwood Factory, about 1787, England. Museum no. 414:1304-1885. © Victoria and Albert Museum, London</a:t>
            </a: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555438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Hannah More by Henry William Pickersgill</a:t>
            </a:r>
            <a:br>
              <a:rPr lang="en-GB">
                <a:cs typeface="+mn-lt"/>
              </a:rPr>
            </a:br>
            <a:r>
              <a:rPr lang="en-GB"/>
              <a:t>oil on canvas, 1822</a:t>
            </a:r>
            <a:br>
              <a:rPr lang="en-GB">
                <a:cs typeface="+mn-lt"/>
              </a:rPr>
            </a:br>
            <a:r>
              <a:rPr lang="en-GB"/>
              <a:t>NPG 412</a:t>
            </a:r>
            <a:endParaRPr lang="en-US"/>
          </a:p>
          <a:p>
            <a:r>
              <a:rPr lang="en-GB"/>
              <a:t>© National Portrait Gallery, London</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618588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Edwardx</a:t>
            </a:r>
            <a:r>
              <a:rPr lang="en-GB"/>
              <a:t>, CC BY-SA 4.0 &lt;https://creativecommons.org/licenses/by-sa/4.0&gt;, via Wikimedia Commons </a:t>
            </a:r>
            <a:endParaRPr lang="en-US"/>
          </a:p>
          <a:p>
            <a:endParaRPr lang="en-GB" u="sng">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4123021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414403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2141506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©2024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2846804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255804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1438552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3940798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309040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l="-6000" r="-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57913"/>
            <a:ext cx="4728223" cy="523220"/>
          </a:xfrm>
          <a:prstGeom prst="rect">
            <a:avLst/>
          </a:prstGeom>
          <a:solidFill>
            <a:schemeClr val="tx2"/>
          </a:solidFill>
        </p:spPr>
        <p:txBody>
          <a:bodyPr wrap="square" lIns="91440" tIns="45720" rIns="91440" bIns="45720" rtlCol="0" anchor="t">
            <a:spAutoFit/>
          </a:bodyPr>
          <a:lstStyle/>
          <a:p>
            <a:r>
              <a:rPr lang="en-US" sz="2800" b="1" err="1">
                <a:solidFill>
                  <a:schemeClr val="bg1"/>
                </a:solidFill>
                <a:latin typeface="Palatino"/>
              </a:rPr>
              <a:t>Memorialising</a:t>
            </a:r>
            <a:r>
              <a:rPr lang="en-US" sz="2800" b="1">
                <a:solidFill>
                  <a:schemeClr val="bg1"/>
                </a:solidFill>
                <a:latin typeface="Palatino"/>
              </a:rPr>
              <a:t> abolitionists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atue of a person in front of a brick building&#10;&#10;Description automatically generated">
            <a:extLst>
              <a:ext uri="{FF2B5EF4-FFF2-40B4-BE49-F238E27FC236}">
                <a16:creationId xmlns:a16="http://schemas.microsoft.com/office/drawing/2014/main" id="{FF88B0B8-8E66-B1EC-3F92-4C5204E35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0989" y="3168770"/>
            <a:ext cx="2626779" cy="3496574"/>
          </a:xfrm>
          <a:prstGeom prst="rect">
            <a:avLst/>
          </a:prstGeom>
        </p:spPr>
      </p:pic>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62878" y="981509"/>
            <a:ext cx="8139248" cy="503553"/>
          </a:xfrm>
        </p:spPr>
        <p:txBody>
          <a:bodyPr/>
          <a:lstStyle/>
          <a:p>
            <a:r>
              <a:rPr lang="en-US"/>
              <a:t>Abolitionists </a:t>
            </a:r>
            <a:r>
              <a:rPr lang="en-US" err="1"/>
              <a:t>memorialised</a:t>
            </a:r>
            <a:r>
              <a:rPr lang="en-US"/>
              <a:t> elsewhere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64626" y="1709459"/>
            <a:ext cx="3315016" cy="4978906"/>
          </a:xfrm>
        </p:spPr>
        <p:txBody>
          <a:bodyPr vert="horz" lIns="0" tIns="0" rIns="0" bIns="0" rtlCol="0" anchor="t">
            <a:normAutofit/>
          </a:bodyPr>
          <a:lstStyle/>
          <a:p>
            <a:pPr>
              <a:spcAft>
                <a:spcPts val="0"/>
              </a:spcAft>
            </a:pPr>
            <a:r>
              <a:rPr lang="en-GB" sz="1800">
                <a:solidFill>
                  <a:srgbClr val="000000"/>
                </a:solidFill>
                <a:cs typeface="Arial"/>
              </a:rPr>
              <a:t>The</a:t>
            </a:r>
            <a:r>
              <a:rPr lang="en-GB" sz="1800">
                <a:cs typeface="Arial"/>
              </a:rPr>
              <a:t>re are many abolitionists who do not have memorials at Westminster Abbey but do have memorials elsewhere.</a:t>
            </a:r>
            <a:endParaRPr lang="en-US" sz="1800">
              <a:cs typeface="Arial"/>
            </a:endParaRPr>
          </a:p>
          <a:p>
            <a:pPr>
              <a:spcAft>
                <a:spcPts val="0"/>
              </a:spcAft>
            </a:pPr>
            <a:endParaRPr lang="en-GB" sz="1800">
              <a:cs typeface="Arial"/>
            </a:endParaRPr>
          </a:p>
          <a:p>
            <a:pPr>
              <a:spcAft>
                <a:spcPts val="0"/>
              </a:spcAft>
            </a:pPr>
            <a:r>
              <a:rPr lang="en-GB" sz="1800" b="1">
                <a:cs typeface="Arial"/>
              </a:rPr>
              <a:t>Josiah Wedgwood </a:t>
            </a:r>
            <a:r>
              <a:rPr lang="en-GB" sz="1800">
                <a:cs typeface="Arial"/>
              </a:rPr>
              <a:t>was a potter. His company became so famous that he was given the title ‘The Queen’s Potter’ by Queen Charlotte in 1762. He was a close friend of abolitionist Thomas Clarkson. He was an important abolitionist himself. Josiah Wedgwood has memorial statues, like this one, in Stoke. </a:t>
            </a: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p>
          <a:p>
            <a:endParaRPr lang="en-GB" sz="1800">
              <a:cs typeface="Arial"/>
            </a:endParaRPr>
          </a:p>
          <a:p>
            <a:endParaRPr lang="en-GB" sz="1800">
              <a:cs typeface="Arial"/>
            </a:endParaRPr>
          </a:p>
          <a:p>
            <a:endParaRPr lang="en-GB" sz="1800">
              <a:cs typeface="Arial"/>
            </a:endParaRPr>
          </a:p>
        </p:txBody>
      </p:sp>
      <p:pic>
        <p:nvPicPr>
          <p:cNvPr id="2" name="Picture 1" descr="Josiah Wedgwood, by Samuel William Reynolds, printed by  Brooker &amp; Harrison, published by  Robert Sheppard, after  Sir Joshua Reynolds - NPG D37630">
            <a:extLst>
              <a:ext uri="{FF2B5EF4-FFF2-40B4-BE49-F238E27FC236}">
                <a16:creationId xmlns:a16="http://schemas.microsoft.com/office/drawing/2014/main" id="{594D6150-7E73-75C7-F2F6-0AAD41489513}"/>
              </a:ext>
            </a:extLst>
          </p:cNvPr>
          <p:cNvPicPr>
            <a:picLocks noChangeAspect="1"/>
          </p:cNvPicPr>
          <p:nvPr/>
        </p:nvPicPr>
        <p:blipFill>
          <a:blip r:embed="rId4"/>
          <a:stretch>
            <a:fillRect/>
          </a:stretch>
        </p:blipFill>
        <p:spPr>
          <a:xfrm>
            <a:off x="3707471" y="1679905"/>
            <a:ext cx="2620453" cy="3498191"/>
          </a:xfrm>
          <a:prstGeom prst="rect">
            <a:avLst/>
          </a:prstGeom>
        </p:spPr>
      </p:pic>
    </p:spTree>
    <p:extLst>
      <p:ext uri="{BB962C8B-B14F-4D97-AF65-F5344CB8AC3E}">
        <p14:creationId xmlns:p14="http://schemas.microsoft.com/office/powerpoint/2010/main" val="145814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7DE7B1-6A25-92F3-3F64-CB26E4F775A8}"/>
              </a:ext>
            </a:extLst>
          </p:cNvPr>
          <p:cNvSpPr>
            <a:spLocks noGrp="1"/>
          </p:cNvSpPr>
          <p:nvPr>
            <p:ph idx="1"/>
          </p:nvPr>
        </p:nvSpPr>
        <p:spPr>
          <a:xfrm>
            <a:off x="350502" y="2465119"/>
            <a:ext cx="4970279" cy="5120817"/>
          </a:xfrm>
        </p:spPr>
        <p:txBody>
          <a:bodyPr vert="horz" lIns="0" tIns="0" rIns="0" bIns="0" rtlCol="0" anchor="t">
            <a:normAutofit/>
          </a:bodyPr>
          <a:lstStyle/>
          <a:p>
            <a:r>
              <a:rPr lang="en-GB" sz="1800">
                <a:cs typeface="Arial"/>
              </a:rPr>
              <a:t>Wedgwood had the idea of making anti-slavery medallions. These were mass produced in his factory and then widely distributed. People wore them and displayed them to show their support for the abolition movement. The medallion shows a kneeling enslaved man and the words ‘Am I not a man and a brother?’ The medallion became the image associated with the abolition movement. </a:t>
            </a:r>
            <a:endParaRPr lang="en-GB" sz="1800">
              <a:solidFill>
                <a:srgbClr val="000000"/>
              </a:solidFill>
              <a:cs typeface="Arial"/>
            </a:endParaRPr>
          </a:p>
          <a:p>
            <a:endParaRPr lang="en-GB" sz="1800">
              <a:cs typeface="Arial"/>
            </a:endParaRPr>
          </a:p>
          <a:p>
            <a:pPr marL="285750" indent="-285750">
              <a:spcAft>
                <a:spcPts val="0"/>
              </a:spcAft>
              <a:buFont typeface="Arial,Sans-Serif"/>
              <a:buChar char="•"/>
            </a:pPr>
            <a:r>
              <a:rPr lang="en-GB" sz="1800">
                <a:cs typeface="Arial"/>
              </a:rPr>
              <a:t>How important do you consider Josiah Wedgwood’s contribution to the abolition movement to have been?</a:t>
            </a:r>
            <a:endParaRPr lang="en-US" sz="1800">
              <a:cs typeface="Arial"/>
            </a:endParaRPr>
          </a:p>
        </p:txBody>
      </p:sp>
      <p:sp>
        <p:nvSpPr>
          <p:cNvPr id="5" name="Slide Number Placeholder 4">
            <a:extLst>
              <a:ext uri="{FF2B5EF4-FFF2-40B4-BE49-F238E27FC236}">
                <a16:creationId xmlns:a16="http://schemas.microsoft.com/office/drawing/2014/main" id="{5B87298C-CE4A-8718-6563-A6AA349FDCF3}"/>
              </a:ext>
            </a:extLst>
          </p:cNvPr>
          <p:cNvSpPr>
            <a:spLocks noGrp="1"/>
          </p:cNvSpPr>
          <p:nvPr>
            <p:ph type="sldNum" sz="quarter" idx="12"/>
          </p:nvPr>
        </p:nvSpPr>
        <p:spPr/>
        <p:txBody>
          <a:bodyPr/>
          <a:lstStyle/>
          <a:p>
            <a:fld id="{48F63A3B-78C7-47BE-AE5E-E10140E04643}" type="slidenum">
              <a:rPr lang="en-US" dirty="0"/>
              <a:t>11</a:t>
            </a:fld>
            <a:endParaRPr lang="en-US"/>
          </a:p>
        </p:txBody>
      </p:sp>
      <p:pic>
        <p:nvPicPr>
          <p:cNvPr id="6" name="Picture 5" descr="A close-up of a medal&#10;&#10;Description automatically generated">
            <a:extLst>
              <a:ext uri="{FF2B5EF4-FFF2-40B4-BE49-F238E27FC236}">
                <a16:creationId xmlns:a16="http://schemas.microsoft.com/office/drawing/2014/main" id="{DBE31468-9A5A-5496-FB77-1493670A57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8548" y="2466460"/>
            <a:ext cx="3206325" cy="3817508"/>
          </a:xfrm>
          <a:prstGeom prst="rect">
            <a:avLst/>
          </a:prstGeom>
        </p:spPr>
      </p:pic>
      <p:sp>
        <p:nvSpPr>
          <p:cNvPr id="7" name="TextBox 6">
            <a:extLst>
              <a:ext uri="{FF2B5EF4-FFF2-40B4-BE49-F238E27FC236}">
                <a16:creationId xmlns:a16="http://schemas.microsoft.com/office/drawing/2014/main" id="{6623EA4D-1729-5FD7-CE05-52C5B3402DC9}"/>
              </a:ext>
            </a:extLst>
          </p:cNvPr>
          <p:cNvSpPr txBox="1"/>
          <p:nvPr/>
        </p:nvSpPr>
        <p:spPr>
          <a:xfrm>
            <a:off x="354963" y="1100172"/>
            <a:ext cx="8319702"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latin typeface="Palatino"/>
                <a:cs typeface="Arial"/>
              </a:rPr>
              <a:t>Anti-slavery medallion, produced by Josiah Wedgwood's factory</a:t>
            </a:r>
          </a:p>
        </p:txBody>
      </p:sp>
      <p:sp>
        <p:nvSpPr>
          <p:cNvPr id="8" name="Text Placeholder 5">
            <a:extLst>
              <a:ext uri="{FF2B5EF4-FFF2-40B4-BE49-F238E27FC236}">
                <a16:creationId xmlns:a16="http://schemas.microsoft.com/office/drawing/2014/main" id="{C69484EA-86A5-FE10-047B-E5058C7D695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015413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501230" y="1213533"/>
            <a:ext cx="8139248" cy="503553"/>
          </a:xfrm>
        </p:spPr>
        <p:txBody>
          <a:bodyPr/>
          <a:lstStyle/>
          <a:p>
            <a:r>
              <a:rPr lang="en-US"/>
              <a:t>Abolitionists </a:t>
            </a:r>
            <a:r>
              <a:rPr lang="en-US" err="1"/>
              <a:t>memorialised</a:t>
            </a:r>
            <a:r>
              <a:rPr lang="en-US"/>
              <a:t> elsewhere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503064" y="1979077"/>
            <a:ext cx="5125522" cy="4879033"/>
          </a:xfrm>
        </p:spPr>
        <p:txBody>
          <a:bodyPr vert="horz" lIns="0" tIns="0" rIns="0" bIns="0" rtlCol="0" anchor="t">
            <a:normAutofit/>
          </a:bodyPr>
          <a:lstStyle/>
          <a:p>
            <a:pPr>
              <a:spcAft>
                <a:spcPts val="0"/>
              </a:spcAft>
            </a:pPr>
            <a:r>
              <a:rPr lang="en-GB" sz="1800" b="1">
                <a:cs typeface="Arial"/>
              </a:rPr>
              <a:t>Hannah More </a:t>
            </a:r>
            <a:r>
              <a:rPr lang="en-GB" sz="1800">
                <a:cs typeface="Arial"/>
              </a:rPr>
              <a:t>is another abolitionist who does not have a memorial at Westminster Abbey but is remembered elsewhere. She was a writer of essays, plays and poetry and she used her creative talents to highlight the causes she felt passionately about. She was a strong supporter of the abolition movement and close friends with other abolitionists William Wilberforce, Thomas Clarkson and Zachary Macauley.</a:t>
            </a:r>
            <a:endParaRPr lang="en-US" sz="1800">
              <a:cs typeface="Arial"/>
            </a:endParaRPr>
          </a:p>
          <a:p>
            <a:pPr>
              <a:spcAft>
                <a:spcPts val="0"/>
              </a:spcAft>
            </a:pPr>
            <a:endParaRPr lang="en-GB" sz="1800">
              <a:cs typeface="Arial"/>
            </a:endParaRPr>
          </a:p>
          <a:p>
            <a:pPr>
              <a:spcAft>
                <a:spcPts val="0"/>
              </a:spcAft>
            </a:pPr>
            <a:r>
              <a:rPr lang="en-GB" sz="1800">
                <a:cs typeface="Arial"/>
              </a:rPr>
              <a:t>Her poem, ‘Slavery’, was published in 1788 to coincide with the first parliamentary debate on the slave trade. </a:t>
            </a:r>
          </a:p>
          <a:p>
            <a:pPr>
              <a:spcAft>
                <a:spcPts val="0"/>
              </a:spcAft>
            </a:pPr>
            <a:endParaRPr lang="en-US" sz="1800">
              <a:cs typeface="Arial"/>
            </a:endParaRPr>
          </a:p>
          <a:p>
            <a:pPr marL="285750" indent="-285750">
              <a:spcAft>
                <a:spcPts val="0"/>
              </a:spcAft>
              <a:buFont typeface="Arial,Sans-Serif"/>
              <a:buChar char="•"/>
            </a:pPr>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4" name="Picture 3" descr="Hannah More, by Henry William Pickersgill - NPG 412">
            <a:extLst>
              <a:ext uri="{FF2B5EF4-FFF2-40B4-BE49-F238E27FC236}">
                <a16:creationId xmlns:a16="http://schemas.microsoft.com/office/drawing/2014/main" id="{7DFB7EED-C93D-9D7B-ED3C-EC13D623E39B}"/>
              </a:ext>
            </a:extLst>
          </p:cNvPr>
          <p:cNvPicPr>
            <a:picLocks noChangeAspect="1"/>
          </p:cNvPicPr>
          <p:nvPr/>
        </p:nvPicPr>
        <p:blipFill>
          <a:blip r:embed="rId3"/>
          <a:stretch>
            <a:fillRect/>
          </a:stretch>
        </p:blipFill>
        <p:spPr>
          <a:xfrm>
            <a:off x="6177414" y="1978694"/>
            <a:ext cx="2466252" cy="3301473"/>
          </a:xfrm>
          <a:prstGeom prst="rect">
            <a:avLst/>
          </a:prstGeom>
        </p:spPr>
      </p:pic>
    </p:spTree>
    <p:extLst>
      <p:ext uri="{BB962C8B-B14F-4D97-AF65-F5344CB8AC3E}">
        <p14:creationId xmlns:p14="http://schemas.microsoft.com/office/powerpoint/2010/main" val="1089888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12993-33BC-268D-5573-F14B53CF6CC2}"/>
              </a:ext>
            </a:extLst>
          </p:cNvPr>
          <p:cNvSpPr>
            <a:spLocks noGrp="1"/>
          </p:cNvSpPr>
          <p:nvPr>
            <p:ph type="title"/>
          </p:nvPr>
        </p:nvSpPr>
        <p:spPr>
          <a:xfrm>
            <a:off x="366363" y="839713"/>
            <a:ext cx="7861821" cy="626238"/>
          </a:xfrm>
        </p:spPr>
        <p:txBody>
          <a:bodyPr/>
          <a:lstStyle/>
          <a:p>
            <a:r>
              <a:rPr lang="en-GB"/>
              <a:t>'Slavery', a poem by Hannah More</a:t>
            </a:r>
          </a:p>
        </p:txBody>
      </p:sp>
      <p:sp>
        <p:nvSpPr>
          <p:cNvPr id="3" name="Content Placeholder 2">
            <a:extLst>
              <a:ext uri="{FF2B5EF4-FFF2-40B4-BE49-F238E27FC236}">
                <a16:creationId xmlns:a16="http://schemas.microsoft.com/office/drawing/2014/main" id="{990EDA0F-5865-892B-60F0-9F2325AC2944}"/>
              </a:ext>
            </a:extLst>
          </p:cNvPr>
          <p:cNvSpPr>
            <a:spLocks noGrp="1"/>
          </p:cNvSpPr>
          <p:nvPr>
            <p:ph idx="1"/>
          </p:nvPr>
        </p:nvSpPr>
        <p:spPr>
          <a:xfrm>
            <a:off x="282783" y="3731036"/>
            <a:ext cx="8702685" cy="2885117"/>
          </a:xfrm>
        </p:spPr>
        <p:txBody>
          <a:bodyPr vert="horz" lIns="0" tIns="0" rIns="0" bIns="0" rtlCol="0" anchor="t">
            <a:normAutofit/>
          </a:bodyPr>
          <a:lstStyle/>
          <a:p>
            <a:pPr rtl="0"/>
            <a:endParaRPr lang="en-GB" sz="1800">
              <a:latin typeface="Arial"/>
              <a:ea typeface="Segoe UI"/>
              <a:cs typeface="Segoe UI"/>
            </a:endParaRPr>
          </a:p>
          <a:p>
            <a:r>
              <a:rPr lang="en-GB" sz="1800">
                <a:latin typeface="Arial"/>
                <a:ea typeface="Segoe UI"/>
                <a:cs typeface="Segoe UI"/>
              </a:rPr>
              <a:t>​</a:t>
            </a:r>
          </a:p>
          <a:p>
            <a:r>
              <a:rPr lang="en-GB" sz="1800">
                <a:latin typeface="Arial"/>
                <a:ea typeface="Arial"/>
                <a:cs typeface="Segoe UI"/>
              </a:rPr>
              <a:t>Plaques commemorating Hannah More's life can be found on buildings she lived and worked in. Several schools are also named after her. </a:t>
            </a:r>
          </a:p>
          <a:p>
            <a:pPr marL="285750" lvl="0" indent="-285750" rtl="0">
              <a:buFont typeface="Arial,Sans-Serif"/>
              <a:buChar char="•"/>
            </a:pPr>
            <a:r>
              <a:rPr lang="en-GB" sz="1800" baseline="0">
                <a:latin typeface="Arial"/>
                <a:ea typeface="Arial"/>
                <a:cs typeface="Arial"/>
              </a:rPr>
              <a:t>How important do you consider Hannah More’s contribution to the </a:t>
            </a:r>
            <a:r>
              <a:rPr lang="en-GB" sz="1800">
                <a:latin typeface="Arial"/>
                <a:ea typeface="Arial"/>
                <a:cs typeface="Arial"/>
              </a:rPr>
              <a:t>abolition</a:t>
            </a:r>
            <a:r>
              <a:rPr lang="en-GB" sz="1800" baseline="0">
                <a:latin typeface="Arial"/>
                <a:ea typeface="Arial"/>
                <a:cs typeface="Arial"/>
              </a:rPr>
              <a:t> movement to have been? </a:t>
            </a:r>
            <a:r>
              <a:rPr lang="en-US" sz="1800">
                <a:latin typeface="Arial"/>
                <a:ea typeface="Arial"/>
                <a:cs typeface="Arial"/>
              </a:rPr>
              <a:t>​</a:t>
            </a:r>
          </a:p>
          <a:p>
            <a:pPr rtl="0"/>
            <a:r>
              <a:rPr lang="en-GB" sz="1800">
                <a:solidFill>
                  <a:srgbClr val="292C63"/>
                </a:solidFill>
                <a:latin typeface="Arial"/>
                <a:ea typeface="Segoe UI"/>
                <a:cs typeface="Segoe UI"/>
              </a:rPr>
              <a:t>​</a:t>
            </a:r>
          </a:p>
          <a:p>
            <a:pPr rtl="0"/>
            <a:r>
              <a:rPr lang="en-GB" sz="1700">
                <a:solidFill>
                  <a:srgbClr val="292C63"/>
                </a:solidFill>
                <a:latin typeface="Arial"/>
                <a:ea typeface="Segoe UI"/>
                <a:cs typeface="Segoe UI"/>
              </a:rPr>
              <a:t>​</a:t>
            </a:r>
            <a:endParaRPr lang="en-GB"/>
          </a:p>
        </p:txBody>
      </p:sp>
      <p:sp>
        <p:nvSpPr>
          <p:cNvPr id="5" name="Slide Number Placeholder 4">
            <a:extLst>
              <a:ext uri="{FF2B5EF4-FFF2-40B4-BE49-F238E27FC236}">
                <a16:creationId xmlns:a16="http://schemas.microsoft.com/office/drawing/2014/main" id="{2002B19E-3F13-A03C-38A4-029F72A78B9B}"/>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ext Placeholder 5">
            <a:extLst>
              <a:ext uri="{FF2B5EF4-FFF2-40B4-BE49-F238E27FC236}">
                <a16:creationId xmlns:a16="http://schemas.microsoft.com/office/drawing/2014/main" id="{FDBE0036-3E73-7C9D-36C3-49C6462FC06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536AD7DC-6892-75C8-DC94-EB6254CE5A18}"/>
              </a:ext>
            </a:extLst>
          </p:cNvPr>
          <p:cNvSpPr txBox="1"/>
          <p:nvPr/>
        </p:nvSpPr>
        <p:spPr>
          <a:xfrm>
            <a:off x="1778871" y="1717767"/>
            <a:ext cx="557645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a:t>
            </a:r>
            <a:r>
              <a:rPr lang="en-GB" i="1">
                <a:cs typeface="Arial"/>
              </a:rPr>
              <a:t>…And Thou! great source of Nature and of Grace, </a:t>
            </a:r>
            <a:br>
              <a:rPr lang="en-GB" i="1">
                <a:cs typeface="Arial"/>
              </a:rPr>
            </a:br>
            <a:r>
              <a:rPr lang="en-GB" i="1">
                <a:cs typeface="Arial"/>
              </a:rPr>
              <a:t>Who of one blood didst form the human race, </a:t>
            </a:r>
            <a:br>
              <a:rPr lang="en-GB" i="1">
                <a:cs typeface="Arial"/>
              </a:rPr>
            </a:br>
            <a:r>
              <a:rPr lang="en-GB" i="1">
                <a:cs typeface="Arial"/>
              </a:rPr>
              <a:t>Look down in mercy in thy chosen time, </a:t>
            </a:r>
            <a:br>
              <a:rPr lang="en-GB" i="1">
                <a:cs typeface="Arial"/>
              </a:rPr>
            </a:br>
            <a:r>
              <a:rPr lang="en-GB" i="1">
                <a:cs typeface="Arial"/>
              </a:rPr>
              <a:t>With equal eye on </a:t>
            </a:r>
            <a:r>
              <a:rPr lang="en-GB" i="1" err="1">
                <a:cs typeface="Arial"/>
              </a:rPr>
              <a:t>Afric’s</a:t>
            </a:r>
            <a:r>
              <a:rPr lang="en-GB" i="1">
                <a:cs typeface="Arial"/>
              </a:rPr>
              <a:t> suffering clime: </a:t>
            </a:r>
            <a:br>
              <a:rPr lang="en-GB" i="1">
                <a:cs typeface="Arial"/>
              </a:rPr>
            </a:br>
            <a:r>
              <a:rPr lang="en-GB" i="1">
                <a:cs typeface="Arial"/>
              </a:rPr>
              <a:t>Disperse her shades of intellectual night, </a:t>
            </a:r>
            <a:br>
              <a:rPr lang="en-GB" i="1">
                <a:cs typeface="Arial"/>
              </a:rPr>
            </a:br>
            <a:r>
              <a:rPr lang="en-GB" i="1">
                <a:cs typeface="Arial"/>
              </a:rPr>
              <a:t>Repeat thy high behest — Let there be light! </a:t>
            </a:r>
            <a:br>
              <a:rPr lang="en-GB" i="1">
                <a:cs typeface="Arial"/>
              </a:rPr>
            </a:br>
            <a:r>
              <a:rPr lang="en-GB" i="1">
                <a:cs typeface="Arial"/>
              </a:rPr>
              <a:t>Bring each benighted soul, great God, to Thee, </a:t>
            </a:r>
            <a:br>
              <a:rPr lang="en-GB" i="1">
                <a:cs typeface="Arial"/>
              </a:rPr>
            </a:br>
            <a:r>
              <a:rPr lang="en-GB" i="1">
                <a:cs typeface="Arial"/>
              </a:rPr>
              <a:t>And with thy wide Salvation make them free</a:t>
            </a:r>
            <a:r>
              <a:rPr lang="en-GB">
                <a:cs typeface="Arial"/>
              </a:rPr>
              <a:t>!’ </a:t>
            </a:r>
            <a:endParaRPr lang="en-US"/>
          </a:p>
        </p:txBody>
      </p:sp>
    </p:spTree>
    <p:extLst>
      <p:ext uri="{BB962C8B-B14F-4D97-AF65-F5344CB8AC3E}">
        <p14:creationId xmlns:p14="http://schemas.microsoft.com/office/powerpoint/2010/main" val="3470763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10909" y="1076637"/>
            <a:ext cx="8017180" cy="425874"/>
          </a:xfrm>
        </p:spPr>
        <p:txBody>
          <a:bodyPr/>
          <a:lstStyle/>
          <a:p>
            <a:r>
              <a:rPr lang="en-US"/>
              <a:t>Legacies of abolition</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46322A23-0C49-84B5-0009-AB4AF6A4F0DF}"/>
              </a:ext>
            </a:extLst>
          </p:cNvPr>
          <p:cNvSpPr txBox="1"/>
          <p:nvPr/>
        </p:nvSpPr>
        <p:spPr>
          <a:xfrm>
            <a:off x="407722" y="1887251"/>
            <a:ext cx="821797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Segoe UI"/>
              </a:rPr>
              <a:t>The abolitionists we have looked at were fighting against the transatlantic slave trade in the 18th and 19th centuries. But slavery still exists throughout the world today and campaigners continue to publicise it and fight against it. The poet </a:t>
            </a:r>
            <a:r>
              <a:rPr lang="en-GB" b="1">
                <a:cs typeface="Segoe UI"/>
              </a:rPr>
              <a:t>Benjamin Zephaniah </a:t>
            </a:r>
            <a:r>
              <a:rPr lang="en-GB">
                <a:cs typeface="Segoe UI"/>
              </a:rPr>
              <a:t>(1958-2023) shared a lot of viewpoints with the 18</a:t>
            </a:r>
            <a:r>
              <a:rPr lang="en-GB" sz="1200" baseline="30000">
                <a:cs typeface="Segoe UI"/>
              </a:rPr>
              <a:t>th</a:t>
            </a:r>
            <a:r>
              <a:rPr lang="en-GB">
                <a:cs typeface="Segoe UI"/>
              </a:rPr>
              <a:t> and 19</a:t>
            </a:r>
            <a:r>
              <a:rPr lang="en-GB" sz="1200" baseline="30000">
                <a:cs typeface="Segoe UI"/>
              </a:rPr>
              <a:t>th</a:t>
            </a:r>
            <a:r>
              <a:rPr lang="en-GB">
                <a:cs typeface="Segoe UI"/>
              </a:rPr>
              <a:t> century abolitionists. </a:t>
            </a:r>
            <a:r>
              <a:rPr lang="en-US">
                <a:cs typeface="Segoe UI"/>
              </a:rPr>
              <a:t> </a:t>
            </a:r>
            <a:endParaRPr lang="en-GB">
              <a:latin typeface="Calibri"/>
              <a:ea typeface="Calibri"/>
              <a:cs typeface="Segoe UI"/>
            </a:endParaRPr>
          </a:p>
          <a:p>
            <a:endParaRPr lang="en-GB">
              <a:cs typeface="Segoe UI"/>
            </a:endParaRPr>
          </a:p>
          <a:p>
            <a:endParaRPr lang="en-US">
              <a:cs typeface="Segoe UI"/>
            </a:endParaRPr>
          </a:p>
          <a:p>
            <a:endParaRPr lang="en-US" i="1">
              <a:cs typeface="Segoe UI"/>
            </a:endParaRPr>
          </a:p>
        </p:txBody>
      </p:sp>
      <p:sp>
        <p:nvSpPr>
          <p:cNvPr id="4" name="TextBox 3">
            <a:extLst>
              <a:ext uri="{FF2B5EF4-FFF2-40B4-BE49-F238E27FC236}">
                <a16:creationId xmlns:a16="http://schemas.microsoft.com/office/drawing/2014/main" id="{5E5F94BF-7A8F-B23A-8221-190158255839}"/>
              </a:ext>
            </a:extLst>
          </p:cNvPr>
          <p:cNvSpPr txBox="1"/>
          <p:nvPr/>
        </p:nvSpPr>
        <p:spPr>
          <a:xfrm>
            <a:off x="424156" y="3296263"/>
            <a:ext cx="447111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endParaRPr lang="en-US" sz="1800">
              <a:solidFill>
                <a:srgbClr val="292C63"/>
              </a:solidFill>
              <a:latin typeface="Arial"/>
              <a:ea typeface="Segoe UI"/>
              <a:cs typeface="Segoe UI"/>
            </a:endParaRPr>
          </a:p>
          <a:p>
            <a:pPr rtl="0"/>
            <a:r>
              <a:rPr lang="en-GB" sz="1800" baseline="0">
                <a:solidFill>
                  <a:srgbClr val="292C63"/>
                </a:solidFill>
                <a:latin typeface="Arial"/>
                <a:ea typeface="Segoe UI"/>
                <a:cs typeface="Segoe UI"/>
              </a:rPr>
              <a:t> </a:t>
            </a:r>
            <a:r>
              <a:rPr lang="en-US" sz="1800" baseline="0">
                <a:solidFill>
                  <a:srgbClr val="292C63"/>
                </a:solidFill>
                <a:latin typeface="Arial"/>
                <a:ea typeface="Segoe UI"/>
                <a:cs typeface="Segoe UI"/>
              </a:rPr>
              <a:t>​</a:t>
            </a:r>
            <a:r>
              <a:rPr lang="en-US" sz="1800">
                <a:solidFill>
                  <a:srgbClr val="292C63"/>
                </a:solidFill>
                <a:latin typeface="Arial"/>
                <a:ea typeface="Segoe UI"/>
                <a:cs typeface="Segoe UI"/>
              </a:rPr>
              <a:t>​</a:t>
            </a:r>
          </a:p>
          <a:p>
            <a:pPr rtl="0"/>
            <a:endParaRPr lang="en-US" sz="1800">
              <a:solidFill>
                <a:srgbClr val="292C63"/>
              </a:solidFill>
              <a:latin typeface="Arial"/>
              <a:ea typeface="Segoe UI"/>
              <a:cs typeface="Segoe UI"/>
            </a:endParaRPr>
          </a:p>
          <a:p>
            <a:pPr rtl="0"/>
            <a:r>
              <a:rPr lang="en-US" sz="1800">
                <a:solidFill>
                  <a:srgbClr val="292C63"/>
                </a:solidFill>
                <a:latin typeface="Arial"/>
                <a:ea typeface="Segoe UI"/>
                <a:cs typeface="Segoe UI"/>
              </a:rPr>
              <a:t>​</a:t>
            </a:r>
            <a:endParaRPr lang="en-GB"/>
          </a:p>
        </p:txBody>
      </p:sp>
      <p:sp>
        <p:nvSpPr>
          <p:cNvPr id="5" name="TextBox 4">
            <a:extLst>
              <a:ext uri="{FF2B5EF4-FFF2-40B4-BE49-F238E27FC236}">
                <a16:creationId xmlns:a16="http://schemas.microsoft.com/office/drawing/2014/main" id="{792D6F35-C353-A9CF-5B49-99A7DFBB4122}"/>
              </a:ext>
            </a:extLst>
          </p:cNvPr>
          <p:cNvSpPr txBox="1"/>
          <p:nvPr/>
        </p:nvSpPr>
        <p:spPr>
          <a:xfrm>
            <a:off x="487425" y="3854993"/>
            <a:ext cx="7414603"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292C63"/>
                </a:solidFill>
                <a:latin typeface="Arial"/>
                <a:ea typeface="Segoe UI"/>
                <a:cs typeface="Segoe UI"/>
              </a:rPr>
              <a:t>​</a:t>
            </a:r>
            <a:r>
              <a:rPr lang="en-GB" sz="1800" baseline="0">
                <a:solidFill>
                  <a:srgbClr val="292C63"/>
                </a:solidFill>
                <a:latin typeface="Arial"/>
                <a:ea typeface="Segoe UI"/>
                <a:cs typeface="Segoe UI"/>
              </a:rPr>
              <a:t>Extract from poem 'Faceless' </a:t>
            </a:r>
            <a:endParaRPr lang="en-GB" i="1">
              <a:solidFill>
                <a:srgbClr val="292C63"/>
              </a:solidFill>
              <a:latin typeface="Arial"/>
              <a:ea typeface="Segoe UI"/>
              <a:cs typeface="Segoe UI"/>
            </a:endParaRPr>
          </a:p>
          <a:p>
            <a:r>
              <a:rPr lang="en-US" sz="1800" baseline="0">
                <a:solidFill>
                  <a:srgbClr val="292C63"/>
                </a:solidFill>
                <a:latin typeface="Arial"/>
                <a:ea typeface="Segoe UI"/>
                <a:cs typeface="Segoe UI"/>
              </a:rPr>
              <a:t>​</a:t>
            </a:r>
            <a:r>
              <a:rPr lang="en-US" sz="1800">
                <a:solidFill>
                  <a:srgbClr val="292C63"/>
                </a:solidFill>
                <a:latin typeface="Arial"/>
                <a:ea typeface="Segoe UI"/>
                <a:cs typeface="Segoe UI"/>
              </a:rPr>
              <a:t>​</a:t>
            </a:r>
            <a:endParaRPr lang="en-GB" sz="1800" i="1">
              <a:solidFill>
                <a:srgbClr val="292C63"/>
              </a:solidFill>
              <a:latin typeface="Arial"/>
              <a:ea typeface="Segoe UI"/>
              <a:cs typeface="Segoe UI"/>
            </a:endParaRPr>
          </a:p>
          <a:p>
            <a:pPr rtl="0"/>
            <a:r>
              <a:rPr lang="en-GB" sz="1800" baseline="0">
                <a:solidFill>
                  <a:srgbClr val="292C63"/>
                </a:solidFill>
                <a:latin typeface="Arial"/>
                <a:ea typeface="Segoe UI"/>
                <a:cs typeface="Segoe UI"/>
              </a:rPr>
              <a:t>‘</a:t>
            </a:r>
            <a:r>
              <a:rPr lang="en-GB" sz="1800" i="1" baseline="0">
                <a:solidFill>
                  <a:srgbClr val="292C63"/>
                </a:solidFill>
                <a:latin typeface="Arial"/>
                <a:ea typeface="Segoe UI"/>
                <a:cs typeface="Segoe UI"/>
              </a:rPr>
              <a:t>You have to look beyond the face </a:t>
            </a:r>
            <a:r>
              <a:rPr lang="en-US" sz="1800" i="1" baseline="0">
                <a:solidFill>
                  <a:srgbClr val="292C63"/>
                </a:solidFill>
                <a:latin typeface="Arial"/>
                <a:ea typeface="Segoe UI"/>
                <a:cs typeface="Segoe UI"/>
              </a:rPr>
              <a:t>​</a:t>
            </a:r>
            <a:r>
              <a:rPr lang="en-US" sz="1800">
                <a:solidFill>
                  <a:srgbClr val="292C63"/>
                </a:solidFill>
                <a:latin typeface="Arial"/>
                <a:ea typeface="Segoe UI"/>
                <a:cs typeface="Segoe UI"/>
              </a:rPr>
              <a:t>​</a:t>
            </a:r>
            <a:br>
              <a:rPr lang="en-US" sz="1800">
                <a:latin typeface="Arial"/>
                <a:ea typeface="Segoe UI"/>
                <a:cs typeface="Segoe UI"/>
              </a:rPr>
            </a:br>
            <a:r>
              <a:rPr lang="en-GB" sz="1800" i="1" baseline="0">
                <a:solidFill>
                  <a:srgbClr val="292C63"/>
                </a:solidFill>
                <a:latin typeface="Arial"/>
                <a:ea typeface="Segoe UI"/>
                <a:cs typeface="Segoe UI"/>
              </a:rPr>
              <a:t>to see the person true, </a:t>
            </a:r>
            <a:r>
              <a:rPr lang="en-US" sz="1800" i="1" baseline="0">
                <a:solidFill>
                  <a:srgbClr val="292C63"/>
                </a:solidFill>
                <a:latin typeface="Arial"/>
                <a:ea typeface="Segoe UI"/>
                <a:cs typeface="Segoe UI"/>
              </a:rPr>
              <a:t>​</a:t>
            </a:r>
            <a:r>
              <a:rPr lang="en-US" sz="1800">
                <a:solidFill>
                  <a:srgbClr val="292C63"/>
                </a:solidFill>
                <a:latin typeface="Arial"/>
                <a:ea typeface="Segoe UI"/>
                <a:cs typeface="Segoe UI"/>
              </a:rPr>
              <a:t>​</a:t>
            </a:r>
            <a:br>
              <a:rPr lang="en-US" sz="1800">
                <a:latin typeface="Arial"/>
                <a:ea typeface="Segoe UI"/>
                <a:cs typeface="Segoe UI"/>
              </a:rPr>
            </a:br>
            <a:r>
              <a:rPr lang="en-GB" sz="1800" i="1" baseline="0">
                <a:solidFill>
                  <a:srgbClr val="292C63"/>
                </a:solidFill>
                <a:latin typeface="Arial"/>
                <a:ea typeface="Segoe UI"/>
                <a:cs typeface="Segoe UI"/>
              </a:rPr>
              <a:t>Deep down within my inner space </a:t>
            </a:r>
            <a:r>
              <a:rPr lang="en-US" sz="1800" i="1" baseline="0">
                <a:solidFill>
                  <a:srgbClr val="292C63"/>
                </a:solidFill>
                <a:latin typeface="Arial"/>
                <a:ea typeface="Segoe UI"/>
                <a:cs typeface="Segoe UI"/>
              </a:rPr>
              <a:t>​</a:t>
            </a:r>
            <a:r>
              <a:rPr lang="en-US" sz="1800">
                <a:solidFill>
                  <a:srgbClr val="292C63"/>
                </a:solidFill>
                <a:latin typeface="Arial"/>
                <a:ea typeface="Segoe UI"/>
                <a:cs typeface="Segoe UI"/>
              </a:rPr>
              <a:t>​</a:t>
            </a:r>
            <a:br>
              <a:rPr lang="en-US" sz="1800">
                <a:latin typeface="Arial"/>
                <a:ea typeface="Segoe UI"/>
                <a:cs typeface="Segoe UI"/>
              </a:rPr>
            </a:br>
            <a:r>
              <a:rPr lang="en-GB" sz="1800" i="1" baseline="0">
                <a:solidFill>
                  <a:srgbClr val="292C63"/>
                </a:solidFill>
                <a:latin typeface="Arial"/>
                <a:ea typeface="Segoe UI"/>
                <a:cs typeface="Segoe UI"/>
              </a:rPr>
              <a:t>I am the same as you;’ </a:t>
            </a:r>
            <a:r>
              <a:rPr lang="en-US" sz="1800" i="1" baseline="0">
                <a:solidFill>
                  <a:srgbClr val="292C63"/>
                </a:solidFill>
                <a:latin typeface="Arial"/>
                <a:ea typeface="Segoe UI"/>
                <a:cs typeface="Segoe UI"/>
              </a:rPr>
              <a:t>​</a:t>
            </a:r>
            <a:r>
              <a:rPr lang="en-US" sz="1800">
                <a:solidFill>
                  <a:srgbClr val="292C63"/>
                </a:solidFill>
                <a:latin typeface="Arial"/>
                <a:ea typeface="Segoe UI"/>
                <a:cs typeface="Segoe UI"/>
              </a:rPr>
              <a:t>​</a:t>
            </a:r>
          </a:p>
          <a:p>
            <a:pPr rtl="0"/>
            <a:r>
              <a:rPr lang="en-US" sz="1800">
                <a:solidFill>
                  <a:srgbClr val="292C63"/>
                </a:solidFill>
                <a:latin typeface="Arial"/>
                <a:ea typeface="Segoe UI"/>
                <a:cs typeface="Segoe UI"/>
              </a:rPr>
              <a:t>​</a:t>
            </a:r>
            <a:endParaRPr lang="en-GB"/>
          </a:p>
        </p:txBody>
      </p:sp>
      <p:pic>
        <p:nvPicPr>
          <p:cNvPr id="7" name="Picture 6" descr="undefined">
            <a:extLst>
              <a:ext uri="{FF2B5EF4-FFF2-40B4-BE49-F238E27FC236}">
                <a16:creationId xmlns:a16="http://schemas.microsoft.com/office/drawing/2014/main" id="{7A30AC00-79F0-EAEE-C429-21B6C558A7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3221" y="3623300"/>
            <a:ext cx="1960488" cy="2488060"/>
          </a:xfrm>
          <a:prstGeom prst="rect">
            <a:avLst/>
          </a:prstGeom>
        </p:spPr>
      </p:pic>
    </p:spTree>
    <p:extLst>
      <p:ext uri="{BB962C8B-B14F-4D97-AF65-F5344CB8AC3E}">
        <p14:creationId xmlns:p14="http://schemas.microsoft.com/office/powerpoint/2010/main" val="266397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07393" y="1069797"/>
            <a:ext cx="8738490" cy="636717"/>
          </a:xfrm>
        </p:spPr>
        <p:txBody>
          <a:bodyPr/>
          <a:lstStyle/>
          <a:p>
            <a:r>
              <a:rPr lang="en-US"/>
              <a:t>Activity: Design a collective memorial for all abolitionists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34641" y="1551866"/>
            <a:ext cx="8139248" cy="3758228"/>
          </a:xfrm>
        </p:spPr>
        <p:txBody>
          <a:bodyPr vert="horz" lIns="0" tIns="0" rIns="0" bIns="0" rtlCol="0" anchor="t">
            <a:noAutofit/>
          </a:bodyPr>
          <a:lstStyle/>
          <a:p>
            <a:endParaRPr lang="en-GB" sz="1800">
              <a:cs typeface="Arial"/>
            </a:endParaRPr>
          </a:p>
          <a:p>
            <a:pPr>
              <a:spcAft>
                <a:spcPts val="0"/>
              </a:spcAft>
            </a:pPr>
            <a:r>
              <a:rPr lang="en-GB" sz="1800" b="1">
                <a:latin typeface="Arial"/>
                <a:ea typeface="Calibri"/>
                <a:cs typeface="Calibri"/>
              </a:rPr>
              <a:t>Some</a:t>
            </a:r>
            <a:r>
              <a:rPr lang="en-GB" sz="1800">
                <a:latin typeface="Arial"/>
                <a:ea typeface="Calibri"/>
                <a:cs typeface="Calibri"/>
              </a:rPr>
              <a:t> abolitionists have memorials at Westminster Abbey.</a:t>
            </a:r>
            <a:endParaRPr lang="en-US" sz="1800">
              <a:latin typeface="Arial"/>
              <a:ea typeface="Calibri"/>
              <a:cs typeface="Calibri"/>
            </a:endParaRPr>
          </a:p>
          <a:p>
            <a:pPr>
              <a:spcAft>
                <a:spcPts val="0"/>
              </a:spcAft>
            </a:pPr>
            <a:r>
              <a:rPr lang="en-GB" sz="1800" b="1">
                <a:latin typeface="Arial"/>
                <a:ea typeface="Calibri"/>
                <a:cs typeface="Calibri"/>
              </a:rPr>
              <a:t>Some</a:t>
            </a:r>
            <a:r>
              <a:rPr lang="en-GB" sz="1800">
                <a:latin typeface="Arial"/>
                <a:ea typeface="Calibri"/>
                <a:cs typeface="Calibri"/>
              </a:rPr>
              <a:t> abolitionists have memorials elsewhere. </a:t>
            </a:r>
            <a:endParaRPr lang="en-US" sz="1800">
              <a:latin typeface="Arial"/>
              <a:ea typeface="Calibri"/>
              <a:cs typeface="Calibri"/>
            </a:endParaRPr>
          </a:p>
          <a:p>
            <a:pPr>
              <a:spcAft>
                <a:spcPts val="0"/>
              </a:spcAft>
            </a:pPr>
            <a:r>
              <a:rPr lang="en-GB" sz="1800" b="1">
                <a:latin typeface="Arial"/>
                <a:ea typeface="Calibri"/>
                <a:cs typeface="Calibri"/>
              </a:rPr>
              <a:t>Many</a:t>
            </a:r>
            <a:r>
              <a:rPr lang="en-GB" sz="1800">
                <a:latin typeface="Arial"/>
                <a:ea typeface="Calibri"/>
                <a:cs typeface="Calibri"/>
              </a:rPr>
              <a:t> abolitionists have no memorial at all. These might be the people who worked behind the scenes distributing leaflets, or who argued against the slave trade in their local area. Perhaps their names were not recorded and so they have no special memorial. </a:t>
            </a:r>
            <a:endParaRPr lang="en-US" sz="1800">
              <a:latin typeface="Arial"/>
              <a:ea typeface="Calibri"/>
              <a:cs typeface="Calibri"/>
            </a:endParaRPr>
          </a:p>
          <a:p>
            <a:pPr>
              <a:spcAft>
                <a:spcPts val="0"/>
              </a:spcAft>
            </a:pPr>
            <a:endParaRPr lang="en-GB" sz="1800">
              <a:latin typeface="Arial"/>
              <a:ea typeface="Calibri"/>
              <a:cs typeface="Calibri"/>
            </a:endParaRPr>
          </a:p>
          <a:p>
            <a:pPr>
              <a:spcAft>
                <a:spcPts val="0"/>
              </a:spcAft>
            </a:pPr>
            <a:r>
              <a:rPr lang="en-GB" sz="1800">
                <a:latin typeface="Arial"/>
                <a:ea typeface="Calibri"/>
                <a:cs typeface="Calibri"/>
              </a:rPr>
              <a:t>How could </a:t>
            </a:r>
            <a:r>
              <a:rPr lang="en-GB" sz="1800" b="1">
                <a:latin typeface="Arial"/>
                <a:ea typeface="Calibri"/>
                <a:cs typeface="Calibri"/>
              </a:rPr>
              <a:t>all abolitionists</a:t>
            </a:r>
            <a:r>
              <a:rPr lang="en-GB" sz="1800">
                <a:latin typeface="Arial"/>
                <a:ea typeface="Calibri"/>
                <a:cs typeface="Calibri"/>
              </a:rPr>
              <a:t> be remembered? What might the memorial look like? </a:t>
            </a:r>
            <a:endParaRPr lang="en-US" sz="1800">
              <a:latin typeface="Arial"/>
              <a:ea typeface="Calibri"/>
              <a:cs typeface="Calibri"/>
            </a:endParaRPr>
          </a:p>
          <a:p>
            <a:pPr>
              <a:spcAft>
                <a:spcPts val="0"/>
              </a:spcAft>
            </a:pPr>
            <a:r>
              <a:rPr lang="en-GB" sz="1800">
                <a:latin typeface="Arial"/>
                <a:ea typeface="Calibri"/>
                <a:cs typeface="Calibri"/>
              </a:rPr>
              <a:t>Discuss and design a collective memorial to commemorate the work of </a:t>
            </a:r>
            <a:r>
              <a:rPr lang="en-GB" sz="1800" b="1">
                <a:latin typeface="Arial"/>
                <a:ea typeface="Calibri"/>
                <a:cs typeface="Calibri"/>
              </a:rPr>
              <a:t>all abolitionists,</a:t>
            </a:r>
            <a:r>
              <a:rPr lang="en-GB" sz="1800">
                <a:latin typeface="Arial"/>
                <a:ea typeface="Calibri"/>
                <a:cs typeface="Calibri"/>
              </a:rPr>
              <a:t> past and present, famous and unknown. Points to consider:</a:t>
            </a:r>
            <a:endParaRPr lang="en-GB"/>
          </a:p>
          <a:p>
            <a:pPr>
              <a:spcAft>
                <a:spcPts val="0"/>
              </a:spcAft>
            </a:pPr>
            <a:endParaRPr lang="en-GB" sz="1800">
              <a:latin typeface="Arial"/>
              <a:ea typeface="Calibri"/>
              <a:cs typeface="Calibri"/>
            </a:endParaRPr>
          </a:p>
          <a:p>
            <a:pPr marL="285750" indent="-285750">
              <a:spcAft>
                <a:spcPts val="0"/>
              </a:spcAft>
              <a:buChar char="•"/>
            </a:pPr>
            <a:r>
              <a:rPr lang="en-GB" sz="1800">
                <a:latin typeface="Arial"/>
                <a:ea typeface="Calibri"/>
                <a:cs typeface="Calibri"/>
              </a:rPr>
              <a:t>What type of memorial? (statue, window, plaque, artwork, plants and trees?)</a:t>
            </a:r>
          </a:p>
          <a:p>
            <a:pPr marL="285750" indent="-285750">
              <a:spcAft>
                <a:spcPts val="0"/>
              </a:spcAft>
              <a:buChar char="•"/>
            </a:pPr>
            <a:r>
              <a:rPr lang="en-GB" sz="1800">
                <a:latin typeface="Arial"/>
                <a:ea typeface="Calibri"/>
                <a:cs typeface="Calibri"/>
              </a:rPr>
              <a:t>Where would it be located?</a:t>
            </a:r>
          </a:p>
          <a:p>
            <a:pPr marL="285750" indent="-285750">
              <a:spcAft>
                <a:spcPts val="0"/>
              </a:spcAft>
              <a:buChar char="•"/>
            </a:pPr>
            <a:r>
              <a:rPr lang="en-GB" sz="1800">
                <a:latin typeface="Arial"/>
                <a:ea typeface="Calibri"/>
                <a:cs typeface="Calibri"/>
              </a:rPr>
              <a:t>What images and words (if any) might you include?</a:t>
            </a:r>
          </a:p>
          <a:p>
            <a:pPr marL="285750" indent="-285750">
              <a:spcAft>
                <a:spcPts val="0"/>
              </a:spcAft>
              <a:buChar char="•"/>
            </a:pPr>
            <a:r>
              <a:rPr lang="en-GB" sz="1800">
                <a:latin typeface="Arial"/>
                <a:ea typeface="Calibri"/>
                <a:cs typeface="Calibri"/>
              </a:rPr>
              <a:t>Does the memorial need to include images of people at all?</a:t>
            </a:r>
          </a:p>
          <a:p>
            <a:pPr>
              <a:spcAft>
                <a:spcPts val="0"/>
              </a:spcAft>
            </a:pPr>
            <a:endParaRPr lang="en-GB" sz="1800">
              <a:latin typeface="Arial"/>
              <a:ea typeface="Calibri"/>
              <a:cs typeface="Calibri"/>
            </a:endParaRPr>
          </a:p>
          <a:p>
            <a:pPr>
              <a:spcAft>
                <a:spcPts val="0"/>
              </a:spcAft>
            </a:pPr>
            <a:endParaRPr lang="en-GB" sz="1800">
              <a:latin typeface="Arial"/>
              <a:ea typeface="Calibri"/>
              <a:cs typeface="Calibri"/>
            </a:endParaRPr>
          </a:p>
          <a:p>
            <a:endParaRPr lang="en-GB" sz="1800">
              <a:ea typeface="Calibri"/>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164710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07140" y="936632"/>
            <a:ext cx="8139248" cy="503553"/>
          </a:xfrm>
        </p:spPr>
        <p:txBody>
          <a:bodyPr/>
          <a:lstStyle/>
          <a:p>
            <a:pPr rtl="0"/>
            <a:r>
              <a:rPr lang="en-GB"/>
              <a:t>Westminster Abbey as a place of remembrance​</a:t>
            </a:r>
            <a:endParaRPr lang="en-GB" sz="1800">
              <a:latin typeface="Arial"/>
              <a:cs typeface="Segoe UI"/>
            </a:endParaRP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490232" y="2768078"/>
            <a:ext cx="4760569" cy="3758228"/>
          </a:xfrm>
        </p:spPr>
        <p:txBody>
          <a:bodyPr vert="horz" lIns="0" tIns="0" rIns="0" bIns="0" rtlCol="0" anchor="t">
            <a:normAutofit/>
          </a:bodyPr>
          <a:lstStyle/>
          <a:p>
            <a:endParaRPr lang="en-GB" sz="1800">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B64471BC-44A8-C2F7-80B3-92DBBC2A2A5F}"/>
              </a:ext>
            </a:extLst>
          </p:cNvPr>
          <p:cNvSpPr txBox="1"/>
          <p:nvPr/>
        </p:nvSpPr>
        <p:spPr>
          <a:xfrm>
            <a:off x="404268" y="1711944"/>
            <a:ext cx="4169223"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Westminster Abbey is a working church. Every day, Christians gather here to worship God. It has also become a place of remembrance with graves and memorials to</a:t>
            </a:r>
            <a:r>
              <a:rPr lang="en-GB" b="1">
                <a:cs typeface="Arial"/>
              </a:rPr>
              <a:t> individual</a:t>
            </a:r>
            <a:r>
              <a:rPr lang="en-GB">
                <a:cs typeface="Arial"/>
              </a:rPr>
              <a:t> scientists, writers, musicians and others. </a:t>
            </a:r>
            <a:endParaRPr lang="en-US">
              <a:cs typeface="Arial"/>
            </a:endParaRPr>
          </a:p>
          <a:p>
            <a:endParaRPr lang="en-GB">
              <a:cs typeface="Arial"/>
            </a:endParaRPr>
          </a:p>
          <a:p>
            <a:r>
              <a:rPr lang="en-GB">
                <a:cs typeface="Arial"/>
              </a:rPr>
              <a:t>One of the most famous</a:t>
            </a:r>
            <a:r>
              <a:rPr lang="en-GB" b="1">
                <a:cs typeface="Arial"/>
              </a:rPr>
              <a:t> individuals </a:t>
            </a:r>
            <a:r>
              <a:rPr lang="en-GB">
                <a:cs typeface="Arial"/>
              </a:rPr>
              <a:t>buried here is ‘The Unknown Warrior’. He fought and was killed in the First World War, yet his identity remains a mystery. His grave has come to represent all who are killed in warfare. It memorialises a</a:t>
            </a:r>
            <a:r>
              <a:rPr lang="en-GB" b="1">
                <a:cs typeface="Arial"/>
              </a:rPr>
              <a:t> group </a:t>
            </a:r>
            <a:r>
              <a:rPr lang="en-GB">
                <a:cs typeface="Arial"/>
              </a:rPr>
              <a:t>of people. </a:t>
            </a:r>
            <a:endParaRPr lang="en-US">
              <a:cs typeface="Arial"/>
            </a:endParaRPr>
          </a:p>
          <a:p>
            <a:endParaRPr lang="en-GB">
              <a:cs typeface="Arial"/>
            </a:endParaRPr>
          </a:p>
        </p:txBody>
      </p:sp>
      <p:pic>
        <p:nvPicPr>
          <p:cNvPr id="4" name="Picture 3" descr="A memorial plaque with red flowers&#10;&#10;Description automatically generated">
            <a:extLst>
              <a:ext uri="{FF2B5EF4-FFF2-40B4-BE49-F238E27FC236}">
                <a16:creationId xmlns:a16="http://schemas.microsoft.com/office/drawing/2014/main" id="{B6400570-B96A-7B94-558D-FB971E7AC7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3334" y="1715609"/>
            <a:ext cx="3720963" cy="4491683"/>
          </a:xfrm>
          <a:prstGeom prst="rect">
            <a:avLst/>
          </a:prstGeom>
        </p:spPr>
      </p:pic>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507014" y="1202963"/>
            <a:ext cx="8139248" cy="503553"/>
          </a:xfrm>
        </p:spPr>
        <p:txBody>
          <a:bodyPr/>
          <a:lstStyle/>
          <a:p>
            <a:r>
              <a:rPr lang="en-GB">
                <a:latin typeface="Palatino"/>
              </a:rPr>
              <a:t>Why do we have memorials?</a:t>
            </a:r>
            <a:endParaRPr lang="en-US">
              <a:latin typeface="Palatino"/>
            </a:endParaRP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4697519"/>
            <a:ext cx="8494354" cy="1809686"/>
          </a:xfrm>
        </p:spPr>
        <p:txBody>
          <a:bodyPr vert="horz" lIns="0" tIns="0" rIns="0" bIns="0" rtlCol="0" anchor="t">
            <a:normAutofit/>
          </a:bodyPr>
          <a:lstStyle/>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BE0AFE38-7B97-567A-D54E-822762381387}"/>
              </a:ext>
            </a:extLst>
          </p:cNvPr>
          <p:cNvSpPr txBox="1"/>
          <p:nvPr/>
        </p:nvSpPr>
        <p:spPr>
          <a:xfrm>
            <a:off x="510890" y="2269645"/>
            <a:ext cx="808291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What different types of memorial can you think of? Make a list</a:t>
            </a:r>
            <a:endParaRPr lang="en-US" dirty="0">
              <a:cs typeface="Arial"/>
            </a:endParaRPr>
          </a:p>
          <a:p>
            <a:endParaRPr lang="en-GB" dirty="0">
              <a:cs typeface="Arial"/>
            </a:endParaRPr>
          </a:p>
          <a:p>
            <a:endParaRPr lang="en-GB" dirty="0">
              <a:cs typeface="Arial"/>
            </a:endParaRPr>
          </a:p>
          <a:p>
            <a:endParaRPr lang="en-GB" dirty="0">
              <a:cs typeface="Arial"/>
            </a:endParaRPr>
          </a:p>
          <a:p>
            <a:r>
              <a:rPr lang="en-GB" dirty="0">
                <a:cs typeface="Arial"/>
              </a:rPr>
              <a:t>Can you think of a memorial near where you live? </a:t>
            </a:r>
            <a:endParaRPr lang="en-US" dirty="0">
              <a:cs typeface="Arial"/>
            </a:endParaRPr>
          </a:p>
          <a:p>
            <a:pPr marL="285750" indent="-285750">
              <a:buFont typeface="Arial"/>
              <a:buChar char="•"/>
            </a:pPr>
            <a:r>
              <a:rPr lang="en-GB" dirty="0">
                <a:cs typeface="Arial"/>
              </a:rPr>
              <a:t>Who does it commemorate? </a:t>
            </a:r>
            <a:endParaRPr lang="en-US" dirty="0">
              <a:cs typeface="Arial"/>
            </a:endParaRPr>
          </a:p>
          <a:p>
            <a:pPr marL="285750" indent="-285750">
              <a:buFont typeface="Arial"/>
              <a:buChar char="•"/>
            </a:pPr>
            <a:r>
              <a:rPr lang="en-GB" dirty="0">
                <a:cs typeface="Arial"/>
              </a:rPr>
              <a:t>Describe the memorial- what is it made from? What does it look like?</a:t>
            </a:r>
            <a:endParaRPr lang="en-US" dirty="0">
              <a:cs typeface="Arial"/>
            </a:endParaRPr>
          </a:p>
          <a:p>
            <a:pPr marL="285750" indent="-285750">
              <a:buFont typeface="Arial"/>
              <a:buChar char="•"/>
            </a:pPr>
            <a:r>
              <a:rPr lang="en-GB" dirty="0">
                <a:cs typeface="Arial"/>
              </a:rPr>
              <a:t>Do you know why the memorial was placed in that location? </a:t>
            </a:r>
            <a:endParaRPr lang="en-US" dirty="0">
              <a:cs typeface="Arial"/>
            </a:endParaRPr>
          </a:p>
          <a:p>
            <a:pPr marL="285750" indent="-285750">
              <a:buFont typeface="Arial"/>
              <a:buChar char="•"/>
            </a:pPr>
            <a:r>
              <a:rPr lang="en-GB" dirty="0">
                <a:solidFill>
                  <a:srgbClr val="292C63"/>
                </a:solidFill>
                <a:cs typeface="Arial"/>
              </a:rPr>
              <a:t>Why was this memorial created? How do you think the design helps people to remember this person? </a:t>
            </a:r>
          </a:p>
          <a:p>
            <a:endParaRPr lang="en-GB" dirty="0">
              <a:solidFill>
                <a:srgbClr val="292C63"/>
              </a:solidFill>
              <a:latin typeface="Arial"/>
              <a:ea typeface="Calibri"/>
              <a:cs typeface="Arial"/>
            </a:endParaRPr>
          </a:p>
          <a:p>
            <a:pPr marL="285750" indent="-285750" algn="l">
              <a:buFont typeface="Arial"/>
              <a:buChar char="•"/>
            </a:pPr>
            <a:endParaRPr lang="en-GB" dirty="0">
              <a:solidFill>
                <a:srgbClr val="000000"/>
              </a:solidFill>
              <a:latin typeface="Arial"/>
              <a:ea typeface="Calibri"/>
              <a:cs typeface="Arial"/>
            </a:endParaRPr>
          </a:p>
          <a:p>
            <a:pPr marL="285750" indent="-285750">
              <a:buFont typeface="Arial"/>
              <a:buChar char="•"/>
            </a:pPr>
            <a:endParaRPr lang="en-GB" dirty="0">
              <a:solidFill>
                <a:srgbClr val="000000"/>
              </a:solidFill>
              <a:latin typeface="Calibri"/>
              <a:ea typeface="Calibri"/>
              <a:cs typeface="Calibri"/>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1222876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Memorials at Westminster Abbey</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9315" y="1905437"/>
            <a:ext cx="5235021" cy="4692756"/>
          </a:xfrm>
        </p:spPr>
        <p:txBody>
          <a:bodyPr vert="horz" lIns="0" tIns="0" rIns="0" bIns="0" rtlCol="0" anchor="t">
            <a:normAutofit/>
          </a:bodyPr>
          <a:lstStyle/>
          <a:p>
            <a:pPr>
              <a:spcAft>
                <a:spcPts val="0"/>
              </a:spcAft>
            </a:pPr>
            <a:r>
              <a:rPr lang="en-GB" sz="1800">
                <a:cs typeface="Arial"/>
              </a:rPr>
              <a:t>The memorials at Westminster Abbey come in many different shapes, sizes and materials. </a:t>
            </a:r>
            <a:endParaRPr lang="en-US" sz="1800">
              <a:cs typeface="Arial"/>
            </a:endParaRPr>
          </a:p>
          <a:p>
            <a:pPr>
              <a:spcAft>
                <a:spcPts val="0"/>
              </a:spcAft>
            </a:pPr>
            <a:r>
              <a:rPr lang="en-GB" sz="1800">
                <a:cs typeface="Arial"/>
              </a:rPr>
              <a:t>Some are located inside the building and some outside. </a:t>
            </a:r>
          </a:p>
          <a:p>
            <a:pPr>
              <a:spcAft>
                <a:spcPts val="0"/>
              </a:spcAft>
            </a:pPr>
            <a:r>
              <a:rPr lang="en-GB" sz="1800">
                <a:cs typeface="Arial"/>
              </a:rPr>
              <a:t>Some are made for</a:t>
            </a:r>
            <a:r>
              <a:rPr lang="en-GB" sz="1800" b="1">
                <a:cs typeface="Arial"/>
              </a:rPr>
              <a:t> individuals</a:t>
            </a:r>
            <a:r>
              <a:rPr lang="en-GB" sz="1800">
                <a:cs typeface="Arial"/>
              </a:rPr>
              <a:t>, and some are made for </a:t>
            </a:r>
            <a:r>
              <a:rPr lang="en-GB" sz="1800" b="1">
                <a:cs typeface="Arial"/>
              </a:rPr>
              <a:t>groups of people</a:t>
            </a:r>
            <a:r>
              <a:rPr lang="en-GB" sz="1800">
                <a:cs typeface="Arial"/>
              </a:rPr>
              <a:t>. </a:t>
            </a:r>
          </a:p>
          <a:p>
            <a:pPr>
              <a:spcAft>
                <a:spcPts val="0"/>
              </a:spcAft>
            </a:pPr>
            <a:endParaRPr lang="en-GB" sz="1800">
              <a:cs typeface="Arial"/>
            </a:endParaRPr>
          </a:p>
          <a:p>
            <a:pPr>
              <a:spcAft>
                <a:spcPts val="0"/>
              </a:spcAft>
            </a:pPr>
            <a:r>
              <a:rPr lang="en-GB" sz="1800">
                <a:cs typeface="Arial"/>
              </a:rPr>
              <a:t>In each case consider the following:</a:t>
            </a:r>
            <a:endParaRPr lang="en-US" sz="1800">
              <a:cs typeface="Arial"/>
            </a:endParaRPr>
          </a:p>
          <a:p>
            <a:pPr>
              <a:spcAft>
                <a:spcPts val="0"/>
              </a:spcAft>
            </a:pPr>
            <a:endParaRPr lang="en-GB" sz="1800">
              <a:cs typeface="Arial"/>
            </a:endParaRPr>
          </a:p>
          <a:p>
            <a:pPr marL="285750" indent="-285750">
              <a:spcAft>
                <a:spcPts val="0"/>
              </a:spcAft>
              <a:buFont typeface="Arial,Sans-Serif"/>
              <a:buChar char="•"/>
            </a:pPr>
            <a:r>
              <a:rPr lang="en-GB" sz="1800">
                <a:cs typeface="Arial"/>
              </a:rPr>
              <a:t>Describe the memorial</a:t>
            </a:r>
            <a:endParaRPr lang="en-US" sz="1800">
              <a:cs typeface="Arial"/>
            </a:endParaRPr>
          </a:p>
          <a:p>
            <a:pPr marL="285750" indent="-285750">
              <a:spcAft>
                <a:spcPts val="0"/>
              </a:spcAft>
              <a:buFont typeface="Arial,Sans-Serif"/>
              <a:buChar char="•"/>
            </a:pPr>
            <a:r>
              <a:rPr lang="en-GB" sz="1800">
                <a:cs typeface="Arial"/>
              </a:rPr>
              <a:t>Who is the memorial for?</a:t>
            </a:r>
          </a:p>
          <a:p>
            <a:pPr marL="285750" indent="-285750">
              <a:spcAft>
                <a:spcPts val="0"/>
              </a:spcAft>
              <a:buFont typeface="Arial,Sans-Serif"/>
              <a:buChar char="•"/>
            </a:pPr>
            <a:r>
              <a:rPr lang="en-GB" sz="1800">
                <a:cs typeface="Arial"/>
              </a:rPr>
              <a:t>Why might this design have been chosen?</a:t>
            </a:r>
            <a:endParaRPr lang="en-US" sz="1800">
              <a:cs typeface="Arial"/>
            </a:endParaRPr>
          </a:p>
          <a:p>
            <a:pPr marL="285750" indent="-285750">
              <a:spcAft>
                <a:spcPts val="0"/>
              </a:spcAft>
              <a:buFont typeface="Arial,Sans-Serif"/>
              <a:buChar char="•"/>
            </a:pPr>
            <a:r>
              <a:rPr lang="en-GB" sz="1800">
                <a:cs typeface="Arial"/>
              </a:rPr>
              <a:t>How important do you think this memorial is? </a:t>
            </a:r>
          </a:p>
          <a:p>
            <a:pPr marL="285750" indent="-285750">
              <a:spcAft>
                <a:spcPts val="0"/>
              </a:spcAft>
              <a:buFont typeface="Arial,Sans-Serif"/>
              <a:buChar char="•"/>
            </a:pPr>
            <a:r>
              <a:rPr lang="en-GB" sz="1800">
                <a:cs typeface="Arial"/>
              </a:rPr>
              <a:t>Does the memorial reflect the person/people being memorialised?</a:t>
            </a:r>
            <a:endParaRPr lang="en-GB"/>
          </a:p>
          <a:p>
            <a:endParaRPr lang="en-GB" sz="1800">
              <a:cs typeface="Arial"/>
            </a:endParaRPr>
          </a:p>
          <a:p>
            <a:pPr indent="0">
              <a:buNone/>
            </a:pPr>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p:txBody>
      </p:sp>
      <p:pic>
        <p:nvPicPr>
          <p:cNvPr id="2" name="Picture 1" descr="A large white building with a clock with Westminster Abbey in the background&#10;&#10;Description automatically generated">
            <a:extLst>
              <a:ext uri="{FF2B5EF4-FFF2-40B4-BE49-F238E27FC236}">
                <a16:creationId xmlns:a16="http://schemas.microsoft.com/office/drawing/2014/main" id="{FF7396F6-CE3D-3F20-2A57-306E3661D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3608" y="1903562"/>
            <a:ext cx="2796330" cy="4114800"/>
          </a:xfrm>
          <a:prstGeom prst="rect">
            <a:avLst/>
          </a:prstGeom>
        </p:spPr>
      </p:pic>
    </p:spTree>
    <p:extLst>
      <p:ext uri="{BB962C8B-B14F-4D97-AF65-F5344CB8AC3E}">
        <p14:creationId xmlns:p14="http://schemas.microsoft.com/office/powerpoint/2010/main" val="2759133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45738" y="1651739"/>
            <a:ext cx="3966744" cy="3336539"/>
          </a:xfrm>
        </p:spPr>
        <p:txBody>
          <a:bodyPr vert="horz" lIns="0" tIns="0" rIns="0" bIns="0" rtlCol="0" anchor="t">
            <a:normAutofit/>
          </a:bodyPr>
          <a:lstStyle/>
          <a:p>
            <a:pPr marL="285750" indent="-285750">
              <a:spcAft>
                <a:spcPts val="0"/>
              </a:spcAft>
              <a:buFont typeface="Arial,Sans-Serif"/>
              <a:buChar char="•"/>
            </a:pPr>
            <a:r>
              <a:rPr lang="en-GB" sz="1800">
                <a:cs typeface="Arial"/>
              </a:rPr>
              <a:t>Describe the memorial </a:t>
            </a:r>
            <a:endParaRPr lang="en-US" sz="1800">
              <a:cs typeface="Arial"/>
            </a:endParaRPr>
          </a:p>
          <a:p>
            <a:pPr marL="285750" indent="-285750">
              <a:spcAft>
                <a:spcPts val="0"/>
              </a:spcAft>
              <a:buFont typeface="Arial,Sans-Serif"/>
              <a:buChar char="•"/>
            </a:pPr>
            <a:r>
              <a:rPr lang="en-GB" sz="1800">
                <a:cs typeface="Arial"/>
              </a:rPr>
              <a:t>Who is the memorial for?</a:t>
            </a:r>
            <a:endParaRPr lang="en-US" sz="1800">
              <a:cs typeface="Arial"/>
            </a:endParaRPr>
          </a:p>
          <a:p>
            <a:pPr marL="285750" indent="-285750">
              <a:spcAft>
                <a:spcPts val="0"/>
              </a:spcAft>
              <a:buFont typeface="Arial,Sans-Serif"/>
              <a:buChar char="•"/>
            </a:pPr>
            <a:r>
              <a:rPr lang="en-GB" sz="1800">
                <a:cs typeface="Arial"/>
              </a:rPr>
              <a:t>Why might this design have been chosen?</a:t>
            </a:r>
            <a:endParaRPr lang="en-US" sz="1800">
              <a:cs typeface="Arial"/>
            </a:endParaRPr>
          </a:p>
          <a:p>
            <a:pPr marL="285750" indent="-285750">
              <a:spcAft>
                <a:spcPts val="0"/>
              </a:spcAft>
              <a:buFont typeface="Arial,Sans-Serif"/>
              <a:buChar char="•"/>
            </a:pPr>
            <a:r>
              <a:rPr lang="en-GB" sz="1800">
                <a:cs typeface="Arial"/>
              </a:rPr>
              <a:t>How important do you think this memorial is? </a:t>
            </a:r>
            <a:endParaRPr lang="en-US" sz="1800">
              <a:cs typeface="Arial"/>
            </a:endParaRPr>
          </a:p>
          <a:p>
            <a:pPr marL="285750" indent="-285750">
              <a:spcAft>
                <a:spcPts val="0"/>
              </a:spcAft>
              <a:buFont typeface="Arial,Sans-Serif"/>
              <a:buChar char="•"/>
            </a:pPr>
            <a:r>
              <a:rPr lang="en-GB" sz="1800">
                <a:cs typeface="Arial"/>
              </a:rPr>
              <a:t>Does the memorial reflect the person/people being memorialised?</a:t>
            </a:r>
            <a:endParaRPr lang="en-US"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p>
          <a:p>
            <a:endParaRPr lang="en-GB" sz="1800">
              <a:cs typeface="Arial"/>
            </a:endParaRPr>
          </a:p>
          <a:p>
            <a:endParaRPr lang="en-GB" sz="1800">
              <a:cs typeface="Arial"/>
            </a:endParaRPr>
          </a:p>
        </p:txBody>
      </p:sp>
      <p:pic>
        <p:nvPicPr>
          <p:cNvPr id="2" name="Picture 1" descr="A stained glass window in a church&#10;&#10;Description automatically generated">
            <a:extLst>
              <a:ext uri="{FF2B5EF4-FFF2-40B4-BE49-F238E27FC236}">
                <a16:creationId xmlns:a16="http://schemas.microsoft.com/office/drawing/2014/main" id="{3BE8F9FB-3CAC-048E-FB29-D867796CC3E8}"/>
              </a:ext>
            </a:extLst>
          </p:cNvPr>
          <p:cNvPicPr>
            <a:picLocks noChangeAspect="1"/>
          </p:cNvPicPr>
          <p:nvPr/>
        </p:nvPicPr>
        <p:blipFill>
          <a:blip r:embed="rId3"/>
          <a:stretch>
            <a:fillRect/>
          </a:stretch>
        </p:blipFill>
        <p:spPr>
          <a:xfrm>
            <a:off x="4719775" y="732686"/>
            <a:ext cx="3710497" cy="5914193"/>
          </a:xfrm>
          <a:prstGeom prst="rect">
            <a:avLst/>
          </a:prstGeom>
        </p:spPr>
      </p:pic>
      <p:pic>
        <p:nvPicPr>
          <p:cNvPr id="4" name="Picture 3" descr="A stained glass window with a person in a dress&#10;&#10;Description automatically generated">
            <a:extLst>
              <a:ext uri="{FF2B5EF4-FFF2-40B4-BE49-F238E27FC236}">
                <a16:creationId xmlns:a16="http://schemas.microsoft.com/office/drawing/2014/main" id="{433FB81E-7CF2-BB56-7DEE-1079E3046B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46992" y="3914404"/>
            <a:ext cx="1830095" cy="2735618"/>
          </a:xfrm>
          <a:prstGeom prst="rect">
            <a:avLst/>
          </a:prstGeom>
        </p:spPr>
      </p:pic>
      <p:sp>
        <p:nvSpPr>
          <p:cNvPr id="5" name="TextBox 4">
            <a:extLst>
              <a:ext uri="{FF2B5EF4-FFF2-40B4-BE49-F238E27FC236}">
                <a16:creationId xmlns:a16="http://schemas.microsoft.com/office/drawing/2014/main" id="{BDE5437E-8B7F-B8E2-0F17-2D72079B684C}"/>
              </a:ext>
            </a:extLst>
          </p:cNvPr>
          <p:cNvSpPr txBox="1"/>
          <p:nvPr/>
        </p:nvSpPr>
        <p:spPr>
          <a:xfrm>
            <a:off x="666228" y="932719"/>
            <a:ext cx="3314485" cy="3830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sp>
        <p:nvSpPr>
          <p:cNvPr id="8" name="TextBox 7">
            <a:extLst>
              <a:ext uri="{FF2B5EF4-FFF2-40B4-BE49-F238E27FC236}">
                <a16:creationId xmlns:a16="http://schemas.microsoft.com/office/drawing/2014/main" id="{65780D92-6021-5D1C-6819-1AC12FE66B88}"/>
              </a:ext>
            </a:extLst>
          </p:cNvPr>
          <p:cNvSpPr txBox="1"/>
          <p:nvPr/>
        </p:nvSpPr>
        <p:spPr>
          <a:xfrm>
            <a:off x="444367" y="988245"/>
            <a:ext cx="24639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latin typeface="Palatino"/>
                <a:cs typeface="Arial"/>
              </a:rPr>
              <a:t>Memorial 1</a:t>
            </a:r>
            <a:endParaRPr lang="en-GB" sz="2800" b="1">
              <a:latin typeface="Palatino"/>
            </a:endParaRPr>
          </a:p>
        </p:txBody>
      </p:sp>
    </p:spTree>
    <p:extLst>
      <p:ext uri="{BB962C8B-B14F-4D97-AF65-F5344CB8AC3E}">
        <p14:creationId xmlns:p14="http://schemas.microsoft.com/office/powerpoint/2010/main" val="1573368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501223" y="1818195"/>
            <a:ext cx="4410628" cy="3336539"/>
          </a:xfrm>
        </p:spPr>
        <p:txBody>
          <a:bodyPr vert="horz" lIns="0" tIns="0" rIns="0" bIns="0" rtlCol="0" anchor="t">
            <a:normAutofit/>
          </a:bodyPr>
          <a:lstStyle/>
          <a:p>
            <a:pPr marL="285750" indent="-285750">
              <a:spcAft>
                <a:spcPts val="0"/>
              </a:spcAft>
              <a:buFont typeface="Arial,Sans-Serif"/>
              <a:buChar char="•"/>
            </a:pPr>
            <a:r>
              <a:rPr lang="en-GB" sz="1800">
                <a:solidFill>
                  <a:srgbClr val="002060"/>
                </a:solidFill>
                <a:cs typeface="Arial"/>
              </a:rPr>
              <a:t>Describe the memorial </a:t>
            </a:r>
            <a:endParaRPr lang="en-US" sz="1800">
              <a:solidFill>
                <a:srgbClr val="002060"/>
              </a:solidFill>
              <a:cs typeface="Arial"/>
            </a:endParaRPr>
          </a:p>
          <a:p>
            <a:pPr marL="285750" indent="-285750">
              <a:spcAft>
                <a:spcPts val="0"/>
              </a:spcAft>
              <a:buFont typeface="Arial,Sans-Serif"/>
              <a:buChar char="•"/>
            </a:pPr>
            <a:r>
              <a:rPr lang="en-GB" sz="1800">
                <a:solidFill>
                  <a:srgbClr val="002060"/>
                </a:solidFill>
                <a:cs typeface="Arial"/>
              </a:rPr>
              <a:t>Who is the memorial for?</a:t>
            </a:r>
            <a:endParaRPr lang="en-US" sz="1800">
              <a:solidFill>
                <a:srgbClr val="002060"/>
              </a:solidFill>
              <a:cs typeface="Arial"/>
            </a:endParaRPr>
          </a:p>
          <a:p>
            <a:pPr marL="285750" indent="-285750">
              <a:spcAft>
                <a:spcPts val="0"/>
              </a:spcAft>
              <a:buFont typeface="Arial,Sans-Serif"/>
              <a:buChar char="•"/>
            </a:pPr>
            <a:r>
              <a:rPr lang="en-GB" sz="1800">
                <a:solidFill>
                  <a:srgbClr val="002060"/>
                </a:solidFill>
                <a:cs typeface="Arial"/>
              </a:rPr>
              <a:t>Why might this design have been chosen?</a:t>
            </a:r>
            <a:endParaRPr lang="en-US" sz="1800">
              <a:solidFill>
                <a:srgbClr val="002060"/>
              </a:solidFill>
              <a:cs typeface="Arial"/>
            </a:endParaRPr>
          </a:p>
          <a:p>
            <a:pPr marL="285750" indent="-285750">
              <a:spcAft>
                <a:spcPts val="0"/>
              </a:spcAft>
              <a:buFont typeface="Arial,Sans-Serif"/>
              <a:buChar char="•"/>
            </a:pPr>
            <a:r>
              <a:rPr lang="en-GB" sz="1800">
                <a:solidFill>
                  <a:srgbClr val="002060"/>
                </a:solidFill>
                <a:cs typeface="Arial"/>
              </a:rPr>
              <a:t>How important do you think this memorial is? </a:t>
            </a:r>
            <a:endParaRPr lang="en-US" sz="1800">
              <a:solidFill>
                <a:srgbClr val="002060"/>
              </a:solidFill>
              <a:cs typeface="Arial"/>
            </a:endParaRPr>
          </a:p>
          <a:p>
            <a:pPr marL="285750" indent="-285750">
              <a:spcAft>
                <a:spcPts val="0"/>
              </a:spcAft>
              <a:buFont typeface="Arial,Sans-Serif"/>
              <a:buChar char="•"/>
            </a:pPr>
            <a:r>
              <a:rPr lang="en-GB" sz="1800">
                <a:solidFill>
                  <a:srgbClr val="002060"/>
                </a:solidFill>
                <a:cs typeface="Arial"/>
              </a:rPr>
              <a:t>Does the memorial reflect the person/people being memorialised?</a:t>
            </a:r>
            <a:endParaRPr lang="en-US" sz="1800">
              <a:solidFill>
                <a:srgbClr val="002060"/>
              </a:solidFill>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p:txBody>
      </p:sp>
      <p:pic>
        <p:nvPicPr>
          <p:cNvPr id="2" name="Picture 1" descr="A statue of a person and a child&#10;&#10;Description automatically generated">
            <a:extLst>
              <a:ext uri="{FF2B5EF4-FFF2-40B4-BE49-F238E27FC236}">
                <a16:creationId xmlns:a16="http://schemas.microsoft.com/office/drawing/2014/main" id="{9AF9EFD9-F080-852E-E330-F5E4C5B0F840}"/>
              </a:ext>
            </a:extLst>
          </p:cNvPr>
          <p:cNvPicPr>
            <a:picLocks noChangeAspect="1"/>
          </p:cNvPicPr>
          <p:nvPr/>
        </p:nvPicPr>
        <p:blipFill>
          <a:blip r:embed="rId3"/>
          <a:stretch>
            <a:fillRect/>
          </a:stretch>
        </p:blipFill>
        <p:spPr>
          <a:xfrm>
            <a:off x="5411818" y="477360"/>
            <a:ext cx="2592742" cy="6025349"/>
          </a:xfrm>
          <a:prstGeom prst="rect">
            <a:avLst/>
          </a:prstGeom>
        </p:spPr>
      </p:pic>
      <p:sp>
        <p:nvSpPr>
          <p:cNvPr id="4" name="TextBox 3">
            <a:extLst>
              <a:ext uri="{FF2B5EF4-FFF2-40B4-BE49-F238E27FC236}">
                <a16:creationId xmlns:a16="http://schemas.microsoft.com/office/drawing/2014/main" id="{A77B8FC0-1C25-00F4-204C-55DDCDB58E24}"/>
              </a:ext>
            </a:extLst>
          </p:cNvPr>
          <p:cNvSpPr txBox="1"/>
          <p:nvPr/>
        </p:nvSpPr>
        <p:spPr>
          <a:xfrm>
            <a:off x="505330" y="988204"/>
            <a:ext cx="296471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latin typeface="Palatino"/>
                <a:cs typeface="Arial"/>
              </a:rPr>
              <a:t>Memorial 2</a:t>
            </a:r>
            <a:endParaRPr lang="en-GB" sz="2800" b="1">
              <a:latin typeface="Palatino"/>
            </a:endParaRPr>
          </a:p>
        </p:txBody>
      </p:sp>
    </p:spTree>
    <p:extLst>
      <p:ext uri="{BB962C8B-B14F-4D97-AF65-F5344CB8AC3E}">
        <p14:creationId xmlns:p14="http://schemas.microsoft.com/office/powerpoint/2010/main" val="2953486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67932" y="1807098"/>
            <a:ext cx="3633831" cy="3336539"/>
          </a:xfrm>
        </p:spPr>
        <p:txBody>
          <a:bodyPr vert="horz" lIns="0" tIns="0" rIns="0" bIns="0" rtlCol="0" anchor="t">
            <a:normAutofit/>
          </a:bodyPr>
          <a:lstStyle/>
          <a:p>
            <a:pPr marL="285750" indent="-285750">
              <a:spcAft>
                <a:spcPts val="0"/>
              </a:spcAft>
              <a:buFont typeface="Arial,Sans-Serif"/>
              <a:buChar char="•"/>
            </a:pPr>
            <a:r>
              <a:rPr lang="en-GB" sz="1800">
                <a:cs typeface="Arial"/>
              </a:rPr>
              <a:t>Describe the memorial </a:t>
            </a:r>
            <a:endParaRPr lang="en-US" sz="1800">
              <a:cs typeface="Arial"/>
            </a:endParaRPr>
          </a:p>
          <a:p>
            <a:pPr marL="285750" indent="-285750">
              <a:spcAft>
                <a:spcPts val="0"/>
              </a:spcAft>
              <a:buFont typeface="Arial,Sans-Serif"/>
              <a:buChar char="•"/>
            </a:pPr>
            <a:r>
              <a:rPr lang="en-GB" sz="1800">
                <a:cs typeface="Arial"/>
              </a:rPr>
              <a:t>Who is the memorial for?</a:t>
            </a:r>
            <a:endParaRPr lang="en-US" sz="1800">
              <a:cs typeface="Arial"/>
            </a:endParaRPr>
          </a:p>
          <a:p>
            <a:pPr marL="285750" indent="-285750">
              <a:spcAft>
                <a:spcPts val="0"/>
              </a:spcAft>
              <a:buFont typeface="Arial,Sans-Serif"/>
              <a:buChar char="•"/>
            </a:pPr>
            <a:r>
              <a:rPr lang="en-GB" sz="1800">
                <a:cs typeface="Arial"/>
              </a:rPr>
              <a:t>Why might this design have been chosen?</a:t>
            </a:r>
            <a:endParaRPr lang="en-US" sz="1800">
              <a:cs typeface="Arial"/>
            </a:endParaRPr>
          </a:p>
          <a:p>
            <a:pPr marL="285750" indent="-285750">
              <a:spcAft>
                <a:spcPts val="0"/>
              </a:spcAft>
              <a:buFont typeface="Arial,Sans-Serif"/>
              <a:buChar char="•"/>
            </a:pPr>
            <a:r>
              <a:rPr lang="en-GB" sz="1800">
                <a:cs typeface="Arial"/>
              </a:rPr>
              <a:t>How important do you think this memorial is? </a:t>
            </a:r>
            <a:endParaRPr lang="en-US" sz="1800">
              <a:cs typeface="Arial"/>
            </a:endParaRPr>
          </a:p>
          <a:p>
            <a:pPr marL="285750" indent="-285750">
              <a:spcAft>
                <a:spcPts val="0"/>
              </a:spcAft>
              <a:buFont typeface="Arial,Sans-Serif"/>
              <a:buChar char="•"/>
            </a:pPr>
            <a:r>
              <a:rPr lang="en-GB" sz="1800">
                <a:cs typeface="Arial"/>
              </a:rPr>
              <a:t>Does the memorial reflect the person/people being memorialised?</a:t>
            </a:r>
            <a:endParaRPr lang="en-US" sz="1800">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p:txBody>
      </p:sp>
      <p:pic>
        <p:nvPicPr>
          <p:cNvPr id="2" name="Picture 1">
            <a:extLst>
              <a:ext uri="{FF2B5EF4-FFF2-40B4-BE49-F238E27FC236}">
                <a16:creationId xmlns:a16="http://schemas.microsoft.com/office/drawing/2014/main" id="{7B5E305D-0316-779C-3C89-1115DAE288F0}"/>
              </a:ext>
            </a:extLst>
          </p:cNvPr>
          <p:cNvPicPr>
            <a:picLocks noChangeAspect="1"/>
          </p:cNvPicPr>
          <p:nvPr/>
        </p:nvPicPr>
        <p:blipFill>
          <a:blip r:embed="rId3"/>
          <a:stretch>
            <a:fillRect/>
          </a:stretch>
        </p:blipFill>
        <p:spPr>
          <a:xfrm>
            <a:off x="4156875" y="1320182"/>
            <a:ext cx="4669841" cy="3607294"/>
          </a:xfrm>
          <a:prstGeom prst="rect">
            <a:avLst/>
          </a:prstGeom>
        </p:spPr>
      </p:pic>
      <p:sp>
        <p:nvSpPr>
          <p:cNvPr id="4" name="TextBox 3">
            <a:extLst>
              <a:ext uri="{FF2B5EF4-FFF2-40B4-BE49-F238E27FC236}">
                <a16:creationId xmlns:a16="http://schemas.microsoft.com/office/drawing/2014/main" id="{815BD8AD-8C73-1445-C8D7-6954BE49E18A}"/>
              </a:ext>
            </a:extLst>
          </p:cNvPr>
          <p:cNvSpPr txBox="1"/>
          <p:nvPr/>
        </p:nvSpPr>
        <p:spPr>
          <a:xfrm>
            <a:off x="466399" y="1110272"/>
            <a:ext cx="323120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latin typeface="Palatino"/>
                <a:cs typeface="Arial"/>
              </a:rPr>
              <a:t>Memorial 3</a:t>
            </a:r>
            <a:endParaRPr lang="en-GB" sz="2800" b="1">
              <a:latin typeface="Palatino"/>
            </a:endParaRPr>
          </a:p>
        </p:txBody>
      </p:sp>
    </p:spTree>
    <p:extLst>
      <p:ext uri="{BB962C8B-B14F-4D97-AF65-F5344CB8AC3E}">
        <p14:creationId xmlns:p14="http://schemas.microsoft.com/office/powerpoint/2010/main" val="395244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Abolitionists memorialised at Westminster Abbey</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68185" y="1707225"/>
            <a:ext cx="6874181" cy="4779158"/>
          </a:xfrm>
        </p:spPr>
        <p:txBody>
          <a:bodyPr vert="horz" lIns="0" tIns="0" rIns="0" bIns="0" rtlCol="0" anchor="t">
            <a:normAutofit/>
          </a:bodyPr>
          <a:lstStyle/>
          <a:p>
            <a:pPr>
              <a:spcAft>
                <a:spcPts val="0"/>
              </a:spcAft>
            </a:pPr>
            <a:endParaRPr lang="en-GB" sz="1800">
              <a:solidFill>
                <a:srgbClr val="000000"/>
              </a:solidFill>
              <a:cs typeface="Arial"/>
            </a:endParaRPr>
          </a:p>
          <a:p>
            <a:pPr>
              <a:spcAft>
                <a:spcPts val="0"/>
              </a:spcAft>
            </a:pPr>
            <a:r>
              <a:rPr lang="en-GB" sz="1800">
                <a:cs typeface="Arial"/>
              </a:rPr>
              <a:t>Abolitionists such as</a:t>
            </a:r>
            <a:r>
              <a:rPr lang="en-GB" sz="1800" b="1">
                <a:cs typeface="Arial"/>
              </a:rPr>
              <a:t> William Wilberforce, Granville Sharpe </a:t>
            </a:r>
            <a:r>
              <a:rPr lang="en-GB" sz="1800">
                <a:cs typeface="Arial"/>
              </a:rPr>
              <a:t>and </a:t>
            </a:r>
            <a:r>
              <a:rPr lang="en-GB" sz="1800" b="1">
                <a:cs typeface="Arial"/>
              </a:rPr>
              <a:t>Olaudah Equiano </a:t>
            </a:r>
            <a:r>
              <a:rPr lang="en-GB" sz="1800">
                <a:cs typeface="Arial"/>
              </a:rPr>
              <a:t>have memorials at Westminster Abbey.</a:t>
            </a:r>
            <a:r>
              <a:rPr lang="en-GB" sz="1800" b="1">
                <a:cs typeface="Arial"/>
              </a:rPr>
              <a:t> </a:t>
            </a:r>
          </a:p>
          <a:p>
            <a:pPr>
              <a:spcAft>
                <a:spcPts val="0"/>
              </a:spcAft>
            </a:pPr>
            <a:endParaRPr lang="en-GB" sz="1800">
              <a:cs typeface="Arial"/>
            </a:endParaRPr>
          </a:p>
          <a:p>
            <a:pPr>
              <a:spcAft>
                <a:spcPts val="0"/>
              </a:spcAft>
            </a:pPr>
            <a:r>
              <a:rPr lang="en-GB" sz="1800">
                <a:cs typeface="Arial"/>
              </a:rPr>
              <a:t>At some point in the past, someone decided it was important to commemorate their contribution to the abolition movement. The decision on who to commemorate rests with the priest in charge of Westminster Abbey (the Dean). The Dean consults with a group of experts before making the final decision. People can petition the Dean and request a memorial. This can happen long after the person has died. </a:t>
            </a:r>
            <a:endParaRPr lang="en-GB">
              <a:cs typeface="Arial"/>
            </a:endParaRPr>
          </a:p>
          <a:p>
            <a:pPr>
              <a:spcAft>
                <a:spcPts val="0"/>
              </a:spcAft>
            </a:pPr>
            <a:endParaRPr lang="en-GB" sz="1800">
              <a:cs typeface="Arial"/>
            </a:endParaRPr>
          </a:p>
          <a:p>
            <a:pPr>
              <a:spcAft>
                <a:spcPts val="0"/>
              </a:spcAft>
            </a:pPr>
            <a:r>
              <a:rPr lang="en-GB" sz="1800">
                <a:cs typeface="Arial"/>
              </a:rPr>
              <a:t>The Abbey does not have memorials to every abolitionist there has ever been.</a:t>
            </a:r>
            <a:endParaRPr lang="en-US" sz="1800">
              <a:cs typeface="Arial"/>
            </a:endParaRPr>
          </a:p>
          <a:p>
            <a:pPr marL="285750" indent="-285750">
              <a:spcAft>
                <a:spcPts val="0"/>
              </a:spcAft>
              <a:buFont typeface="Arial,Sans-Serif"/>
              <a:buChar char="•"/>
            </a:pPr>
            <a:r>
              <a:rPr lang="en-GB" sz="1800">
                <a:cs typeface="Arial"/>
              </a:rPr>
              <a:t>Why do you think this might be? </a:t>
            </a:r>
            <a:endParaRPr lang="en-GB">
              <a:cs typeface="Arial"/>
            </a:endParaRPr>
          </a:p>
          <a:p>
            <a:endParaRPr lang="en-US">
              <a:cs typeface="Arial"/>
            </a:endParaRPr>
          </a:p>
          <a:p>
            <a:endParaRPr lang="en-GB" sz="1800">
              <a:cs typeface="Arial"/>
            </a:endParaRPr>
          </a:p>
          <a:p>
            <a:pPr marL="342900" indent="-342900">
              <a:buChar char="•"/>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statue of a person sitting in a chair&#10;&#10;Description automatically generated">
            <a:extLst>
              <a:ext uri="{FF2B5EF4-FFF2-40B4-BE49-F238E27FC236}">
                <a16:creationId xmlns:a16="http://schemas.microsoft.com/office/drawing/2014/main" id="{39533579-3F62-12EE-8E1C-BC6E24AC8C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0244" y="1708952"/>
            <a:ext cx="1219570" cy="1831020"/>
          </a:xfrm>
          <a:prstGeom prst="rect">
            <a:avLst/>
          </a:prstGeom>
        </p:spPr>
      </p:pic>
      <p:pic>
        <p:nvPicPr>
          <p:cNvPr id="4" name="Picture 3" descr="A plaque with a portrait of a person&#10;&#10;Description automatically generated">
            <a:extLst>
              <a:ext uri="{FF2B5EF4-FFF2-40B4-BE49-F238E27FC236}">
                <a16:creationId xmlns:a16="http://schemas.microsoft.com/office/drawing/2014/main" id="{BCA99618-8FAC-B3F6-0963-69DE4D8AF6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86095" y="3173766"/>
            <a:ext cx="1484791" cy="1853214"/>
          </a:xfrm>
          <a:prstGeom prst="rect">
            <a:avLst/>
          </a:prstGeom>
        </p:spPr>
      </p:pic>
      <p:pic>
        <p:nvPicPr>
          <p:cNvPr id="5" name="Picture 4" descr="A sign on a wall&#10;&#10;Description automatically generated">
            <a:extLst>
              <a:ext uri="{FF2B5EF4-FFF2-40B4-BE49-F238E27FC236}">
                <a16:creationId xmlns:a16="http://schemas.microsoft.com/office/drawing/2014/main" id="{9D7E593A-6859-94DE-C360-A7159AA02E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3212" y="4882995"/>
            <a:ext cx="1939587" cy="1286708"/>
          </a:xfrm>
          <a:prstGeom prst="rect">
            <a:avLst/>
          </a:prstGeom>
        </p:spPr>
      </p:pic>
    </p:spTree>
    <p:extLst>
      <p:ext uri="{BB962C8B-B14F-4D97-AF65-F5344CB8AC3E}">
        <p14:creationId xmlns:p14="http://schemas.microsoft.com/office/powerpoint/2010/main" val="61682375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2.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3.xml><?xml version="1.0" encoding="utf-8"?>
<ds:datastoreItem xmlns:ds="http://schemas.openxmlformats.org/officeDocument/2006/customXml" ds:itemID="{2A381DFD-62D6-4EF6-A29A-1BF65F8D9A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1475</Words>
  <Application>Microsoft Office PowerPoint</Application>
  <PresentationFormat>On-screen Show (4:3)</PresentationFormat>
  <Paragraphs>272</Paragraphs>
  <Slides>15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Arial,Sans-Serif</vt:lpstr>
      <vt:lpstr>Calibri</vt:lpstr>
      <vt:lpstr>Palatino</vt:lpstr>
      <vt:lpstr>Office Theme</vt:lpstr>
      <vt:lpstr>PowerPoint Presentation</vt:lpstr>
      <vt:lpstr>PowerPoint Presentation</vt:lpstr>
      <vt:lpstr>Westminster Abbey as a place of remembrance​</vt:lpstr>
      <vt:lpstr>Why do we have memorials?</vt:lpstr>
      <vt:lpstr>Memorials at Westminster Abbey</vt:lpstr>
      <vt:lpstr>PowerPoint Presentation</vt:lpstr>
      <vt:lpstr>PowerPoint Presentation</vt:lpstr>
      <vt:lpstr>PowerPoint Presentation</vt:lpstr>
      <vt:lpstr>Abolitionists memorialised at Westminster Abbey</vt:lpstr>
      <vt:lpstr>Abolitionists memorialised elsewhere</vt:lpstr>
      <vt:lpstr>PowerPoint Presentation</vt:lpstr>
      <vt:lpstr>Abolitionists memorialised elsewhere</vt:lpstr>
      <vt:lpstr>'Slavery', a poem by Hannah More</vt:lpstr>
      <vt:lpstr>Legacies of abolition</vt:lpstr>
      <vt:lpstr>Activity: Design a collective memorial for all abolitionists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cp:revision>
  <dcterms:created xsi:type="dcterms:W3CDTF">2019-02-11T11:01:41Z</dcterms:created>
  <dcterms:modified xsi:type="dcterms:W3CDTF">2024-06-14T09:53:48Z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ies>
</file>