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41" r:id="rId5"/>
    <p:sldId id="316" r:id="rId6"/>
    <p:sldId id="389" r:id="rId7"/>
    <p:sldId id="399" r:id="rId8"/>
    <p:sldId id="387" r:id="rId9"/>
    <p:sldId id="388" r:id="rId10"/>
    <p:sldId id="390" r:id="rId11"/>
    <p:sldId id="391" r:id="rId12"/>
    <p:sldId id="392" r:id="rId13"/>
    <p:sldId id="393" r:id="rId14"/>
    <p:sldId id="394" r:id="rId15"/>
    <p:sldId id="395" r:id="rId16"/>
    <p:sldId id="398" r:id="rId17"/>
    <p:sldId id="397" r:id="rId18"/>
    <p:sldId id="39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 id="2" name="Laura Arends" initials="LA" lastIdx="2" clrIdx="1">
    <p:extLst>
      <p:ext uri="{19B8F6BF-5375-455C-9EA6-DF929625EA0E}">
        <p15:presenceInfo xmlns:p15="http://schemas.microsoft.com/office/powerpoint/2012/main" userId="Laura Arends" providerId="None"/>
      </p:ext>
    </p:extLst>
  </p:cmAuthor>
  <p:cmAuthor id="3" name="Grazyna Richmond" initials="GR" lastIdx="1" clrIdx="2">
    <p:extLst>
      <p:ext uri="{19B8F6BF-5375-455C-9EA6-DF929625EA0E}">
        <p15:presenceInfo xmlns:p15="http://schemas.microsoft.com/office/powerpoint/2012/main" userId="Grazyna Richmond" providerId="None"/>
      </p:ext>
    </p:extLst>
  </p:cmAuthor>
  <p:cmAuthor id="4" name="Sian Shaw" initials="SS" lastIdx="5" clrIdx="3">
    <p:extLst>
      <p:ext uri="{19B8F6BF-5375-455C-9EA6-DF929625EA0E}">
        <p15:presenceInfo xmlns:p15="http://schemas.microsoft.com/office/powerpoint/2012/main" userId="S-1-5-21-1719820890-308836166-311576647-5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6E73"/>
    <a:srgbClr val="000000"/>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AD6E5-7096-B4DE-5B02-15F1592C4254}" v="72" dt="2021-12-03T13:16:37.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54667" autoAdjust="0"/>
  </p:normalViewPr>
  <p:slideViewPr>
    <p:cSldViewPr snapToGrid="0">
      <p:cViewPr varScale="1">
        <p:scale>
          <a:sx n="62" d="100"/>
          <a:sy n="62" d="100"/>
        </p:scale>
        <p:origin x="305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 Cash" userId="S::lou.cash@westminster-abbey.org::86be4a58-c22e-4e67-b9c9-cb87f0968146" providerId="AD" clId="Web-{94EAD6E5-7096-B4DE-5B02-15F1592C4254}"/>
    <pc:docChg chg="modSld sldOrd">
      <pc:chgData name="Lou Cash" userId="S::lou.cash@westminster-abbey.org::86be4a58-c22e-4e67-b9c9-cb87f0968146" providerId="AD" clId="Web-{94EAD6E5-7096-B4DE-5B02-15F1592C4254}" dt="2021-12-03T13:16:37.238" v="39" actId="20577"/>
      <pc:docMkLst>
        <pc:docMk/>
      </pc:docMkLst>
      <pc:sldChg chg="modSp ord">
        <pc:chgData name="Lou Cash" userId="S::lou.cash@westminster-abbey.org::86be4a58-c22e-4e67-b9c9-cb87f0968146" providerId="AD" clId="Web-{94EAD6E5-7096-B4DE-5B02-15F1592C4254}" dt="2021-12-03T13:16:37.238" v="39" actId="20577"/>
        <pc:sldMkLst>
          <pc:docMk/>
          <pc:sldMk cId="927207849" sldId="316"/>
        </pc:sldMkLst>
        <pc:spChg chg="mod">
          <ac:chgData name="Lou Cash" userId="S::lou.cash@westminster-abbey.org::86be4a58-c22e-4e67-b9c9-cb87f0968146" providerId="AD" clId="Web-{94EAD6E5-7096-B4DE-5B02-15F1592C4254}" dt="2021-12-03T13:16:37.238" v="39" actId="20577"/>
          <ac:spMkLst>
            <pc:docMk/>
            <pc:sldMk cId="927207849" sldId="316"/>
            <ac:spMk id="11" creationId="{9DC6E8CD-F385-1742-8A3A-93E1A6C062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03/12/2021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using candle light </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9</a:t>
            </a:fld>
            <a:endParaRPr lang="en-GB"/>
          </a:p>
        </p:txBody>
      </p:sp>
    </p:spTree>
    <p:extLst>
      <p:ext uri="{BB962C8B-B14F-4D97-AF65-F5344CB8AC3E}">
        <p14:creationId xmlns:p14="http://schemas.microsoft.com/office/powerpoint/2010/main" val="399786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Choir of Westminster Abbey</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10</a:t>
            </a:fld>
            <a:endParaRPr lang="en-GB"/>
          </a:p>
        </p:txBody>
      </p:sp>
    </p:spTree>
    <p:extLst>
      <p:ext uri="{BB962C8B-B14F-4D97-AF65-F5344CB8AC3E}">
        <p14:creationId xmlns:p14="http://schemas.microsoft.com/office/powerpoint/2010/main" val="956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Music manuscript </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11</a:t>
            </a:fld>
            <a:endParaRPr lang="en-GB"/>
          </a:p>
        </p:txBody>
      </p:sp>
    </p:spTree>
    <p:extLst>
      <p:ext uri="{BB962C8B-B14F-4D97-AF65-F5344CB8AC3E}">
        <p14:creationId xmlns:p14="http://schemas.microsoft.com/office/powerpoint/2010/main" val="2088496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 within organ loft</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12</a:t>
            </a:fld>
            <a:endParaRPr lang="en-GB"/>
          </a:p>
        </p:txBody>
      </p:sp>
    </p:spTree>
    <p:extLst>
      <p:ext uri="{BB962C8B-B14F-4D97-AF65-F5344CB8AC3E}">
        <p14:creationId xmlns:p14="http://schemas.microsoft.com/office/powerpoint/2010/main" val="941714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Choir of Westminster Abbey</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13</a:t>
            </a:fld>
            <a:endParaRPr lang="en-GB"/>
          </a:p>
        </p:txBody>
      </p:sp>
    </p:spTree>
    <p:extLst>
      <p:ext uri="{BB962C8B-B14F-4D97-AF65-F5344CB8AC3E}">
        <p14:creationId xmlns:p14="http://schemas.microsoft.com/office/powerpoint/2010/main" val="236948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Choir of Westminster Abbey</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14</a:t>
            </a:fld>
            <a:endParaRPr lang="en-GB"/>
          </a:p>
        </p:txBody>
      </p:sp>
    </p:spTree>
    <p:extLst>
      <p:ext uri="{BB962C8B-B14F-4D97-AF65-F5344CB8AC3E}">
        <p14:creationId xmlns:p14="http://schemas.microsoft.com/office/powerpoint/2010/main" val="220131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©2021 Dean</a:t>
            </a:r>
            <a:r>
              <a:rPr lang="en-US" baseline="0" dirty="0"/>
              <a:t> &amp; Chapter of Westminster</a:t>
            </a:r>
            <a:endParaRPr lang="en-GB" dirty="0"/>
          </a:p>
          <a:p>
            <a:endParaRPr lang="en-GB" dirty="0"/>
          </a:p>
        </p:txBody>
      </p:sp>
      <p:sp>
        <p:nvSpPr>
          <p:cNvPr id="4" name="Slide Number Placeholder 3"/>
          <p:cNvSpPr>
            <a:spLocks noGrp="1"/>
          </p:cNvSpPr>
          <p:nvPr>
            <p:ph type="sldNum" sz="quarter" idx="10"/>
          </p:nvPr>
        </p:nvSpPr>
        <p:spPr/>
        <p:txBody>
          <a:bodyPr/>
          <a:lstStyle/>
          <a:p>
            <a:fld id="{5C249C6D-FBAB-4560-AF80-E37FDE38022A}" type="slidenum">
              <a:rPr lang="en-GB" smtClean="0"/>
              <a:t>15</a:t>
            </a:fld>
            <a:endParaRPr lang="en-GB"/>
          </a:p>
        </p:txBody>
      </p:sp>
    </p:spTree>
    <p:extLst>
      <p:ext uri="{BB962C8B-B14F-4D97-AF65-F5344CB8AC3E}">
        <p14:creationId xmlns:p14="http://schemas.microsoft.com/office/powerpoint/2010/main" val="373283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2</a:t>
            </a:fld>
            <a:endParaRPr lang="en-GB"/>
          </a:p>
        </p:txBody>
      </p:sp>
    </p:spTree>
    <p:extLst>
      <p:ext uri="{BB962C8B-B14F-4D97-AF65-F5344CB8AC3E}">
        <p14:creationId xmlns:p14="http://schemas.microsoft.com/office/powerpoint/2010/main" val="49060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of a service, focusing on the Quire </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3</a:t>
            </a:fld>
            <a:endParaRPr lang="en-GB"/>
          </a:p>
        </p:txBody>
      </p:sp>
    </p:spTree>
    <p:extLst>
      <p:ext uri="{BB962C8B-B14F-4D97-AF65-F5344CB8AC3E}">
        <p14:creationId xmlns:p14="http://schemas.microsoft.com/office/powerpoint/2010/main" val="123010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Congregation during a service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4</a:t>
            </a:fld>
            <a:endParaRPr lang="en-GB"/>
          </a:p>
        </p:txBody>
      </p:sp>
    </p:spTree>
    <p:extLst>
      <p:ext uri="{BB962C8B-B14F-4D97-AF65-F5344CB8AC3E}">
        <p14:creationId xmlns:p14="http://schemas.microsoft.com/office/powerpoint/2010/main" val="238631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Close-up of bells within Westminster Abbey</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5</a:t>
            </a:fld>
            <a:endParaRPr lang="en-GB"/>
          </a:p>
        </p:txBody>
      </p:sp>
    </p:spTree>
    <p:extLst>
      <p:ext uri="{BB962C8B-B14F-4D97-AF65-F5344CB8AC3E}">
        <p14:creationId xmlns:p14="http://schemas.microsoft.com/office/powerpoint/2010/main" val="327575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Congregation during a service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6</a:t>
            </a:fld>
            <a:endParaRPr lang="en-GB"/>
          </a:p>
        </p:txBody>
      </p:sp>
    </p:spTree>
    <p:extLst>
      <p:ext uri="{BB962C8B-B14F-4D97-AF65-F5344CB8AC3E}">
        <p14:creationId xmlns:p14="http://schemas.microsoft.com/office/powerpoint/2010/main" val="67374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Hands praying</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7</a:t>
            </a:fld>
            <a:endParaRPr lang="en-GB"/>
          </a:p>
        </p:txBody>
      </p:sp>
    </p:spTree>
    <p:extLst>
      <p:ext uri="{BB962C8B-B14F-4D97-AF65-F5344CB8AC3E}">
        <p14:creationId xmlns:p14="http://schemas.microsoft.com/office/powerpoint/2010/main" val="47105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Very Reverend Dr David Hoyle</a:t>
            </a:r>
          </a:p>
          <a:p>
            <a:endParaRPr lang="en-US" dirty="0"/>
          </a:p>
          <a:p>
            <a:r>
              <a:rPr lang="en-US" dirty="0"/>
              <a:t>Image:</a:t>
            </a:r>
          </a:p>
          <a:p>
            <a:r>
              <a:rPr lang="en-US" baseline="0" dirty="0">
                <a:cs typeface="Calibri"/>
              </a:rPr>
              <a:t>©</a:t>
            </a:r>
            <a:r>
              <a:rPr lang="en-US" dirty="0"/>
              <a:t>2021 Dean</a:t>
            </a:r>
            <a:r>
              <a:rPr lang="en-US" baseline="0" dirty="0"/>
              <a:t> &amp; Chapter of Westminster </a:t>
            </a:r>
            <a:r>
              <a:rPr lang="en-US" baseline="0" dirty="0">
                <a:cs typeface="Calibri"/>
              </a:rPr>
              <a:t> </a:t>
            </a:r>
          </a:p>
          <a:p>
            <a:endParaRPr lang="en-US" baseline="0" dirty="0">
              <a:cs typeface="Calibri"/>
            </a:endParaRPr>
          </a:p>
          <a:p>
            <a:r>
              <a:rPr lang="en-US" sz="1200" kern="1200" dirty="0">
                <a:solidFill>
                  <a:schemeClr val="tx1"/>
                </a:solidFill>
                <a:effectLst/>
                <a:latin typeface="+mn-lt"/>
                <a:ea typeface="+mn-ea"/>
                <a:cs typeface="+mn-cs"/>
              </a:rPr>
              <a:t>Please be aware that these images are for educational use only in the classroom and should not be reproduced online. </a:t>
            </a:r>
            <a:endParaRPr lang="en-GB" dirty="0"/>
          </a:p>
          <a:p>
            <a:endParaRPr lang="en-GB" dirty="0"/>
          </a:p>
        </p:txBody>
      </p:sp>
      <p:sp>
        <p:nvSpPr>
          <p:cNvPr id="4" name="Slide Number Placeholder 3"/>
          <p:cNvSpPr>
            <a:spLocks noGrp="1"/>
          </p:cNvSpPr>
          <p:nvPr>
            <p:ph type="sldNum" sz="quarter" idx="5"/>
          </p:nvPr>
        </p:nvSpPr>
        <p:spPr/>
        <p:txBody>
          <a:bodyPr/>
          <a:lstStyle/>
          <a:p>
            <a:fld id="{5C249C6D-FBAB-4560-AF80-E37FDE38022A}" type="slidenum">
              <a:rPr lang="en-GB" smtClean="0"/>
              <a:t>8</a:t>
            </a:fld>
            <a:endParaRPr lang="en-GB"/>
          </a:p>
        </p:txBody>
      </p:sp>
    </p:spTree>
    <p:extLst>
      <p:ext uri="{BB962C8B-B14F-4D97-AF65-F5344CB8AC3E}">
        <p14:creationId xmlns:p14="http://schemas.microsoft.com/office/powerpoint/2010/main" val="3727733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dirty="0"/>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 goes here</a:t>
            </a:r>
          </a:p>
          <a:p>
            <a:r>
              <a:rPr lang="en-US" dirty="0"/>
              <a:t>Date </a:t>
            </a:r>
          </a:p>
        </p:txBody>
      </p:sp>
      <p:sp>
        <p:nvSpPr>
          <p:cNvPr id="5" name="Footer Placeholder 4"/>
          <p:cNvSpPr>
            <a:spLocks noGrp="1"/>
          </p:cNvSpPr>
          <p:nvPr>
            <p:ph type="ftr" sz="quarter" idx="11"/>
          </p:nvPr>
        </p:nvSpPr>
        <p:spPr/>
        <p:txBody>
          <a:bodyPr/>
          <a:lstStyle/>
          <a:p>
            <a:r>
              <a:rPr lang="en-GB" dirty="0"/>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dirty="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dirty="0"/>
              <a:t>Click to add subheading</a:t>
            </a:r>
            <a:endParaRPr lang="en-GB" dirty="0"/>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dirty="0"/>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dirty="0"/>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dirty="0"/>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dirty="0"/>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dirty="0"/>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dirty="0"/>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dirty="0"/>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dirty="0"/>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dirty="0"/>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dirty="0"/>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dirty="0"/>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dirty="0"/>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dirty="0"/>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dirty="0"/>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dirty="0"/>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dirty="0"/>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dirty="0"/>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dirty="0"/>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dirty="0"/>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dirty="0"/>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dirty="0"/>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dirty="0"/>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dirty="0"/>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dirty="0"/>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dirty="0"/>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dirty="0"/>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dirty="0"/>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dirty="0"/>
              <a:t>Thank you.</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dirty="0"/>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dirty="0"/>
              <a:t>Facebook</a:t>
            </a:r>
          </a:p>
          <a:p>
            <a:pPr lvl="0"/>
            <a:r>
              <a:rPr lang="en-US" dirty="0"/>
              <a:t>Twitter</a:t>
            </a:r>
          </a:p>
          <a:p>
            <a:pPr lvl="0"/>
            <a:r>
              <a:rPr lang="en-US" dirty="0"/>
              <a:t>Insta</a:t>
            </a:r>
          </a:p>
          <a:p>
            <a:pPr lvl="0"/>
            <a:r>
              <a:rPr lang="en-US" dirty="0"/>
              <a:t>YouTube</a:t>
            </a:r>
          </a:p>
          <a:p>
            <a:pPr lvl="0"/>
            <a:r>
              <a:rPr lang="en-US" dirty="0"/>
              <a:t>Tumbler</a:t>
            </a:r>
          </a:p>
          <a:p>
            <a:pPr lvl="0"/>
            <a:r>
              <a:rPr lang="en-US" dirty="0"/>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dirty="0"/>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dirty="0"/>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0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dirty="0"/>
              <a:t>Main divider heading.</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dirty="0"/>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a:t>©2019 Dean and Chapter of Westminster</a:t>
            </a:r>
            <a:endParaRPr lang="en-GB" dirty="0"/>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dirty="0"/>
          </a:p>
        </p:txBody>
      </p:sp>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dirty="0"/>
          </a:p>
        </p:txBody>
      </p:sp>
      <p:sp>
        <p:nvSpPr>
          <p:cNvPr id="5" name="Footer Placeholder 4"/>
          <p:cNvSpPr>
            <a:spLocks noGrp="1"/>
          </p:cNvSpPr>
          <p:nvPr>
            <p:ph type="ftr" sz="quarter" idx="11"/>
          </p:nvPr>
        </p:nvSpPr>
        <p:spPr/>
        <p:txBody>
          <a:bodyPr/>
          <a:lstStyle/>
          <a:p>
            <a:r>
              <a:rPr lang="en-GB"/>
              <a:t>©2019 Dean and Chapter of Westminster</a:t>
            </a:r>
            <a:endParaRPr lang="en-GB" dirty="0"/>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dirty="0"/>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endParaRPr lang="en-GB" dirty="0"/>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dirty="0"/>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77" r:id="rId15"/>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forms.office.com/r/yVUPQS6zG7"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dirty="0">
                <a:solidFill>
                  <a:schemeClr val="bg1"/>
                </a:solidFill>
              </a:rPr>
              <a:t>©2020 Dean and Chapter of Westminster</a:t>
            </a:r>
          </a:p>
        </p:txBody>
      </p:sp>
      <p:sp>
        <p:nvSpPr>
          <p:cNvPr id="10" name="TextBox 9">
            <a:extLst>
              <a:ext uri="{FF2B5EF4-FFF2-40B4-BE49-F238E27FC236}">
                <a16:creationId xmlns:a16="http://schemas.microsoft.com/office/drawing/2014/main" id="{316FD688-13FB-437C-8BAA-7111045308C6}"/>
              </a:ext>
            </a:extLst>
          </p:cNvPr>
          <p:cNvSpPr txBox="1"/>
          <p:nvPr/>
        </p:nvSpPr>
        <p:spPr>
          <a:xfrm>
            <a:off x="5276254" y="1423135"/>
            <a:ext cx="3378338" cy="1477328"/>
          </a:xfrm>
          <a:prstGeom prst="rect">
            <a:avLst/>
          </a:prstGeom>
          <a:noFill/>
        </p:spPr>
        <p:txBody>
          <a:bodyPr wrap="square" rtlCol="0">
            <a:spAutoFit/>
          </a:bodyPr>
          <a:lstStyle/>
          <a:p>
            <a:r>
              <a:rPr lang="en-GB" sz="3000" b="1" dirty="0">
                <a:solidFill>
                  <a:schemeClr val="bg1"/>
                </a:solidFill>
                <a:latin typeface="+mj-lt"/>
              </a:rPr>
              <a:t>What happens during a church service?</a:t>
            </a:r>
          </a:p>
        </p:txBody>
      </p:sp>
    </p:spTree>
    <p:extLst>
      <p:ext uri="{BB962C8B-B14F-4D97-AF65-F5344CB8AC3E}">
        <p14:creationId xmlns:p14="http://schemas.microsoft.com/office/powerpoint/2010/main" val="421350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a:extLst>
              <a:ext uri="{FF2B5EF4-FFF2-40B4-BE49-F238E27FC236}">
                <a16:creationId xmlns:a16="http://schemas.microsoft.com/office/drawing/2014/main" id="{DF16B8F0-A18D-4B6F-910B-BC5646246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1373222"/>
            <a:ext cx="7658100" cy="5105400"/>
          </a:xfrm>
          <a:prstGeom prst="rect">
            <a:avLst/>
          </a:prstGeom>
        </p:spPr>
      </p:pic>
    </p:spTree>
    <p:extLst>
      <p:ext uri="{BB962C8B-B14F-4D97-AF65-F5344CB8AC3E}">
        <p14:creationId xmlns:p14="http://schemas.microsoft.com/office/powerpoint/2010/main" val="86603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a:extLst>
              <a:ext uri="{FF2B5EF4-FFF2-40B4-BE49-F238E27FC236}">
                <a16:creationId xmlns:a16="http://schemas.microsoft.com/office/drawing/2014/main" id="{2E22335B-6A5C-48A8-B3CD-5B76AFEE2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66" y="1200691"/>
            <a:ext cx="7808068" cy="5211885"/>
          </a:xfrm>
          <a:prstGeom prst="rect">
            <a:avLst/>
          </a:prstGeom>
        </p:spPr>
      </p:pic>
    </p:spTree>
    <p:extLst>
      <p:ext uri="{BB962C8B-B14F-4D97-AF65-F5344CB8AC3E}">
        <p14:creationId xmlns:p14="http://schemas.microsoft.com/office/powerpoint/2010/main" val="412590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a:extLst>
              <a:ext uri="{FF2B5EF4-FFF2-40B4-BE49-F238E27FC236}">
                <a16:creationId xmlns:a16="http://schemas.microsoft.com/office/drawing/2014/main" id="{75616D53-BC95-4A96-9DDE-2DF4A8A18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69" y="1175426"/>
            <a:ext cx="8269727" cy="5513151"/>
          </a:xfrm>
          <a:prstGeom prst="rect">
            <a:avLst/>
          </a:prstGeom>
        </p:spPr>
      </p:pic>
    </p:spTree>
    <p:extLst>
      <p:ext uri="{BB962C8B-B14F-4D97-AF65-F5344CB8AC3E}">
        <p14:creationId xmlns:p14="http://schemas.microsoft.com/office/powerpoint/2010/main" val="1875582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8FD86675-E704-4C0F-81AB-CA35F79E5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76" y="1187337"/>
            <a:ext cx="8035047" cy="5356698"/>
          </a:xfrm>
          <a:prstGeom prst="rect">
            <a:avLst/>
          </a:prstGeom>
        </p:spPr>
      </p:pic>
    </p:spTree>
    <p:extLst>
      <p:ext uri="{BB962C8B-B14F-4D97-AF65-F5344CB8AC3E}">
        <p14:creationId xmlns:p14="http://schemas.microsoft.com/office/powerpoint/2010/main" val="35419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F5A6B117-A666-4C5E-A240-9B411470C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71" y="1237033"/>
            <a:ext cx="8035046" cy="5356697"/>
          </a:xfrm>
          <a:prstGeom prst="rect">
            <a:avLst/>
          </a:prstGeom>
        </p:spPr>
      </p:pic>
    </p:spTree>
    <p:extLst>
      <p:ext uri="{BB962C8B-B14F-4D97-AF65-F5344CB8AC3E}">
        <p14:creationId xmlns:p14="http://schemas.microsoft.com/office/powerpoint/2010/main" val="94959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0C80D0DB-7BC6-4132-8D0F-098C46763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5" y="1194816"/>
            <a:ext cx="7885889" cy="5244116"/>
          </a:xfrm>
          <a:prstGeom prst="rect">
            <a:avLst/>
          </a:prstGeom>
        </p:spPr>
      </p:pic>
    </p:spTree>
    <p:extLst>
      <p:ext uri="{BB962C8B-B14F-4D97-AF65-F5344CB8AC3E}">
        <p14:creationId xmlns:p14="http://schemas.microsoft.com/office/powerpoint/2010/main" val="419625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dirty="0">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2</a:t>
            </a:fld>
            <a:endParaRPr lang="en-GB" sz="700">
              <a:solidFill>
                <a:schemeClr val="bg1"/>
              </a:solidFill>
            </a:endParaRPr>
          </a:p>
        </p:txBody>
      </p:sp>
      <p:sp>
        <p:nvSpPr>
          <p:cNvPr id="11" name="Content Placeholder 2">
            <a:extLst>
              <a:ext uri="{FF2B5EF4-FFF2-40B4-BE49-F238E27FC236}">
                <a16:creationId xmlns:a16="http://schemas.microsoft.com/office/drawing/2014/main" id="{9DC6E8CD-F385-1742-8A3A-93E1A6C062FE}"/>
              </a:ext>
            </a:extLst>
          </p:cNvPr>
          <p:cNvSpPr txBox="1">
            <a:spLocks/>
          </p:cNvSpPr>
          <p:nvPr/>
        </p:nvSpPr>
        <p:spPr>
          <a:xfrm>
            <a:off x="584791" y="1311518"/>
            <a:ext cx="4912241" cy="2323713"/>
          </a:xfrm>
          <a:prstGeom prst="rect">
            <a:avLst/>
          </a:prstGeom>
          <a:solidFill>
            <a:schemeClr val="accent1"/>
          </a:solidFill>
        </p:spPr>
        <p:txBody>
          <a:bodyPr wrap="square" lIns="0" tIns="0" rIns="0" bIns="0" anchor="t">
            <a:sp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solidFill>
                  <a:schemeClr val="bg1"/>
                </a:solidFill>
                <a:latin typeface="+mj-lt"/>
              </a:rPr>
              <a:t>Information for teachers </a:t>
            </a:r>
            <a:endParaRPr lang="en-GB" dirty="0">
              <a:solidFill>
                <a:schemeClr val="bg1"/>
              </a:solidFill>
            </a:endParaRPr>
          </a:p>
          <a:p>
            <a:pPr algn="just"/>
            <a:r>
              <a:rPr lang="en-GB" dirty="0">
                <a:solidFill>
                  <a:schemeClr val="bg1"/>
                </a:solidFill>
                <a:ea typeface="+mn-lt"/>
                <a:cs typeface="+mn-lt"/>
              </a:rPr>
              <a:t>Thank you for downloading this resource. We hope that it will be a useful teaching tool in your classroom. </a:t>
            </a:r>
          </a:p>
          <a:p>
            <a:pPr algn="just"/>
            <a:r>
              <a:rPr lang="en-GB" dirty="0">
                <a:solidFill>
                  <a:schemeClr val="bg1"/>
                </a:solidFill>
                <a:ea typeface="+mn-lt"/>
                <a:cs typeface="+mn-lt"/>
              </a:rPr>
              <a:t>As we continue to grow our free catalogue of teaching resources, we’d really appreciate a few minutes of your time to let us know what you liked and what could be improved. Please complete this </a:t>
            </a:r>
            <a:r>
              <a:rPr lang="en-GB" u="sng" dirty="0">
                <a:solidFill>
                  <a:schemeClr val="bg1"/>
                </a:solidFill>
                <a:ea typeface="+mn-lt"/>
                <a:cs typeface="+mn-lt"/>
                <a:hlinkClick r:id="rId5">
                  <a:extLst>
                    <a:ext uri="{A12FA001-AC4F-418D-AE19-62706E023703}">
                      <ahyp:hlinkClr xmlns:ahyp="http://schemas.microsoft.com/office/drawing/2018/hyperlinkcolor" val="tx"/>
                    </a:ext>
                  </a:extLst>
                </a:hlinkClick>
              </a:rPr>
              <a:t>five-question survey</a:t>
            </a:r>
            <a:r>
              <a:rPr lang="en-GB" dirty="0">
                <a:solidFill>
                  <a:schemeClr val="bg1"/>
                </a:solidFill>
                <a:ea typeface="+mn-lt"/>
                <a:cs typeface="+mn-lt"/>
              </a:rPr>
              <a:t>. </a:t>
            </a:r>
          </a:p>
          <a:p>
            <a:endParaRPr lang="en-GB" dirty="0">
              <a:solidFill>
                <a:schemeClr val="bg1"/>
              </a:solidFill>
              <a:cs typeface="Arial"/>
            </a:endParaRPr>
          </a:p>
        </p:txBody>
      </p:sp>
    </p:spTree>
    <p:extLst>
      <p:ext uri="{BB962C8B-B14F-4D97-AF65-F5344CB8AC3E}">
        <p14:creationId xmlns:p14="http://schemas.microsoft.com/office/powerpoint/2010/main" val="92720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sp>
        <p:nvSpPr>
          <p:cNvPr id="2" name="Rectangle 1">
            <a:extLst>
              <a:ext uri="{FF2B5EF4-FFF2-40B4-BE49-F238E27FC236}">
                <a16:creationId xmlns:a16="http://schemas.microsoft.com/office/drawing/2014/main" id="{C24D6F39-5148-4E00-8717-9BAC7CB3BE9F}"/>
              </a:ext>
            </a:extLst>
          </p:cNvPr>
          <p:cNvSpPr/>
          <p:nvPr/>
        </p:nvSpPr>
        <p:spPr>
          <a:xfrm>
            <a:off x="155158" y="1187110"/>
            <a:ext cx="8988842" cy="5314212"/>
          </a:xfrm>
          <a:prstGeom prst="rect">
            <a:avLst/>
          </a:prstGeom>
        </p:spPr>
        <p:txBody>
          <a:bodyPr wrap="squar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Today, we’re thinking about times when people gather together to all do the same thing. Can you think of a time when you do this? Perhaps its in your classroom, when you sit together and listen to a story? Perhaps its during an assembly when you might sing songs? How do you feel when you do something in a group? </a:t>
            </a:r>
          </a:p>
          <a:p>
            <a:pPr>
              <a:lnSpc>
                <a:spcPct val="107000"/>
              </a:lnSpc>
              <a:spcAft>
                <a:spcPts val="800"/>
              </a:spcAft>
            </a:pPr>
            <a:r>
              <a:rPr lang="en-GB" dirty="0">
                <a:ea typeface="Calibri" panose="020F0502020204030204" pitchFamily="34" charset="0"/>
                <a:cs typeface="Times New Roman" panose="02020603050405020304" pitchFamily="18" charset="0"/>
              </a:rPr>
              <a:t>For Christians, church services are the time when they gather together to all think about God. Often on a Sunday, but every day at Westminster Abbey, Christians gather together for worship. The start of a service can be very noisy as loud bells are rung, telling everyone it’s time to start the church service. Once everyone has sat down, they listen carefully to the priest, who tells them about stories in the Bible and helps them to pray together. Sometimes the priest is the only one speaking and sometimes everyone in the church joins in. There is a prayer called the Lord’s Prayer, which everyone says out loud together. It begins, “Our Father who art in heaven, hallowed by thy name” Have you heard it before? </a:t>
            </a:r>
          </a:p>
          <a:p>
            <a:pPr>
              <a:lnSpc>
                <a:spcPct val="107000"/>
              </a:lnSpc>
              <a:spcAft>
                <a:spcPts val="800"/>
              </a:spcAft>
            </a:pPr>
            <a:r>
              <a:rPr lang="en-GB" dirty="0">
                <a:ea typeface="Calibri" panose="020F0502020204030204" pitchFamily="34" charset="0"/>
                <a:cs typeface="Times New Roman" panose="02020603050405020304" pitchFamily="18" charset="0"/>
              </a:rPr>
              <a:t>As well as speaking, church services also contain lots of singing. Christians sing songs called hymns about their belief in God. An organ might be played alongside the hymns and a choir may be at the church to sing along too. Speaking and singing together is a very important part of Christian worship. How do you feel when you sing together? </a:t>
            </a:r>
          </a:p>
        </p:txBody>
      </p:sp>
    </p:spTree>
    <p:extLst>
      <p:ext uri="{BB962C8B-B14F-4D97-AF65-F5344CB8AC3E}">
        <p14:creationId xmlns:p14="http://schemas.microsoft.com/office/powerpoint/2010/main" val="354278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D034A116-6BEB-481A-B910-BA33943EB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04" y="1019502"/>
            <a:ext cx="7784592" cy="5193792"/>
          </a:xfrm>
          <a:prstGeom prst="rect">
            <a:avLst/>
          </a:prstGeom>
        </p:spPr>
      </p:pic>
    </p:spTree>
    <p:extLst>
      <p:ext uri="{BB962C8B-B14F-4D97-AF65-F5344CB8AC3E}">
        <p14:creationId xmlns:p14="http://schemas.microsoft.com/office/powerpoint/2010/main" val="160161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3" name="Picture 2">
            <a:extLst>
              <a:ext uri="{FF2B5EF4-FFF2-40B4-BE49-F238E27FC236}">
                <a16:creationId xmlns:a16="http://schemas.microsoft.com/office/drawing/2014/main" id="{A06BDFEB-19BD-4AA6-8EF5-F9CAEF751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13" y="1155249"/>
            <a:ext cx="7555951" cy="5043597"/>
          </a:xfrm>
          <a:prstGeom prst="rect">
            <a:avLst/>
          </a:prstGeom>
        </p:spPr>
      </p:pic>
    </p:spTree>
    <p:extLst>
      <p:ext uri="{BB962C8B-B14F-4D97-AF65-F5344CB8AC3E}">
        <p14:creationId xmlns:p14="http://schemas.microsoft.com/office/powerpoint/2010/main" val="114017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a:extLst>
              <a:ext uri="{FF2B5EF4-FFF2-40B4-BE49-F238E27FC236}">
                <a16:creationId xmlns:a16="http://schemas.microsoft.com/office/drawing/2014/main" id="{FEE91171-2B9D-4F42-9CD2-B79C58A81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91" y="1081391"/>
            <a:ext cx="7918618" cy="5279079"/>
          </a:xfrm>
          <a:prstGeom prst="rect">
            <a:avLst/>
          </a:prstGeom>
        </p:spPr>
      </p:pic>
    </p:spTree>
    <p:extLst>
      <p:ext uri="{BB962C8B-B14F-4D97-AF65-F5344CB8AC3E}">
        <p14:creationId xmlns:p14="http://schemas.microsoft.com/office/powerpoint/2010/main" val="2406627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a:extLst>
              <a:ext uri="{FF2B5EF4-FFF2-40B4-BE49-F238E27FC236}">
                <a16:creationId xmlns:a16="http://schemas.microsoft.com/office/drawing/2014/main" id="{AA10A58A-E4D1-440B-BFB3-345A2EC47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93" y="1217579"/>
            <a:ext cx="7804014" cy="5202676"/>
          </a:xfrm>
          <a:prstGeom prst="rect">
            <a:avLst/>
          </a:prstGeom>
        </p:spPr>
      </p:pic>
    </p:spTree>
    <p:extLst>
      <p:ext uri="{BB962C8B-B14F-4D97-AF65-F5344CB8AC3E}">
        <p14:creationId xmlns:p14="http://schemas.microsoft.com/office/powerpoint/2010/main" val="227080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a:extLst>
              <a:ext uri="{FF2B5EF4-FFF2-40B4-BE49-F238E27FC236}">
                <a16:creationId xmlns:a16="http://schemas.microsoft.com/office/drawing/2014/main" id="{99AA83FB-CED8-40C4-B985-BA0A07B11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21" y="1222765"/>
            <a:ext cx="7878158" cy="5255857"/>
          </a:xfrm>
          <a:prstGeom prst="rect">
            <a:avLst/>
          </a:prstGeom>
        </p:spPr>
      </p:pic>
    </p:spTree>
    <p:extLst>
      <p:ext uri="{BB962C8B-B14F-4D97-AF65-F5344CB8AC3E}">
        <p14:creationId xmlns:p14="http://schemas.microsoft.com/office/powerpoint/2010/main" val="337001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72B3BE3-500E-4BEA-8970-8BB4B46078A8}"/>
              </a:ext>
            </a:extLst>
          </p:cNvPr>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Learning</a:t>
            </a:r>
            <a:endParaRPr lang="en-GB" sz="1000" dirty="0"/>
          </a:p>
        </p:txBody>
      </p:sp>
      <p:pic>
        <p:nvPicPr>
          <p:cNvPr id="5" name="Picture 4">
            <a:extLst>
              <a:ext uri="{FF2B5EF4-FFF2-40B4-BE49-F238E27FC236}">
                <a16:creationId xmlns:a16="http://schemas.microsoft.com/office/drawing/2014/main" id="{71BDC0D1-137A-4665-B491-FD586F58F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17" y="1364563"/>
            <a:ext cx="8403766" cy="4848731"/>
          </a:xfrm>
          <a:prstGeom prst="rect">
            <a:avLst/>
          </a:prstGeom>
        </p:spPr>
      </p:pic>
    </p:spTree>
    <p:extLst>
      <p:ext uri="{BB962C8B-B14F-4D97-AF65-F5344CB8AC3E}">
        <p14:creationId xmlns:p14="http://schemas.microsoft.com/office/powerpoint/2010/main" val="937696599"/>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9B12D7A456C14398158806C91B7301" ma:contentTypeVersion="13" ma:contentTypeDescription="Create a new document." ma:contentTypeScope="" ma:versionID="52a203b619d7d54568ab834c4689d72a">
  <xsd:schema xmlns:xsd="http://www.w3.org/2001/XMLSchema" xmlns:xs="http://www.w3.org/2001/XMLSchema" xmlns:p="http://schemas.microsoft.com/office/2006/metadata/properties" xmlns:ns2="40e3bd4d-ad2a-475f-b877-b0398ba3b99b" xmlns:ns3="cf8bedca-0699-49e1-97e1-14424d7eca52" targetNamespace="http://schemas.microsoft.com/office/2006/metadata/properties" ma:root="true" ma:fieldsID="d45607d68b515cb89128d2b85c944e7f" ns2:_="" ns3:_="">
    <xsd:import namespace="40e3bd4d-ad2a-475f-b877-b0398ba3b99b"/>
    <xsd:import namespace="cf8bedca-0699-49e1-97e1-14424d7ec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bd4d-ad2a-475f-b877-b0398ba3b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8bedca-0699-49e1-97e1-14424d7ec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B90123-000B-44DD-A875-E7BCD9027EB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EAA984-15DF-42F7-ACC6-A9DF4EA1466D}">
  <ds:schemaRefs>
    <ds:schemaRef ds:uri="http://schemas.microsoft.com/sharepoint/v3/contenttype/forms"/>
  </ds:schemaRefs>
</ds:datastoreItem>
</file>

<file path=customXml/itemProps3.xml><?xml version="1.0" encoding="utf-8"?>
<ds:datastoreItem xmlns:ds="http://schemas.openxmlformats.org/officeDocument/2006/customXml" ds:itemID="{A45AD28E-0295-4988-A62C-AC89FE5CF6B9}"/>
</file>

<file path=docProps/app.xml><?xml version="1.0" encoding="utf-8"?>
<Properties xmlns="http://schemas.openxmlformats.org/officeDocument/2006/extended-properties" xmlns:vt="http://schemas.openxmlformats.org/officeDocument/2006/docPropsVTypes">
  <Template>Office Theme</Template>
  <TotalTime>2995</TotalTime>
  <Words>824</Words>
  <Application>Microsoft Office PowerPoint</Application>
  <PresentationFormat>On-screen Show (4:3)</PresentationFormat>
  <Paragraphs>121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Sian Shaw</cp:lastModifiedBy>
  <cp:revision>304</cp:revision>
  <dcterms:created xsi:type="dcterms:W3CDTF">2019-02-11T11:01:41Z</dcterms:created>
  <dcterms:modified xsi:type="dcterms:W3CDTF">2021-12-03T13:16:42Z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0x010100899B12D7A456C14398158806C91B7301</vt:lpwstr>
  </property>
  <property fmtid="{D5CDD505-2E9C-101B-9397-08002B2CF9AE}" pid="3" name="Order">
    <vt:r8>2480600</vt:r8>
  </property>
</Properties>
</file>