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341" r:id="rId5"/>
    <p:sldId id="316" r:id="rId6"/>
    <p:sldId id="424" r:id="rId7"/>
    <p:sldId id="426" r:id="rId8"/>
    <p:sldId id="427" r:id="rId9"/>
    <p:sldId id="42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54DA99-B0AA-206D-B923-2B84E21032DD}" name="Grazyna Richmond" initials="GR" userId="S::grazyna.richmond@westminster-abbey.org::3ecb8d30-f6f6-4e88-81ee-c3c6ffcbefb2" providerId="AD"/>
  <p188:author id="{37EF83BC-3276-C3CB-5349-D3611DA3E24D}" name="Sian Shaw" initials="SS" userId="S::sian.shaw@westminster-abbey.org::cf930bf7-ba7f-4ec0-9225-526cb0af2b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eanor Lovegrove" initials="EL" lastIdx="2" clrIdx="0">
    <p:extLst>
      <p:ext uri="{19B8F6BF-5375-455C-9EA6-DF929625EA0E}">
        <p15:presenceInfo xmlns:p15="http://schemas.microsoft.com/office/powerpoint/2012/main" userId="Eleanor Lovegro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D9D9D"/>
    <a:srgbClr val="006E73"/>
    <a:srgbClr val="E03540"/>
    <a:srgbClr val="F98228"/>
    <a:srgbClr val="74C8E6"/>
    <a:srgbClr val="6A86E2"/>
    <a:srgbClr val="96C88E"/>
    <a:srgbClr val="51B68E"/>
    <a:srgbClr val="292C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39" autoAdjust="0"/>
  </p:normalViewPr>
  <p:slideViewPr>
    <p:cSldViewPr snapToGrid="0">
      <p:cViewPr varScale="1">
        <p:scale>
          <a:sx n="94" d="100"/>
          <a:sy n="94" d="100"/>
        </p:scale>
        <p:origin x="20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Shaw" userId="S::sian.shaw@westminster-abbey.org::cf930bf7-ba7f-4ec0-9225-526cb0af2be3" providerId="AD" clId="Web-{97A2F19D-CF6D-3054-15A8-8A89BA59D168}"/>
    <pc:docChg chg="modSld">
      <pc:chgData name="Sian Shaw" userId="S::sian.shaw@westminster-abbey.org::cf930bf7-ba7f-4ec0-9225-526cb0af2be3" providerId="AD" clId="Web-{97A2F19D-CF6D-3054-15A8-8A89BA59D168}" dt="2023-01-17T15:41:45.724" v="23"/>
      <pc:docMkLst>
        <pc:docMk/>
      </pc:docMkLst>
      <pc:sldChg chg="delCm">
        <pc:chgData name="Sian Shaw" userId="S::sian.shaw@westminster-abbey.org::cf930bf7-ba7f-4ec0-9225-526cb0af2be3" providerId="AD" clId="Web-{97A2F19D-CF6D-3054-15A8-8A89BA59D168}" dt="2023-01-17T15:41:45.724" v="23"/>
        <pc:sldMkLst>
          <pc:docMk/>
          <pc:sldMk cId="4213500498" sldId="341"/>
        </pc:sldMkLst>
      </pc:sldChg>
      <pc:sldChg chg="modSp">
        <pc:chgData name="Sian Shaw" userId="S::sian.shaw@westminster-abbey.org::cf930bf7-ba7f-4ec0-9225-526cb0af2be3" providerId="AD" clId="Web-{97A2F19D-CF6D-3054-15A8-8A89BA59D168}" dt="2023-01-17T15:34:57.931" v="4" actId="20577"/>
        <pc:sldMkLst>
          <pc:docMk/>
          <pc:sldMk cId="2724451544" sldId="424"/>
        </pc:sldMkLst>
        <pc:spChg chg="mod">
          <ac:chgData name="Sian Shaw" userId="S::sian.shaw@westminster-abbey.org::cf930bf7-ba7f-4ec0-9225-526cb0af2be3" providerId="AD" clId="Web-{97A2F19D-CF6D-3054-15A8-8A89BA59D168}" dt="2023-01-17T15:34:57.931" v="4" actId="20577"/>
          <ac:spMkLst>
            <pc:docMk/>
            <pc:sldMk cId="2724451544" sldId="424"/>
            <ac:spMk id="3" creationId="{00000000-0000-0000-0000-000000000000}"/>
          </ac:spMkLst>
        </pc:spChg>
      </pc:sldChg>
      <pc:sldChg chg="modSp">
        <pc:chgData name="Sian Shaw" userId="S::sian.shaw@westminster-abbey.org::cf930bf7-ba7f-4ec0-9225-526cb0af2be3" providerId="AD" clId="Web-{97A2F19D-CF6D-3054-15A8-8A89BA59D168}" dt="2023-01-17T15:35:49.402" v="8" actId="20577"/>
        <pc:sldMkLst>
          <pc:docMk/>
          <pc:sldMk cId="1554200241" sldId="427"/>
        </pc:sldMkLst>
        <pc:spChg chg="mod">
          <ac:chgData name="Sian Shaw" userId="S::sian.shaw@westminster-abbey.org::cf930bf7-ba7f-4ec0-9225-526cb0af2be3" providerId="AD" clId="Web-{97A2F19D-CF6D-3054-15A8-8A89BA59D168}" dt="2023-01-17T15:35:49.402" v="8" actId="20577"/>
          <ac:spMkLst>
            <pc:docMk/>
            <pc:sldMk cId="1554200241" sldId="427"/>
            <ac:spMk id="12" creationId="{D66A5F67-359D-4F60-ADEB-5A986804A252}"/>
          </ac:spMkLst>
        </pc:spChg>
      </pc:sldChg>
      <pc:sldChg chg="modSp">
        <pc:chgData name="Sian Shaw" userId="S::sian.shaw@westminster-abbey.org::cf930bf7-ba7f-4ec0-9225-526cb0af2be3" providerId="AD" clId="Web-{97A2F19D-CF6D-3054-15A8-8A89BA59D168}" dt="2023-01-17T15:36:27.872" v="22" actId="20577"/>
        <pc:sldMkLst>
          <pc:docMk/>
          <pc:sldMk cId="89663433" sldId="428"/>
        </pc:sldMkLst>
        <pc:spChg chg="mod">
          <ac:chgData name="Sian Shaw" userId="S::sian.shaw@westminster-abbey.org::cf930bf7-ba7f-4ec0-9225-526cb0af2be3" providerId="AD" clId="Web-{97A2F19D-CF6D-3054-15A8-8A89BA59D168}" dt="2023-01-17T15:36:27.872" v="22" actId="20577"/>
          <ac:spMkLst>
            <pc:docMk/>
            <pc:sldMk cId="89663433" sldId="428"/>
            <ac:spMk id="13" creationId="{EE73A3B5-8821-4880-BA8C-04E0BF85FFF8}"/>
          </ac:spMkLst>
        </pc:spChg>
      </pc:sldChg>
    </pc:docChg>
  </pc:docChgLst>
  <pc:docChgLst>
    <pc:chgData name="William Ewart" userId="S::william.ewart@westminster-abbey.org::acfb01ca-8539-4e85-964e-c2b1dd366cb4" providerId="AD" clId="Web-{6D7A0FB7-7A0A-6153-C854-7C091279548E}"/>
    <pc:docChg chg="modSld">
      <pc:chgData name="William Ewart" userId="S::william.ewart@westminster-abbey.org::acfb01ca-8539-4e85-964e-c2b1dd366cb4" providerId="AD" clId="Web-{6D7A0FB7-7A0A-6153-C854-7C091279548E}" dt="2023-01-04T10:13:52.543" v="1"/>
      <pc:docMkLst>
        <pc:docMk/>
      </pc:docMkLst>
      <pc:sldChg chg="modNotes">
        <pc:chgData name="William Ewart" userId="S::william.ewart@westminster-abbey.org::acfb01ca-8539-4e85-964e-c2b1dd366cb4" providerId="AD" clId="Web-{6D7A0FB7-7A0A-6153-C854-7C091279548E}" dt="2023-01-04T10:13:37.792" v="0"/>
        <pc:sldMkLst>
          <pc:docMk/>
          <pc:sldMk cId="927207849" sldId="316"/>
        </pc:sldMkLst>
      </pc:sldChg>
      <pc:sldChg chg="modSp modNotes">
        <pc:chgData name="William Ewart" userId="S::william.ewart@westminster-abbey.org::acfb01ca-8539-4e85-964e-c2b1dd366cb4" providerId="AD" clId="Web-{6D7A0FB7-7A0A-6153-C854-7C091279548E}" dt="2023-01-04T10:13:52.543" v="1"/>
        <pc:sldMkLst>
          <pc:docMk/>
          <pc:sldMk cId="4213500498" sldId="341"/>
        </pc:sldMkLst>
        <pc:spChg chg="mod">
          <ac:chgData name="William Ewart" userId="S::william.ewart@westminster-abbey.org::acfb01ca-8539-4e85-964e-c2b1dd366cb4" providerId="AD" clId="Web-{6D7A0FB7-7A0A-6153-C854-7C091279548E}" dt="2023-01-04T10:13:52.543" v="1"/>
          <ac:spMkLst>
            <pc:docMk/>
            <pc:sldMk cId="4213500498" sldId="341"/>
            <ac:spMk id="8" creationId="{9DF1C1B0-F1BD-47BC-A23E-BFC4BDF8B584}"/>
          </ac:spMkLst>
        </pc:spChg>
      </pc:sldChg>
      <pc:sldChg chg="modNotes">
        <pc:chgData name="William Ewart" userId="S::william.ewart@westminster-abbey.org::acfb01ca-8539-4e85-964e-c2b1dd366cb4" providerId="AD" clId="Web-{6D7A0FB7-7A0A-6153-C854-7C091279548E}" dt="2023-01-04T10:13:37.792" v="0"/>
        <pc:sldMkLst>
          <pc:docMk/>
          <pc:sldMk cId="2724451544" sldId="424"/>
        </pc:sldMkLst>
      </pc:sldChg>
    </pc:docChg>
  </pc:docChgLst>
  <pc:docChgLst>
    <pc:chgData name="Sian Shaw" userId="cf930bf7-ba7f-4ec0-9225-526cb0af2be3" providerId="ADAL" clId="{DDD12D07-1ADB-4EFD-918D-2206D7ABC480}"/>
    <pc:docChg chg="custSel addSld delSld modSld sldOrd">
      <pc:chgData name="Sian Shaw" userId="cf930bf7-ba7f-4ec0-9225-526cb0af2be3" providerId="ADAL" clId="{DDD12D07-1ADB-4EFD-918D-2206D7ABC480}" dt="2023-02-01T09:54:39.093" v="7787" actId="20577"/>
      <pc:docMkLst>
        <pc:docMk/>
      </pc:docMkLst>
      <pc:sldChg chg="modSp setBg">
        <pc:chgData name="Sian Shaw" userId="cf930bf7-ba7f-4ec0-9225-526cb0af2be3" providerId="ADAL" clId="{DDD12D07-1ADB-4EFD-918D-2206D7ABC480}" dt="2023-01-16T16:18:38.002" v="7747" actId="1076"/>
        <pc:sldMkLst>
          <pc:docMk/>
          <pc:sldMk cId="4213500498" sldId="341"/>
        </pc:sldMkLst>
        <pc:spChg chg="mod">
          <ac:chgData name="Sian Shaw" userId="cf930bf7-ba7f-4ec0-9225-526cb0af2be3" providerId="ADAL" clId="{DDD12D07-1ADB-4EFD-918D-2206D7ABC480}" dt="2023-01-16T16:18:38.002" v="7747" actId="1076"/>
          <ac:spMkLst>
            <pc:docMk/>
            <pc:sldMk cId="4213500498" sldId="341"/>
            <ac:spMk id="9" creationId="{00000000-0000-0000-0000-000000000000}"/>
          </ac:spMkLst>
        </pc:spChg>
      </pc:sldChg>
      <pc:sldChg chg="addSp delSp modSp ord modNotesTx">
        <pc:chgData name="Sian Shaw" userId="cf930bf7-ba7f-4ec0-9225-526cb0af2be3" providerId="ADAL" clId="{DDD12D07-1ADB-4EFD-918D-2206D7ABC480}" dt="2023-02-01T09:54:16.303" v="7775" actId="6549"/>
        <pc:sldMkLst>
          <pc:docMk/>
          <pc:sldMk cId="2724451544" sldId="424"/>
        </pc:sldMkLst>
        <pc:spChg chg="mod">
          <ac:chgData name="Sian Shaw" userId="cf930bf7-ba7f-4ec0-9225-526cb0af2be3" providerId="ADAL" clId="{DDD12D07-1ADB-4EFD-918D-2206D7ABC480}" dt="2023-02-01T09:54:16.303" v="7775" actId="6549"/>
          <ac:spMkLst>
            <pc:docMk/>
            <pc:sldMk cId="2724451544" sldId="424"/>
            <ac:spMk id="3" creationId="{00000000-0000-0000-0000-000000000000}"/>
          </ac:spMkLst>
        </pc:spChg>
        <pc:spChg chg="mod">
          <ac:chgData name="Sian Shaw" userId="cf930bf7-ba7f-4ec0-9225-526cb0af2be3" providerId="ADAL" clId="{DDD12D07-1ADB-4EFD-918D-2206D7ABC480}" dt="2023-01-16T15:49:59.958" v="7728" actId="1076"/>
          <ac:spMkLst>
            <pc:docMk/>
            <pc:sldMk cId="2724451544" sldId="424"/>
            <ac:spMk id="4" creationId="{00000000-0000-0000-0000-000000000000}"/>
          </ac:spMkLst>
        </pc:spChg>
        <pc:spChg chg="add del">
          <ac:chgData name="Sian Shaw" userId="cf930bf7-ba7f-4ec0-9225-526cb0af2be3" providerId="ADAL" clId="{DDD12D07-1ADB-4EFD-918D-2206D7ABC480}" dt="2023-01-16T15:56:24.308" v="7733" actId="478"/>
          <ac:spMkLst>
            <pc:docMk/>
            <pc:sldMk cId="2724451544" sldId="424"/>
            <ac:spMk id="5" creationId="{6ED5CF41-9543-46B7-9526-5FA7002397E4}"/>
          </ac:spMkLst>
        </pc:spChg>
        <pc:spChg chg="mod">
          <ac:chgData name="Sian Shaw" userId="cf930bf7-ba7f-4ec0-9225-526cb0af2be3" providerId="ADAL" clId="{DDD12D07-1ADB-4EFD-918D-2206D7ABC480}" dt="2023-01-16T15:57:06.613" v="7738" actId="14100"/>
          <ac:spMkLst>
            <pc:docMk/>
            <pc:sldMk cId="2724451544" sldId="424"/>
            <ac:spMk id="9" creationId="{00000000-0000-0000-0000-000000000000}"/>
          </ac:spMkLst>
        </pc:spChg>
        <pc:picChg chg="del mod">
          <ac:chgData name="Sian Shaw" userId="cf930bf7-ba7f-4ec0-9225-526cb0af2be3" providerId="ADAL" clId="{DDD12D07-1ADB-4EFD-918D-2206D7ABC480}" dt="2023-01-16T15:56:16.646" v="7731" actId="478"/>
          <ac:picMkLst>
            <pc:docMk/>
            <pc:sldMk cId="2724451544" sldId="424"/>
            <ac:picMk id="2" creationId="{00000000-0000-0000-0000-000000000000}"/>
          </ac:picMkLst>
        </pc:picChg>
        <pc:picChg chg="add mod">
          <ac:chgData name="Sian Shaw" userId="cf930bf7-ba7f-4ec0-9225-526cb0af2be3" providerId="ADAL" clId="{DDD12D07-1ADB-4EFD-918D-2206D7ABC480}" dt="2023-01-16T15:57:11.850" v="7740" actId="1076"/>
          <ac:picMkLst>
            <pc:docMk/>
            <pc:sldMk cId="2724451544" sldId="424"/>
            <ac:picMk id="7" creationId="{94DA0408-23D7-4223-A057-76FD2EB3E0DC}"/>
          </ac:picMkLst>
        </pc:picChg>
      </pc:sldChg>
      <pc:sldChg chg="addSp delSp modSp add ord">
        <pc:chgData name="Sian Shaw" userId="cf930bf7-ba7f-4ec0-9225-526cb0af2be3" providerId="ADAL" clId="{DDD12D07-1ADB-4EFD-918D-2206D7ABC480}" dt="2023-02-01T09:54:24.070" v="7779" actId="20577"/>
        <pc:sldMkLst>
          <pc:docMk/>
          <pc:sldMk cId="3439489269" sldId="426"/>
        </pc:sldMkLst>
        <pc:spChg chg="mod">
          <ac:chgData name="Sian Shaw" userId="cf930bf7-ba7f-4ec0-9225-526cb0af2be3" providerId="ADAL" clId="{DDD12D07-1ADB-4EFD-918D-2206D7ABC480}" dt="2023-01-16T14:15:09.287" v="5778" actId="14100"/>
          <ac:spMkLst>
            <pc:docMk/>
            <pc:sldMk cId="3439489269" sldId="426"/>
            <ac:spMk id="3" creationId="{00000000-0000-0000-0000-000000000000}"/>
          </ac:spMkLst>
        </pc:spChg>
        <pc:spChg chg="mod">
          <ac:chgData name="Sian Shaw" userId="cf930bf7-ba7f-4ec0-9225-526cb0af2be3" providerId="ADAL" clId="{DDD12D07-1ADB-4EFD-918D-2206D7ABC480}" dt="2023-01-16T11:08:49.859" v="2761" actId="1076"/>
          <ac:spMkLst>
            <pc:docMk/>
            <pc:sldMk cId="3439489269" sldId="426"/>
            <ac:spMk id="4" creationId="{00000000-0000-0000-0000-000000000000}"/>
          </ac:spMkLst>
        </pc:spChg>
        <pc:spChg chg="del">
          <ac:chgData name="Sian Shaw" userId="cf930bf7-ba7f-4ec0-9225-526cb0af2be3" providerId="ADAL" clId="{DDD12D07-1ADB-4EFD-918D-2206D7ABC480}" dt="2023-01-16T10:49:51.240" v="2203" actId="478"/>
          <ac:spMkLst>
            <pc:docMk/>
            <pc:sldMk cId="3439489269" sldId="426"/>
            <ac:spMk id="7" creationId="{31E5947D-1B1E-46EB-BC6F-D2DB11353183}"/>
          </ac:spMkLst>
        </pc:spChg>
        <pc:spChg chg="del mod">
          <ac:chgData name="Sian Shaw" userId="cf930bf7-ba7f-4ec0-9225-526cb0af2be3" providerId="ADAL" clId="{DDD12D07-1ADB-4EFD-918D-2206D7ABC480}" dt="2023-01-16T10:56:05.138" v="2442" actId="478"/>
          <ac:spMkLst>
            <pc:docMk/>
            <pc:sldMk cId="3439489269" sldId="426"/>
            <ac:spMk id="9" creationId="{00000000-0000-0000-0000-000000000000}"/>
          </ac:spMkLst>
        </pc:spChg>
        <pc:spChg chg="del">
          <ac:chgData name="Sian Shaw" userId="cf930bf7-ba7f-4ec0-9225-526cb0af2be3" providerId="ADAL" clId="{DDD12D07-1ADB-4EFD-918D-2206D7ABC480}" dt="2023-01-16T10:49:49.905" v="2202" actId="478"/>
          <ac:spMkLst>
            <pc:docMk/>
            <pc:sldMk cId="3439489269" sldId="426"/>
            <ac:spMk id="10" creationId="{9698F746-EFA0-41AB-AAAC-4AB385025D4B}"/>
          </ac:spMkLst>
        </pc:spChg>
        <pc:spChg chg="add del mod">
          <ac:chgData name="Sian Shaw" userId="cf930bf7-ba7f-4ec0-9225-526cb0af2be3" providerId="ADAL" clId="{DDD12D07-1ADB-4EFD-918D-2206D7ABC480}" dt="2023-01-16T11:08:40.148" v="2759" actId="478"/>
          <ac:spMkLst>
            <pc:docMk/>
            <pc:sldMk cId="3439489269" sldId="426"/>
            <ac:spMk id="11" creationId="{6EEBE878-A5E3-44FD-BFA3-A592C3760305}"/>
          </ac:spMkLst>
        </pc:spChg>
        <pc:spChg chg="add mod">
          <ac:chgData name="Sian Shaw" userId="cf930bf7-ba7f-4ec0-9225-526cb0af2be3" providerId="ADAL" clId="{DDD12D07-1ADB-4EFD-918D-2206D7ABC480}" dt="2023-01-16T11:15:53.983" v="2813" actId="1076"/>
          <ac:spMkLst>
            <pc:docMk/>
            <pc:sldMk cId="3439489269" sldId="426"/>
            <ac:spMk id="12" creationId="{D66A5F67-359D-4F60-ADEB-5A986804A252}"/>
          </ac:spMkLst>
        </pc:spChg>
        <pc:spChg chg="add mod">
          <ac:chgData name="Sian Shaw" userId="cf930bf7-ba7f-4ec0-9225-526cb0af2be3" providerId="ADAL" clId="{DDD12D07-1ADB-4EFD-918D-2206D7ABC480}" dt="2023-02-01T09:54:24.070" v="7779" actId="20577"/>
          <ac:spMkLst>
            <pc:docMk/>
            <pc:sldMk cId="3439489269" sldId="426"/>
            <ac:spMk id="13" creationId="{EE73A3B5-8821-4880-BA8C-04E0BF85FFF8}"/>
          </ac:spMkLst>
        </pc:spChg>
      </pc:sldChg>
      <pc:sldChg chg="addSp delSp modSp add ord">
        <pc:chgData name="Sian Shaw" userId="cf930bf7-ba7f-4ec0-9225-526cb0af2be3" providerId="ADAL" clId="{DDD12D07-1ADB-4EFD-918D-2206D7ABC480}" dt="2023-02-01T09:54:31.433" v="7783" actId="20577"/>
        <pc:sldMkLst>
          <pc:docMk/>
          <pc:sldMk cId="1554200241" sldId="427"/>
        </pc:sldMkLst>
        <pc:spChg chg="mod">
          <ac:chgData name="Sian Shaw" userId="cf930bf7-ba7f-4ec0-9225-526cb0af2be3" providerId="ADAL" clId="{DDD12D07-1ADB-4EFD-918D-2206D7ABC480}" dt="2023-01-16T14:49:50.643" v="6350" actId="20577"/>
          <ac:spMkLst>
            <pc:docMk/>
            <pc:sldMk cId="1554200241" sldId="427"/>
            <ac:spMk id="3" creationId="{00000000-0000-0000-0000-000000000000}"/>
          </ac:spMkLst>
        </pc:spChg>
        <pc:spChg chg="mod">
          <ac:chgData name="Sian Shaw" userId="cf930bf7-ba7f-4ec0-9225-526cb0af2be3" providerId="ADAL" clId="{DDD12D07-1ADB-4EFD-918D-2206D7ABC480}" dt="2023-01-16T11:16:16.762" v="2840" actId="20577"/>
          <ac:spMkLst>
            <pc:docMk/>
            <pc:sldMk cId="1554200241" sldId="427"/>
            <ac:spMk id="4" creationId="{00000000-0000-0000-0000-000000000000}"/>
          </ac:spMkLst>
        </pc:spChg>
        <pc:spChg chg="add del mod">
          <ac:chgData name="Sian Shaw" userId="cf930bf7-ba7f-4ec0-9225-526cb0af2be3" providerId="ADAL" clId="{DDD12D07-1ADB-4EFD-918D-2206D7ABC480}" dt="2023-01-16T11:31:07.508" v="3896" actId="478"/>
          <ac:spMkLst>
            <pc:docMk/>
            <pc:sldMk cId="1554200241" sldId="427"/>
            <ac:spMk id="7" creationId="{962FF106-4EFD-4797-B4D2-DD223F7F74FD}"/>
          </ac:spMkLst>
        </pc:spChg>
        <pc:spChg chg="add del mod">
          <ac:chgData name="Sian Shaw" userId="cf930bf7-ba7f-4ec0-9225-526cb0af2be3" providerId="ADAL" clId="{DDD12D07-1ADB-4EFD-918D-2206D7ABC480}" dt="2023-01-16T13:56:09.525" v="5741" actId="478"/>
          <ac:spMkLst>
            <pc:docMk/>
            <pc:sldMk cId="1554200241" sldId="427"/>
            <ac:spMk id="9" creationId="{AEF9118A-FA69-452D-8BE0-A9407FFF3177}"/>
          </ac:spMkLst>
        </pc:spChg>
        <pc:spChg chg="mod">
          <ac:chgData name="Sian Shaw" userId="cf930bf7-ba7f-4ec0-9225-526cb0af2be3" providerId="ADAL" clId="{DDD12D07-1ADB-4EFD-918D-2206D7ABC480}" dt="2023-02-01T09:54:31.433" v="7783" actId="20577"/>
          <ac:spMkLst>
            <pc:docMk/>
            <pc:sldMk cId="1554200241" sldId="427"/>
            <ac:spMk id="12" creationId="{D66A5F67-359D-4F60-ADEB-5A986804A252}"/>
          </ac:spMkLst>
        </pc:spChg>
        <pc:spChg chg="mod">
          <ac:chgData name="Sian Shaw" userId="cf930bf7-ba7f-4ec0-9225-526cb0af2be3" providerId="ADAL" clId="{DDD12D07-1ADB-4EFD-918D-2206D7ABC480}" dt="2023-01-16T13:56:34.405" v="5746" actId="20577"/>
          <ac:spMkLst>
            <pc:docMk/>
            <pc:sldMk cId="1554200241" sldId="427"/>
            <ac:spMk id="13" creationId="{EE73A3B5-8821-4880-BA8C-04E0BF85FFF8}"/>
          </ac:spMkLst>
        </pc:spChg>
      </pc:sldChg>
      <pc:sldChg chg="addSp delSp modSp add">
        <pc:chgData name="Sian Shaw" userId="cf930bf7-ba7f-4ec0-9225-526cb0af2be3" providerId="ADAL" clId="{DDD12D07-1ADB-4EFD-918D-2206D7ABC480}" dt="2023-02-01T09:54:39.093" v="7787" actId="20577"/>
        <pc:sldMkLst>
          <pc:docMk/>
          <pc:sldMk cId="89663433" sldId="428"/>
        </pc:sldMkLst>
        <pc:spChg chg="mod">
          <ac:chgData name="Sian Shaw" userId="cf930bf7-ba7f-4ec0-9225-526cb0af2be3" providerId="ADAL" clId="{DDD12D07-1ADB-4EFD-918D-2206D7ABC480}" dt="2023-01-16T14:00:14.493" v="5763" actId="6549"/>
          <ac:spMkLst>
            <pc:docMk/>
            <pc:sldMk cId="89663433" sldId="428"/>
            <ac:spMk id="3" creationId="{00000000-0000-0000-0000-000000000000}"/>
          </ac:spMkLst>
        </pc:spChg>
        <pc:spChg chg="mod">
          <ac:chgData name="Sian Shaw" userId="cf930bf7-ba7f-4ec0-9225-526cb0af2be3" providerId="ADAL" clId="{DDD12D07-1ADB-4EFD-918D-2206D7ABC480}" dt="2023-01-16T11:49:25.534" v="4180" actId="20577"/>
          <ac:spMkLst>
            <pc:docMk/>
            <pc:sldMk cId="89663433" sldId="428"/>
            <ac:spMk id="4" creationId="{00000000-0000-0000-0000-000000000000}"/>
          </ac:spMkLst>
        </pc:spChg>
        <pc:spChg chg="add del mod">
          <ac:chgData name="Sian Shaw" userId="cf930bf7-ba7f-4ec0-9225-526cb0af2be3" providerId="ADAL" clId="{DDD12D07-1ADB-4EFD-918D-2206D7ABC480}" dt="2023-01-16T15:48:01.426" v="7686" actId="478"/>
          <ac:spMkLst>
            <pc:docMk/>
            <pc:sldMk cId="89663433" sldId="428"/>
            <ac:spMk id="7" creationId="{9F947574-4B8D-41D9-A7D6-9F69F73F682F}"/>
          </ac:spMkLst>
        </pc:spChg>
        <pc:spChg chg="mod">
          <ac:chgData name="Sian Shaw" userId="cf930bf7-ba7f-4ec0-9225-526cb0af2be3" providerId="ADAL" clId="{DDD12D07-1ADB-4EFD-918D-2206D7ABC480}" dt="2023-01-16T15:48:28.268" v="7700" actId="6549"/>
          <ac:spMkLst>
            <pc:docMk/>
            <pc:sldMk cId="89663433" sldId="428"/>
            <ac:spMk id="12" creationId="{D66A5F67-359D-4F60-ADEB-5A986804A252}"/>
          </ac:spMkLst>
        </pc:spChg>
        <pc:spChg chg="mod">
          <ac:chgData name="Sian Shaw" userId="cf930bf7-ba7f-4ec0-9225-526cb0af2be3" providerId="ADAL" clId="{DDD12D07-1ADB-4EFD-918D-2206D7ABC480}" dt="2023-02-01T09:54:39.093" v="7787" actId="20577"/>
          <ac:spMkLst>
            <pc:docMk/>
            <pc:sldMk cId="89663433" sldId="428"/>
            <ac:spMk id="13" creationId="{EE73A3B5-8821-4880-BA8C-04E0BF85FFF8}"/>
          </ac:spMkLst>
        </pc:spChg>
      </pc:sldChg>
      <pc:sldMasterChg chg="delSldLayout">
        <pc:chgData name="Sian Shaw" userId="cf930bf7-ba7f-4ec0-9225-526cb0af2be3" providerId="ADAL" clId="{DDD12D07-1ADB-4EFD-918D-2206D7ABC480}" dt="2023-01-16T16:18:45.077" v="7750" actId="2696"/>
        <pc:sldMasterMkLst>
          <pc:docMk/>
          <pc:sldMasterMk cId="1945524690" sldId="2147483660"/>
        </pc:sldMasterMkLst>
      </pc:sldMasterChg>
    </pc:docChg>
  </pc:docChgLst>
  <pc:docChgLst>
    <pc:chgData name="Grazyna Richmond" userId="S::grazyna.richmond@westminster-abbey.org::3ecb8d30-f6f6-4e88-81ee-c3c6ffcbefb2" providerId="AD" clId="Web-{0CFA42B2-FBD9-48D3-FA5D-E2FA80C41BE2}"/>
    <pc:docChg chg="modSld">
      <pc:chgData name="Grazyna Richmond" userId="S::grazyna.richmond@westminster-abbey.org::3ecb8d30-f6f6-4e88-81ee-c3c6ffcbefb2" providerId="AD" clId="Web-{0CFA42B2-FBD9-48D3-FA5D-E2FA80C41BE2}" dt="2023-01-30T13:24:27.800" v="1"/>
      <pc:docMkLst>
        <pc:docMk/>
      </pc:docMkLst>
      <pc:sldChg chg="addSp delSp">
        <pc:chgData name="Grazyna Richmond" userId="S::grazyna.richmond@westminster-abbey.org::3ecb8d30-f6f6-4e88-81ee-c3c6ffcbefb2" providerId="AD" clId="Web-{0CFA42B2-FBD9-48D3-FA5D-E2FA80C41BE2}" dt="2023-01-30T13:24:27.800" v="1"/>
        <pc:sldMkLst>
          <pc:docMk/>
          <pc:sldMk cId="2724451544" sldId="424"/>
        </pc:sldMkLst>
        <pc:picChg chg="add del">
          <ac:chgData name="Grazyna Richmond" userId="S::grazyna.richmond@westminster-abbey.org::3ecb8d30-f6f6-4e88-81ee-c3c6ffcbefb2" providerId="AD" clId="Web-{0CFA42B2-FBD9-48D3-FA5D-E2FA80C41BE2}" dt="2023-01-30T13:24:27.800" v="1"/>
          <ac:picMkLst>
            <pc:docMk/>
            <pc:sldMk cId="2724451544" sldId="424"/>
            <ac:picMk id="7" creationId="{94DA0408-23D7-4223-A057-76FD2EB3E0DC}"/>
          </ac:picMkLst>
        </pc:picChg>
      </pc:sldChg>
    </pc:docChg>
  </pc:docChgLst>
  <pc:docChgLst>
    <pc:chgData name="Sian Shaw" userId="S::sian.shaw@westminster-abbey.org::cf930bf7-ba7f-4ec0-9225-526cb0af2be3" providerId="AD" clId="Web-{5CD867AD-98CB-FD73-046D-6BC039F527EE}"/>
    <pc:docChg chg="delSld modSld">
      <pc:chgData name="Sian Shaw" userId="S::sian.shaw@westminster-abbey.org::cf930bf7-ba7f-4ec0-9225-526cb0af2be3" providerId="AD" clId="Web-{5CD867AD-98CB-FD73-046D-6BC039F527EE}" dt="2023-01-20T15:33:20.369" v="11"/>
      <pc:docMkLst>
        <pc:docMk/>
      </pc:docMkLst>
      <pc:sldChg chg="modSp">
        <pc:chgData name="Sian Shaw" userId="S::sian.shaw@westminster-abbey.org::cf930bf7-ba7f-4ec0-9225-526cb0af2be3" providerId="AD" clId="Web-{5CD867AD-98CB-FD73-046D-6BC039F527EE}" dt="2023-01-20T15:18:58.206" v="5" actId="1076"/>
        <pc:sldMkLst>
          <pc:docMk/>
          <pc:sldMk cId="2724451544" sldId="424"/>
        </pc:sldMkLst>
        <pc:spChg chg="mod">
          <ac:chgData name="Sian Shaw" userId="S::sian.shaw@westminster-abbey.org::cf930bf7-ba7f-4ec0-9225-526cb0af2be3" providerId="AD" clId="Web-{5CD867AD-98CB-FD73-046D-6BC039F527EE}" dt="2023-01-20T15:18:55.910" v="4" actId="20577"/>
          <ac:spMkLst>
            <pc:docMk/>
            <pc:sldMk cId="2724451544" sldId="424"/>
            <ac:spMk id="3" creationId="{00000000-0000-0000-0000-000000000000}"/>
          </ac:spMkLst>
        </pc:spChg>
        <pc:spChg chg="mod">
          <ac:chgData name="Sian Shaw" userId="S::sian.shaw@westminster-abbey.org::cf930bf7-ba7f-4ec0-9225-526cb0af2be3" providerId="AD" clId="Web-{5CD867AD-98CB-FD73-046D-6BC039F527EE}" dt="2023-01-20T15:18:58.206" v="5" actId="1076"/>
          <ac:spMkLst>
            <pc:docMk/>
            <pc:sldMk cId="2724451544" sldId="424"/>
            <ac:spMk id="9" creationId="{00000000-0000-0000-0000-000000000000}"/>
          </ac:spMkLst>
        </pc:spChg>
      </pc:sldChg>
      <pc:sldChg chg="modSp addCm delCm">
        <pc:chgData name="Sian Shaw" userId="S::sian.shaw@westminster-abbey.org::cf930bf7-ba7f-4ec0-9225-526cb0af2be3" providerId="AD" clId="Web-{5CD867AD-98CB-FD73-046D-6BC039F527EE}" dt="2023-01-20T15:33:20.369" v="11"/>
        <pc:sldMkLst>
          <pc:docMk/>
          <pc:sldMk cId="89663433" sldId="428"/>
        </pc:sldMkLst>
        <pc:spChg chg="mod">
          <ac:chgData name="Sian Shaw" userId="S::sian.shaw@westminster-abbey.org::cf930bf7-ba7f-4ec0-9225-526cb0af2be3" providerId="AD" clId="Web-{5CD867AD-98CB-FD73-046D-6BC039F527EE}" dt="2023-01-20T15:33:20.259" v="10" actId="20577"/>
          <ac:spMkLst>
            <pc:docMk/>
            <pc:sldMk cId="89663433" sldId="428"/>
            <ac:spMk id="3" creationId="{00000000-0000-0000-0000-000000000000}"/>
          </ac:spMkLst>
        </pc:spChg>
      </pc:sldChg>
    </pc:docChg>
  </pc:docChgLst>
  <pc:docChgLst>
    <pc:chgData name="Sophie Holland" userId="S::sophie.holland@westminster-abbey.org::973f5038-f617-450a-8546-88bc9d3463c3" providerId="AD" clId="Web-{2861691E-92E7-45AE-81AD-CEF87C9EB408}"/>
    <pc:docChg chg="modSld">
      <pc:chgData name="Sophie Holland" userId="S::sophie.holland@westminster-abbey.org::973f5038-f617-450a-8546-88bc9d3463c3" providerId="AD" clId="Web-{2861691E-92E7-45AE-81AD-CEF87C9EB408}" dt="2023-01-04T10:45:56.150" v="90"/>
      <pc:docMkLst>
        <pc:docMk/>
      </pc:docMkLst>
      <pc:sldChg chg="modNotes">
        <pc:chgData name="Sophie Holland" userId="S::sophie.holland@westminster-abbey.org::973f5038-f617-450a-8546-88bc9d3463c3" providerId="AD" clId="Web-{2861691E-92E7-45AE-81AD-CEF87C9EB408}" dt="2023-01-04T10:32:39.997" v="46"/>
        <pc:sldMkLst>
          <pc:docMk/>
          <pc:sldMk cId="2724451544" sldId="424"/>
        </pc:sldMkLst>
      </pc:sldChg>
    </pc:docChg>
  </pc:docChgLst>
  <pc:docChgLst>
    <pc:chgData name="Grazyna Richmond" userId="S::grazyna.richmond@westminster-abbey.org::3ecb8d30-f6f6-4e88-81ee-c3c6ffcbefb2" providerId="AD" clId="Web-{921BF38B-166A-0EC0-6E04-9544EFE41440}"/>
    <pc:docChg chg="mod modSld">
      <pc:chgData name="Grazyna Richmond" userId="S::grazyna.richmond@westminster-abbey.org::3ecb8d30-f6f6-4e88-81ee-c3c6ffcbefb2" providerId="AD" clId="Web-{921BF38B-166A-0EC0-6E04-9544EFE41440}" dt="2023-01-17T10:04:34.090" v="25"/>
      <pc:docMkLst>
        <pc:docMk/>
      </pc:docMkLst>
      <pc:sldChg chg="addCm">
        <pc:chgData name="Grazyna Richmond" userId="S::grazyna.richmond@westminster-abbey.org::3ecb8d30-f6f6-4e88-81ee-c3c6ffcbefb2" providerId="AD" clId="Web-{921BF38B-166A-0EC0-6E04-9544EFE41440}" dt="2023-01-17T10:04:34.090" v="25"/>
        <pc:sldMkLst>
          <pc:docMk/>
          <pc:sldMk cId="2724451544" sldId="424"/>
        </pc:sldMkLst>
      </pc:sldChg>
      <pc:sldChg chg="addCm">
        <pc:chgData name="Grazyna Richmond" userId="S::grazyna.richmond@westminster-abbey.org::3ecb8d30-f6f6-4e88-81ee-c3c6ffcbefb2" providerId="AD" clId="Web-{921BF38B-166A-0EC0-6E04-9544EFE41440}" dt="2023-01-17T09:56:55.876" v="2"/>
        <pc:sldMkLst>
          <pc:docMk/>
          <pc:sldMk cId="89663433" sldId="428"/>
        </pc:sldMkLst>
      </pc:sldChg>
    </pc:docChg>
  </pc:docChgLst>
  <pc:docChgLst>
    <pc:chgData name="Sian Shaw" userId="S::sian.shaw@westminster-abbey.org::cf930bf7-ba7f-4ec0-9225-526cb0af2be3" providerId="AD" clId="Web-{140F4842-A8C6-E882-4133-B61AFDAD1FAF}"/>
    <pc:docChg chg="mod">
      <pc:chgData name="Sian Shaw" userId="S::sian.shaw@westminster-abbey.org::cf930bf7-ba7f-4ec0-9225-526cb0af2be3" providerId="AD" clId="Web-{140F4842-A8C6-E882-4133-B61AFDAD1FAF}" dt="2023-01-16T16:26:45.219" v="1"/>
      <pc:docMkLst>
        <pc:docMk/>
      </pc:docMkLst>
      <pc:sldChg chg="addCm">
        <pc:chgData name="Sian Shaw" userId="S::sian.shaw@westminster-abbey.org::cf930bf7-ba7f-4ec0-9225-526cb0af2be3" providerId="AD" clId="Web-{140F4842-A8C6-E882-4133-B61AFDAD1FAF}" dt="2023-01-16T16:26:45.219" v="1"/>
        <pc:sldMkLst>
          <pc:docMk/>
          <pc:sldMk cId="4213500498" sldId="341"/>
        </pc:sldMkLst>
      </pc:sldChg>
    </pc:docChg>
  </pc:docChgLst>
  <pc:docChgLst>
    <pc:chgData name="Lou Cash" userId="S::lou.cash@westminster-abbey.org::86be4a58-c22e-4e67-b9c9-cb87f0968146" providerId="AD" clId="Web-{FCF6CD2D-8DDF-8996-40DB-519E23DCD926}"/>
    <pc:docChg chg="modSld">
      <pc:chgData name="Lou Cash" userId="S::lou.cash@westminster-abbey.org::86be4a58-c22e-4e67-b9c9-cb87f0968146" providerId="AD" clId="Web-{FCF6CD2D-8DDF-8996-40DB-519E23DCD926}" dt="2023-01-05T15:51:00.650" v="647"/>
      <pc:docMkLst>
        <pc:docMk/>
      </pc:docMkLst>
    </pc:docChg>
  </pc:docChgLst>
  <pc:docChgLst>
    <pc:chgData name="Sian Shaw" userId="S::sian.shaw@westminster-abbey.org::cf930bf7-ba7f-4ec0-9225-526cb0af2be3" providerId="AD" clId="Web-{A7EEA2FF-EE48-98F7-0A4B-A4D766F49C0D}"/>
    <pc:docChg chg="">
      <pc:chgData name="Sian Shaw" userId="S::sian.shaw@westminster-abbey.org::cf930bf7-ba7f-4ec0-9225-526cb0af2be3" providerId="AD" clId="Web-{A7EEA2FF-EE48-98F7-0A4B-A4D766F49C0D}" dt="2023-01-17T11:44:13.917" v="0"/>
      <pc:docMkLst>
        <pc:docMk/>
      </pc:docMkLst>
      <pc:sldChg chg="delCm">
        <pc:chgData name="Sian Shaw" userId="S::sian.shaw@westminster-abbey.org::cf930bf7-ba7f-4ec0-9225-526cb0af2be3" providerId="AD" clId="Web-{A7EEA2FF-EE48-98F7-0A4B-A4D766F49C0D}" dt="2023-01-17T11:44:13.917" v="0"/>
        <pc:sldMkLst>
          <pc:docMk/>
          <pc:sldMk cId="89663433" sldId="428"/>
        </pc:sldMkLst>
      </pc:sldChg>
    </pc:docChg>
  </pc:docChgLst>
  <pc:docChgLst>
    <pc:chgData name="Sian Shaw" userId="S::sian.shaw@westminster-abbey.org::cf930bf7-ba7f-4ec0-9225-526cb0af2be3" providerId="AD" clId="Web-{4B31F2EA-DF90-A850-3CDE-2BD82582954C}"/>
    <pc:docChg chg="modSld">
      <pc:chgData name="Sian Shaw" userId="S::sian.shaw@westminster-abbey.org::cf930bf7-ba7f-4ec0-9225-526cb0af2be3" providerId="AD" clId="Web-{4B31F2EA-DF90-A850-3CDE-2BD82582954C}" dt="2023-01-17T10:44:30.462" v="105"/>
      <pc:docMkLst>
        <pc:docMk/>
      </pc:docMkLst>
      <pc:sldChg chg="modSp delCm modCm">
        <pc:chgData name="Sian Shaw" userId="S::sian.shaw@westminster-abbey.org::cf930bf7-ba7f-4ec0-9225-526cb0af2be3" providerId="AD" clId="Web-{4B31F2EA-DF90-A850-3CDE-2BD82582954C}" dt="2023-01-17T10:41:36.878" v="38"/>
        <pc:sldMkLst>
          <pc:docMk/>
          <pc:sldMk cId="2724451544" sldId="424"/>
        </pc:sldMkLst>
        <pc:spChg chg="mod">
          <ac:chgData name="Sian Shaw" userId="S::sian.shaw@westminster-abbey.org::cf930bf7-ba7f-4ec0-9225-526cb0af2be3" providerId="AD" clId="Web-{4B31F2EA-DF90-A850-3CDE-2BD82582954C}" dt="2023-01-17T10:41:34.471" v="37" actId="20577"/>
          <ac:spMkLst>
            <pc:docMk/>
            <pc:sldMk cId="2724451544" sldId="424"/>
            <ac:spMk id="3" creationId="{00000000-0000-0000-0000-000000000000}"/>
          </ac:spMkLst>
        </pc:spChg>
      </pc:sldChg>
      <pc:sldChg chg="modSp">
        <pc:chgData name="Sian Shaw" userId="S::sian.shaw@westminster-abbey.org::cf930bf7-ba7f-4ec0-9225-526cb0af2be3" providerId="AD" clId="Web-{4B31F2EA-DF90-A850-3CDE-2BD82582954C}" dt="2023-01-17T09:23:53.787" v="5" actId="20577"/>
        <pc:sldMkLst>
          <pc:docMk/>
          <pc:sldMk cId="1554200241" sldId="427"/>
        </pc:sldMkLst>
        <pc:spChg chg="mod">
          <ac:chgData name="Sian Shaw" userId="S::sian.shaw@westminster-abbey.org::cf930bf7-ba7f-4ec0-9225-526cb0af2be3" providerId="AD" clId="Web-{4B31F2EA-DF90-A850-3CDE-2BD82582954C}" dt="2023-01-17T09:23:53.787" v="5" actId="20577"/>
          <ac:spMkLst>
            <pc:docMk/>
            <pc:sldMk cId="1554200241" sldId="427"/>
            <ac:spMk id="3" creationId="{00000000-0000-0000-0000-000000000000}"/>
          </ac:spMkLst>
        </pc:spChg>
      </pc:sldChg>
      <pc:sldChg chg="modSp delCm modCm">
        <pc:chgData name="Sian Shaw" userId="S::sian.shaw@westminster-abbey.org::cf930bf7-ba7f-4ec0-9225-526cb0af2be3" providerId="AD" clId="Web-{4B31F2EA-DF90-A850-3CDE-2BD82582954C}" dt="2023-01-17T10:44:17.056" v="96"/>
        <pc:sldMkLst>
          <pc:docMk/>
          <pc:sldMk cId="89663433" sldId="428"/>
        </pc:sldMkLst>
        <pc:spChg chg="mod">
          <ac:chgData name="Sian Shaw" userId="S::sian.shaw@westminster-abbey.org::cf930bf7-ba7f-4ec0-9225-526cb0af2be3" providerId="AD" clId="Web-{4B31F2EA-DF90-A850-3CDE-2BD82582954C}" dt="2023-01-17T10:43:21.397" v="95" actId="20577"/>
          <ac:spMkLst>
            <pc:docMk/>
            <pc:sldMk cId="89663433" sldId="428"/>
            <ac:spMk id="12" creationId="{D66A5F67-359D-4F60-ADEB-5A986804A2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5776E-292F-437A-9B41-6AA1A066AFB1}" type="datetimeFigureOut">
              <a:rPr lang="en-GB" smtClean="0"/>
              <a:t>01/02/2023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49C6D-FBAB-4560-AF80-E37FDE38022A}" type="slidenum">
              <a:rPr lang="en-GB" smtClean="0"/>
              <a:t>‹#›</a:t>
            </a:fld>
            <a:endParaRPr lang="en-GB"/>
          </a:p>
        </p:txBody>
      </p:sp>
    </p:spTree>
    <p:extLst>
      <p:ext uri="{BB962C8B-B14F-4D97-AF65-F5344CB8AC3E}">
        <p14:creationId xmlns:p14="http://schemas.microsoft.com/office/powerpoint/2010/main" val="229003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panose="020F0502020204030204"/>
              </a:rPr>
              <a:t>Image: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©2023 Dean &amp; Chapter of Westminster</a:t>
            </a:r>
            <a:endParaRPr lang="en-GB"/>
          </a:p>
        </p:txBody>
      </p:sp>
      <p:sp>
        <p:nvSpPr>
          <p:cNvPr id="4" name="Slide Number Placeholder 3"/>
          <p:cNvSpPr>
            <a:spLocks noGrp="1"/>
          </p:cNvSpPr>
          <p:nvPr>
            <p:ph type="sldNum" sz="quarter" idx="10"/>
          </p:nvPr>
        </p:nvSpPr>
        <p:spPr/>
        <p:txBody>
          <a:bodyPr/>
          <a:lstStyle/>
          <a:p>
            <a:fld id="{5C249C6D-FBAB-4560-AF80-E37FDE38022A}" type="slidenum">
              <a:rPr lang="en-GB" smtClean="0"/>
              <a:t>1</a:t>
            </a:fld>
            <a:endParaRPr lang="en-GB"/>
          </a:p>
        </p:txBody>
      </p:sp>
    </p:spTree>
    <p:extLst>
      <p:ext uri="{BB962C8B-B14F-4D97-AF65-F5344CB8AC3E}">
        <p14:creationId xmlns:p14="http://schemas.microsoft.com/office/powerpoint/2010/main" val="399472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©2023 Dean &amp; Chapter of Westminster</a:t>
            </a:r>
            <a:endParaRPr lang="en-GB"/>
          </a:p>
        </p:txBody>
      </p:sp>
      <p:sp>
        <p:nvSpPr>
          <p:cNvPr id="4" name="Slide Number Placeholder 3"/>
          <p:cNvSpPr>
            <a:spLocks noGrp="1"/>
          </p:cNvSpPr>
          <p:nvPr>
            <p:ph type="sldNum" sz="quarter" idx="10"/>
          </p:nvPr>
        </p:nvSpPr>
        <p:spPr/>
        <p:txBody>
          <a:bodyPr/>
          <a:lstStyle/>
          <a:p>
            <a:fld id="{5C249C6D-FBAB-4560-AF80-E37FDE38022A}" type="slidenum">
              <a:rPr lang="en-GB" smtClean="0"/>
              <a:t>2</a:t>
            </a:fld>
            <a:endParaRPr lang="en-GB"/>
          </a:p>
        </p:txBody>
      </p:sp>
    </p:spTree>
    <p:extLst>
      <p:ext uri="{BB962C8B-B14F-4D97-AF65-F5344CB8AC3E}">
        <p14:creationId xmlns:p14="http://schemas.microsoft.com/office/powerpoint/2010/main" val="373283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b="0" kern="1200" dirty="0">
                <a:effectLst/>
              </a:rPr>
              <a:t>Image:</a:t>
            </a:r>
            <a:endParaRPr lang="en-US" b="0" kern="1200" dirty="0">
              <a:effectLst/>
              <a:cs typeface="Calibri"/>
            </a:endParaRPr>
          </a:p>
          <a:p>
            <a:pPr marL="0" marR="0" lvl="0" indent="0" algn="l" defTabSz="914400">
              <a:lnSpc>
                <a:spcPct val="100000"/>
              </a:lnSpc>
              <a:spcBef>
                <a:spcPts val="0"/>
              </a:spcBef>
              <a:spcAft>
                <a:spcPts val="0"/>
              </a:spcAft>
              <a:buNone/>
              <a:tabLst/>
              <a:defRPr/>
            </a:pPr>
            <a:r>
              <a:rPr lang="en-US" b="0" kern="1200" dirty="0">
                <a:effectLst/>
              </a:rPr>
              <a:t>©2023 Dean &amp; Chapter of Westminster</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C32D93-7E53-4210-BB78-5B4EF81C39B9}" type="slidenum">
              <a:rPr lang="en-GB" smtClean="0"/>
              <a:t>3</a:t>
            </a:fld>
            <a:endParaRPr lang="en-GB"/>
          </a:p>
        </p:txBody>
      </p:sp>
    </p:spTree>
    <p:extLst>
      <p:ext uri="{BB962C8B-B14F-4D97-AF65-F5344CB8AC3E}">
        <p14:creationId xmlns:p14="http://schemas.microsoft.com/office/powerpoint/2010/main" val="330614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C32D93-7E53-4210-BB78-5B4EF81C39B9}" type="slidenum">
              <a:rPr lang="en-GB" smtClean="0"/>
              <a:t>4</a:t>
            </a:fld>
            <a:endParaRPr lang="en-GB"/>
          </a:p>
        </p:txBody>
      </p:sp>
    </p:spTree>
    <p:extLst>
      <p:ext uri="{BB962C8B-B14F-4D97-AF65-F5344CB8AC3E}">
        <p14:creationId xmlns:p14="http://schemas.microsoft.com/office/powerpoint/2010/main" val="4161468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C32D93-7E53-4210-BB78-5B4EF81C39B9}" type="slidenum">
              <a:rPr lang="en-GB" smtClean="0"/>
              <a:t>5</a:t>
            </a:fld>
            <a:endParaRPr lang="en-GB"/>
          </a:p>
        </p:txBody>
      </p:sp>
    </p:spTree>
    <p:extLst>
      <p:ext uri="{BB962C8B-B14F-4D97-AF65-F5344CB8AC3E}">
        <p14:creationId xmlns:p14="http://schemas.microsoft.com/office/powerpoint/2010/main" val="132546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C32D93-7E53-4210-BB78-5B4EF81C39B9}" type="slidenum">
              <a:rPr lang="en-GB" smtClean="0"/>
              <a:t>6</a:t>
            </a:fld>
            <a:endParaRPr lang="en-GB"/>
          </a:p>
        </p:txBody>
      </p:sp>
    </p:spTree>
    <p:extLst>
      <p:ext uri="{BB962C8B-B14F-4D97-AF65-F5344CB8AC3E}">
        <p14:creationId xmlns:p14="http://schemas.microsoft.com/office/powerpoint/2010/main" val="1288805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cov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5FFEEBB-A3E9-4F20-A8F3-3B8F525845C3}"/>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0A5FA415-B899-4E92-A0F3-839EBA3E4567}"/>
              </a:ext>
            </a:extLst>
          </p:cNvPr>
          <p:cNvSpPr>
            <a:spLocks noGrp="1"/>
          </p:cNvSpPr>
          <p:nvPr>
            <p:ph type="pic" sz="quarter" idx="12"/>
          </p:nvPr>
        </p:nvSpPr>
        <p:spPr>
          <a:xfrm>
            <a:off x="343994" y="2303463"/>
            <a:ext cx="8420489" cy="4035425"/>
          </a:xfrm>
          <a:solidFill>
            <a:schemeClr val="bg1">
              <a:lumMod val="95000"/>
            </a:schemeClr>
          </a:solidFill>
        </p:spPr>
        <p:txBody>
          <a:bodyPr anchor="ctr"/>
          <a:lstStyle>
            <a:lvl1pPr algn="ctr">
              <a:defRPr/>
            </a:lvl1pPr>
          </a:lstStyle>
          <a:p>
            <a:endParaRPr lang="en-GB"/>
          </a:p>
        </p:txBody>
      </p:sp>
      <p:sp>
        <p:nvSpPr>
          <p:cNvPr id="2" name="Title 1"/>
          <p:cNvSpPr>
            <a:spLocks noGrp="1"/>
          </p:cNvSpPr>
          <p:nvPr>
            <p:ph type="ctrTitle"/>
          </p:nvPr>
        </p:nvSpPr>
        <p:spPr>
          <a:xfrm>
            <a:off x="363794" y="558799"/>
            <a:ext cx="7772400" cy="407688"/>
          </a:xfrm>
        </p:spPr>
        <p:txBody>
          <a:bodyPr anchor="t"/>
          <a:lstStyle>
            <a:lvl1pPr algn="l">
              <a:lnSpc>
                <a:spcPct val="100000"/>
              </a:lnSpc>
              <a:defRPr sz="2800"/>
            </a:lvl1pPr>
          </a:lstStyle>
          <a:p>
            <a:r>
              <a:rPr lang="en-US"/>
              <a:t>Click to edit Master title style</a:t>
            </a:r>
          </a:p>
        </p:txBody>
      </p:sp>
      <p:sp>
        <p:nvSpPr>
          <p:cNvPr id="3" name="Subtitle 2"/>
          <p:cNvSpPr>
            <a:spLocks noGrp="1"/>
          </p:cNvSpPr>
          <p:nvPr>
            <p:ph type="subTitle" idx="1" hasCustomPrompt="1"/>
          </p:nvPr>
        </p:nvSpPr>
        <p:spPr>
          <a:xfrm>
            <a:off x="343994" y="1751988"/>
            <a:ext cx="7812000" cy="450847"/>
          </a:xfrm>
        </p:spPr>
        <p:txBody>
          <a:bodyPr>
            <a:normAutofit/>
          </a:bodyPr>
          <a:lstStyle>
            <a:lvl1pPr marL="0" indent="0" algn="l">
              <a:lnSpc>
                <a:spcPct val="100000"/>
              </a:lnSpc>
              <a:spcBef>
                <a:spcPts val="0"/>
              </a:spcBef>
              <a:spcAft>
                <a:spcPts val="0"/>
              </a:spcAft>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a:p>
            <a:r>
              <a:rPr lang="en-US"/>
              <a:t>Date </a:t>
            </a:r>
          </a:p>
        </p:txBody>
      </p:sp>
      <p:sp>
        <p:nvSpPr>
          <p:cNvPr id="5" name="Footer Placeholder 4"/>
          <p:cNvSpPr>
            <a:spLocks noGrp="1"/>
          </p:cNvSpPr>
          <p:nvPr>
            <p:ph type="ftr" sz="quarter" idx="11"/>
          </p:nvPr>
        </p:nvSpPr>
        <p:spPr/>
        <p:txBody>
          <a:bodyPr/>
          <a:lstStyle/>
          <a:p>
            <a:r>
              <a:rPr lang="en-GB"/>
              <a:t>©2019 Dean and Chapter of Westminster</a:t>
            </a:r>
          </a:p>
        </p:txBody>
      </p:sp>
      <p:sp>
        <p:nvSpPr>
          <p:cNvPr id="22" name="TextBox 21">
            <a:extLst>
              <a:ext uri="{FF2B5EF4-FFF2-40B4-BE49-F238E27FC236}">
                <a16:creationId xmlns:a16="http://schemas.microsoft.com/office/drawing/2014/main" id="{089F3F2F-7DFD-4326-BA2B-74CBC054479B}"/>
              </a:ext>
            </a:extLst>
          </p:cNvPr>
          <p:cNvSpPr txBox="1"/>
          <p:nvPr userDrawn="1"/>
        </p:nvSpPr>
        <p:spPr>
          <a:xfrm>
            <a:off x="7787861" y="6407535"/>
            <a:ext cx="1093569" cy="200055"/>
          </a:xfrm>
          <a:prstGeom prst="rect">
            <a:avLst/>
          </a:prstGeom>
          <a:noFill/>
        </p:spPr>
        <p:txBody>
          <a:bodyPr wrap="none" rtlCol="0">
            <a:spAutoFit/>
          </a:bodyPr>
          <a:lstStyle/>
          <a:p>
            <a:r>
              <a:rPr lang="en-GB" sz="700"/>
              <a:t>westminster-abbey.org</a:t>
            </a:r>
          </a:p>
        </p:txBody>
      </p:sp>
      <p:pic>
        <p:nvPicPr>
          <p:cNvPr id="24" name="Picture 23" descr="A picture containing object&#10;&#10;Description automatically generated">
            <a:extLst>
              <a:ext uri="{FF2B5EF4-FFF2-40B4-BE49-F238E27FC236}">
                <a16:creationId xmlns:a16="http://schemas.microsoft.com/office/drawing/2014/main" id="{D13AA051-B7D8-4141-9564-A1906A2C9FF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05611" y="495270"/>
            <a:ext cx="258872" cy="340911"/>
          </a:xfrm>
          <a:prstGeom prst="rect">
            <a:avLst/>
          </a:prstGeom>
        </p:spPr>
      </p:pic>
      <p:cxnSp>
        <p:nvCxnSpPr>
          <p:cNvPr id="25" name="Straight Connector 24">
            <a:extLst>
              <a:ext uri="{FF2B5EF4-FFF2-40B4-BE49-F238E27FC236}">
                <a16:creationId xmlns:a16="http://schemas.microsoft.com/office/drawing/2014/main" id="{95954CA3-E9A8-45D3-B60E-297497EAC6BB}"/>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62E202A-5D29-714D-A7C8-A140BB2F367B}"/>
              </a:ext>
            </a:extLst>
          </p:cNvPr>
          <p:cNvSpPr>
            <a:spLocks noGrp="1"/>
          </p:cNvSpPr>
          <p:nvPr>
            <p:ph type="body" sz="quarter" idx="13" hasCustomPrompt="1"/>
          </p:nvPr>
        </p:nvSpPr>
        <p:spPr>
          <a:xfrm>
            <a:off x="363794" y="966487"/>
            <a:ext cx="7772400" cy="530367"/>
          </a:xfrm>
        </p:spPr>
        <p:txBody>
          <a:bodyPr>
            <a:normAutofit/>
          </a:bodyPr>
          <a:lstStyle>
            <a:lvl1pPr>
              <a:defRPr sz="2600"/>
            </a:lvl1pPr>
          </a:lstStyle>
          <a:p>
            <a:pPr lvl="0"/>
            <a:r>
              <a:rPr lang="en-US"/>
              <a:t>Click to add subheading</a:t>
            </a:r>
            <a:endParaRPr lang="en-GB"/>
          </a:p>
        </p:txBody>
      </p:sp>
    </p:spTree>
    <p:extLst>
      <p:ext uri="{BB962C8B-B14F-4D97-AF65-F5344CB8AC3E}">
        <p14:creationId xmlns:p14="http://schemas.microsoft.com/office/powerpoint/2010/main" val="214203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bleed-image-WHITE">
    <p:bg>
      <p:bgPr>
        <a:solidFill>
          <a:srgbClr val="000000"/>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©2019 Dean and Chapter of Westminster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DE86334-23EC-43C1-B38B-9861E98188F3}" type="slidenum">
              <a:rPr lang="en-GB" smtClean="0"/>
              <a:pPr/>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solidFill>
                  <a:schemeClr val="bg1"/>
                </a:solidFill>
              </a:defRPr>
            </a:lvl1pPr>
          </a:lstStyle>
          <a:p>
            <a:pPr lvl="0"/>
            <a:r>
              <a:rPr lang="en-US"/>
              <a:t>Document running header</a:t>
            </a:r>
          </a:p>
        </p:txBody>
      </p:sp>
      <p:cxnSp>
        <p:nvCxnSpPr>
          <p:cNvPr id="8" name="Straight Connector 7">
            <a:extLst>
              <a:ext uri="{FF2B5EF4-FFF2-40B4-BE49-F238E27FC236}">
                <a16:creationId xmlns:a16="http://schemas.microsoft.com/office/drawing/2014/main" id="{9B423F53-F859-8148-97A5-CE00D54416F2}"/>
              </a:ext>
            </a:extLst>
          </p:cNvPr>
          <p:cNvCxnSpPr/>
          <p:nvPr userDrawn="1"/>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0A8BEB-DBFB-3C42-A8BC-B5FF36CD393F}"/>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a:solidFill>
                  <a:schemeClr val="bg1"/>
                </a:solidFill>
                <a:latin typeface="+mj-lt"/>
              </a:rPr>
              <a:t>Westminster Abbey</a:t>
            </a:r>
          </a:p>
        </p:txBody>
      </p:sp>
      <p:pic>
        <p:nvPicPr>
          <p:cNvPr id="11" name="Picture 10">
            <a:extLst>
              <a:ext uri="{FF2B5EF4-FFF2-40B4-BE49-F238E27FC236}">
                <a16:creationId xmlns:a16="http://schemas.microsoft.com/office/drawing/2014/main" id="{F9C8AF60-888C-E44C-872A-4552EDEC67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Tree>
    <p:extLst>
      <p:ext uri="{BB962C8B-B14F-4D97-AF65-F5344CB8AC3E}">
        <p14:creationId xmlns:p14="http://schemas.microsoft.com/office/powerpoint/2010/main" val="40255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GB"/>
              <a:t>©2019 Dean and Chapter of Westminster</a:t>
            </a:r>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
        <p:nvSpPr>
          <p:cNvPr id="10" name="Picture Placeholder 9">
            <a:extLst>
              <a:ext uri="{FF2B5EF4-FFF2-40B4-BE49-F238E27FC236}">
                <a16:creationId xmlns:a16="http://schemas.microsoft.com/office/drawing/2014/main" id="{B9420A07-0187-46B8-9A5E-7668A200A597}"/>
              </a:ext>
            </a:extLst>
          </p:cNvPr>
          <p:cNvSpPr>
            <a:spLocks noGrp="1"/>
          </p:cNvSpPr>
          <p:nvPr>
            <p:ph type="pic" sz="quarter" idx="14"/>
          </p:nvPr>
        </p:nvSpPr>
        <p:spPr>
          <a:xfrm>
            <a:off x="352425" y="2312148"/>
            <a:ext cx="798513" cy="790575"/>
          </a:xfrm>
          <a:solidFill>
            <a:schemeClr val="bg1">
              <a:lumMod val="95000"/>
            </a:schemeClr>
          </a:solidFill>
        </p:spPr>
        <p:txBody>
          <a:bodyPr anchor="ctr"/>
          <a:lstStyle>
            <a:lvl1pPr algn="ctr">
              <a:defRPr/>
            </a:lvl1pPr>
          </a:lstStyle>
          <a:p>
            <a:endParaRPr lang="en-GB"/>
          </a:p>
        </p:txBody>
      </p:sp>
      <p:sp>
        <p:nvSpPr>
          <p:cNvPr id="11" name="Picture Placeholder 9">
            <a:extLst>
              <a:ext uri="{FF2B5EF4-FFF2-40B4-BE49-F238E27FC236}">
                <a16:creationId xmlns:a16="http://schemas.microsoft.com/office/drawing/2014/main" id="{CD9DE60E-A78E-4F47-937F-D5FD1A1F556D}"/>
              </a:ext>
            </a:extLst>
          </p:cNvPr>
          <p:cNvSpPr>
            <a:spLocks noGrp="1"/>
          </p:cNvSpPr>
          <p:nvPr>
            <p:ph type="pic" sz="quarter" idx="15"/>
          </p:nvPr>
        </p:nvSpPr>
        <p:spPr>
          <a:xfrm>
            <a:off x="2476722" y="2312148"/>
            <a:ext cx="798513" cy="790575"/>
          </a:xfrm>
          <a:solidFill>
            <a:schemeClr val="bg1">
              <a:lumMod val="95000"/>
            </a:schemeClr>
          </a:solidFill>
        </p:spPr>
        <p:txBody>
          <a:bodyPr anchor="ctr"/>
          <a:lstStyle>
            <a:lvl1pPr algn="ctr">
              <a:defRPr/>
            </a:lvl1pPr>
          </a:lstStyle>
          <a:p>
            <a:endParaRPr lang="en-GB"/>
          </a:p>
        </p:txBody>
      </p:sp>
      <p:sp>
        <p:nvSpPr>
          <p:cNvPr id="12" name="Picture Placeholder 9">
            <a:extLst>
              <a:ext uri="{FF2B5EF4-FFF2-40B4-BE49-F238E27FC236}">
                <a16:creationId xmlns:a16="http://schemas.microsoft.com/office/drawing/2014/main" id="{9CFA19E0-3C59-4D52-9989-7BFAE15CAF34}"/>
              </a:ext>
            </a:extLst>
          </p:cNvPr>
          <p:cNvSpPr>
            <a:spLocks noGrp="1"/>
          </p:cNvSpPr>
          <p:nvPr>
            <p:ph type="pic" sz="quarter" idx="16"/>
          </p:nvPr>
        </p:nvSpPr>
        <p:spPr>
          <a:xfrm>
            <a:off x="4590859" y="2312148"/>
            <a:ext cx="798513" cy="790575"/>
          </a:xfrm>
          <a:solidFill>
            <a:schemeClr val="bg1">
              <a:lumMod val="95000"/>
            </a:schemeClr>
          </a:solidFill>
        </p:spPr>
        <p:txBody>
          <a:bodyPr anchor="ctr"/>
          <a:lstStyle>
            <a:lvl1pPr algn="ctr">
              <a:defRPr/>
            </a:lvl1pPr>
          </a:lstStyle>
          <a:p>
            <a:endParaRPr lang="en-GB"/>
          </a:p>
        </p:txBody>
      </p:sp>
      <p:sp>
        <p:nvSpPr>
          <p:cNvPr id="13" name="Picture Placeholder 9">
            <a:extLst>
              <a:ext uri="{FF2B5EF4-FFF2-40B4-BE49-F238E27FC236}">
                <a16:creationId xmlns:a16="http://schemas.microsoft.com/office/drawing/2014/main" id="{FD6537C6-4BF9-4707-B2A8-02F30C28381B}"/>
              </a:ext>
            </a:extLst>
          </p:cNvPr>
          <p:cNvSpPr>
            <a:spLocks noGrp="1"/>
          </p:cNvSpPr>
          <p:nvPr>
            <p:ph type="pic" sz="quarter" idx="17"/>
          </p:nvPr>
        </p:nvSpPr>
        <p:spPr>
          <a:xfrm>
            <a:off x="6735477" y="2312148"/>
            <a:ext cx="798513" cy="790575"/>
          </a:xfrm>
          <a:solidFill>
            <a:schemeClr val="bg1">
              <a:lumMod val="95000"/>
            </a:schemeClr>
          </a:solidFill>
        </p:spPr>
        <p:txBody>
          <a:bodyPr anchor="ctr"/>
          <a:lstStyle>
            <a:lvl1pPr algn="ctr">
              <a:defRPr/>
            </a:lvl1pPr>
          </a:lstStyle>
          <a:p>
            <a:endParaRPr lang="en-GB"/>
          </a:p>
        </p:txBody>
      </p:sp>
      <p:sp>
        <p:nvSpPr>
          <p:cNvPr id="14" name="Picture Placeholder 9">
            <a:extLst>
              <a:ext uri="{FF2B5EF4-FFF2-40B4-BE49-F238E27FC236}">
                <a16:creationId xmlns:a16="http://schemas.microsoft.com/office/drawing/2014/main" id="{8B55AC80-7F93-483A-8E78-ABD3670BDD2B}"/>
              </a:ext>
            </a:extLst>
          </p:cNvPr>
          <p:cNvSpPr>
            <a:spLocks noGrp="1"/>
          </p:cNvSpPr>
          <p:nvPr>
            <p:ph type="pic" sz="quarter" idx="18"/>
          </p:nvPr>
        </p:nvSpPr>
        <p:spPr>
          <a:xfrm>
            <a:off x="363794" y="4398463"/>
            <a:ext cx="798513" cy="790575"/>
          </a:xfrm>
          <a:solidFill>
            <a:schemeClr val="bg1">
              <a:lumMod val="95000"/>
            </a:schemeClr>
          </a:solidFill>
        </p:spPr>
        <p:txBody>
          <a:bodyPr anchor="ctr"/>
          <a:lstStyle>
            <a:lvl1pPr algn="ctr">
              <a:defRPr/>
            </a:lvl1pPr>
          </a:lstStyle>
          <a:p>
            <a:endParaRPr lang="en-GB"/>
          </a:p>
        </p:txBody>
      </p:sp>
      <p:sp>
        <p:nvSpPr>
          <p:cNvPr id="15" name="Picture Placeholder 9">
            <a:extLst>
              <a:ext uri="{FF2B5EF4-FFF2-40B4-BE49-F238E27FC236}">
                <a16:creationId xmlns:a16="http://schemas.microsoft.com/office/drawing/2014/main" id="{58A588AC-1148-44F6-8E07-0F21DDFF07CC}"/>
              </a:ext>
            </a:extLst>
          </p:cNvPr>
          <p:cNvSpPr>
            <a:spLocks noGrp="1"/>
          </p:cNvSpPr>
          <p:nvPr>
            <p:ph type="pic" sz="quarter" idx="19"/>
          </p:nvPr>
        </p:nvSpPr>
        <p:spPr>
          <a:xfrm>
            <a:off x="2488091" y="4398463"/>
            <a:ext cx="798513" cy="790575"/>
          </a:xfrm>
          <a:solidFill>
            <a:schemeClr val="bg1">
              <a:lumMod val="95000"/>
            </a:schemeClr>
          </a:solidFill>
        </p:spPr>
        <p:txBody>
          <a:bodyPr anchor="ctr"/>
          <a:lstStyle>
            <a:lvl1pPr algn="ctr">
              <a:defRPr/>
            </a:lvl1pPr>
          </a:lstStyle>
          <a:p>
            <a:endParaRPr lang="en-GB"/>
          </a:p>
        </p:txBody>
      </p:sp>
      <p:sp>
        <p:nvSpPr>
          <p:cNvPr id="16" name="Picture Placeholder 9">
            <a:extLst>
              <a:ext uri="{FF2B5EF4-FFF2-40B4-BE49-F238E27FC236}">
                <a16:creationId xmlns:a16="http://schemas.microsoft.com/office/drawing/2014/main" id="{C18802BA-1955-4EDF-864C-4F824B3D96F7}"/>
              </a:ext>
            </a:extLst>
          </p:cNvPr>
          <p:cNvSpPr>
            <a:spLocks noGrp="1"/>
          </p:cNvSpPr>
          <p:nvPr>
            <p:ph type="pic" sz="quarter" idx="20"/>
          </p:nvPr>
        </p:nvSpPr>
        <p:spPr>
          <a:xfrm>
            <a:off x="4592068" y="4398463"/>
            <a:ext cx="798513" cy="790575"/>
          </a:xfrm>
          <a:solidFill>
            <a:schemeClr val="bg1">
              <a:lumMod val="95000"/>
            </a:schemeClr>
          </a:solidFill>
        </p:spPr>
        <p:txBody>
          <a:bodyPr anchor="ctr"/>
          <a:lstStyle>
            <a:lvl1pPr algn="ctr">
              <a:defRPr/>
            </a:lvl1pPr>
          </a:lstStyle>
          <a:p>
            <a:endParaRPr lang="en-GB"/>
          </a:p>
        </p:txBody>
      </p:sp>
      <p:sp>
        <p:nvSpPr>
          <p:cNvPr id="17" name="Picture Placeholder 9">
            <a:extLst>
              <a:ext uri="{FF2B5EF4-FFF2-40B4-BE49-F238E27FC236}">
                <a16:creationId xmlns:a16="http://schemas.microsoft.com/office/drawing/2014/main" id="{933056E3-1307-4609-BAE1-C4CA58904B27}"/>
              </a:ext>
            </a:extLst>
          </p:cNvPr>
          <p:cNvSpPr>
            <a:spLocks noGrp="1"/>
          </p:cNvSpPr>
          <p:nvPr>
            <p:ph type="pic" sz="quarter" idx="21"/>
          </p:nvPr>
        </p:nvSpPr>
        <p:spPr>
          <a:xfrm>
            <a:off x="6736686" y="4398463"/>
            <a:ext cx="798513" cy="790575"/>
          </a:xfrm>
          <a:solidFill>
            <a:schemeClr val="bg1">
              <a:lumMod val="95000"/>
            </a:schemeClr>
          </a:solidFill>
        </p:spPr>
        <p:txBody>
          <a:bodyPr anchor="ctr"/>
          <a:lstStyle>
            <a:lvl1pPr algn="ctr">
              <a:defRPr/>
            </a:lvl1pPr>
          </a:lstStyle>
          <a:p>
            <a:endParaRPr lang="en-GB"/>
          </a:p>
        </p:txBody>
      </p:sp>
      <p:sp>
        <p:nvSpPr>
          <p:cNvPr id="19" name="Text Placeholder 18">
            <a:extLst>
              <a:ext uri="{FF2B5EF4-FFF2-40B4-BE49-F238E27FC236}">
                <a16:creationId xmlns:a16="http://schemas.microsoft.com/office/drawing/2014/main" id="{5331577E-E241-4267-BD57-270FE4BBDDA8}"/>
              </a:ext>
            </a:extLst>
          </p:cNvPr>
          <p:cNvSpPr>
            <a:spLocks noGrp="1"/>
          </p:cNvSpPr>
          <p:nvPr>
            <p:ph type="body" sz="quarter" idx="22" hasCustomPrompt="1"/>
          </p:nvPr>
        </p:nvSpPr>
        <p:spPr>
          <a:xfrm>
            <a:off x="352425" y="3200101"/>
            <a:ext cx="1872000" cy="267288"/>
          </a:xfrm>
        </p:spPr>
        <p:txBody>
          <a:bodyPr wrap="none" anchor="ctr">
            <a:normAutofit/>
          </a:bodyPr>
          <a:lstStyle>
            <a:lvl1pPr>
              <a:defRPr sz="1400" b="1">
                <a:latin typeface="+mj-lt"/>
              </a:defRPr>
            </a:lvl1pPr>
          </a:lstStyle>
          <a:p>
            <a:pPr lvl="0"/>
            <a:r>
              <a:rPr lang="en-US"/>
              <a:t>Name Surname</a:t>
            </a:r>
          </a:p>
        </p:txBody>
      </p:sp>
      <p:sp>
        <p:nvSpPr>
          <p:cNvPr id="20" name="Text Placeholder 18">
            <a:extLst>
              <a:ext uri="{FF2B5EF4-FFF2-40B4-BE49-F238E27FC236}">
                <a16:creationId xmlns:a16="http://schemas.microsoft.com/office/drawing/2014/main" id="{8861D768-0E5D-43E6-83FB-C3588A4718F3}"/>
              </a:ext>
            </a:extLst>
          </p:cNvPr>
          <p:cNvSpPr>
            <a:spLocks noGrp="1"/>
          </p:cNvSpPr>
          <p:nvPr>
            <p:ph type="body" sz="quarter" idx="23" hasCustomPrompt="1"/>
          </p:nvPr>
        </p:nvSpPr>
        <p:spPr>
          <a:xfrm>
            <a:off x="2476722" y="3200101"/>
            <a:ext cx="1872000" cy="267288"/>
          </a:xfrm>
        </p:spPr>
        <p:txBody>
          <a:bodyPr wrap="none" anchor="ctr">
            <a:normAutofit/>
          </a:bodyPr>
          <a:lstStyle>
            <a:lvl1pPr>
              <a:defRPr sz="1400" b="1">
                <a:latin typeface="+mj-lt"/>
              </a:defRPr>
            </a:lvl1pPr>
          </a:lstStyle>
          <a:p>
            <a:pPr lvl="0"/>
            <a:r>
              <a:rPr lang="en-US"/>
              <a:t>Name Surname</a:t>
            </a:r>
          </a:p>
        </p:txBody>
      </p:sp>
      <p:sp>
        <p:nvSpPr>
          <p:cNvPr id="21" name="Text Placeholder 18">
            <a:extLst>
              <a:ext uri="{FF2B5EF4-FFF2-40B4-BE49-F238E27FC236}">
                <a16:creationId xmlns:a16="http://schemas.microsoft.com/office/drawing/2014/main" id="{D086F851-1126-4C7D-A171-A407F2D3EB48}"/>
              </a:ext>
            </a:extLst>
          </p:cNvPr>
          <p:cNvSpPr>
            <a:spLocks noGrp="1"/>
          </p:cNvSpPr>
          <p:nvPr>
            <p:ph type="body" sz="quarter" idx="24" hasCustomPrompt="1"/>
          </p:nvPr>
        </p:nvSpPr>
        <p:spPr>
          <a:xfrm>
            <a:off x="4572000" y="3200101"/>
            <a:ext cx="1872000" cy="267288"/>
          </a:xfrm>
        </p:spPr>
        <p:txBody>
          <a:bodyPr wrap="none" anchor="ctr">
            <a:normAutofit/>
          </a:bodyPr>
          <a:lstStyle>
            <a:lvl1pPr>
              <a:defRPr sz="1400" b="1">
                <a:latin typeface="+mj-lt"/>
              </a:defRPr>
            </a:lvl1pPr>
          </a:lstStyle>
          <a:p>
            <a:pPr lvl="0"/>
            <a:r>
              <a:rPr lang="en-US"/>
              <a:t>Name Surname</a:t>
            </a:r>
          </a:p>
        </p:txBody>
      </p:sp>
      <p:sp>
        <p:nvSpPr>
          <p:cNvPr id="22" name="Text Placeholder 18">
            <a:extLst>
              <a:ext uri="{FF2B5EF4-FFF2-40B4-BE49-F238E27FC236}">
                <a16:creationId xmlns:a16="http://schemas.microsoft.com/office/drawing/2014/main" id="{62C6655A-61E8-46D7-A2D2-3AE812FDAA58}"/>
              </a:ext>
            </a:extLst>
          </p:cNvPr>
          <p:cNvSpPr>
            <a:spLocks noGrp="1"/>
          </p:cNvSpPr>
          <p:nvPr>
            <p:ph type="body" sz="quarter" idx="25" hasCustomPrompt="1"/>
          </p:nvPr>
        </p:nvSpPr>
        <p:spPr>
          <a:xfrm>
            <a:off x="6736686" y="3200101"/>
            <a:ext cx="1872000" cy="267288"/>
          </a:xfrm>
        </p:spPr>
        <p:txBody>
          <a:bodyPr wrap="none" anchor="ctr">
            <a:normAutofit/>
          </a:bodyPr>
          <a:lstStyle>
            <a:lvl1pPr>
              <a:defRPr sz="1400" b="1">
                <a:latin typeface="+mj-lt"/>
              </a:defRPr>
            </a:lvl1pPr>
          </a:lstStyle>
          <a:p>
            <a:pPr lvl="0"/>
            <a:r>
              <a:rPr lang="en-US"/>
              <a:t>Name Surname</a:t>
            </a:r>
          </a:p>
        </p:txBody>
      </p:sp>
      <p:sp>
        <p:nvSpPr>
          <p:cNvPr id="23" name="Text Placeholder 18">
            <a:extLst>
              <a:ext uri="{FF2B5EF4-FFF2-40B4-BE49-F238E27FC236}">
                <a16:creationId xmlns:a16="http://schemas.microsoft.com/office/drawing/2014/main" id="{AA695C67-6A22-4997-9750-1ADD48461F43}"/>
              </a:ext>
            </a:extLst>
          </p:cNvPr>
          <p:cNvSpPr>
            <a:spLocks noGrp="1"/>
          </p:cNvSpPr>
          <p:nvPr>
            <p:ph type="body" sz="quarter" idx="26" hasCustomPrompt="1"/>
          </p:nvPr>
        </p:nvSpPr>
        <p:spPr>
          <a:xfrm>
            <a:off x="352425" y="5281228"/>
            <a:ext cx="1872000" cy="267288"/>
          </a:xfrm>
        </p:spPr>
        <p:txBody>
          <a:bodyPr wrap="none" anchor="ctr">
            <a:normAutofit/>
          </a:bodyPr>
          <a:lstStyle>
            <a:lvl1pPr>
              <a:defRPr sz="1400" b="1">
                <a:latin typeface="+mj-lt"/>
              </a:defRPr>
            </a:lvl1pPr>
          </a:lstStyle>
          <a:p>
            <a:pPr lvl="0"/>
            <a:r>
              <a:rPr lang="en-US"/>
              <a:t>Name Surname</a:t>
            </a:r>
          </a:p>
        </p:txBody>
      </p:sp>
      <p:sp>
        <p:nvSpPr>
          <p:cNvPr id="24" name="Text Placeholder 18">
            <a:extLst>
              <a:ext uri="{FF2B5EF4-FFF2-40B4-BE49-F238E27FC236}">
                <a16:creationId xmlns:a16="http://schemas.microsoft.com/office/drawing/2014/main" id="{784A6E6F-D943-4C9F-812E-7144E546AFAF}"/>
              </a:ext>
            </a:extLst>
          </p:cNvPr>
          <p:cNvSpPr>
            <a:spLocks noGrp="1"/>
          </p:cNvSpPr>
          <p:nvPr>
            <p:ph type="body" sz="quarter" idx="27" hasCustomPrompt="1"/>
          </p:nvPr>
        </p:nvSpPr>
        <p:spPr>
          <a:xfrm>
            <a:off x="2476722" y="5281228"/>
            <a:ext cx="1872000" cy="267288"/>
          </a:xfrm>
        </p:spPr>
        <p:txBody>
          <a:bodyPr wrap="none" anchor="ctr">
            <a:normAutofit/>
          </a:bodyPr>
          <a:lstStyle>
            <a:lvl1pPr>
              <a:defRPr sz="1400" b="1">
                <a:latin typeface="+mj-lt"/>
              </a:defRPr>
            </a:lvl1pPr>
          </a:lstStyle>
          <a:p>
            <a:pPr lvl="0"/>
            <a:r>
              <a:rPr lang="en-US"/>
              <a:t>Name Surname</a:t>
            </a:r>
          </a:p>
        </p:txBody>
      </p:sp>
      <p:sp>
        <p:nvSpPr>
          <p:cNvPr id="25" name="Text Placeholder 18">
            <a:extLst>
              <a:ext uri="{FF2B5EF4-FFF2-40B4-BE49-F238E27FC236}">
                <a16:creationId xmlns:a16="http://schemas.microsoft.com/office/drawing/2014/main" id="{475A0531-1F14-43E0-846E-B650D1FA220F}"/>
              </a:ext>
            </a:extLst>
          </p:cNvPr>
          <p:cNvSpPr>
            <a:spLocks noGrp="1"/>
          </p:cNvSpPr>
          <p:nvPr>
            <p:ph type="body" sz="quarter" idx="28" hasCustomPrompt="1"/>
          </p:nvPr>
        </p:nvSpPr>
        <p:spPr>
          <a:xfrm>
            <a:off x="4572000" y="5281228"/>
            <a:ext cx="1872000" cy="267288"/>
          </a:xfrm>
        </p:spPr>
        <p:txBody>
          <a:bodyPr wrap="none" anchor="ctr">
            <a:normAutofit/>
          </a:bodyPr>
          <a:lstStyle>
            <a:lvl1pPr>
              <a:defRPr sz="1400" b="1">
                <a:latin typeface="+mj-lt"/>
              </a:defRPr>
            </a:lvl1pPr>
          </a:lstStyle>
          <a:p>
            <a:pPr lvl="0"/>
            <a:r>
              <a:rPr lang="en-US"/>
              <a:t>Name Surname</a:t>
            </a:r>
          </a:p>
        </p:txBody>
      </p:sp>
      <p:sp>
        <p:nvSpPr>
          <p:cNvPr id="26" name="Text Placeholder 18">
            <a:extLst>
              <a:ext uri="{FF2B5EF4-FFF2-40B4-BE49-F238E27FC236}">
                <a16:creationId xmlns:a16="http://schemas.microsoft.com/office/drawing/2014/main" id="{2A7A7BF5-04FD-4F89-B28A-2F864AB0A6C1}"/>
              </a:ext>
            </a:extLst>
          </p:cNvPr>
          <p:cNvSpPr>
            <a:spLocks noGrp="1"/>
          </p:cNvSpPr>
          <p:nvPr>
            <p:ph type="body" sz="quarter" idx="29" hasCustomPrompt="1"/>
          </p:nvPr>
        </p:nvSpPr>
        <p:spPr>
          <a:xfrm>
            <a:off x="6736686" y="5281228"/>
            <a:ext cx="1872000" cy="267288"/>
          </a:xfrm>
        </p:spPr>
        <p:txBody>
          <a:bodyPr wrap="none" anchor="ctr">
            <a:normAutofit/>
          </a:bodyPr>
          <a:lstStyle>
            <a:lvl1pPr>
              <a:defRPr sz="1400" b="1">
                <a:latin typeface="+mj-lt"/>
              </a:defRPr>
            </a:lvl1pPr>
          </a:lstStyle>
          <a:p>
            <a:pPr lvl="0"/>
            <a:r>
              <a:rPr lang="en-US"/>
              <a:t>Name Surname</a:t>
            </a:r>
          </a:p>
        </p:txBody>
      </p:sp>
      <p:sp>
        <p:nvSpPr>
          <p:cNvPr id="27" name="Text Placeholder 18">
            <a:extLst>
              <a:ext uri="{FF2B5EF4-FFF2-40B4-BE49-F238E27FC236}">
                <a16:creationId xmlns:a16="http://schemas.microsoft.com/office/drawing/2014/main" id="{90358B03-16A9-4AB3-8646-74FAF10DF37E}"/>
              </a:ext>
            </a:extLst>
          </p:cNvPr>
          <p:cNvSpPr>
            <a:spLocks noGrp="1"/>
          </p:cNvSpPr>
          <p:nvPr>
            <p:ph type="body" sz="quarter" idx="30" hasCustomPrompt="1"/>
          </p:nvPr>
        </p:nvSpPr>
        <p:spPr>
          <a:xfrm>
            <a:off x="363794" y="3426313"/>
            <a:ext cx="1872000" cy="267288"/>
          </a:xfrm>
        </p:spPr>
        <p:txBody>
          <a:bodyPr wrap="none" anchor="ctr">
            <a:normAutofit/>
          </a:bodyPr>
          <a:lstStyle>
            <a:lvl1pPr>
              <a:defRPr sz="1000" b="0"/>
            </a:lvl1pPr>
          </a:lstStyle>
          <a:p>
            <a:pPr lvl="0"/>
            <a:r>
              <a:rPr lang="en-US"/>
              <a:t>Job title</a:t>
            </a:r>
          </a:p>
        </p:txBody>
      </p:sp>
      <p:sp>
        <p:nvSpPr>
          <p:cNvPr id="28" name="Text Placeholder 18">
            <a:extLst>
              <a:ext uri="{FF2B5EF4-FFF2-40B4-BE49-F238E27FC236}">
                <a16:creationId xmlns:a16="http://schemas.microsoft.com/office/drawing/2014/main" id="{85E0DBFB-25B1-450D-8B7B-AFBE702123D8}"/>
              </a:ext>
            </a:extLst>
          </p:cNvPr>
          <p:cNvSpPr>
            <a:spLocks noGrp="1"/>
          </p:cNvSpPr>
          <p:nvPr>
            <p:ph type="body" sz="quarter" idx="31" hasCustomPrompt="1"/>
          </p:nvPr>
        </p:nvSpPr>
        <p:spPr>
          <a:xfrm>
            <a:off x="2476722" y="3426313"/>
            <a:ext cx="1872000" cy="267288"/>
          </a:xfrm>
        </p:spPr>
        <p:txBody>
          <a:bodyPr wrap="none" anchor="ctr">
            <a:normAutofit/>
          </a:bodyPr>
          <a:lstStyle>
            <a:lvl1pPr>
              <a:defRPr sz="1000" b="0"/>
            </a:lvl1pPr>
          </a:lstStyle>
          <a:p>
            <a:pPr lvl="0"/>
            <a:r>
              <a:rPr lang="en-US"/>
              <a:t>Job title</a:t>
            </a:r>
          </a:p>
        </p:txBody>
      </p:sp>
      <p:sp>
        <p:nvSpPr>
          <p:cNvPr id="29" name="Text Placeholder 18">
            <a:extLst>
              <a:ext uri="{FF2B5EF4-FFF2-40B4-BE49-F238E27FC236}">
                <a16:creationId xmlns:a16="http://schemas.microsoft.com/office/drawing/2014/main" id="{A0F2A3FB-0776-4F72-B4F8-0B01CDC481D9}"/>
              </a:ext>
            </a:extLst>
          </p:cNvPr>
          <p:cNvSpPr>
            <a:spLocks noGrp="1"/>
          </p:cNvSpPr>
          <p:nvPr>
            <p:ph type="body" sz="quarter" idx="32" hasCustomPrompt="1"/>
          </p:nvPr>
        </p:nvSpPr>
        <p:spPr>
          <a:xfrm>
            <a:off x="4572000" y="3426313"/>
            <a:ext cx="1872000" cy="267288"/>
          </a:xfrm>
        </p:spPr>
        <p:txBody>
          <a:bodyPr wrap="none" anchor="ctr">
            <a:normAutofit/>
          </a:bodyPr>
          <a:lstStyle>
            <a:lvl1pPr>
              <a:defRPr sz="1000" b="0"/>
            </a:lvl1pPr>
          </a:lstStyle>
          <a:p>
            <a:pPr lvl="0"/>
            <a:r>
              <a:rPr lang="en-US"/>
              <a:t>Job title</a:t>
            </a:r>
          </a:p>
        </p:txBody>
      </p:sp>
      <p:sp>
        <p:nvSpPr>
          <p:cNvPr id="30" name="Text Placeholder 18">
            <a:extLst>
              <a:ext uri="{FF2B5EF4-FFF2-40B4-BE49-F238E27FC236}">
                <a16:creationId xmlns:a16="http://schemas.microsoft.com/office/drawing/2014/main" id="{F8A71FA7-099E-41A8-8552-4E10DB0B5439}"/>
              </a:ext>
            </a:extLst>
          </p:cNvPr>
          <p:cNvSpPr>
            <a:spLocks noGrp="1"/>
          </p:cNvSpPr>
          <p:nvPr>
            <p:ph type="body" sz="quarter" idx="33" hasCustomPrompt="1"/>
          </p:nvPr>
        </p:nvSpPr>
        <p:spPr>
          <a:xfrm>
            <a:off x="6736686" y="3426313"/>
            <a:ext cx="1872000" cy="267288"/>
          </a:xfrm>
        </p:spPr>
        <p:txBody>
          <a:bodyPr wrap="none" anchor="ctr">
            <a:normAutofit/>
          </a:bodyPr>
          <a:lstStyle>
            <a:lvl1pPr>
              <a:defRPr sz="1000" b="0"/>
            </a:lvl1pPr>
          </a:lstStyle>
          <a:p>
            <a:pPr lvl="0"/>
            <a:r>
              <a:rPr lang="en-US"/>
              <a:t>Job title</a:t>
            </a:r>
          </a:p>
        </p:txBody>
      </p:sp>
      <p:sp>
        <p:nvSpPr>
          <p:cNvPr id="31" name="Text Placeholder 18">
            <a:extLst>
              <a:ext uri="{FF2B5EF4-FFF2-40B4-BE49-F238E27FC236}">
                <a16:creationId xmlns:a16="http://schemas.microsoft.com/office/drawing/2014/main" id="{2FD52A82-BE12-4BEF-B39D-B47F89B44381}"/>
              </a:ext>
            </a:extLst>
          </p:cNvPr>
          <p:cNvSpPr>
            <a:spLocks noGrp="1"/>
          </p:cNvSpPr>
          <p:nvPr>
            <p:ph type="body" sz="quarter" idx="34" hasCustomPrompt="1"/>
          </p:nvPr>
        </p:nvSpPr>
        <p:spPr>
          <a:xfrm>
            <a:off x="352425" y="5519936"/>
            <a:ext cx="1872000" cy="267288"/>
          </a:xfrm>
        </p:spPr>
        <p:txBody>
          <a:bodyPr wrap="none" anchor="ctr">
            <a:normAutofit/>
          </a:bodyPr>
          <a:lstStyle>
            <a:lvl1pPr>
              <a:defRPr sz="1000" b="0"/>
            </a:lvl1pPr>
          </a:lstStyle>
          <a:p>
            <a:pPr lvl="0"/>
            <a:r>
              <a:rPr lang="en-US"/>
              <a:t>Job title</a:t>
            </a:r>
          </a:p>
        </p:txBody>
      </p:sp>
      <p:sp>
        <p:nvSpPr>
          <p:cNvPr id="32" name="Text Placeholder 18">
            <a:extLst>
              <a:ext uri="{FF2B5EF4-FFF2-40B4-BE49-F238E27FC236}">
                <a16:creationId xmlns:a16="http://schemas.microsoft.com/office/drawing/2014/main" id="{3DFEAE6F-2F70-4897-BB06-483F836B5A1B}"/>
              </a:ext>
            </a:extLst>
          </p:cNvPr>
          <p:cNvSpPr>
            <a:spLocks noGrp="1"/>
          </p:cNvSpPr>
          <p:nvPr>
            <p:ph type="body" sz="quarter" idx="35" hasCustomPrompt="1"/>
          </p:nvPr>
        </p:nvSpPr>
        <p:spPr>
          <a:xfrm>
            <a:off x="2476722" y="5519936"/>
            <a:ext cx="1872000" cy="267288"/>
          </a:xfrm>
        </p:spPr>
        <p:txBody>
          <a:bodyPr wrap="none" anchor="ctr">
            <a:normAutofit/>
          </a:bodyPr>
          <a:lstStyle>
            <a:lvl1pPr>
              <a:defRPr sz="1000" b="0"/>
            </a:lvl1pPr>
          </a:lstStyle>
          <a:p>
            <a:pPr lvl="0"/>
            <a:r>
              <a:rPr lang="en-US"/>
              <a:t>Job title</a:t>
            </a:r>
          </a:p>
        </p:txBody>
      </p:sp>
      <p:sp>
        <p:nvSpPr>
          <p:cNvPr id="33" name="Text Placeholder 18">
            <a:extLst>
              <a:ext uri="{FF2B5EF4-FFF2-40B4-BE49-F238E27FC236}">
                <a16:creationId xmlns:a16="http://schemas.microsoft.com/office/drawing/2014/main" id="{1A6778DC-A5F4-47F6-A3D0-69D82C3F3B6D}"/>
              </a:ext>
            </a:extLst>
          </p:cNvPr>
          <p:cNvSpPr>
            <a:spLocks noGrp="1"/>
          </p:cNvSpPr>
          <p:nvPr>
            <p:ph type="body" sz="quarter" idx="36" hasCustomPrompt="1"/>
          </p:nvPr>
        </p:nvSpPr>
        <p:spPr>
          <a:xfrm>
            <a:off x="4572000" y="5519936"/>
            <a:ext cx="1872000" cy="267288"/>
          </a:xfrm>
        </p:spPr>
        <p:txBody>
          <a:bodyPr wrap="none" anchor="ctr">
            <a:normAutofit/>
          </a:bodyPr>
          <a:lstStyle>
            <a:lvl1pPr>
              <a:defRPr sz="1000" b="0"/>
            </a:lvl1pPr>
          </a:lstStyle>
          <a:p>
            <a:pPr lvl="0"/>
            <a:r>
              <a:rPr lang="en-US"/>
              <a:t>Job title</a:t>
            </a:r>
          </a:p>
        </p:txBody>
      </p:sp>
      <p:sp>
        <p:nvSpPr>
          <p:cNvPr id="34" name="Text Placeholder 18">
            <a:extLst>
              <a:ext uri="{FF2B5EF4-FFF2-40B4-BE49-F238E27FC236}">
                <a16:creationId xmlns:a16="http://schemas.microsoft.com/office/drawing/2014/main" id="{CB9ACC99-832B-4C38-BCA8-0D114C6EC6F6}"/>
              </a:ext>
            </a:extLst>
          </p:cNvPr>
          <p:cNvSpPr>
            <a:spLocks noGrp="1"/>
          </p:cNvSpPr>
          <p:nvPr>
            <p:ph type="body" sz="quarter" idx="37" hasCustomPrompt="1"/>
          </p:nvPr>
        </p:nvSpPr>
        <p:spPr>
          <a:xfrm>
            <a:off x="6736686" y="5519936"/>
            <a:ext cx="1872000" cy="267288"/>
          </a:xfrm>
        </p:spPr>
        <p:txBody>
          <a:bodyPr wrap="none" anchor="ctr">
            <a:normAutofit/>
          </a:bodyPr>
          <a:lstStyle>
            <a:lvl1pPr>
              <a:defRPr sz="1000" b="0"/>
            </a:lvl1pPr>
          </a:lstStyle>
          <a:p>
            <a:pPr lvl="0"/>
            <a:r>
              <a:rPr lang="en-US"/>
              <a:t>Job title</a:t>
            </a:r>
          </a:p>
        </p:txBody>
      </p:sp>
      <p:sp>
        <p:nvSpPr>
          <p:cNvPr id="35" name="Text Placeholder 18">
            <a:extLst>
              <a:ext uri="{FF2B5EF4-FFF2-40B4-BE49-F238E27FC236}">
                <a16:creationId xmlns:a16="http://schemas.microsoft.com/office/drawing/2014/main" id="{50C19947-A35F-4406-95DA-1350513EE96F}"/>
              </a:ext>
            </a:extLst>
          </p:cNvPr>
          <p:cNvSpPr>
            <a:spLocks noGrp="1"/>
          </p:cNvSpPr>
          <p:nvPr>
            <p:ph type="body" sz="quarter" idx="38" hasCustomPrompt="1"/>
          </p:nvPr>
        </p:nvSpPr>
        <p:spPr>
          <a:xfrm>
            <a:off x="363794" y="3764034"/>
            <a:ext cx="1872000" cy="176664"/>
          </a:xfrm>
        </p:spPr>
        <p:txBody>
          <a:bodyPr wrap="none" anchor="ctr">
            <a:normAutofit/>
          </a:bodyPr>
          <a:lstStyle>
            <a:lvl1pPr>
              <a:defRPr sz="1000" b="0"/>
            </a:lvl1pPr>
          </a:lstStyle>
          <a:p>
            <a:pPr lvl="0"/>
            <a:r>
              <a:rPr lang="en-US"/>
              <a:t>T. +44(0) 00 000 000</a:t>
            </a:r>
          </a:p>
        </p:txBody>
      </p:sp>
      <p:sp>
        <p:nvSpPr>
          <p:cNvPr id="43" name="Text Placeholder 18">
            <a:extLst>
              <a:ext uri="{FF2B5EF4-FFF2-40B4-BE49-F238E27FC236}">
                <a16:creationId xmlns:a16="http://schemas.microsoft.com/office/drawing/2014/main" id="{0425F1DE-96E1-4B0D-8D9F-8C910A13D791}"/>
              </a:ext>
            </a:extLst>
          </p:cNvPr>
          <p:cNvSpPr>
            <a:spLocks noGrp="1"/>
          </p:cNvSpPr>
          <p:nvPr>
            <p:ph type="body" sz="quarter" idx="42" hasCustomPrompt="1"/>
          </p:nvPr>
        </p:nvSpPr>
        <p:spPr>
          <a:xfrm>
            <a:off x="363794" y="3946925"/>
            <a:ext cx="1889650" cy="176664"/>
          </a:xfrm>
        </p:spPr>
        <p:txBody>
          <a:bodyPr wrap="none" anchor="ctr">
            <a:normAutofit/>
          </a:bodyPr>
          <a:lstStyle>
            <a:lvl1pPr>
              <a:defRPr sz="1000" b="0"/>
            </a:lvl1pPr>
          </a:lstStyle>
          <a:p>
            <a:pPr lvl="0"/>
            <a:r>
              <a:rPr lang="en-US"/>
              <a:t>E. email@westminster-abbey.org</a:t>
            </a:r>
          </a:p>
        </p:txBody>
      </p:sp>
      <p:sp>
        <p:nvSpPr>
          <p:cNvPr id="47" name="Text Placeholder 18">
            <a:extLst>
              <a:ext uri="{FF2B5EF4-FFF2-40B4-BE49-F238E27FC236}">
                <a16:creationId xmlns:a16="http://schemas.microsoft.com/office/drawing/2014/main" id="{A6617240-A156-4D67-B54E-93B3A1A792E0}"/>
              </a:ext>
            </a:extLst>
          </p:cNvPr>
          <p:cNvSpPr>
            <a:spLocks noGrp="1"/>
          </p:cNvSpPr>
          <p:nvPr>
            <p:ph type="body" sz="quarter" idx="43" hasCustomPrompt="1"/>
          </p:nvPr>
        </p:nvSpPr>
        <p:spPr>
          <a:xfrm>
            <a:off x="2476722" y="3762631"/>
            <a:ext cx="1872000" cy="176664"/>
          </a:xfrm>
        </p:spPr>
        <p:txBody>
          <a:bodyPr wrap="none" anchor="ctr">
            <a:normAutofit/>
          </a:bodyPr>
          <a:lstStyle>
            <a:lvl1pPr>
              <a:defRPr sz="1000" b="0"/>
            </a:lvl1pPr>
          </a:lstStyle>
          <a:p>
            <a:pPr lvl="0"/>
            <a:r>
              <a:rPr lang="en-US"/>
              <a:t>T. +44(0) 00 000 000</a:t>
            </a:r>
          </a:p>
        </p:txBody>
      </p:sp>
      <p:sp>
        <p:nvSpPr>
          <p:cNvPr id="48" name="Text Placeholder 18">
            <a:extLst>
              <a:ext uri="{FF2B5EF4-FFF2-40B4-BE49-F238E27FC236}">
                <a16:creationId xmlns:a16="http://schemas.microsoft.com/office/drawing/2014/main" id="{A54187E4-5209-4ED2-9863-30C55E934BF7}"/>
              </a:ext>
            </a:extLst>
          </p:cNvPr>
          <p:cNvSpPr>
            <a:spLocks noGrp="1"/>
          </p:cNvSpPr>
          <p:nvPr>
            <p:ph type="body" sz="quarter" idx="44" hasCustomPrompt="1"/>
          </p:nvPr>
        </p:nvSpPr>
        <p:spPr>
          <a:xfrm>
            <a:off x="2476722" y="3945522"/>
            <a:ext cx="1889650" cy="176664"/>
          </a:xfrm>
        </p:spPr>
        <p:txBody>
          <a:bodyPr wrap="none" anchor="ctr">
            <a:normAutofit/>
          </a:bodyPr>
          <a:lstStyle>
            <a:lvl1pPr>
              <a:defRPr sz="1000" b="0"/>
            </a:lvl1pPr>
          </a:lstStyle>
          <a:p>
            <a:pPr lvl="0"/>
            <a:r>
              <a:rPr lang="en-US"/>
              <a:t>E. email@westminster-abbey.org</a:t>
            </a:r>
          </a:p>
        </p:txBody>
      </p:sp>
      <p:sp>
        <p:nvSpPr>
          <p:cNvPr id="49" name="Text Placeholder 18">
            <a:extLst>
              <a:ext uri="{FF2B5EF4-FFF2-40B4-BE49-F238E27FC236}">
                <a16:creationId xmlns:a16="http://schemas.microsoft.com/office/drawing/2014/main" id="{FE18FDD8-3A24-43F6-AD4B-A81A8E0092DA}"/>
              </a:ext>
            </a:extLst>
          </p:cNvPr>
          <p:cNvSpPr>
            <a:spLocks noGrp="1"/>
          </p:cNvSpPr>
          <p:nvPr>
            <p:ph type="body" sz="quarter" idx="45" hasCustomPrompt="1"/>
          </p:nvPr>
        </p:nvSpPr>
        <p:spPr>
          <a:xfrm>
            <a:off x="4572000" y="3763333"/>
            <a:ext cx="1872000" cy="176664"/>
          </a:xfrm>
        </p:spPr>
        <p:txBody>
          <a:bodyPr wrap="none" anchor="ctr">
            <a:normAutofit/>
          </a:bodyPr>
          <a:lstStyle>
            <a:lvl1pPr>
              <a:defRPr sz="1000" b="0"/>
            </a:lvl1pPr>
          </a:lstStyle>
          <a:p>
            <a:pPr lvl="0"/>
            <a:r>
              <a:rPr lang="en-US"/>
              <a:t>T. +44(0) 00 000 000</a:t>
            </a:r>
          </a:p>
        </p:txBody>
      </p:sp>
      <p:sp>
        <p:nvSpPr>
          <p:cNvPr id="50" name="Text Placeholder 18">
            <a:extLst>
              <a:ext uri="{FF2B5EF4-FFF2-40B4-BE49-F238E27FC236}">
                <a16:creationId xmlns:a16="http://schemas.microsoft.com/office/drawing/2014/main" id="{FC3C9E8D-900E-4F7C-84EE-DA5066E15876}"/>
              </a:ext>
            </a:extLst>
          </p:cNvPr>
          <p:cNvSpPr>
            <a:spLocks noGrp="1"/>
          </p:cNvSpPr>
          <p:nvPr>
            <p:ph type="body" sz="quarter" idx="46" hasCustomPrompt="1"/>
          </p:nvPr>
        </p:nvSpPr>
        <p:spPr>
          <a:xfrm>
            <a:off x="4572000" y="3946224"/>
            <a:ext cx="1889650" cy="176664"/>
          </a:xfrm>
        </p:spPr>
        <p:txBody>
          <a:bodyPr wrap="none" anchor="ctr">
            <a:normAutofit/>
          </a:bodyPr>
          <a:lstStyle>
            <a:lvl1pPr>
              <a:defRPr sz="1000" b="0"/>
            </a:lvl1pPr>
          </a:lstStyle>
          <a:p>
            <a:pPr lvl="0"/>
            <a:r>
              <a:rPr lang="en-US"/>
              <a:t>E. email@westminster-abbey.org</a:t>
            </a:r>
          </a:p>
        </p:txBody>
      </p:sp>
      <p:sp>
        <p:nvSpPr>
          <p:cNvPr id="51" name="Text Placeholder 18">
            <a:extLst>
              <a:ext uri="{FF2B5EF4-FFF2-40B4-BE49-F238E27FC236}">
                <a16:creationId xmlns:a16="http://schemas.microsoft.com/office/drawing/2014/main" id="{67B321F0-D779-4837-8E1B-A949DAD5036A}"/>
              </a:ext>
            </a:extLst>
          </p:cNvPr>
          <p:cNvSpPr>
            <a:spLocks noGrp="1"/>
          </p:cNvSpPr>
          <p:nvPr>
            <p:ph type="body" sz="quarter" idx="47" hasCustomPrompt="1"/>
          </p:nvPr>
        </p:nvSpPr>
        <p:spPr>
          <a:xfrm>
            <a:off x="6736686" y="3762631"/>
            <a:ext cx="1872000" cy="176664"/>
          </a:xfrm>
        </p:spPr>
        <p:txBody>
          <a:bodyPr wrap="none" anchor="ctr">
            <a:normAutofit/>
          </a:bodyPr>
          <a:lstStyle>
            <a:lvl1pPr>
              <a:defRPr sz="1000" b="0"/>
            </a:lvl1pPr>
          </a:lstStyle>
          <a:p>
            <a:pPr lvl="0"/>
            <a:r>
              <a:rPr lang="en-US"/>
              <a:t>T. +44(0) 00 000 000</a:t>
            </a:r>
          </a:p>
        </p:txBody>
      </p:sp>
      <p:sp>
        <p:nvSpPr>
          <p:cNvPr id="52" name="Text Placeholder 18">
            <a:extLst>
              <a:ext uri="{FF2B5EF4-FFF2-40B4-BE49-F238E27FC236}">
                <a16:creationId xmlns:a16="http://schemas.microsoft.com/office/drawing/2014/main" id="{EB5A0A17-A322-442A-9F5E-B9B43F9D05E9}"/>
              </a:ext>
            </a:extLst>
          </p:cNvPr>
          <p:cNvSpPr>
            <a:spLocks noGrp="1"/>
          </p:cNvSpPr>
          <p:nvPr>
            <p:ph type="body" sz="quarter" idx="48" hasCustomPrompt="1"/>
          </p:nvPr>
        </p:nvSpPr>
        <p:spPr>
          <a:xfrm>
            <a:off x="6736686" y="3945522"/>
            <a:ext cx="1889650" cy="176664"/>
          </a:xfrm>
        </p:spPr>
        <p:txBody>
          <a:bodyPr wrap="none" anchor="ctr">
            <a:normAutofit/>
          </a:bodyPr>
          <a:lstStyle>
            <a:lvl1pPr>
              <a:defRPr sz="1000" b="0"/>
            </a:lvl1pPr>
          </a:lstStyle>
          <a:p>
            <a:pPr lvl="0"/>
            <a:r>
              <a:rPr lang="en-US"/>
              <a:t>E. email@westminster-abbey.org</a:t>
            </a:r>
          </a:p>
        </p:txBody>
      </p:sp>
      <p:sp>
        <p:nvSpPr>
          <p:cNvPr id="53" name="Text Placeholder 18">
            <a:extLst>
              <a:ext uri="{FF2B5EF4-FFF2-40B4-BE49-F238E27FC236}">
                <a16:creationId xmlns:a16="http://schemas.microsoft.com/office/drawing/2014/main" id="{DA9F100C-7BA2-45EC-B83D-53CEA0F5B911}"/>
              </a:ext>
            </a:extLst>
          </p:cNvPr>
          <p:cNvSpPr>
            <a:spLocks noGrp="1"/>
          </p:cNvSpPr>
          <p:nvPr>
            <p:ph type="body" sz="quarter" idx="49" hasCustomPrompt="1"/>
          </p:nvPr>
        </p:nvSpPr>
        <p:spPr>
          <a:xfrm>
            <a:off x="352425" y="5854174"/>
            <a:ext cx="1872000" cy="176664"/>
          </a:xfrm>
        </p:spPr>
        <p:txBody>
          <a:bodyPr wrap="none" anchor="ctr">
            <a:normAutofit/>
          </a:bodyPr>
          <a:lstStyle>
            <a:lvl1pPr>
              <a:defRPr sz="1000" b="0"/>
            </a:lvl1pPr>
          </a:lstStyle>
          <a:p>
            <a:pPr lvl="0"/>
            <a:r>
              <a:rPr lang="en-US"/>
              <a:t>T. +44(0) 00 000 000</a:t>
            </a:r>
          </a:p>
        </p:txBody>
      </p:sp>
      <p:sp>
        <p:nvSpPr>
          <p:cNvPr id="54" name="Text Placeholder 18">
            <a:extLst>
              <a:ext uri="{FF2B5EF4-FFF2-40B4-BE49-F238E27FC236}">
                <a16:creationId xmlns:a16="http://schemas.microsoft.com/office/drawing/2014/main" id="{0C0416F7-991B-4D29-96C8-C51254159FC3}"/>
              </a:ext>
            </a:extLst>
          </p:cNvPr>
          <p:cNvSpPr>
            <a:spLocks noGrp="1"/>
          </p:cNvSpPr>
          <p:nvPr>
            <p:ph type="body" sz="quarter" idx="50" hasCustomPrompt="1"/>
          </p:nvPr>
        </p:nvSpPr>
        <p:spPr>
          <a:xfrm>
            <a:off x="352425" y="6037065"/>
            <a:ext cx="1889650" cy="176664"/>
          </a:xfrm>
        </p:spPr>
        <p:txBody>
          <a:bodyPr wrap="none" anchor="ctr">
            <a:normAutofit/>
          </a:bodyPr>
          <a:lstStyle>
            <a:lvl1pPr>
              <a:defRPr sz="1000" b="0"/>
            </a:lvl1pPr>
          </a:lstStyle>
          <a:p>
            <a:pPr lvl="0"/>
            <a:r>
              <a:rPr lang="en-US"/>
              <a:t>E. email@westminster-abbey.org</a:t>
            </a:r>
          </a:p>
        </p:txBody>
      </p:sp>
      <p:sp>
        <p:nvSpPr>
          <p:cNvPr id="55" name="Text Placeholder 18">
            <a:extLst>
              <a:ext uri="{FF2B5EF4-FFF2-40B4-BE49-F238E27FC236}">
                <a16:creationId xmlns:a16="http://schemas.microsoft.com/office/drawing/2014/main" id="{439AA3A3-03D7-4344-A6CB-AEB2A0D03762}"/>
              </a:ext>
            </a:extLst>
          </p:cNvPr>
          <p:cNvSpPr>
            <a:spLocks noGrp="1"/>
          </p:cNvSpPr>
          <p:nvPr>
            <p:ph type="body" sz="quarter" idx="51" hasCustomPrompt="1"/>
          </p:nvPr>
        </p:nvSpPr>
        <p:spPr>
          <a:xfrm>
            <a:off x="2476722" y="5852771"/>
            <a:ext cx="1872000" cy="176664"/>
          </a:xfrm>
        </p:spPr>
        <p:txBody>
          <a:bodyPr wrap="none" anchor="ctr">
            <a:normAutofit/>
          </a:bodyPr>
          <a:lstStyle>
            <a:lvl1pPr>
              <a:defRPr sz="1000" b="0"/>
            </a:lvl1pPr>
          </a:lstStyle>
          <a:p>
            <a:pPr lvl="0"/>
            <a:r>
              <a:rPr lang="en-US"/>
              <a:t>T. +44(0) 00 000 000</a:t>
            </a:r>
          </a:p>
        </p:txBody>
      </p:sp>
      <p:sp>
        <p:nvSpPr>
          <p:cNvPr id="56" name="Text Placeholder 18">
            <a:extLst>
              <a:ext uri="{FF2B5EF4-FFF2-40B4-BE49-F238E27FC236}">
                <a16:creationId xmlns:a16="http://schemas.microsoft.com/office/drawing/2014/main" id="{7C92F8F7-D6E4-4002-AA4F-782EC5EF4B06}"/>
              </a:ext>
            </a:extLst>
          </p:cNvPr>
          <p:cNvSpPr>
            <a:spLocks noGrp="1"/>
          </p:cNvSpPr>
          <p:nvPr>
            <p:ph type="body" sz="quarter" idx="52" hasCustomPrompt="1"/>
          </p:nvPr>
        </p:nvSpPr>
        <p:spPr>
          <a:xfrm>
            <a:off x="2476722" y="6035662"/>
            <a:ext cx="1889650" cy="176664"/>
          </a:xfrm>
        </p:spPr>
        <p:txBody>
          <a:bodyPr wrap="none" anchor="ctr">
            <a:normAutofit/>
          </a:bodyPr>
          <a:lstStyle>
            <a:lvl1pPr>
              <a:defRPr sz="1000" b="0"/>
            </a:lvl1pPr>
          </a:lstStyle>
          <a:p>
            <a:pPr lvl="0"/>
            <a:r>
              <a:rPr lang="en-US"/>
              <a:t>E. email@westminster-abbey.org</a:t>
            </a:r>
          </a:p>
        </p:txBody>
      </p:sp>
      <p:sp>
        <p:nvSpPr>
          <p:cNvPr id="57" name="Text Placeholder 18">
            <a:extLst>
              <a:ext uri="{FF2B5EF4-FFF2-40B4-BE49-F238E27FC236}">
                <a16:creationId xmlns:a16="http://schemas.microsoft.com/office/drawing/2014/main" id="{C8BEFEC5-045F-473C-B383-40D024F8D86A}"/>
              </a:ext>
            </a:extLst>
          </p:cNvPr>
          <p:cNvSpPr>
            <a:spLocks noGrp="1"/>
          </p:cNvSpPr>
          <p:nvPr>
            <p:ph type="body" sz="quarter" idx="53" hasCustomPrompt="1"/>
          </p:nvPr>
        </p:nvSpPr>
        <p:spPr>
          <a:xfrm>
            <a:off x="4572000" y="5853473"/>
            <a:ext cx="1872000" cy="176664"/>
          </a:xfrm>
        </p:spPr>
        <p:txBody>
          <a:bodyPr wrap="none" anchor="ctr">
            <a:normAutofit/>
          </a:bodyPr>
          <a:lstStyle>
            <a:lvl1pPr>
              <a:defRPr sz="1000" b="0"/>
            </a:lvl1pPr>
          </a:lstStyle>
          <a:p>
            <a:pPr lvl="0"/>
            <a:r>
              <a:rPr lang="en-US"/>
              <a:t>T. +44(0) 00 000 000</a:t>
            </a:r>
          </a:p>
        </p:txBody>
      </p:sp>
      <p:sp>
        <p:nvSpPr>
          <p:cNvPr id="58" name="Text Placeholder 18">
            <a:extLst>
              <a:ext uri="{FF2B5EF4-FFF2-40B4-BE49-F238E27FC236}">
                <a16:creationId xmlns:a16="http://schemas.microsoft.com/office/drawing/2014/main" id="{DDACFD36-2DB3-4828-911B-02FC63D77DE0}"/>
              </a:ext>
            </a:extLst>
          </p:cNvPr>
          <p:cNvSpPr>
            <a:spLocks noGrp="1"/>
          </p:cNvSpPr>
          <p:nvPr>
            <p:ph type="body" sz="quarter" idx="54" hasCustomPrompt="1"/>
          </p:nvPr>
        </p:nvSpPr>
        <p:spPr>
          <a:xfrm>
            <a:off x="4572000" y="6036364"/>
            <a:ext cx="1889650" cy="176664"/>
          </a:xfrm>
        </p:spPr>
        <p:txBody>
          <a:bodyPr wrap="none" anchor="ctr">
            <a:normAutofit/>
          </a:bodyPr>
          <a:lstStyle>
            <a:lvl1pPr>
              <a:defRPr sz="1000" b="0"/>
            </a:lvl1pPr>
          </a:lstStyle>
          <a:p>
            <a:pPr lvl="0"/>
            <a:r>
              <a:rPr lang="en-US"/>
              <a:t>E. email@westminster-abbey.org</a:t>
            </a:r>
          </a:p>
        </p:txBody>
      </p:sp>
      <p:sp>
        <p:nvSpPr>
          <p:cNvPr id="59" name="Text Placeholder 18">
            <a:extLst>
              <a:ext uri="{FF2B5EF4-FFF2-40B4-BE49-F238E27FC236}">
                <a16:creationId xmlns:a16="http://schemas.microsoft.com/office/drawing/2014/main" id="{5A599F55-8D9A-4407-B2EF-B9E65D594B76}"/>
              </a:ext>
            </a:extLst>
          </p:cNvPr>
          <p:cNvSpPr>
            <a:spLocks noGrp="1"/>
          </p:cNvSpPr>
          <p:nvPr>
            <p:ph type="body" sz="quarter" idx="55" hasCustomPrompt="1"/>
          </p:nvPr>
        </p:nvSpPr>
        <p:spPr>
          <a:xfrm>
            <a:off x="6736686" y="5852771"/>
            <a:ext cx="1872000" cy="176664"/>
          </a:xfrm>
        </p:spPr>
        <p:txBody>
          <a:bodyPr wrap="none" anchor="ctr">
            <a:normAutofit/>
          </a:bodyPr>
          <a:lstStyle>
            <a:lvl1pPr>
              <a:defRPr sz="1000" b="0"/>
            </a:lvl1pPr>
          </a:lstStyle>
          <a:p>
            <a:pPr lvl="0"/>
            <a:r>
              <a:rPr lang="en-US"/>
              <a:t>T. +44(0) 00 000 000</a:t>
            </a:r>
          </a:p>
        </p:txBody>
      </p:sp>
      <p:sp>
        <p:nvSpPr>
          <p:cNvPr id="60" name="Text Placeholder 18">
            <a:extLst>
              <a:ext uri="{FF2B5EF4-FFF2-40B4-BE49-F238E27FC236}">
                <a16:creationId xmlns:a16="http://schemas.microsoft.com/office/drawing/2014/main" id="{CB32E303-88DD-490E-9D91-305BD698CE74}"/>
              </a:ext>
            </a:extLst>
          </p:cNvPr>
          <p:cNvSpPr>
            <a:spLocks noGrp="1"/>
          </p:cNvSpPr>
          <p:nvPr>
            <p:ph type="body" sz="quarter" idx="56" hasCustomPrompt="1"/>
          </p:nvPr>
        </p:nvSpPr>
        <p:spPr>
          <a:xfrm>
            <a:off x="6736686" y="6035662"/>
            <a:ext cx="1889650" cy="176664"/>
          </a:xfrm>
        </p:spPr>
        <p:txBody>
          <a:bodyPr wrap="none" anchor="ctr">
            <a:normAutofit/>
          </a:bodyPr>
          <a:lstStyle>
            <a:lvl1pPr>
              <a:defRPr sz="1000" b="0"/>
            </a:lvl1pPr>
          </a:lstStyle>
          <a:p>
            <a:pPr lvl="0"/>
            <a:r>
              <a:rPr lang="en-US"/>
              <a:t>E. email@westminster-abbey.org</a:t>
            </a:r>
          </a:p>
        </p:txBody>
      </p:sp>
    </p:spTree>
    <p:extLst>
      <p:ext uri="{BB962C8B-B14F-4D97-AF65-F5344CB8AC3E}">
        <p14:creationId xmlns:p14="http://schemas.microsoft.com/office/powerpoint/2010/main" val="43177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794" y="1868878"/>
            <a:ext cx="8139248" cy="698826"/>
          </a:xfrm>
        </p:spPr>
        <p:txBody>
          <a:bodyPr/>
          <a:lstStyle>
            <a:lvl1pPr>
              <a:lnSpc>
                <a:spcPct val="100000"/>
              </a:lnSpc>
              <a:defRPr sz="3400"/>
            </a:lvl1pPr>
          </a:lstStyle>
          <a:p>
            <a:r>
              <a:rPr lang="en-US"/>
              <a:t>Thank you.</a:t>
            </a:r>
          </a:p>
        </p:txBody>
      </p:sp>
      <p:sp>
        <p:nvSpPr>
          <p:cNvPr id="5" name="Footer Placeholder 4"/>
          <p:cNvSpPr>
            <a:spLocks noGrp="1"/>
          </p:cNvSpPr>
          <p:nvPr>
            <p:ph type="ftr" sz="quarter" idx="11"/>
          </p:nvPr>
        </p:nvSpPr>
        <p:spPr/>
        <p:txBody>
          <a:bodyPr/>
          <a:lstStyle/>
          <a:p>
            <a:r>
              <a:rPr lang="en-GB"/>
              <a:t>©2019 Dean and Chapter of Westminster</a:t>
            </a:r>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E7C2DC7-BD2E-40A4-A00A-E5CA7FA69F3A}"/>
              </a:ext>
            </a:extLst>
          </p:cNvPr>
          <p:cNvSpPr>
            <a:spLocks noGrp="1"/>
          </p:cNvSpPr>
          <p:nvPr>
            <p:ph type="body" sz="quarter" idx="14" hasCustomPrompt="1"/>
          </p:nvPr>
        </p:nvSpPr>
        <p:spPr>
          <a:xfrm>
            <a:off x="352949" y="3429001"/>
            <a:ext cx="1908175" cy="2350910"/>
          </a:xfrm>
        </p:spPr>
        <p:txBody>
          <a:bodyPr>
            <a:normAutofit/>
          </a:bodyPr>
          <a:lstStyle>
            <a:lvl1pPr>
              <a:spcAft>
                <a:spcPts val="200"/>
              </a:spcAft>
              <a:defRPr sz="1000" b="0"/>
            </a:lvl1pPr>
          </a:lstStyle>
          <a:p>
            <a:pPr lvl="0"/>
            <a:r>
              <a:rPr lang="en-US"/>
              <a:t>Address etc.</a:t>
            </a:r>
          </a:p>
        </p:txBody>
      </p:sp>
      <p:sp>
        <p:nvSpPr>
          <p:cNvPr id="11" name="Text Placeholder 9">
            <a:extLst>
              <a:ext uri="{FF2B5EF4-FFF2-40B4-BE49-F238E27FC236}">
                <a16:creationId xmlns:a16="http://schemas.microsoft.com/office/drawing/2014/main" id="{E64054F9-6A19-4BC5-90AC-D24B07AC5C5C}"/>
              </a:ext>
            </a:extLst>
          </p:cNvPr>
          <p:cNvSpPr>
            <a:spLocks noGrp="1"/>
          </p:cNvSpPr>
          <p:nvPr>
            <p:ph type="body" sz="quarter" idx="15" hasCustomPrompt="1"/>
          </p:nvPr>
        </p:nvSpPr>
        <p:spPr>
          <a:xfrm>
            <a:off x="2695075" y="3410147"/>
            <a:ext cx="1705134" cy="2350910"/>
          </a:xfrm>
        </p:spPr>
        <p:txBody>
          <a:bodyPr>
            <a:normAutofit/>
          </a:bodyPr>
          <a:lstStyle>
            <a:lvl1pPr>
              <a:lnSpc>
                <a:spcPct val="140000"/>
              </a:lnSpc>
              <a:spcAft>
                <a:spcPts val="0"/>
              </a:spcAft>
              <a:defRPr sz="1000" b="0"/>
            </a:lvl1pPr>
          </a:lstStyle>
          <a:p>
            <a:pPr lvl="0"/>
            <a:r>
              <a:rPr lang="en-US"/>
              <a:t>Facebook</a:t>
            </a:r>
          </a:p>
          <a:p>
            <a:pPr lvl="0"/>
            <a:r>
              <a:rPr lang="en-US"/>
              <a:t>Twitter</a:t>
            </a:r>
          </a:p>
          <a:p>
            <a:pPr lvl="0"/>
            <a:r>
              <a:rPr lang="en-US"/>
              <a:t>Insta</a:t>
            </a:r>
          </a:p>
          <a:p>
            <a:pPr lvl="0"/>
            <a:r>
              <a:rPr lang="en-US"/>
              <a:t>YouTube</a:t>
            </a:r>
          </a:p>
          <a:p>
            <a:pPr lvl="0"/>
            <a:r>
              <a:rPr lang="en-US"/>
              <a:t>Tumbler</a:t>
            </a:r>
          </a:p>
          <a:p>
            <a:pPr lvl="0"/>
            <a:r>
              <a:rPr lang="en-US"/>
              <a:t>LinkedIn</a:t>
            </a:r>
          </a:p>
        </p:txBody>
      </p:sp>
      <p:grpSp>
        <p:nvGrpSpPr>
          <p:cNvPr id="7" name="Group 6">
            <a:extLst>
              <a:ext uri="{FF2B5EF4-FFF2-40B4-BE49-F238E27FC236}">
                <a16:creationId xmlns:a16="http://schemas.microsoft.com/office/drawing/2014/main" id="{F3C3D3EB-C72B-4258-879B-70056FCC6A3A}"/>
              </a:ext>
            </a:extLst>
          </p:cNvPr>
          <p:cNvGrpSpPr/>
          <p:nvPr userDrawn="1"/>
        </p:nvGrpSpPr>
        <p:grpSpPr>
          <a:xfrm>
            <a:off x="2492033" y="3473374"/>
            <a:ext cx="113466" cy="1175704"/>
            <a:chOff x="2492033" y="3674994"/>
            <a:chExt cx="113466" cy="1175704"/>
          </a:xfrm>
        </p:grpSpPr>
        <p:pic>
          <p:nvPicPr>
            <p:cNvPr id="13" name="Picture 12" descr="A picture containing cross&#10;&#10;Description automatically generated">
              <a:extLst>
                <a:ext uri="{FF2B5EF4-FFF2-40B4-BE49-F238E27FC236}">
                  <a16:creationId xmlns:a16="http://schemas.microsoft.com/office/drawing/2014/main" id="{E376EF90-A0FC-41AF-89FE-E4EF7283D62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95806" y="3674994"/>
              <a:ext cx="108258" cy="107743"/>
            </a:xfrm>
            <a:prstGeom prst="rect">
              <a:avLst/>
            </a:prstGeom>
          </p:spPr>
        </p:pic>
        <p:pic>
          <p:nvPicPr>
            <p:cNvPr id="15" name="Picture 14" descr="A close up of a sign&#10;&#10;Description automatically generated">
              <a:extLst>
                <a:ext uri="{FF2B5EF4-FFF2-40B4-BE49-F238E27FC236}">
                  <a16:creationId xmlns:a16="http://schemas.microsoft.com/office/drawing/2014/main" id="{08D52E73-9DB6-4E6B-97EF-C0BAC9F4EE7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95807" y="4102870"/>
              <a:ext cx="108258" cy="108258"/>
            </a:xfrm>
            <a:prstGeom prst="rect">
              <a:avLst/>
            </a:prstGeom>
          </p:spPr>
        </p:pic>
        <p:pic>
          <p:nvPicPr>
            <p:cNvPr id="17" name="Picture 16" descr="A close up of a sign&#10;&#10;Description automatically generated">
              <a:extLst>
                <a:ext uri="{FF2B5EF4-FFF2-40B4-BE49-F238E27FC236}">
                  <a16:creationId xmlns:a16="http://schemas.microsoft.com/office/drawing/2014/main" id="{C771B777-F196-48F9-85AB-475FD0EDBA9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92033" y="4742956"/>
              <a:ext cx="108258" cy="107742"/>
            </a:xfrm>
            <a:prstGeom prst="rect">
              <a:avLst/>
            </a:prstGeom>
          </p:spPr>
        </p:pic>
        <p:pic>
          <p:nvPicPr>
            <p:cNvPr id="19" name="Picture 18" descr="A close up of a sign&#10;&#10;Description automatically generated">
              <a:extLst>
                <a:ext uri="{FF2B5EF4-FFF2-40B4-BE49-F238E27FC236}">
                  <a16:creationId xmlns:a16="http://schemas.microsoft.com/office/drawing/2014/main" id="{8377C3C0-C3A9-412A-82B7-B1525C334BD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492033" y="4534893"/>
              <a:ext cx="108258" cy="108258"/>
            </a:xfrm>
            <a:prstGeom prst="rect">
              <a:avLst/>
            </a:prstGeom>
          </p:spPr>
        </p:pic>
        <p:pic>
          <p:nvPicPr>
            <p:cNvPr id="21" name="Picture 20">
              <a:extLst>
                <a:ext uri="{FF2B5EF4-FFF2-40B4-BE49-F238E27FC236}">
                  <a16:creationId xmlns:a16="http://schemas.microsoft.com/office/drawing/2014/main" id="{166C5485-A1A2-4C7D-82E6-73068E67F3E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495806" y="3889250"/>
              <a:ext cx="109693" cy="109693"/>
            </a:xfrm>
            <a:prstGeom prst="rect">
              <a:avLst/>
            </a:prstGeom>
          </p:spPr>
        </p:pic>
        <p:pic>
          <p:nvPicPr>
            <p:cNvPr id="23" name="Picture 22" descr="A close up of a sign&#10;&#10;Description automatically generated">
              <a:extLst>
                <a:ext uri="{FF2B5EF4-FFF2-40B4-BE49-F238E27FC236}">
                  <a16:creationId xmlns:a16="http://schemas.microsoft.com/office/drawing/2014/main" id="{553D5E8F-EF88-4B96-98FD-B0BE556CCD1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492033" y="4321776"/>
              <a:ext cx="108258" cy="108258"/>
            </a:xfrm>
            <a:prstGeom prst="rect">
              <a:avLst/>
            </a:prstGeom>
          </p:spPr>
        </p:pic>
      </p:grpSp>
      <p:sp>
        <p:nvSpPr>
          <p:cNvPr id="4" name="Text Placeholder 3">
            <a:extLst>
              <a:ext uri="{FF2B5EF4-FFF2-40B4-BE49-F238E27FC236}">
                <a16:creationId xmlns:a16="http://schemas.microsoft.com/office/drawing/2014/main" id="{B60E535C-DCC8-4E2D-BB08-CD11E6C93058}"/>
              </a:ext>
            </a:extLst>
          </p:cNvPr>
          <p:cNvSpPr>
            <a:spLocks noGrp="1"/>
          </p:cNvSpPr>
          <p:nvPr>
            <p:ph type="body" sz="quarter" idx="16" hasCustomPrompt="1"/>
          </p:nvPr>
        </p:nvSpPr>
        <p:spPr>
          <a:xfrm>
            <a:off x="363794" y="2952634"/>
            <a:ext cx="1908175" cy="323379"/>
          </a:xfrm>
        </p:spPr>
        <p:txBody>
          <a:bodyPr/>
          <a:lstStyle>
            <a:lvl1pPr>
              <a:spcAft>
                <a:spcPts val="0"/>
              </a:spcAft>
              <a:defRPr b="1">
                <a:latin typeface="+mj-lt"/>
              </a:defRPr>
            </a:lvl1pPr>
          </a:lstStyle>
          <a:p>
            <a:pPr lvl="0"/>
            <a:r>
              <a:rPr lang="en-US"/>
              <a:t>Contact us.</a:t>
            </a:r>
          </a:p>
        </p:txBody>
      </p:sp>
      <p:sp>
        <p:nvSpPr>
          <p:cNvPr id="18" name="Text Placeholder 3">
            <a:extLst>
              <a:ext uri="{FF2B5EF4-FFF2-40B4-BE49-F238E27FC236}">
                <a16:creationId xmlns:a16="http://schemas.microsoft.com/office/drawing/2014/main" id="{8AD5C08F-57F7-480C-AEEA-D6E5448D738D}"/>
              </a:ext>
            </a:extLst>
          </p:cNvPr>
          <p:cNvSpPr>
            <a:spLocks noGrp="1"/>
          </p:cNvSpPr>
          <p:nvPr>
            <p:ph type="body" sz="quarter" idx="17" hasCustomPrompt="1"/>
          </p:nvPr>
        </p:nvSpPr>
        <p:spPr>
          <a:xfrm>
            <a:off x="2492033" y="2952633"/>
            <a:ext cx="1908175" cy="323379"/>
          </a:xfrm>
        </p:spPr>
        <p:txBody>
          <a:bodyPr/>
          <a:lstStyle>
            <a:lvl1pPr>
              <a:spcAft>
                <a:spcPts val="0"/>
              </a:spcAft>
              <a:defRPr b="1">
                <a:latin typeface="+mj-lt"/>
              </a:defRPr>
            </a:lvl1pPr>
          </a:lstStyle>
          <a:p>
            <a:pPr lvl="0"/>
            <a:r>
              <a:rPr lang="en-US"/>
              <a:t>Follow us.</a:t>
            </a:r>
          </a:p>
        </p:txBody>
      </p:sp>
    </p:spTree>
    <p:extLst>
      <p:ext uri="{BB962C8B-B14F-4D97-AF65-F5344CB8AC3E}">
        <p14:creationId xmlns:p14="http://schemas.microsoft.com/office/powerpoint/2010/main" val="34365119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©2019 Dean and Chapter of Westminster</a:t>
            </a:r>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Tree>
    <p:extLst>
      <p:ext uri="{BB962C8B-B14F-4D97-AF65-F5344CB8AC3E}">
        <p14:creationId xmlns:p14="http://schemas.microsoft.com/office/powerpoint/2010/main" val="297089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_no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7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73D3BA-043E-4B3C-B6A2-D03481A39F96}" type="datetimeFigureOut">
              <a:rPr lang="en-GB" smtClean="0"/>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E6DE6-6748-4781-B5A9-2BBAA60E9988}" type="slidenum">
              <a:rPr lang="en-GB" smtClean="0"/>
              <a:t>‹#›</a:t>
            </a:fld>
            <a:endParaRPr lang="en-GB"/>
          </a:p>
        </p:txBody>
      </p:sp>
    </p:spTree>
    <p:extLst>
      <p:ext uri="{BB962C8B-B14F-4D97-AF65-F5344CB8AC3E}">
        <p14:creationId xmlns:p14="http://schemas.microsoft.com/office/powerpoint/2010/main" val="143514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p:cNvSpPr>
            <a:spLocks noGrp="1"/>
          </p:cNvSpPr>
          <p:nvPr>
            <p:ph idx="1"/>
          </p:nvPr>
        </p:nvSpPr>
        <p:spPr>
          <a:xfrm>
            <a:off x="363794" y="2396701"/>
            <a:ext cx="8139248" cy="3744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GB"/>
              <a:t>©2019 Dean and Chapter of Westminster</a:t>
            </a:r>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Tree>
    <p:extLst>
      <p:ext uri="{BB962C8B-B14F-4D97-AF65-F5344CB8AC3E}">
        <p14:creationId xmlns:p14="http://schemas.microsoft.com/office/powerpoint/2010/main" val="183457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text">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3788" y="2396702"/>
            <a:ext cx="3886200" cy="37691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GB"/>
              <a:t>©2019 Dean and Chapter of Westminster</a:t>
            </a:r>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Tree>
    <p:extLst>
      <p:ext uri="{BB962C8B-B14F-4D97-AF65-F5344CB8AC3E}">
        <p14:creationId xmlns:p14="http://schemas.microsoft.com/office/powerpoint/2010/main" val="32562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775" y="2004413"/>
            <a:ext cx="8139248" cy="3744829"/>
          </a:xfrm>
        </p:spPr>
        <p:txBody>
          <a:bodyPr>
            <a:normAutofit/>
          </a:bodyPr>
          <a:lstStyle>
            <a:lvl1pPr>
              <a:spcAft>
                <a:spcPts val="0"/>
              </a:spcAft>
              <a:defRPr sz="3000" b="1">
                <a:latin typeface="+mj-lt"/>
              </a:defRPr>
            </a:lvl1pPr>
          </a:lstStyle>
          <a:p>
            <a:pPr lvl="0"/>
            <a:r>
              <a:rPr lang="en-US"/>
              <a:t>Main divider heading.</a:t>
            </a:r>
          </a:p>
        </p:txBody>
      </p:sp>
      <p:sp>
        <p:nvSpPr>
          <p:cNvPr id="5" name="Footer Placeholder 4"/>
          <p:cNvSpPr>
            <a:spLocks noGrp="1"/>
          </p:cNvSpPr>
          <p:nvPr>
            <p:ph type="ftr" sz="quarter" idx="11"/>
          </p:nvPr>
        </p:nvSpPr>
        <p:spPr/>
        <p:txBody>
          <a:bodyPr/>
          <a:lstStyle/>
          <a:p>
            <a:r>
              <a:rPr lang="en-GB"/>
              <a:t>©2019 Dean and Chapter of Westminster</a:t>
            </a:r>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493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text-image">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GB"/>
              <a:t>©2019 Dean and Chapter of Westminster</a:t>
            </a:r>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
        <p:nvSpPr>
          <p:cNvPr id="10" name="Picture Placeholder 9">
            <a:extLst>
              <a:ext uri="{FF2B5EF4-FFF2-40B4-BE49-F238E27FC236}">
                <a16:creationId xmlns:a16="http://schemas.microsoft.com/office/drawing/2014/main" id="{3A140809-DC3A-474C-A830-00E2A0073C6A}"/>
              </a:ext>
            </a:extLst>
          </p:cNvPr>
          <p:cNvSpPr>
            <a:spLocks noGrp="1"/>
          </p:cNvSpPr>
          <p:nvPr>
            <p:ph type="pic" sz="quarter" idx="14"/>
          </p:nvPr>
        </p:nvSpPr>
        <p:spPr>
          <a:xfrm>
            <a:off x="4894007" y="2292350"/>
            <a:ext cx="3861055" cy="40259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187046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55F47E6A-C99D-480D-945D-DC585A0B5FD5}"/>
              </a:ext>
            </a:extLst>
          </p:cNvPr>
          <p:cNvSpPr>
            <a:spLocks noGrp="1"/>
          </p:cNvSpPr>
          <p:nvPr>
            <p:ph type="tbl" sz="quarter" idx="14"/>
          </p:nvPr>
        </p:nvSpPr>
        <p:spPr>
          <a:xfrm>
            <a:off x="360363" y="2395538"/>
            <a:ext cx="8427430" cy="3744912"/>
          </a:xfrm>
        </p:spPr>
        <p:txBody>
          <a:bodyPr anchor="ctr"/>
          <a:lstStyle>
            <a:lvl1pPr algn="ctr">
              <a:defRPr/>
            </a:lvl1pPr>
          </a:lstStyle>
          <a:p>
            <a:endParaRPr lang="en-GB"/>
          </a:p>
        </p:txBody>
      </p:sp>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Tree>
    <p:extLst>
      <p:ext uri="{BB962C8B-B14F-4D97-AF65-F5344CB8AC3E}">
        <p14:creationId xmlns:p14="http://schemas.microsoft.com/office/powerpoint/2010/main" val="306686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image-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2395538"/>
            <a:ext cx="8427430" cy="3929182"/>
          </a:xfrm>
          <a:solidFill>
            <a:schemeClr val="bg1">
              <a:lumMod val="95000"/>
            </a:schemeClr>
          </a:solidFill>
        </p:spPr>
        <p:txBody>
          <a:bodyPr anchor="ctr"/>
          <a:lstStyle>
            <a:lvl1pPr algn="ctr">
              <a:defRPr/>
            </a:lvl1pPr>
          </a:lstStyle>
          <a:p>
            <a:endParaRPr lang="en-GB"/>
          </a:p>
        </p:txBody>
      </p:sp>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Tree>
    <p:extLst>
      <p:ext uri="{BB962C8B-B14F-4D97-AF65-F5344CB8AC3E}">
        <p14:creationId xmlns:p14="http://schemas.microsoft.com/office/powerpoint/2010/main" val="157465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4032000" cy="4959058"/>
          </a:xfrm>
          <a:solidFill>
            <a:schemeClr val="bg1">
              <a:lumMod val="95000"/>
            </a:schemeClr>
          </a:solidFill>
        </p:spPr>
        <p:txBody>
          <a:bodyPr anchor="ctr"/>
          <a:lstStyle>
            <a:lvl1pPr algn="ctr">
              <a:defRPr/>
            </a:lvl1pPr>
          </a:lstStyle>
          <a:p>
            <a:endParaRPr lang="en-GB"/>
          </a:p>
        </p:txBody>
      </p:sp>
      <p:sp>
        <p:nvSpPr>
          <p:cNvPr id="5" name="Footer Placeholder 4"/>
          <p:cNvSpPr>
            <a:spLocks noGrp="1"/>
          </p:cNvSpPr>
          <p:nvPr>
            <p:ph type="ftr" sz="quarter" idx="11"/>
          </p:nvPr>
        </p:nvSpPr>
        <p:spPr/>
        <p:txBody>
          <a:bodyPr/>
          <a:lstStyle/>
          <a:p>
            <a:r>
              <a:rPr lang="en-GB"/>
              <a:t>©2019 Dean and Chapter of Westminster</a:t>
            </a:r>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
        <p:nvSpPr>
          <p:cNvPr id="7" name="Picture Placeholder 6">
            <a:extLst>
              <a:ext uri="{FF2B5EF4-FFF2-40B4-BE49-F238E27FC236}">
                <a16:creationId xmlns:a16="http://schemas.microsoft.com/office/drawing/2014/main" id="{A321F90D-9B24-42D2-9BF4-79C35BD24F8F}"/>
              </a:ext>
            </a:extLst>
          </p:cNvPr>
          <p:cNvSpPr>
            <a:spLocks noGrp="1"/>
          </p:cNvSpPr>
          <p:nvPr>
            <p:ph type="pic" sz="quarter" idx="16"/>
          </p:nvPr>
        </p:nvSpPr>
        <p:spPr>
          <a:xfrm>
            <a:off x="4603896" y="1365250"/>
            <a:ext cx="4179742" cy="2376000"/>
          </a:xfrm>
          <a:solidFill>
            <a:schemeClr val="bg1">
              <a:lumMod val="95000"/>
            </a:schemeClr>
          </a:solidFill>
        </p:spPr>
        <p:txBody>
          <a:bodyPr anchor="ctr"/>
          <a:lstStyle>
            <a:lvl1pPr algn="ctr">
              <a:defRPr/>
            </a:lvl1pPr>
          </a:lstStyle>
          <a:p>
            <a:endParaRPr lang="en-GB"/>
          </a:p>
        </p:txBody>
      </p:sp>
      <p:sp>
        <p:nvSpPr>
          <p:cNvPr id="10" name="Picture Placeholder 6">
            <a:extLst>
              <a:ext uri="{FF2B5EF4-FFF2-40B4-BE49-F238E27FC236}">
                <a16:creationId xmlns:a16="http://schemas.microsoft.com/office/drawing/2014/main" id="{9724DA0D-2A5D-4999-AD74-F5F04EB45696}"/>
              </a:ext>
            </a:extLst>
          </p:cNvPr>
          <p:cNvSpPr>
            <a:spLocks noGrp="1"/>
          </p:cNvSpPr>
          <p:nvPr>
            <p:ph type="pic" sz="quarter" idx="17"/>
          </p:nvPr>
        </p:nvSpPr>
        <p:spPr>
          <a:xfrm>
            <a:off x="4603895" y="3948720"/>
            <a:ext cx="4179742" cy="23760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63737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8427430" cy="4959058"/>
          </a:xfrm>
          <a:solidFill>
            <a:schemeClr val="bg1">
              <a:lumMod val="95000"/>
            </a:schemeClr>
          </a:solidFill>
        </p:spPr>
        <p:txBody>
          <a:bodyPr anchor="ctr"/>
          <a:lstStyle>
            <a:lvl1pPr algn="ctr">
              <a:defRPr/>
            </a:lvl1pPr>
          </a:lstStyle>
          <a:p>
            <a:endParaRPr lang="en-GB"/>
          </a:p>
        </p:txBody>
      </p:sp>
      <p:sp>
        <p:nvSpPr>
          <p:cNvPr id="5" name="Footer Placeholder 4"/>
          <p:cNvSpPr>
            <a:spLocks noGrp="1"/>
          </p:cNvSpPr>
          <p:nvPr>
            <p:ph type="ftr" sz="quarter" idx="11"/>
          </p:nvPr>
        </p:nvSpPr>
        <p:spPr/>
        <p:txBody>
          <a:bodyPr/>
          <a:lstStyle/>
          <a:p>
            <a:r>
              <a:rPr lang="en-GB"/>
              <a:t>©2019 Dean and Chapter of Westminster</a:t>
            </a:r>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Tree>
    <p:extLst>
      <p:ext uri="{BB962C8B-B14F-4D97-AF65-F5344CB8AC3E}">
        <p14:creationId xmlns:p14="http://schemas.microsoft.com/office/powerpoint/2010/main" val="140663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363" y="884758"/>
            <a:ext cx="8139248" cy="936956"/>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362752" y="2394955"/>
            <a:ext cx="8139248" cy="375822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3794" y="6435170"/>
            <a:ext cx="3086100" cy="167697"/>
          </a:xfrm>
          <a:prstGeom prst="rect">
            <a:avLst/>
          </a:prstGeom>
        </p:spPr>
        <p:txBody>
          <a:bodyPr vert="horz" lIns="0" tIns="0" rIns="0" bIns="0" rtlCol="0" anchor="ctr"/>
          <a:lstStyle>
            <a:lvl1pPr algn="l">
              <a:defRPr sz="700">
                <a:solidFill>
                  <a:schemeClr val="tx1"/>
                </a:solidFill>
              </a:defRPr>
            </a:lvl1pPr>
          </a:lstStyle>
          <a:p>
            <a:r>
              <a:rPr lang="en-GB"/>
              <a:t>©2019 Dean and Chapter of Westminster</a:t>
            </a:r>
          </a:p>
        </p:txBody>
      </p:sp>
      <p:sp>
        <p:nvSpPr>
          <p:cNvPr id="6" name="Slide Number Placeholder 5"/>
          <p:cNvSpPr>
            <a:spLocks noGrp="1"/>
          </p:cNvSpPr>
          <p:nvPr>
            <p:ph type="sldNum" sz="quarter" idx="4"/>
          </p:nvPr>
        </p:nvSpPr>
        <p:spPr>
          <a:xfrm>
            <a:off x="8456176" y="6421168"/>
            <a:ext cx="331617" cy="195990"/>
          </a:xfrm>
          <a:prstGeom prst="rect">
            <a:avLst/>
          </a:prstGeom>
        </p:spPr>
        <p:txBody>
          <a:bodyPr vert="horz" lIns="0" tIns="0" rIns="0" bIns="0" rtlCol="0" anchor="ctr"/>
          <a:lstStyle>
            <a:lvl1pPr algn="r">
              <a:defRPr sz="700">
                <a:solidFill>
                  <a:schemeClr val="tx1"/>
                </a:solidFill>
              </a:defRPr>
            </a:lvl1pPr>
          </a:lstStyle>
          <a:p>
            <a:fld id="{5DE86334-23EC-43C1-B38B-9861E98188F3}" type="slidenum">
              <a:rPr lang="en-GB" smtClean="0"/>
              <a:pPr/>
              <a:t>‹#›</a:t>
            </a:fld>
            <a:endParaRPr lang="en-GB"/>
          </a:p>
        </p:txBody>
      </p:sp>
      <p:pic>
        <p:nvPicPr>
          <p:cNvPr id="9" name="Picture 8" descr="A picture containing object&#10;&#10;Description automatically generated">
            <a:extLst>
              <a:ext uri="{FF2B5EF4-FFF2-40B4-BE49-F238E27FC236}">
                <a16:creationId xmlns:a16="http://schemas.microsoft.com/office/drawing/2014/main" id="{129EDF4B-FFC4-43E6-8821-09264BA8C5FB}"/>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8505611" y="495270"/>
            <a:ext cx="258872" cy="340911"/>
          </a:xfrm>
          <a:prstGeom prst="rect">
            <a:avLst/>
          </a:prstGeom>
        </p:spPr>
      </p:pic>
      <p:cxnSp>
        <p:nvCxnSpPr>
          <p:cNvPr id="11" name="Straight Connector 10">
            <a:extLst>
              <a:ext uri="{FF2B5EF4-FFF2-40B4-BE49-F238E27FC236}">
                <a16:creationId xmlns:a16="http://schemas.microsoft.com/office/drawing/2014/main" id="{28D71232-FF16-4157-B83A-AE1C34146FB1}"/>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75BC7F-8C75-4235-8490-9108DB8F64DC}"/>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a:latin typeface="+mj-lt"/>
              </a:rPr>
              <a:t>Westminster Abbey</a:t>
            </a:r>
          </a:p>
        </p:txBody>
      </p:sp>
    </p:spTree>
    <p:extLst>
      <p:ext uri="{BB962C8B-B14F-4D97-AF65-F5344CB8AC3E}">
        <p14:creationId xmlns:p14="http://schemas.microsoft.com/office/powerpoint/2010/main" val="1945524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 id="2147483670" r:id="rId8"/>
    <p:sldLayoutId id="2147483668" r:id="rId9"/>
    <p:sldLayoutId id="2147483674" r:id="rId10"/>
    <p:sldLayoutId id="2147483672" r:id="rId11"/>
    <p:sldLayoutId id="2147483671" r:id="rId12"/>
    <p:sldLayoutId id="2147483673" r:id="rId13"/>
    <p:sldLayoutId id="2147483676" r:id="rId14"/>
    <p:sldLayoutId id="2147483681" r:id="rId15"/>
  </p:sldLayoutIdLst>
  <p:hf hd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pos="226" userDrawn="1">
          <p15:clr>
            <a:srgbClr val="F26B43"/>
          </p15:clr>
        </p15:guide>
        <p15:guide id="3" pos="5534" userDrawn="1">
          <p15:clr>
            <a:srgbClr val="F26B43"/>
          </p15:clr>
        </p15:guide>
        <p15:guide id="5" orient="horz" pos="1071" userDrawn="1">
          <p15:clr>
            <a:srgbClr val="F26B43"/>
          </p15:clr>
        </p15:guide>
        <p15:guide id="6" orient="horz" pos="1502" userDrawn="1">
          <p15:clr>
            <a:srgbClr val="F26B43"/>
          </p15:clr>
        </p15:guide>
        <p15:guide id="7" orient="horz" pos="4133" userDrawn="1">
          <p15:clr>
            <a:srgbClr val="F26B43"/>
          </p15:clr>
        </p15:guide>
        <p15:guide id="8" pos="5352" userDrawn="1">
          <p15:clr>
            <a:srgbClr val="F26B43"/>
          </p15:clr>
        </p15:guide>
        <p15:guide id="9"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forms.office.com/r/yVUPQS6zG7"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1</a:t>
            </a:fld>
            <a:endParaRPr lang="en-GB" sz="700">
              <a:solidFill>
                <a:schemeClr val="bg1"/>
              </a:solidFill>
            </a:endParaRPr>
          </a:p>
        </p:txBody>
      </p:sp>
      <p:sp>
        <p:nvSpPr>
          <p:cNvPr id="8" name="Footer Placeholder 2">
            <a:extLst>
              <a:ext uri="{FF2B5EF4-FFF2-40B4-BE49-F238E27FC236}">
                <a16:creationId xmlns:a16="http://schemas.microsoft.com/office/drawing/2014/main" id="{9DF1C1B0-F1BD-47BC-A23E-BFC4BDF8B584}"/>
              </a:ext>
            </a:extLst>
          </p:cNvPr>
          <p:cNvSpPr txBox="1">
            <a:spLocks/>
          </p:cNvSpPr>
          <p:nvPr/>
        </p:nvSpPr>
        <p:spPr>
          <a:xfrm>
            <a:off x="352949" y="6502955"/>
            <a:ext cx="3086100" cy="167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a:solidFill>
                  <a:schemeClr val="bg1"/>
                </a:solidFill>
              </a:rPr>
              <a:t>©2023 Dean and Chapter of Westminster</a:t>
            </a:r>
          </a:p>
        </p:txBody>
      </p:sp>
      <p:sp>
        <p:nvSpPr>
          <p:cNvPr id="9" name="TextBox 8"/>
          <p:cNvSpPr txBox="1"/>
          <p:nvPr/>
        </p:nvSpPr>
        <p:spPr>
          <a:xfrm>
            <a:off x="352949" y="1515592"/>
            <a:ext cx="5303572" cy="523220"/>
          </a:xfrm>
          <a:prstGeom prst="rect">
            <a:avLst/>
          </a:prstGeom>
          <a:noFill/>
        </p:spPr>
        <p:txBody>
          <a:bodyPr wrap="square" rtlCol="0">
            <a:spAutoFit/>
          </a:bodyPr>
          <a:lstStyle/>
          <a:p>
            <a:r>
              <a:rPr lang="en-US" sz="2800" b="1" dirty="0">
                <a:solidFill>
                  <a:schemeClr val="bg1"/>
                </a:solidFill>
                <a:latin typeface="+mj-lt"/>
              </a:rPr>
              <a:t>Coronation debate topics</a:t>
            </a:r>
            <a:endParaRPr lang="en-GB" sz="2800" b="1" dirty="0">
              <a:solidFill>
                <a:schemeClr val="bg1"/>
              </a:solidFill>
              <a:latin typeface="+mj-lt"/>
            </a:endParaRPr>
          </a:p>
        </p:txBody>
      </p:sp>
    </p:spTree>
    <p:extLst>
      <p:ext uri="{BB962C8B-B14F-4D97-AF65-F5344CB8AC3E}">
        <p14:creationId xmlns:p14="http://schemas.microsoft.com/office/powerpoint/2010/main" val="421350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2</a:t>
            </a:fld>
            <a:endParaRPr lang="en-GB" sz="700">
              <a:solidFill>
                <a:schemeClr val="bg1"/>
              </a:solidFill>
            </a:endParaRPr>
          </a:p>
        </p:txBody>
      </p:sp>
      <p:sp>
        <p:nvSpPr>
          <p:cNvPr id="11" name="Content Placeholder 2">
            <a:extLst>
              <a:ext uri="{FF2B5EF4-FFF2-40B4-BE49-F238E27FC236}">
                <a16:creationId xmlns:a16="http://schemas.microsoft.com/office/drawing/2014/main" id="{9DC6E8CD-F385-1742-8A3A-93E1A6C062FE}"/>
              </a:ext>
            </a:extLst>
          </p:cNvPr>
          <p:cNvSpPr txBox="1">
            <a:spLocks/>
          </p:cNvSpPr>
          <p:nvPr/>
        </p:nvSpPr>
        <p:spPr>
          <a:xfrm>
            <a:off x="584791" y="1311518"/>
            <a:ext cx="4912241" cy="2323713"/>
          </a:xfrm>
          <a:prstGeom prst="rect">
            <a:avLst/>
          </a:prstGeom>
          <a:solidFill>
            <a:schemeClr val="accent1"/>
          </a:solidFill>
        </p:spPr>
        <p:txBody>
          <a:bodyPr wrap="square" lIns="0" tIns="0" rIns="0" bIns="0" anchor="t">
            <a:sp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a:solidFill>
                  <a:schemeClr val="bg1"/>
                </a:solidFill>
                <a:latin typeface="+mj-lt"/>
              </a:rPr>
              <a:t>Information for teachers </a:t>
            </a:r>
            <a:endParaRPr lang="en-GB">
              <a:solidFill>
                <a:schemeClr val="bg1"/>
              </a:solidFill>
            </a:endParaRPr>
          </a:p>
          <a:p>
            <a:pPr algn="just"/>
            <a:r>
              <a:rPr lang="en-GB">
                <a:solidFill>
                  <a:schemeClr val="bg1"/>
                </a:solidFill>
              </a:rPr>
              <a:t>Thank you </a:t>
            </a:r>
            <a:r>
              <a:rPr lang="en-GB">
                <a:solidFill>
                  <a:schemeClr val="bg1"/>
                </a:solidFill>
                <a:ea typeface="+mn-lt"/>
                <a:cs typeface="+mn-lt"/>
              </a:rPr>
              <a:t>for downloading this resource. We hope that it will be a useful teaching tool in your classroom. </a:t>
            </a:r>
          </a:p>
          <a:p>
            <a:pPr algn="just"/>
            <a:r>
              <a:rPr lang="en-GB">
                <a:solidFill>
                  <a:schemeClr val="bg1"/>
                </a:solidFill>
                <a:ea typeface="+mn-lt"/>
                <a:cs typeface="+mn-lt"/>
              </a:rPr>
              <a:t>As we continue to grow our free catalogue of teaching resources, we’d really appreciate a few minutes of your time to let us know what you liked and what could be improved. Please complete this </a:t>
            </a:r>
            <a:r>
              <a:rPr lang="en-GB" u="sng">
                <a:solidFill>
                  <a:schemeClr val="bg1"/>
                </a:solidFill>
                <a:ea typeface="+mn-lt"/>
                <a:cs typeface="+mn-lt"/>
                <a:hlinkClick r:id="rId5">
                  <a:extLst>
                    <a:ext uri="{A12FA001-AC4F-418D-AE19-62706E023703}">
                      <ahyp:hlinkClr xmlns:ahyp="http://schemas.microsoft.com/office/drawing/2018/hyperlinkcolor" val="tx"/>
                    </a:ext>
                  </a:extLst>
                </a:hlinkClick>
              </a:rPr>
              <a:t>five-question survey</a:t>
            </a:r>
            <a:r>
              <a:rPr lang="en-GB">
                <a:solidFill>
                  <a:schemeClr val="bg1"/>
                </a:solidFill>
                <a:ea typeface="+mn-lt"/>
                <a:cs typeface="+mn-lt"/>
              </a:rPr>
              <a:t>. </a:t>
            </a:r>
          </a:p>
          <a:p>
            <a:endParaRPr lang="en-GB">
              <a:solidFill>
                <a:schemeClr val="bg1"/>
              </a:solidFill>
              <a:cs typeface="Arial"/>
            </a:endParaRPr>
          </a:p>
        </p:txBody>
      </p:sp>
    </p:spTree>
    <p:extLst>
      <p:ext uri="{BB962C8B-B14F-4D97-AF65-F5344CB8AC3E}">
        <p14:creationId xmlns:p14="http://schemas.microsoft.com/office/powerpoint/2010/main" val="92720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818" y="955128"/>
            <a:ext cx="7180948" cy="369332"/>
          </a:xfrm>
          <a:prstGeom prst="rect">
            <a:avLst/>
          </a:prstGeom>
          <a:ln>
            <a:noFill/>
          </a:ln>
        </p:spPr>
        <p:txBody>
          <a:bodyPr wrap="square">
            <a:spAutoFit/>
          </a:bodyPr>
          <a:lstStyle/>
          <a:p>
            <a:pPr algn="ctr"/>
            <a:r>
              <a:rPr lang="en-GB" b="1" dirty="0">
                <a:latin typeface="+mj-lt"/>
                <a:ea typeface="Arial" panose="020B0604020202020204" pitchFamily="34" charset="0"/>
                <a:cs typeface="Times New Roman" panose="02020603050405020304" pitchFamily="18" charset="0"/>
              </a:rPr>
              <a:t>Debate topics</a:t>
            </a:r>
          </a:p>
        </p:txBody>
      </p:sp>
      <p:sp>
        <p:nvSpPr>
          <p:cNvPr id="3" name="TextBox 2"/>
          <p:cNvSpPr txBox="1"/>
          <p:nvPr/>
        </p:nvSpPr>
        <p:spPr>
          <a:xfrm>
            <a:off x="179512" y="1836517"/>
            <a:ext cx="8667561" cy="2277547"/>
          </a:xfrm>
          <a:prstGeom prst="rect">
            <a:avLst/>
          </a:prstGeom>
          <a:noFill/>
        </p:spPr>
        <p:txBody>
          <a:bodyPr wrap="square" lIns="91440" tIns="45720" rIns="91440" bIns="45720" rtlCol="0" anchor="t">
            <a:spAutoFit/>
          </a:bodyPr>
          <a:lstStyle/>
          <a:p>
            <a:r>
              <a:rPr lang="en-GB" dirty="0"/>
              <a:t>The coronation of His Majesty King Charles in 2023 is an opportunity for people in the UK and around the world to witness history in the making. It is a significant national event, which will naturally spark questions about the British monarchy, the constitution and its impact on daily life. </a:t>
            </a:r>
          </a:p>
          <a:p>
            <a:endParaRPr lang="en-GB" dirty="0">
              <a:cs typeface="Arial"/>
            </a:endParaRPr>
          </a:p>
          <a:p>
            <a:r>
              <a:rPr lang="en-GB" dirty="0">
                <a:cs typeface="Arial"/>
              </a:rPr>
              <a:t>This</a:t>
            </a:r>
            <a:r>
              <a:rPr lang="en-GB" dirty="0"/>
              <a:t> document provides three key topics and some facts to discuss about the coronation within a classroom setting. These include: </a:t>
            </a:r>
            <a:endParaRPr lang="en-GB" dirty="0">
              <a:cs typeface="Arial"/>
            </a:endParaRPr>
          </a:p>
          <a:p>
            <a:endParaRPr lang="en-GB" sz="1600" dirty="0"/>
          </a:p>
        </p:txBody>
      </p:sp>
      <p:sp>
        <p:nvSpPr>
          <p:cNvPr id="9" name="TextBox 8"/>
          <p:cNvSpPr txBox="1"/>
          <p:nvPr/>
        </p:nvSpPr>
        <p:spPr>
          <a:xfrm>
            <a:off x="343087" y="4614689"/>
            <a:ext cx="3974913" cy="1200329"/>
          </a:xfrm>
          <a:prstGeom prst="rect">
            <a:avLst/>
          </a:prstGeom>
          <a:noFill/>
        </p:spPr>
        <p:txBody>
          <a:bodyPr wrap="square" lIns="91440" tIns="45720" rIns="91440" bIns="45720" rtlCol="0" anchor="t">
            <a:spAutoFit/>
          </a:bodyPr>
          <a:lstStyle/>
          <a:p>
            <a:pPr marL="160655" indent="-160655">
              <a:buFont typeface="Arial"/>
              <a:buChar char="•"/>
            </a:pPr>
            <a:r>
              <a:rPr lang="en-US" dirty="0">
                <a:cs typeface="Calibri"/>
              </a:rPr>
              <a:t>The religious significance </a:t>
            </a:r>
            <a:endParaRPr lang="en-US"/>
          </a:p>
          <a:p>
            <a:pPr marL="160655" indent="-160655">
              <a:buFont typeface="Arial"/>
              <a:buChar char="•"/>
            </a:pPr>
            <a:r>
              <a:rPr lang="en-US" dirty="0">
                <a:cs typeface="Calibri"/>
              </a:rPr>
              <a:t>The national significance</a:t>
            </a:r>
          </a:p>
          <a:p>
            <a:pPr marL="160655" indent="-160655">
              <a:buFont typeface="Arial"/>
              <a:buChar char="•"/>
            </a:pPr>
            <a:r>
              <a:rPr lang="en-US" dirty="0">
                <a:cs typeface="Calibri"/>
              </a:rPr>
              <a:t>The representation of society</a:t>
            </a:r>
          </a:p>
          <a:p>
            <a:endParaRPr lang="en-US" dirty="0">
              <a:cs typeface="Calibri"/>
            </a:endParaRPr>
          </a:p>
        </p:txBody>
      </p:sp>
      <p:sp>
        <p:nvSpPr>
          <p:cNvPr id="8"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Learning</a:t>
            </a:r>
            <a:endParaRPr lang="en-GB" sz="1000"/>
          </a:p>
        </p:txBody>
      </p:sp>
      <p:pic>
        <p:nvPicPr>
          <p:cNvPr id="7" name="Picture 6">
            <a:extLst>
              <a:ext uri="{FF2B5EF4-FFF2-40B4-BE49-F238E27FC236}">
                <a16:creationId xmlns:a16="http://schemas.microsoft.com/office/drawing/2014/main" id="{94DA0408-23D7-4223-A057-76FD2EB3E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292" y="3904388"/>
            <a:ext cx="3858548" cy="2680926"/>
          </a:xfrm>
          <a:prstGeom prst="rect">
            <a:avLst/>
          </a:prstGeom>
        </p:spPr>
      </p:pic>
    </p:spTree>
    <p:extLst>
      <p:ext uri="{BB962C8B-B14F-4D97-AF65-F5344CB8AC3E}">
        <p14:creationId xmlns:p14="http://schemas.microsoft.com/office/powerpoint/2010/main" val="272445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525" y="977422"/>
            <a:ext cx="7180948" cy="369332"/>
          </a:xfrm>
          <a:prstGeom prst="rect">
            <a:avLst/>
          </a:prstGeom>
          <a:ln>
            <a:noFill/>
          </a:ln>
        </p:spPr>
        <p:txBody>
          <a:bodyPr wrap="square">
            <a:spAutoFit/>
          </a:bodyPr>
          <a:lstStyle/>
          <a:p>
            <a:pPr algn="ctr"/>
            <a:r>
              <a:rPr lang="en-GB" b="1" dirty="0">
                <a:latin typeface="+mj-lt"/>
                <a:ea typeface="Arial" panose="020B0604020202020204" pitchFamily="34" charset="0"/>
                <a:cs typeface="Times New Roman" panose="02020603050405020304" pitchFamily="18" charset="0"/>
              </a:rPr>
              <a:t>Topic: The religious significance</a:t>
            </a:r>
          </a:p>
        </p:txBody>
      </p:sp>
      <p:sp>
        <p:nvSpPr>
          <p:cNvPr id="3" name="TextBox 2"/>
          <p:cNvSpPr txBox="1"/>
          <p:nvPr/>
        </p:nvSpPr>
        <p:spPr>
          <a:xfrm>
            <a:off x="640080" y="1520689"/>
            <a:ext cx="7813040" cy="646331"/>
          </a:xfrm>
          <a:prstGeom prst="rect">
            <a:avLst/>
          </a:prstGeom>
          <a:noFill/>
        </p:spPr>
        <p:txBody>
          <a:bodyPr wrap="square" rtlCol="0">
            <a:spAutoFit/>
          </a:bodyPr>
          <a:lstStyle/>
          <a:p>
            <a:r>
              <a:rPr lang="en-GB" b="1" dirty="0">
                <a:ea typeface="+mn-lt"/>
                <a:cs typeface="+mn-lt"/>
              </a:rPr>
              <a:t>Regardless of faith within the nation, the coronation always has and always will be a Christian service. Discuss. </a:t>
            </a:r>
          </a:p>
        </p:txBody>
      </p:sp>
      <p:sp>
        <p:nvSpPr>
          <p:cNvPr id="8"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Learning</a:t>
            </a:r>
            <a:endParaRPr lang="en-GB" sz="1000"/>
          </a:p>
        </p:txBody>
      </p:sp>
      <p:sp>
        <p:nvSpPr>
          <p:cNvPr id="12" name="TextBox 11">
            <a:extLst>
              <a:ext uri="{FF2B5EF4-FFF2-40B4-BE49-F238E27FC236}">
                <a16:creationId xmlns:a16="http://schemas.microsoft.com/office/drawing/2014/main" id="{D66A5F67-359D-4F60-ADEB-5A986804A252}"/>
              </a:ext>
            </a:extLst>
          </p:cNvPr>
          <p:cNvSpPr txBox="1"/>
          <p:nvPr/>
        </p:nvSpPr>
        <p:spPr>
          <a:xfrm>
            <a:off x="4715415" y="2701370"/>
            <a:ext cx="3911601" cy="3077766"/>
          </a:xfrm>
          <a:prstGeom prst="rect">
            <a:avLst/>
          </a:prstGeom>
          <a:noFill/>
        </p:spPr>
        <p:txBody>
          <a:bodyPr wrap="square" rtlCol="0">
            <a:spAutoFit/>
          </a:bodyPr>
          <a:lstStyle/>
          <a:p>
            <a:pPr marL="160735" indent="-160735">
              <a:buFont typeface="Arial" panose="020B0604020202020204" pitchFamily="34" charset="0"/>
              <a:buChar char="•"/>
            </a:pPr>
            <a:r>
              <a:rPr lang="en-GB" sz="1600" dirty="0"/>
              <a:t>The anointing of the monarch with holy oil is the most important moment of the entire Coronation service, linking back to the Bible and the anointing of King David and King Solomon. </a:t>
            </a:r>
          </a:p>
          <a:p>
            <a:endParaRPr lang="en-GB" sz="1600" dirty="0"/>
          </a:p>
          <a:p>
            <a:pPr marL="160735" indent="-160735">
              <a:buFont typeface="Arial" panose="020B0604020202020204" pitchFamily="34" charset="0"/>
              <a:buChar char="•"/>
            </a:pPr>
            <a:r>
              <a:rPr lang="en-GB" sz="1600" dirty="0"/>
              <a:t>The monarch is Defender of the Faith (a title conferred on Henry VIII in 1521 by the Pope) and Supreme Governor of the Church of England (title adopted by Elizabeth I in 1558). </a:t>
            </a:r>
          </a:p>
          <a:p>
            <a:pPr marL="160735" indent="-160735">
              <a:buFont typeface="Arial" panose="020B0604020202020204" pitchFamily="34" charset="0"/>
              <a:buChar char="•"/>
            </a:pPr>
            <a:endParaRPr lang="en-GB" dirty="0">
              <a:cs typeface="Calibri"/>
            </a:endParaRPr>
          </a:p>
        </p:txBody>
      </p:sp>
      <p:sp>
        <p:nvSpPr>
          <p:cNvPr id="13" name="TextBox 12">
            <a:extLst>
              <a:ext uri="{FF2B5EF4-FFF2-40B4-BE49-F238E27FC236}">
                <a16:creationId xmlns:a16="http://schemas.microsoft.com/office/drawing/2014/main" id="{EE73A3B5-8821-4880-BA8C-04E0BF85FFF8}"/>
              </a:ext>
            </a:extLst>
          </p:cNvPr>
          <p:cNvSpPr txBox="1"/>
          <p:nvPr/>
        </p:nvSpPr>
        <p:spPr>
          <a:xfrm>
            <a:off x="516983" y="2701370"/>
            <a:ext cx="4074160" cy="3323987"/>
          </a:xfrm>
          <a:prstGeom prst="rect">
            <a:avLst/>
          </a:prstGeom>
          <a:noFill/>
        </p:spPr>
        <p:txBody>
          <a:bodyPr wrap="square" rtlCol="0">
            <a:spAutoFit/>
          </a:bodyPr>
          <a:lstStyle/>
          <a:p>
            <a:pPr marL="160735" indent="-160735">
              <a:buFont typeface="Arial" panose="020B0604020202020204" pitchFamily="34" charset="0"/>
              <a:buChar char="•"/>
            </a:pPr>
            <a:r>
              <a:rPr lang="en-GB" sz="1600" dirty="0">
                <a:cs typeface="Calibri"/>
              </a:rPr>
              <a:t>In the 2021 census, only 46% of the population of England and Wales identified as Christian and 37.2% described themselves as having 'no faith’. </a:t>
            </a:r>
          </a:p>
          <a:p>
            <a:pPr marL="160735" indent="-160735">
              <a:buFont typeface="Arial" panose="020B0604020202020204" pitchFamily="34" charset="0"/>
              <a:buChar char="•"/>
            </a:pPr>
            <a:endParaRPr lang="en-GB" sz="1600" dirty="0">
              <a:cs typeface="Calibri"/>
            </a:endParaRPr>
          </a:p>
          <a:p>
            <a:pPr marL="160735" indent="-160735">
              <a:buFont typeface="Arial" panose="020B0604020202020204" pitchFamily="34" charset="0"/>
              <a:buChar char="•"/>
            </a:pPr>
            <a:r>
              <a:rPr lang="en-GB" sz="1600" dirty="0">
                <a:cs typeface="Calibri"/>
              </a:rPr>
              <a:t>In a 2015 radio interview, HM King Charles, then the Prince of Wales, said: “</a:t>
            </a:r>
            <a:r>
              <a:rPr lang="en-GB" sz="1600" dirty="0">
                <a:ea typeface="+mn-lt"/>
                <a:cs typeface="+mn-lt"/>
              </a:rPr>
              <a:t>it’s always seemed to me that, while at the same time being Defender of the Faith, you can also be protector of faiths</a:t>
            </a:r>
            <a:r>
              <a:rPr lang="en-GB" sz="1600" dirty="0"/>
              <a:t>.” </a:t>
            </a:r>
            <a:r>
              <a:rPr lang="en-GB" sz="1600" i="1" dirty="0"/>
              <a:t>The Sunday Hour, BBC Radio 2</a:t>
            </a:r>
          </a:p>
          <a:p>
            <a:pPr marL="160735" indent="-160735">
              <a:buFont typeface="Arial" panose="020B0604020202020204" pitchFamily="34" charset="0"/>
              <a:buChar char="•"/>
            </a:pPr>
            <a:endParaRPr lang="en-GB" dirty="0">
              <a:cs typeface="Calibri"/>
            </a:endParaRPr>
          </a:p>
        </p:txBody>
      </p:sp>
    </p:spTree>
    <p:extLst>
      <p:ext uri="{BB962C8B-B14F-4D97-AF65-F5344CB8AC3E}">
        <p14:creationId xmlns:p14="http://schemas.microsoft.com/office/powerpoint/2010/main" val="343948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525" y="977422"/>
            <a:ext cx="7180948" cy="369332"/>
          </a:xfrm>
          <a:prstGeom prst="rect">
            <a:avLst/>
          </a:prstGeom>
          <a:ln>
            <a:noFill/>
          </a:ln>
        </p:spPr>
        <p:txBody>
          <a:bodyPr wrap="square">
            <a:spAutoFit/>
          </a:bodyPr>
          <a:lstStyle/>
          <a:p>
            <a:pPr algn="ctr"/>
            <a:r>
              <a:rPr lang="en-GB" b="1" dirty="0">
                <a:latin typeface="+mj-lt"/>
                <a:ea typeface="Arial" panose="020B0604020202020204" pitchFamily="34" charset="0"/>
                <a:cs typeface="Times New Roman" panose="02020603050405020304" pitchFamily="18" charset="0"/>
              </a:rPr>
              <a:t>Topic: The national significance</a:t>
            </a:r>
          </a:p>
        </p:txBody>
      </p:sp>
      <p:sp>
        <p:nvSpPr>
          <p:cNvPr id="3" name="TextBox 2"/>
          <p:cNvSpPr txBox="1"/>
          <p:nvPr/>
        </p:nvSpPr>
        <p:spPr>
          <a:xfrm>
            <a:off x="516983" y="1614668"/>
            <a:ext cx="8110033" cy="646331"/>
          </a:xfrm>
          <a:prstGeom prst="rect">
            <a:avLst/>
          </a:prstGeom>
          <a:noFill/>
        </p:spPr>
        <p:txBody>
          <a:bodyPr wrap="square" lIns="91440" tIns="45720" rIns="91440" bIns="45720" rtlCol="0" anchor="t">
            <a:spAutoFit/>
          </a:bodyPr>
          <a:lstStyle/>
          <a:p>
            <a:r>
              <a:rPr lang="en-GB" b="1" dirty="0">
                <a:ea typeface="+mn-lt"/>
                <a:cs typeface="+mn-lt"/>
              </a:rPr>
              <a:t>To uphold a nearly 1,000-year tradition, the coronation should continue to be held in London. Discuss. </a:t>
            </a:r>
          </a:p>
        </p:txBody>
      </p:sp>
      <p:sp>
        <p:nvSpPr>
          <p:cNvPr id="8"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Learning</a:t>
            </a:r>
            <a:endParaRPr lang="en-GB" sz="1000"/>
          </a:p>
        </p:txBody>
      </p:sp>
      <p:sp>
        <p:nvSpPr>
          <p:cNvPr id="12" name="TextBox 11">
            <a:extLst>
              <a:ext uri="{FF2B5EF4-FFF2-40B4-BE49-F238E27FC236}">
                <a16:creationId xmlns:a16="http://schemas.microsoft.com/office/drawing/2014/main" id="{D66A5F67-359D-4F60-ADEB-5A986804A252}"/>
              </a:ext>
            </a:extLst>
          </p:cNvPr>
          <p:cNvSpPr txBox="1"/>
          <p:nvPr/>
        </p:nvSpPr>
        <p:spPr>
          <a:xfrm>
            <a:off x="4735735" y="2740820"/>
            <a:ext cx="4174585" cy="283154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t>In 2022, HM King Charles became king while in Scotland, one of the nations he reigns over.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ea typeface="+mn-lt"/>
                <a:cs typeface="+mn-lt"/>
              </a:rPr>
              <a:t>Among the King’s first acts as Sovereign was to visit Scotland, Northern Ireland and Wales, all autonomous parts of the United Kingdom of Great Britain and Northern Ireland. </a:t>
            </a:r>
          </a:p>
          <a:p>
            <a:endParaRPr lang="en-GB" sz="1600" dirty="0"/>
          </a:p>
          <a:p>
            <a:pPr marL="160655" indent="-160655">
              <a:buFont typeface="Arial" panose="020B0604020202020204" pitchFamily="34" charset="0"/>
              <a:buChar char="•"/>
            </a:pPr>
            <a:endParaRPr lang="en-GB" dirty="0">
              <a:cs typeface="Calibri"/>
            </a:endParaRPr>
          </a:p>
        </p:txBody>
      </p:sp>
      <p:sp>
        <p:nvSpPr>
          <p:cNvPr id="13" name="TextBox 12">
            <a:extLst>
              <a:ext uri="{FF2B5EF4-FFF2-40B4-BE49-F238E27FC236}">
                <a16:creationId xmlns:a16="http://schemas.microsoft.com/office/drawing/2014/main" id="{EE73A3B5-8821-4880-BA8C-04E0BF85FFF8}"/>
              </a:ext>
            </a:extLst>
          </p:cNvPr>
          <p:cNvSpPr txBox="1"/>
          <p:nvPr/>
        </p:nvSpPr>
        <p:spPr>
          <a:xfrm>
            <a:off x="516983" y="2701370"/>
            <a:ext cx="4074160" cy="3570208"/>
          </a:xfrm>
          <a:prstGeom prst="rect">
            <a:avLst/>
          </a:prstGeom>
          <a:noFill/>
        </p:spPr>
        <p:txBody>
          <a:bodyPr wrap="square" rtlCol="0">
            <a:spAutoFit/>
          </a:bodyPr>
          <a:lstStyle/>
          <a:p>
            <a:pPr marL="160735" indent="-160735">
              <a:buFont typeface="Arial" panose="020B0604020202020204" pitchFamily="34" charset="0"/>
              <a:buChar char="•"/>
            </a:pPr>
            <a:r>
              <a:rPr lang="en-GB" sz="1600" dirty="0">
                <a:cs typeface="Calibri"/>
              </a:rPr>
              <a:t>When Westminster Abbey in London was rebuilt in 1245, it included a large space or ‘theatre’ between the quire and the high altar, specifically for coronations to take place. </a:t>
            </a:r>
          </a:p>
          <a:p>
            <a:pPr marL="160735" indent="-160735">
              <a:buFont typeface="Arial" panose="020B0604020202020204" pitchFamily="34" charset="0"/>
              <a:buChar char="•"/>
            </a:pPr>
            <a:endParaRPr lang="en-GB" sz="1600" dirty="0">
              <a:cs typeface="Calibri"/>
            </a:endParaRPr>
          </a:p>
          <a:p>
            <a:pPr marL="160735" indent="-160735">
              <a:buFont typeface="Arial" panose="020B0604020202020204" pitchFamily="34" charset="0"/>
              <a:buChar char="•"/>
            </a:pPr>
            <a:r>
              <a:rPr lang="en-GB" sz="1600" dirty="0">
                <a:cs typeface="Calibri"/>
              </a:rPr>
              <a:t>As the coronation is relevant to people all around the world in different Commonwealth nations, there are regional events on the day such as street parties, so that people can celebrate no matter where the coronation is held. </a:t>
            </a:r>
          </a:p>
          <a:p>
            <a:endParaRPr lang="en-GB" sz="1600" i="1" dirty="0"/>
          </a:p>
          <a:p>
            <a:pPr marL="160735" indent="-160735">
              <a:buFont typeface="Arial" panose="020B0604020202020204" pitchFamily="34" charset="0"/>
              <a:buChar char="•"/>
            </a:pPr>
            <a:endParaRPr lang="en-GB" dirty="0">
              <a:cs typeface="Calibri"/>
            </a:endParaRPr>
          </a:p>
        </p:txBody>
      </p:sp>
    </p:spTree>
    <p:extLst>
      <p:ext uri="{BB962C8B-B14F-4D97-AF65-F5344CB8AC3E}">
        <p14:creationId xmlns:p14="http://schemas.microsoft.com/office/powerpoint/2010/main" val="155420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525" y="977422"/>
            <a:ext cx="7180948" cy="369332"/>
          </a:xfrm>
          <a:prstGeom prst="rect">
            <a:avLst/>
          </a:prstGeom>
          <a:ln>
            <a:noFill/>
          </a:ln>
        </p:spPr>
        <p:txBody>
          <a:bodyPr wrap="square">
            <a:spAutoFit/>
          </a:bodyPr>
          <a:lstStyle/>
          <a:p>
            <a:pPr algn="ctr"/>
            <a:r>
              <a:rPr lang="en-GB" b="1" dirty="0">
                <a:latin typeface="+mj-lt"/>
                <a:ea typeface="Arial" panose="020B0604020202020204" pitchFamily="34" charset="0"/>
                <a:cs typeface="Times New Roman" panose="02020603050405020304" pitchFamily="18" charset="0"/>
              </a:rPr>
              <a:t>Topic: The representation of society</a:t>
            </a:r>
          </a:p>
        </p:txBody>
      </p:sp>
      <p:sp>
        <p:nvSpPr>
          <p:cNvPr id="3" name="TextBox 2"/>
          <p:cNvSpPr txBox="1"/>
          <p:nvPr/>
        </p:nvSpPr>
        <p:spPr>
          <a:xfrm>
            <a:off x="516983" y="1614668"/>
            <a:ext cx="8110033" cy="646331"/>
          </a:xfrm>
          <a:prstGeom prst="rect">
            <a:avLst/>
          </a:prstGeom>
          <a:noFill/>
        </p:spPr>
        <p:txBody>
          <a:bodyPr wrap="square" lIns="91440" tIns="45720" rIns="91440" bIns="45720" rtlCol="0" anchor="t">
            <a:spAutoFit/>
          </a:bodyPr>
          <a:lstStyle/>
          <a:p>
            <a:r>
              <a:rPr lang="en-GB" b="1" dirty="0">
                <a:ea typeface="+mn-lt"/>
                <a:cs typeface="+mn-lt"/>
              </a:rPr>
              <a:t>Those invited to the Coronation should represent the people that the monarch leads. Discuss. </a:t>
            </a:r>
          </a:p>
        </p:txBody>
      </p:sp>
      <p:sp>
        <p:nvSpPr>
          <p:cNvPr id="8"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Learning</a:t>
            </a:r>
            <a:endParaRPr lang="en-GB" sz="1000"/>
          </a:p>
        </p:txBody>
      </p:sp>
      <p:sp>
        <p:nvSpPr>
          <p:cNvPr id="12" name="TextBox 11">
            <a:extLst>
              <a:ext uri="{FF2B5EF4-FFF2-40B4-BE49-F238E27FC236}">
                <a16:creationId xmlns:a16="http://schemas.microsoft.com/office/drawing/2014/main" id="{D66A5F67-359D-4F60-ADEB-5A986804A252}"/>
              </a:ext>
            </a:extLst>
          </p:cNvPr>
          <p:cNvSpPr txBox="1"/>
          <p:nvPr/>
        </p:nvSpPr>
        <p:spPr>
          <a:xfrm>
            <a:off x="4735735" y="2740820"/>
            <a:ext cx="4174585" cy="332398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cs typeface="Calibri" panose="020F0502020204030204"/>
              </a:rPr>
              <a:t>Historically, invited guests were known personally to the monarch. This was important so they could witness that the rightful monarch was crowned in Westminster Abbey.</a:t>
            </a:r>
          </a:p>
          <a:p>
            <a:endParaRPr lang="en-GB" sz="1600" dirty="0"/>
          </a:p>
          <a:p>
            <a:pPr marL="285750" indent="-285750">
              <a:buFont typeface="Arial" panose="020B0604020202020204" pitchFamily="34" charset="0"/>
              <a:buChar char="•"/>
            </a:pPr>
            <a:r>
              <a:rPr lang="en-GB" sz="1600" dirty="0">
                <a:ea typeface="+mn-lt"/>
                <a:cs typeface="+mn-lt"/>
              </a:rPr>
              <a:t>In 1953, extra seating was built to allow over 8,000 guests to attend the coronation of Queen Elizabeth II. The normal seating capacity of Westminster Abbey is around 2,000 people. </a:t>
            </a:r>
          </a:p>
          <a:p>
            <a:endParaRPr lang="en-GB" sz="1600" dirty="0"/>
          </a:p>
          <a:p>
            <a:pPr marL="160655" indent="-160655">
              <a:buFont typeface="Arial" panose="020B0604020202020204" pitchFamily="34" charset="0"/>
              <a:buChar char="•"/>
            </a:pPr>
            <a:endParaRPr lang="en-GB" dirty="0">
              <a:cs typeface="Calibri"/>
            </a:endParaRPr>
          </a:p>
        </p:txBody>
      </p:sp>
      <p:sp>
        <p:nvSpPr>
          <p:cNvPr id="13" name="TextBox 12">
            <a:extLst>
              <a:ext uri="{FF2B5EF4-FFF2-40B4-BE49-F238E27FC236}">
                <a16:creationId xmlns:a16="http://schemas.microsoft.com/office/drawing/2014/main" id="{EE73A3B5-8821-4880-BA8C-04E0BF85FFF8}"/>
              </a:ext>
            </a:extLst>
          </p:cNvPr>
          <p:cNvSpPr txBox="1"/>
          <p:nvPr/>
        </p:nvSpPr>
        <p:spPr>
          <a:xfrm>
            <a:off x="516983" y="2701370"/>
            <a:ext cx="4074160" cy="2831544"/>
          </a:xfrm>
          <a:prstGeom prst="rect">
            <a:avLst/>
          </a:prstGeom>
          <a:noFill/>
        </p:spPr>
        <p:txBody>
          <a:bodyPr wrap="square" lIns="91440" tIns="45720" rIns="91440" bIns="45720" rtlCol="0" anchor="t">
            <a:spAutoFit/>
          </a:bodyPr>
          <a:lstStyle/>
          <a:p>
            <a:pPr marL="160655" indent="-160655">
              <a:buFont typeface="Arial" panose="020B0604020202020204" pitchFamily="34" charset="0"/>
              <a:buChar char="•"/>
            </a:pPr>
            <a:r>
              <a:rPr lang="en-GB" sz="1600" dirty="0"/>
              <a:t>In the 2021 census of England and Wales 81.7% of people identified as ‘white’. Therefore, to be truly representative, at least 18% of guests should be non-white.</a:t>
            </a:r>
            <a:endParaRPr lang="en-US" dirty="0"/>
          </a:p>
          <a:p>
            <a:pPr marL="160655" indent="-160655">
              <a:buFont typeface="Arial" panose="020B0604020202020204" pitchFamily="34" charset="0"/>
              <a:buChar char="•"/>
            </a:pPr>
            <a:endParaRPr lang="en-GB" sz="1600" dirty="0">
              <a:cs typeface="Calibri"/>
            </a:endParaRPr>
          </a:p>
          <a:p>
            <a:pPr marL="160655" indent="-160655">
              <a:buFont typeface="Arial" panose="020B0604020202020204" pitchFamily="34" charset="0"/>
              <a:buChar char="•"/>
            </a:pPr>
            <a:r>
              <a:rPr lang="en-GB" sz="1600" dirty="0">
                <a:cs typeface="Calibri"/>
              </a:rPr>
              <a:t>As the coronation is a state occasion, the Government will ultimately decide on the guest list, rather than HM King Charles or Westminster Abbey. </a:t>
            </a:r>
            <a:endParaRPr lang="en-GB" sz="1600" i="1" dirty="0">
              <a:cs typeface="Arial"/>
            </a:endParaRPr>
          </a:p>
          <a:p>
            <a:pPr marL="160655" indent="-160655">
              <a:buFont typeface="Arial" panose="020B0604020202020204" pitchFamily="34" charset="0"/>
              <a:buChar char="•"/>
            </a:pPr>
            <a:endParaRPr lang="en-GB" dirty="0">
              <a:cs typeface="Calibri"/>
            </a:endParaRPr>
          </a:p>
        </p:txBody>
      </p:sp>
    </p:spTree>
    <p:extLst>
      <p:ext uri="{BB962C8B-B14F-4D97-AF65-F5344CB8AC3E}">
        <p14:creationId xmlns:p14="http://schemas.microsoft.com/office/powerpoint/2010/main" val="89663433"/>
      </p:ext>
    </p:extLst>
  </p:cSld>
  <p:clrMapOvr>
    <a:masterClrMapping/>
  </p:clrMapOvr>
</p:sld>
</file>

<file path=ppt/theme/theme1.xml><?xml version="1.0" encoding="utf-8"?>
<a:theme xmlns:a="http://schemas.openxmlformats.org/drawingml/2006/main" name="Office Theme">
  <a:themeElements>
    <a:clrScheme name="Westminster Abbey">
      <a:dk1>
        <a:srgbClr val="292C63"/>
      </a:dk1>
      <a:lt1>
        <a:sysClr val="window" lastClr="FFFFFF"/>
      </a:lt1>
      <a:dk2>
        <a:srgbClr val="006E73"/>
      </a:dk2>
      <a:lt2>
        <a:srgbClr val="96C88E"/>
      </a:lt2>
      <a:accent1>
        <a:srgbClr val="9D9D9D"/>
      </a:accent1>
      <a:accent2>
        <a:srgbClr val="51B68E"/>
      </a:accent2>
      <a:accent3>
        <a:srgbClr val="74C8E6"/>
      </a:accent3>
      <a:accent4>
        <a:srgbClr val="F43540"/>
      </a:accent4>
      <a:accent5>
        <a:srgbClr val="5A4FE7"/>
      </a:accent5>
      <a:accent6>
        <a:srgbClr val="F98228"/>
      </a:accent6>
      <a:hlink>
        <a:srgbClr val="292C63"/>
      </a:hlink>
      <a:folHlink>
        <a:srgbClr val="006E73"/>
      </a:folHlink>
    </a:clrScheme>
    <a:fontScheme name="Westminster Abbey">
      <a:majorFont>
        <a:latin typeface="Palatino"/>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412A2BCB8F724392C8D81FB2E38975" ma:contentTypeVersion="13" ma:contentTypeDescription="Create a new document." ma:contentTypeScope="" ma:versionID="6db0559c1048424bbe60e54756300127">
  <xsd:schema xmlns:xsd="http://www.w3.org/2001/XMLSchema" xmlns:xs="http://www.w3.org/2001/XMLSchema" xmlns:p="http://schemas.microsoft.com/office/2006/metadata/properties" xmlns:ns2="2bde14ae-7622-460c-a38b-b0381bac6d2e" xmlns:ns3="b9f7f328-d3ff-4819-955b-35535df07bba" targetNamespace="http://schemas.microsoft.com/office/2006/metadata/properties" ma:root="true" ma:fieldsID="4443467301247e5301624e2525140cca" ns2:_="" ns3:_="">
    <xsd:import namespace="2bde14ae-7622-460c-a38b-b0381bac6d2e"/>
    <xsd:import namespace="b9f7f328-d3ff-4819-955b-35535df07b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e14ae-7622-460c-a38b-b0381bac6d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4e4e769-92f6-4c7b-a54a-0c1998c9313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f7f328-d3ff-4819-955b-35535df07bb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1d096dd-5d78-4ea2-951e-110ec88d6a8f}" ma:internalName="TaxCatchAll" ma:showField="CatchAllData" ma:web="b9f7f328-d3ff-4819-955b-35535df07b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f7f328-d3ff-4819-955b-35535df07bba" xsi:nil="true"/>
    <lcf76f155ced4ddcb4097134ff3c332f xmlns="2bde14ae-7622-460c-a38b-b0381bac6d2e">
      <Terms xmlns="http://schemas.microsoft.com/office/infopath/2007/PartnerControls"/>
    </lcf76f155ced4ddcb4097134ff3c332f>
    <SharedWithUsers xmlns="b9f7f328-d3ff-4819-955b-35535df07bba">
      <UserInfo>
        <DisplayName>Sophie Holland</DisplayName>
        <AccountId>67</AccountId>
        <AccountType/>
      </UserInfo>
      <UserInfo>
        <DisplayName>Paul Baumann</DisplayName>
        <AccountId>57</AccountId>
        <AccountType/>
      </UserInfo>
      <UserInfo>
        <DisplayName>James Hawkey</DisplayName>
        <AccountId>186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8B425A-7107-48A5-A62A-A01F1FFE93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de14ae-7622-460c-a38b-b0381bac6d2e"/>
    <ds:schemaRef ds:uri="b9f7f328-d3ff-4819-955b-35535df07b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D346B1-E6C0-4FF9-A364-A36BDF3370DD}">
  <ds:schemaRefs>
    <ds:schemaRef ds:uri="http://purl.org/dc/elements/1.1/"/>
    <ds:schemaRef ds:uri="http://schemas.microsoft.com/office/infopath/2007/PartnerControls"/>
    <ds:schemaRef ds:uri="http://purl.org/dc/terms/"/>
    <ds:schemaRef ds:uri="http://schemas.microsoft.com/office/2006/metadata/properties"/>
    <ds:schemaRef ds:uri="2bde14ae-7622-460c-a38b-b0381bac6d2e"/>
    <ds:schemaRef ds:uri="http://purl.org/dc/dcmitype/"/>
    <ds:schemaRef ds:uri="http://schemas.microsoft.com/office/2006/documentManagement/types"/>
    <ds:schemaRef ds:uri="http://schemas.openxmlformats.org/package/2006/metadata/core-properties"/>
    <ds:schemaRef ds:uri="b9f7f328-d3ff-4819-955b-35535df07bba"/>
    <ds:schemaRef ds:uri="http://www.w3.org/XML/1998/namespace"/>
  </ds:schemaRefs>
</ds:datastoreItem>
</file>

<file path=customXml/itemProps3.xml><?xml version="1.0" encoding="utf-8"?>
<ds:datastoreItem xmlns:ds="http://schemas.openxmlformats.org/officeDocument/2006/customXml" ds:itemID="{6935F7EC-45D5-4ED7-998C-D8AFA88E8A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387</TotalTime>
  <Words>697</Words>
  <Application>Microsoft Office PowerPoint</Application>
  <PresentationFormat>On-screen Show (4:3)</PresentationFormat>
  <Paragraphs>58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Palatino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lastModifiedBy>Sian Shaw</cp:lastModifiedBy>
  <cp:revision>69</cp:revision>
  <dcterms:created xsi:type="dcterms:W3CDTF">2019-02-11T11:01:41Z</dcterms:created>
  <dcterms:modified xsi:type="dcterms:W3CDTF">2023-02-01T09:54:43Z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0x010100AC412A2BCB8F724392C8D81FB2E38975</vt:lpwstr>
  </property>
  <property fmtid="{D5CDD505-2E9C-101B-9397-08002B2CF9AE}" pid="3" name="Order">
    <vt:r8>2471400</vt:r8>
  </property>
  <property fmtid="{D5CDD505-2E9C-101B-9397-08002B2CF9AE}" pid="4" name="MediaServiceImageTags">
    <vt:lpwstr/>
  </property>
</Properties>
</file>