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412" r:id="rId5"/>
    <p:sldId id="316" r:id="rId6"/>
    <p:sldId id="403" r:id="rId7"/>
    <p:sldId id="393" r:id="rId8"/>
    <p:sldId id="394" r:id="rId9"/>
    <p:sldId id="397" r:id="rId10"/>
    <p:sldId id="408" r:id="rId11"/>
    <p:sldId id="405" r:id="rId12"/>
    <p:sldId id="395" r:id="rId13"/>
    <p:sldId id="409" r:id="rId14"/>
    <p:sldId id="407" r:id="rId15"/>
    <p:sldId id="406" r:id="rId16"/>
    <p:sldId id="399" r:id="rId17"/>
    <p:sldId id="404" r:id="rId18"/>
    <p:sldId id="411" r:id="rId19"/>
    <p:sldId id="410" r:id="rId20"/>
    <p:sldId id="401"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73"/>
    <a:srgbClr val="292C63"/>
    <a:srgbClr val="000000"/>
    <a:srgbClr val="9D9D9D"/>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E41F86-8AD1-677E-1DD4-ADBD2C21BBF7}" v="79" dt="2025-02-24T14:47:33.8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392" autoAdjust="0"/>
  </p:normalViewPr>
  <p:slideViewPr>
    <p:cSldViewPr snapToGrid="0">
      <p:cViewPr varScale="1">
        <p:scale>
          <a:sx n="72" d="100"/>
          <a:sy n="72" d="100"/>
        </p:scale>
        <p:origin x="272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S::sian.shaw@westminster-abbey.org::cf930bf7-ba7f-4ec0-9225-526cb0af2be3" providerId="AD" clId="Web-{B4BF043F-7152-7755-F234-0DEA3BF2F507}"/>
    <pc:docChg chg="modSld">
      <pc:chgData name="Sian Shaw" userId="S::sian.shaw@westminster-abbey.org::cf930bf7-ba7f-4ec0-9225-526cb0af2be3" providerId="AD" clId="Web-{B4BF043F-7152-7755-F234-0DEA3BF2F507}" dt="2024-12-04T10:39:25.091" v="153" actId="20577"/>
      <pc:docMkLst>
        <pc:docMk/>
      </pc:docMkLst>
      <pc:sldChg chg="modSp delAnim modNotes">
        <pc:chgData name="Sian Shaw" userId="S::sian.shaw@westminster-abbey.org::cf930bf7-ba7f-4ec0-9225-526cb0af2be3" providerId="AD" clId="Web-{B4BF043F-7152-7755-F234-0DEA3BF2F507}" dt="2024-12-04T10:10:41.663" v="17"/>
        <pc:sldMkLst>
          <pc:docMk/>
          <pc:sldMk cId="3819458236" sldId="393"/>
        </pc:sldMkLst>
        <pc:spChg chg="mod">
          <ac:chgData name="Sian Shaw" userId="S::sian.shaw@westminster-abbey.org::cf930bf7-ba7f-4ec0-9225-526cb0af2be3" providerId="AD" clId="Web-{B4BF043F-7152-7755-F234-0DEA3BF2F507}" dt="2024-12-04T10:10:07.130" v="8" actId="20577"/>
          <ac:spMkLst>
            <pc:docMk/>
            <pc:sldMk cId="3819458236" sldId="393"/>
            <ac:spMk id="10" creationId="{C478436B-4B01-E44C-9310-D52D2C2537E3}"/>
          </ac:spMkLst>
        </pc:spChg>
      </pc:sldChg>
      <pc:sldChg chg="modSp delAnim">
        <pc:chgData name="Sian Shaw" userId="S::sian.shaw@westminster-abbey.org::cf930bf7-ba7f-4ec0-9225-526cb0af2be3" providerId="AD" clId="Web-{B4BF043F-7152-7755-F234-0DEA3BF2F507}" dt="2024-12-04T10:12:08.604" v="34" actId="14100"/>
        <pc:sldMkLst>
          <pc:docMk/>
          <pc:sldMk cId="2442929998" sldId="394"/>
        </pc:sldMkLst>
        <pc:spChg chg="mod">
          <ac:chgData name="Sian Shaw" userId="S::sian.shaw@westminster-abbey.org::cf930bf7-ba7f-4ec0-9225-526cb0af2be3" providerId="AD" clId="Web-{B4BF043F-7152-7755-F234-0DEA3BF2F507}" dt="2024-12-04T10:12:08.604" v="34" actId="14100"/>
          <ac:spMkLst>
            <pc:docMk/>
            <pc:sldMk cId="2442929998" sldId="394"/>
            <ac:spMk id="12" creationId="{74A5BF1B-AC89-545A-8446-99E1D699CE4F}"/>
          </ac:spMkLst>
        </pc:spChg>
      </pc:sldChg>
      <pc:sldChg chg="modSp delAnim">
        <pc:chgData name="Sian Shaw" userId="S::sian.shaw@westminster-abbey.org::cf930bf7-ba7f-4ec0-9225-526cb0af2be3" providerId="AD" clId="Web-{B4BF043F-7152-7755-F234-0DEA3BF2F507}" dt="2024-12-04T10:19:49.497" v="71" actId="1076"/>
        <pc:sldMkLst>
          <pc:docMk/>
          <pc:sldMk cId="3515797782" sldId="395"/>
        </pc:sldMkLst>
        <pc:spChg chg="mod">
          <ac:chgData name="Sian Shaw" userId="S::sian.shaw@westminster-abbey.org::cf930bf7-ba7f-4ec0-9225-526cb0af2be3" providerId="AD" clId="Web-{B4BF043F-7152-7755-F234-0DEA3BF2F507}" dt="2024-12-04T10:19:49.497" v="71" actId="1076"/>
          <ac:spMkLst>
            <pc:docMk/>
            <pc:sldMk cId="3515797782" sldId="395"/>
            <ac:spMk id="3" creationId="{74A5BF1B-AC89-545A-8446-99E1D699CE4F}"/>
          </ac:spMkLst>
        </pc:spChg>
        <pc:spChg chg="mod">
          <ac:chgData name="Sian Shaw" userId="S::sian.shaw@westminster-abbey.org::cf930bf7-ba7f-4ec0-9225-526cb0af2be3" providerId="AD" clId="Web-{B4BF043F-7152-7755-F234-0DEA3BF2F507}" dt="2024-12-04T10:19:42.887" v="69" actId="1076"/>
          <ac:spMkLst>
            <pc:docMk/>
            <pc:sldMk cId="3515797782" sldId="395"/>
            <ac:spMk id="10" creationId="{C478436B-4B01-E44C-9310-D52D2C2537E3}"/>
          </ac:spMkLst>
        </pc:spChg>
      </pc:sldChg>
      <pc:sldChg chg="modSp addAnim delAnim">
        <pc:chgData name="Sian Shaw" userId="S::sian.shaw@westminster-abbey.org::cf930bf7-ba7f-4ec0-9225-526cb0af2be3" providerId="AD" clId="Web-{B4BF043F-7152-7755-F234-0DEA3BF2F507}" dt="2024-12-04T10:14:10.421" v="46"/>
        <pc:sldMkLst>
          <pc:docMk/>
          <pc:sldMk cId="1836039410" sldId="397"/>
        </pc:sldMkLst>
        <pc:spChg chg="mod">
          <ac:chgData name="Sian Shaw" userId="S::sian.shaw@westminster-abbey.org::cf930bf7-ba7f-4ec0-9225-526cb0af2be3" providerId="AD" clId="Web-{B4BF043F-7152-7755-F234-0DEA3BF2F507}" dt="2024-12-04T10:14:01.077" v="45" actId="1076"/>
          <ac:spMkLst>
            <pc:docMk/>
            <pc:sldMk cId="1836039410" sldId="397"/>
            <ac:spMk id="4" creationId="{AF0C6CC2-4EE8-6910-1F81-70E8299A141E}"/>
          </ac:spMkLst>
        </pc:spChg>
      </pc:sldChg>
      <pc:sldChg chg="modSp delAnim modCm">
        <pc:chgData name="Sian Shaw" userId="S::sian.shaw@westminster-abbey.org::cf930bf7-ba7f-4ec0-9225-526cb0af2be3" providerId="AD" clId="Web-{B4BF043F-7152-7755-F234-0DEA3BF2F507}" dt="2024-12-04T10:25:10.260" v="100"/>
        <pc:sldMkLst>
          <pc:docMk/>
          <pc:sldMk cId="2215890094" sldId="399"/>
        </pc:sldMkLst>
        <pc:spChg chg="mod">
          <ac:chgData name="Sian Shaw" userId="S::sian.shaw@westminster-abbey.org::cf930bf7-ba7f-4ec0-9225-526cb0af2be3" providerId="AD" clId="Web-{B4BF043F-7152-7755-F234-0DEA3BF2F507}" dt="2024-12-04T10:24:56.134" v="95" actId="20577"/>
          <ac:spMkLst>
            <pc:docMk/>
            <pc:sldMk cId="2215890094" sldId="399"/>
            <ac:spMk id="12" creationId="{74A5BF1B-AC89-545A-8446-99E1D699CE4F}"/>
          </ac:spMkLst>
        </pc:spChg>
      </pc:sldChg>
      <pc:sldChg chg="addSp delSp modSp addAnim delAnim">
        <pc:chgData name="Sian Shaw" userId="S::sian.shaw@westminster-abbey.org::cf930bf7-ba7f-4ec0-9225-526cb0af2be3" providerId="AD" clId="Web-{B4BF043F-7152-7755-F234-0DEA3BF2F507}" dt="2024-12-04T10:36:02.271" v="148" actId="20577"/>
        <pc:sldMkLst>
          <pc:docMk/>
          <pc:sldMk cId="3669713684" sldId="404"/>
        </pc:sldMkLst>
        <pc:spChg chg="add del">
          <ac:chgData name="Sian Shaw" userId="S::sian.shaw@westminster-abbey.org::cf930bf7-ba7f-4ec0-9225-526cb0af2be3" providerId="AD" clId="Web-{B4BF043F-7152-7755-F234-0DEA3BF2F507}" dt="2024-12-04T10:32:58.951" v="107"/>
          <ac:spMkLst>
            <pc:docMk/>
            <pc:sldMk cId="3669713684" sldId="404"/>
            <ac:spMk id="2" creationId="{B33A8F2B-9403-1ED8-04EA-6BF5260F1723}"/>
          </ac:spMkLst>
        </pc:spChg>
        <pc:spChg chg="add mod">
          <ac:chgData name="Sian Shaw" userId="S::sian.shaw@westminster-abbey.org::cf930bf7-ba7f-4ec0-9225-526cb0af2be3" providerId="AD" clId="Web-{B4BF043F-7152-7755-F234-0DEA3BF2F507}" dt="2024-12-04T10:33:29.889" v="120" actId="1076"/>
          <ac:spMkLst>
            <pc:docMk/>
            <pc:sldMk cId="3669713684" sldId="404"/>
            <ac:spMk id="5" creationId="{956B0220-ACC4-47D0-1749-839A94903801}"/>
          </ac:spMkLst>
        </pc:spChg>
        <pc:spChg chg="mod">
          <ac:chgData name="Sian Shaw" userId="S::sian.shaw@westminster-abbey.org::cf930bf7-ba7f-4ec0-9225-526cb0af2be3" providerId="AD" clId="Web-{B4BF043F-7152-7755-F234-0DEA3BF2F507}" dt="2024-12-04T10:36:02.271" v="148" actId="20577"/>
          <ac:spMkLst>
            <pc:docMk/>
            <pc:sldMk cId="3669713684" sldId="404"/>
            <ac:spMk id="7" creationId="{06E14974-A07B-1241-400A-960FA100A45F}"/>
          </ac:spMkLst>
        </pc:spChg>
        <pc:spChg chg="del mod">
          <ac:chgData name="Sian Shaw" userId="S::sian.shaw@westminster-abbey.org::cf930bf7-ba7f-4ec0-9225-526cb0af2be3" providerId="AD" clId="Web-{B4BF043F-7152-7755-F234-0DEA3BF2F507}" dt="2024-12-04T10:33:14.217" v="114"/>
          <ac:spMkLst>
            <pc:docMk/>
            <pc:sldMk cId="3669713684" sldId="404"/>
            <ac:spMk id="12" creationId="{74A5BF1B-AC89-545A-8446-99E1D699CE4F}"/>
          </ac:spMkLst>
        </pc:spChg>
        <pc:picChg chg="add mod modCrop">
          <ac:chgData name="Sian Shaw" userId="S::sian.shaw@westminster-abbey.org::cf930bf7-ba7f-4ec0-9225-526cb0af2be3" providerId="AD" clId="Web-{B4BF043F-7152-7755-F234-0DEA3BF2F507}" dt="2024-12-04T10:35:39.629" v="145" actId="1076"/>
          <ac:picMkLst>
            <pc:docMk/>
            <pc:sldMk cId="3669713684" sldId="404"/>
            <ac:picMk id="8" creationId="{E1ADE8D5-1429-62A9-6F04-35F07C02869B}"/>
          </ac:picMkLst>
        </pc:picChg>
      </pc:sldChg>
      <pc:sldChg chg="modSp delAnim modNotes">
        <pc:chgData name="Sian Shaw" userId="S::sian.shaw@westminster-abbey.org::cf930bf7-ba7f-4ec0-9225-526cb0af2be3" providerId="AD" clId="Web-{B4BF043F-7152-7755-F234-0DEA3BF2F507}" dt="2024-12-04T10:18:47.354" v="63" actId="1076"/>
        <pc:sldMkLst>
          <pc:docMk/>
          <pc:sldMk cId="766910574" sldId="405"/>
        </pc:sldMkLst>
        <pc:spChg chg="mod">
          <ac:chgData name="Sian Shaw" userId="S::sian.shaw@westminster-abbey.org::cf930bf7-ba7f-4ec0-9225-526cb0af2be3" providerId="AD" clId="Web-{B4BF043F-7152-7755-F234-0DEA3BF2F507}" dt="2024-12-04T10:14:38.110" v="48" actId="1076"/>
          <ac:spMkLst>
            <pc:docMk/>
            <pc:sldMk cId="766910574" sldId="405"/>
            <ac:spMk id="10" creationId="{C478436B-4B01-E44C-9310-D52D2C2537E3}"/>
          </ac:spMkLst>
        </pc:spChg>
        <pc:spChg chg="mod">
          <ac:chgData name="Sian Shaw" userId="S::sian.shaw@westminster-abbey.org::cf930bf7-ba7f-4ec0-9225-526cb0af2be3" providerId="AD" clId="Web-{B4BF043F-7152-7755-F234-0DEA3BF2F507}" dt="2024-12-04T10:18:47.354" v="63" actId="1076"/>
          <ac:spMkLst>
            <pc:docMk/>
            <pc:sldMk cId="766910574" sldId="405"/>
            <ac:spMk id="13" creationId="{73012E56-0BBD-4683-8DE1-48063399345D}"/>
          </ac:spMkLst>
        </pc:spChg>
      </pc:sldChg>
      <pc:sldChg chg="modSp delAnim modNotes">
        <pc:chgData name="Sian Shaw" userId="S::sian.shaw@westminster-abbey.org::cf930bf7-ba7f-4ec0-9225-526cb0af2be3" providerId="AD" clId="Web-{B4BF043F-7152-7755-F234-0DEA3BF2F507}" dt="2024-12-04T10:24:27.274" v="93" actId="1076"/>
        <pc:sldMkLst>
          <pc:docMk/>
          <pc:sldMk cId="2724504995" sldId="406"/>
        </pc:sldMkLst>
        <pc:spChg chg="mod">
          <ac:chgData name="Sian Shaw" userId="S::sian.shaw@westminster-abbey.org::cf930bf7-ba7f-4ec0-9225-526cb0af2be3" providerId="AD" clId="Web-{B4BF043F-7152-7755-F234-0DEA3BF2F507}" dt="2024-12-04T10:24:25.555" v="92" actId="20577"/>
          <ac:spMkLst>
            <pc:docMk/>
            <pc:sldMk cId="2724504995" sldId="406"/>
            <ac:spMk id="7" creationId="{0A78B5A7-1F6C-6CF4-03B3-B4629990B4B4}"/>
          </ac:spMkLst>
        </pc:spChg>
        <pc:spChg chg="mod">
          <ac:chgData name="Sian Shaw" userId="S::sian.shaw@westminster-abbey.org::cf930bf7-ba7f-4ec0-9225-526cb0af2be3" providerId="AD" clId="Web-{B4BF043F-7152-7755-F234-0DEA3BF2F507}" dt="2024-12-04T10:23:17.146" v="78" actId="20577"/>
          <ac:spMkLst>
            <pc:docMk/>
            <pc:sldMk cId="2724504995" sldId="406"/>
            <ac:spMk id="10" creationId="{C478436B-4B01-E44C-9310-D52D2C2537E3}"/>
          </ac:spMkLst>
        </pc:spChg>
        <pc:picChg chg="mod">
          <ac:chgData name="Sian Shaw" userId="S::sian.shaw@westminster-abbey.org::cf930bf7-ba7f-4ec0-9225-526cb0af2be3" providerId="AD" clId="Web-{B4BF043F-7152-7755-F234-0DEA3BF2F507}" dt="2024-12-04T10:24:27.274" v="93" actId="1076"/>
          <ac:picMkLst>
            <pc:docMk/>
            <pc:sldMk cId="2724504995" sldId="406"/>
            <ac:picMk id="2" creationId="{C021EC57-6468-E090-6303-FE838FA79243}"/>
          </ac:picMkLst>
        </pc:picChg>
      </pc:sldChg>
      <pc:sldChg chg="modNotes">
        <pc:chgData name="Sian Shaw" userId="S::sian.shaw@westminster-abbey.org::cf930bf7-ba7f-4ec0-9225-526cb0af2be3" providerId="AD" clId="Web-{B4BF043F-7152-7755-F234-0DEA3BF2F507}" dt="2024-12-04T10:14:56.439" v="51"/>
        <pc:sldMkLst>
          <pc:docMk/>
          <pc:sldMk cId="3851500466" sldId="408"/>
        </pc:sldMkLst>
      </pc:sldChg>
      <pc:sldChg chg="modSp delAnim">
        <pc:chgData name="Sian Shaw" userId="S::sian.shaw@westminster-abbey.org::cf930bf7-ba7f-4ec0-9225-526cb0af2be3" providerId="AD" clId="Web-{B4BF043F-7152-7755-F234-0DEA3BF2F507}" dt="2024-12-04T10:22:52.348" v="75" actId="20577"/>
        <pc:sldMkLst>
          <pc:docMk/>
          <pc:sldMk cId="1828632011" sldId="409"/>
        </pc:sldMkLst>
        <pc:spChg chg="mod">
          <ac:chgData name="Sian Shaw" userId="S::sian.shaw@westminster-abbey.org::cf930bf7-ba7f-4ec0-9225-526cb0af2be3" providerId="AD" clId="Web-{B4BF043F-7152-7755-F234-0DEA3BF2F507}" dt="2024-12-04T10:22:52.348" v="75" actId="20577"/>
          <ac:spMkLst>
            <pc:docMk/>
            <pc:sldMk cId="1828632011" sldId="409"/>
            <ac:spMk id="2" creationId="{F4D62514-7CFC-F79C-7153-48084958FB42}"/>
          </ac:spMkLst>
        </pc:spChg>
      </pc:sldChg>
      <pc:sldChg chg="addSp delSp mod setBg">
        <pc:chgData name="Sian Shaw" userId="S::sian.shaw@westminster-abbey.org::cf930bf7-ba7f-4ec0-9225-526cb0af2be3" providerId="AD" clId="Web-{B4BF043F-7152-7755-F234-0DEA3BF2F507}" dt="2024-12-04T10:36:42.491" v="151"/>
        <pc:sldMkLst>
          <pc:docMk/>
          <pc:sldMk cId="1508215387" sldId="410"/>
        </pc:sldMkLst>
        <pc:spChg chg="del">
          <ac:chgData name="Sian Shaw" userId="S::sian.shaw@westminster-abbey.org::cf930bf7-ba7f-4ec0-9225-526cb0af2be3" providerId="AD" clId="Web-{B4BF043F-7152-7755-F234-0DEA3BF2F507}" dt="2024-12-04T10:36:32.272" v="149"/>
          <ac:spMkLst>
            <pc:docMk/>
            <pc:sldMk cId="1508215387" sldId="410"/>
            <ac:spMk id="4" creationId="{807092EE-7A08-47CA-3B92-C7123AEC153C}"/>
          </ac:spMkLst>
        </pc:spChg>
        <pc:spChg chg="add">
          <ac:chgData name="Sian Shaw" userId="S::sian.shaw@westminster-abbey.org::cf930bf7-ba7f-4ec0-9225-526cb0af2be3" providerId="AD" clId="Web-{B4BF043F-7152-7755-F234-0DEA3BF2F507}" dt="2024-12-04T10:36:36.631" v="150"/>
          <ac:spMkLst>
            <pc:docMk/>
            <pc:sldMk cId="1508215387" sldId="410"/>
            <ac:spMk id="7" creationId="{284BA680-18B2-80C7-9166-1BBAA211F8A1}"/>
          </ac:spMkLst>
        </pc:spChg>
      </pc:sldChg>
      <pc:sldChg chg="modSp modCm">
        <pc:chgData name="Sian Shaw" userId="S::sian.shaw@westminster-abbey.org::cf930bf7-ba7f-4ec0-9225-526cb0af2be3" providerId="AD" clId="Web-{B4BF043F-7152-7755-F234-0DEA3BF2F507}" dt="2024-12-04T10:39:25.091" v="153" actId="20577"/>
        <pc:sldMkLst>
          <pc:docMk/>
          <pc:sldMk cId="2758196894" sldId="411"/>
        </pc:sldMkLst>
        <pc:spChg chg="mod">
          <ac:chgData name="Sian Shaw" userId="S::sian.shaw@westminster-abbey.org::cf930bf7-ba7f-4ec0-9225-526cb0af2be3" providerId="AD" clId="Web-{B4BF043F-7152-7755-F234-0DEA3BF2F507}" dt="2024-12-04T10:39:25.091" v="153" actId="20577"/>
          <ac:spMkLst>
            <pc:docMk/>
            <pc:sldMk cId="2758196894" sldId="411"/>
            <ac:spMk id="7" creationId="{06E14974-A07B-1241-400A-960FA100A45F}"/>
          </ac:spMkLst>
        </pc:spChg>
      </pc:sldChg>
    </pc:docChg>
  </pc:docChgLst>
  <pc:docChgLst>
    <pc:chgData name="Autumn Dellaway" userId="S::autumn.dellaway@westminster-abbey.org::4f737ff2-dfd0-4b64-b404-2bd02c645f37" providerId="AD" clId="Web-{0E1BCCC8-D04D-B433-9A9C-6EDDE8DA39A6}"/>
    <pc:docChg chg="modSld">
      <pc:chgData name="Autumn Dellaway" userId="S::autumn.dellaway@westminster-abbey.org::4f737ff2-dfd0-4b64-b404-2bd02c645f37" providerId="AD" clId="Web-{0E1BCCC8-D04D-B433-9A9C-6EDDE8DA39A6}" dt="2024-11-27T11:30:06.784" v="3" actId="1076"/>
      <pc:docMkLst>
        <pc:docMk/>
      </pc:docMkLst>
      <pc:sldChg chg="modSp">
        <pc:chgData name="Autumn Dellaway" userId="S::autumn.dellaway@westminster-abbey.org::4f737ff2-dfd0-4b64-b404-2bd02c645f37" providerId="AD" clId="Web-{0E1BCCC8-D04D-B433-9A9C-6EDDE8DA39A6}" dt="2024-11-27T11:30:06.784" v="3" actId="1076"/>
        <pc:sldMkLst>
          <pc:docMk/>
          <pc:sldMk cId="2215890094" sldId="399"/>
        </pc:sldMkLst>
        <pc:spChg chg="mod">
          <ac:chgData name="Autumn Dellaway" userId="S::autumn.dellaway@westminster-abbey.org::4f737ff2-dfd0-4b64-b404-2bd02c645f37" providerId="AD" clId="Web-{0E1BCCC8-D04D-B433-9A9C-6EDDE8DA39A6}" dt="2024-11-27T11:30:04.534" v="2" actId="1076"/>
          <ac:spMkLst>
            <pc:docMk/>
            <pc:sldMk cId="2215890094" sldId="399"/>
            <ac:spMk id="10" creationId="{C478436B-4B01-E44C-9310-D52D2C2537E3}"/>
          </ac:spMkLst>
        </pc:spChg>
        <pc:spChg chg="mod">
          <ac:chgData name="Autumn Dellaway" userId="S::autumn.dellaway@westminster-abbey.org::4f737ff2-dfd0-4b64-b404-2bd02c645f37" providerId="AD" clId="Web-{0E1BCCC8-D04D-B433-9A9C-6EDDE8DA39A6}" dt="2024-11-27T11:30:06.784" v="3" actId="1076"/>
          <ac:spMkLst>
            <pc:docMk/>
            <pc:sldMk cId="2215890094" sldId="399"/>
            <ac:spMk id="12" creationId="{74A5BF1B-AC89-545A-8446-99E1D699CE4F}"/>
          </ac:spMkLst>
        </pc:spChg>
      </pc:sldChg>
    </pc:docChg>
  </pc:docChgLst>
  <pc:docChgLst>
    <pc:chgData name="Sian Shaw" userId="S::sian.shaw@westminster-abbey.org::cf930bf7-ba7f-4ec0-9225-526cb0af2be3" providerId="AD" clId="Web-{0F0B3502-C3BC-7728-F9C2-BB9EE3259C45}"/>
    <pc:docChg chg="addSld delSld modSld">
      <pc:chgData name="Sian Shaw" userId="S::sian.shaw@westminster-abbey.org::cf930bf7-ba7f-4ec0-9225-526cb0af2be3" providerId="AD" clId="Web-{0F0B3502-C3BC-7728-F9C2-BB9EE3259C45}" dt="2024-12-04T10:44:53.730" v="42"/>
      <pc:docMkLst>
        <pc:docMk/>
      </pc:docMkLst>
      <pc:sldChg chg="delAnim">
        <pc:chgData name="Sian Shaw" userId="S::sian.shaw@westminster-abbey.org::cf930bf7-ba7f-4ec0-9225-526cb0af2be3" providerId="AD" clId="Web-{0F0B3502-C3BC-7728-F9C2-BB9EE3259C45}" dt="2024-12-04T10:43:00.881" v="17"/>
        <pc:sldMkLst>
          <pc:docMk/>
          <pc:sldMk cId="2292772683" sldId="401"/>
        </pc:sldMkLst>
      </pc:sldChg>
      <pc:sldChg chg="addSp modSp add del addAnim delAnim modCm">
        <pc:chgData name="Sian Shaw" userId="S::sian.shaw@westminster-abbey.org::cf930bf7-ba7f-4ec0-9225-526cb0af2be3" providerId="AD" clId="Web-{0F0B3502-C3BC-7728-F9C2-BB9EE3259C45}" dt="2024-12-04T10:44:53.730" v="42"/>
        <pc:sldMkLst>
          <pc:docMk/>
          <pc:sldMk cId="2758196894" sldId="411"/>
        </pc:sldMkLst>
        <pc:spChg chg="add mod">
          <ac:chgData name="Sian Shaw" userId="S::sian.shaw@westminster-abbey.org::cf930bf7-ba7f-4ec0-9225-526cb0af2be3" providerId="AD" clId="Web-{0F0B3502-C3BC-7728-F9C2-BB9EE3259C45}" dt="2024-12-04T10:44:28.401" v="40" actId="1076"/>
          <ac:spMkLst>
            <pc:docMk/>
            <pc:sldMk cId="2758196894" sldId="411"/>
            <ac:spMk id="5" creationId="{FFE206B3-7715-BB97-AAFA-6E1A5D9024C8}"/>
          </ac:spMkLst>
        </pc:spChg>
        <pc:spChg chg="mod">
          <ac:chgData name="Sian Shaw" userId="S::sian.shaw@westminster-abbey.org::cf930bf7-ba7f-4ec0-9225-526cb0af2be3" providerId="AD" clId="Web-{0F0B3502-C3BC-7728-F9C2-BB9EE3259C45}" dt="2024-12-04T10:44:18.197" v="39" actId="14100"/>
          <ac:spMkLst>
            <pc:docMk/>
            <pc:sldMk cId="2758196894" sldId="411"/>
            <ac:spMk id="7" creationId="{06E14974-A07B-1241-400A-960FA100A45F}"/>
          </ac:spMkLst>
        </pc:spChg>
      </pc:sldChg>
    </pc:docChg>
  </pc:docChgLst>
  <pc:docChgLst>
    <pc:chgData name="Sian Shaw" userId="S::sian.shaw@westminster-abbey.org::cf930bf7-ba7f-4ec0-9225-526cb0af2be3" providerId="AD" clId="Web-{99342017-5B2B-58C4-DF52-01488A7C9BB1}"/>
    <pc:docChg chg="modSld">
      <pc:chgData name="Sian Shaw" userId="S::sian.shaw@westminster-abbey.org::cf930bf7-ba7f-4ec0-9225-526cb0af2be3" providerId="AD" clId="Web-{99342017-5B2B-58C4-DF52-01488A7C9BB1}" dt="2024-11-27T12:30:09.291" v="12" actId="14100"/>
      <pc:docMkLst>
        <pc:docMk/>
      </pc:docMkLst>
      <pc:sldChg chg="modSp">
        <pc:chgData name="Sian Shaw" userId="S::sian.shaw@westminster-abbey.org::cf930bf7-ba7f-4ec0-9225-526cb0af2be3" providerId="AD" clId="Web-{99342017-5B2B-58C4-DF52-01488A7C9BB1}" dt="2024-11-27T12:30:09.291" v="12" actId="14100"/>
        <pc:sldMkLst>
          <pc:docMk/>
          <pc:sldMk cId="3512310128" sldId="392"/>
        </pc:sldMkLst>
      </pc:sldChg>
    </pc:docChg>
  </pc:docChgLst>
  <pc:docChgLst>
    <pc:chgData name="Laura Arends" userId="a1c91e67-eed6-4549-a4b2-f1951bd78e56" providerId="ADAL" clId="{41773315-05D5-44B9-A8F2-1380A7101F4A}"/>
    <pc:docChg chg="modSld">
      <pc:chgData name="Laura Arends" userId="a1c91e67-eed6-4549-a4b2-f1951bd78e56" providerId="ADAL" clId="{41773315-05D5-44B9-A8F2-1380A7101F4A}" dt="2024-11-27T16:34:04.503" v="16"/>
      <pc:docMkLst>
        <pc:docMk/>
      </pc:docMkLst>
      <pc:sldChg chg="modSp">
        <pc:chgData name="Laura Arends" userId="a1c91e67-eed6-4549-a4b2-f1951bd78e56" providerId="ADAL" clId="{41773315-05D5-44B9-A8F2-1380A7101F4A}" dt="2024-11-27T16:24:06.405" v="14" actId="20577"/>
        <pc:sldMkLst>
          <pc:docMk/>
          <pc:sldMk cId="3515797782" sldId="395"/>
        </pc:sldMkLst>
        <pc:spChg chg="mod">
          <ac:chgData name="Laura Arends" userId="a1c91e67-eed6-4549-a4b2-f1951bd78e56" providerId="ADAL" clId="{41773315-05D5-44B9-A8F2-1380A7101F4A}" dt="2024-11-27T16:24:06.405" v="14" actId="20577"/>
          <ac:spMkLst>
            <pc:docMk/>
            <pc:sldMk cId="3515797782" sldId="395"/>
            <ac:spMk id="2" creationId="{F4D62514-7CFC-F79C-7153-48084958FB42}"/>
          </ac:spMkLst>
        </pc:spChg>
      </pc:sldChg>
      <pc:sldChg chg="addCm">
        <pc:chgData name="Laura Arends" userId="a1c91e67-eed6-4549-a4b2-f1951bd78e56" providerId="ADAL" clId="{41773315-05D5-44B9-A8F2-1380A7101F4A}" dt="2024-11-27T16:28:56.135" v="15"/>
        <pc:sldMkLst>
          <pc:docMk/>
          <pc:sldMk cId="2215890094" sldId="399"/>
        </pc:sldMkLst>
      </pc:sldChg>
      <pc:sldChg chg="addCm">
        <pc:chgData name="Laura Arends" userId="a1c91e67-eed6-4549-a4b2-f1951bd78e56" providerId="ADAL" clId="{41773315-05D5-44B9-A8F2-1380A7101F4A}" dt="2024-11-27T16:34:04.503" v="16"/>
        <pc:sldMkLst>
          <pc:docMk/>
          <pc:sldMk cId="2758196894" sldId="411"/>
        </pc:sldMkLst>
      </pc:sldChg>
    </pc:docChg>
  </pc:docChgLst>
  <pc:docChgLst>
    <pc:chgData name="Sian Shaw" userId="S::sian.shaw@westminster-abbey.org::cf930bf7-ba7f-4ec0-9225-526cb0af2be3" providerId="AD" clId="Web-{FAE29DCA-7666-E688-4318-C84CA3305423}"/>
    <pc:docChg chg="modSld">
      <pc:chgData name="Sian Shaw" userId="S::sian.shaw@westminster-abbey.org::cf930bf7-ba7f-4ec0-9225-526cb0af2be3" providerId="AD" clId="Web-{FAE29DCA-7666-E688-4318-C84CA3305423}" dt="2024-12-04T13:00:49.968" v="45" actId="1076"/>
      <pc:docMkLst>
        <pc:docMk/>
      </pc:docMkLst>
      <pc:sldChg chg="modSp">
        <pc:chgData name="Sian Shaw" userId="S::sian.shaw@westminster-abbey.org::cf930bf7-ba7f-4ec0-9225-526cb0af2be3" providerId="AD" clId="Web-{FAE29DCA-7666-E688-4318-C84CA3305423}" dt="2024-12-04T13:00:49.968" v="45" actId="1076"/>
        <pc:sldMkLst>
          <pc:docMk/>
          <pc:sldMk cId="3669713684" sldId="404"/>
        </pc:sldMkLst>
        <pc:spChg chg="mod">
          <ac:chgData name="Sian Shaw" userId="S::sian.shaw@westminster-abbey.org::cf930bf7-ba7f-4ec0-9225-526cb0af2be3" providerId="AD" clId="Web-{FAE29DCA-7666-E688-4318-C84CA3305423}" dt="2024-12-04T11:02:24.173" v="40" actId="20577"/>
          <ac:spMkLst>
            <pc:docMk/>
            <pc:sldMk cId="3669713684" sldId="404"/>
            <ac:spMk id="3" creationId="{74A5BF1B-AC89-545A-8446-99E1D699CE4F}"/>
          </ac:spMkLst>
        </pc:spChg>
        <pc:spChg chg="mod">
          <ac:chgData name="Sian Shaw" userId="S::sian.shaw@westminster-abbey.org::cf930bf7-ba7f-4ec0-9225-526cb0af2be3" providerId="AD" clId="Web-{FAE29DCA-7666-E688-4318-C84CA3305423}" dt="2024-12-04T11:02:11.797" v="36" actId="20577"/>
          <ac:spMkLst>
            <pc:docMk/>
            <pc:sldMk cId="3669713684" sldId="404"/>
            <ac:spMk id="5" creationId="{956B0220-ACC4-47D0-1749-839A94903801}"/>
          </ac:spMkLst>
        </pc:spChg>
        <pc:spChg chg="mod">
          <ac:chgData name="Sian Shaw" userId="S::sian.shaw@westminster-abbey.org::cf930bf7-ba7f-4ec0-9225-526cb0af2be3" providerId="AD" clId="Web-{FAE29DCA-7666-E688-4318-C84CA3305423}" dt="2024-12-04T11:02:27.251" v="41" actId="14100"/>
          <ac:spMkLst>
            <pc:docMk/>
            <pc:sldMk cId="3669713684" sldId="404"/>
            <ac:spMk id="7" creationId="{06E14974-A07B-1241-400A-960FA100A45F}"/>
          </ac:spMkLst>
        </pc:spChg>
        <pc:picChg chg="mod modCrop">
          <ac:chgData name="Sian Shaw" userId="S::sian.shaw@westminster-abbey.org::cf930bf7-ba7f-4ec0-9225-526cb0af2be3" providerId="AD" clId="Web-{FAE29DCA-7666-E688-4318-C84CA3305423}" dt="2024-12-04T13:00:49.968" v="45" actId="1076"/>
          <ac:picMkLst>
            <pc:docMk/>
            <pc:sldMk cId="3669713684" sldId="404"/>
            <ac:picMk id="8" creationId="{E1ADE8D5-1429-62A9-6F04-35F07C02869B}"/>
          </ac:picMkLst>
        </pc:picChg>
      </pc:sldChg>
    </pc:docChg>
  </pc:docChgLst>
  <pc:docChgLst>
    <pc:chgData name="Autumn Dellaway" userId="S::autumn.dellaway@westminster-abbey.org::4f737ff2-dfd0-4b64-b404-2bd02c645f37" providerId="AD" clId="Web-{B73744AC-8E98-B3B3-36B7-44CF99592977}"/>
    <pc:docChg chg="addSld delSld modSld sldOrd">
      <pc:chgData name="Autumn Dellaway" userId="S::autumn.dellaway@westminster-abbey.org::4f737ff2-dfd0-4b64-b404-2bd02c645f37" providerId="AD" clId="Web-{B73744AC-8E98-B3B3-36B7-44CF99592977}" dt="2024-10-15T12:42:12.035" v="1640" actId="1076"/>
      <pc:docMkLst>
        <pc:docMk/>
      </pc:docMkLst>
      <pc:sldChg chg="modSp">
        <pc:chgData name="Autumn Dellaway" userId="S::autumn.dellaway@westminster-abbey.org::4f737ff2-dfd0-4b64-b404-2bd02c645f37" providerId="AD" clId="Web-{B73744AC-8E98-B3B3-36B7-44CF99592977}" dt="2024-10-15T12:41:03.455" v="1602" actId="14100"/>
        <pc:sldMkLst>
          <pc:docMk/>
          <pc:sldMk cId="3512310128" sldId="392"/>
        </pc:sldMkLst>
      </pc:sldChg>
      <pc:sldChg chg="modSp">
        <pc:chgData name="Autumn Dellaway" userId="S::autumn.dellaway@westminster-abbey.org::4f737ff2-dfd0-4b64-b404-2bd02c645f37" providerId="AD" clId="Web-{B73744AC-8E98-B3B3-36B7-44CF99592977}" dt="2024-10-15T11:23:00.924" v="1116" actId="20577"/>
        <pc:sldMkLst>
          <pc:docMk/>
          <pc:sldMk cId="3819458236" sldId="393"/>
        </pc:sldMkLst>
        <pc:spChg chg="mod">
          <ac:chgData name="Autumn Dellaway" userId="S::autumn.dellaway@westminster-abbey.org::4f737ff2-dfd0-4b64-b404-2bd02c645f37" providerId="AD" clId="Web-{B73744AC-8E98-B3B3-36B7-44CF99592977}" dt="2024-10-15T11:07:58.872" v="1042" actId="20577"/>
          <ac:spMkLst>
            <pc:docMk/>
            <pc:sldMk cId="3819458236" sldId="393"/>
            <ac:spMk id="10" creationId="{C478436B-4B01-E44C-9310-D52D2C2537E3}"/>
          </ac:spMkLst>
        </pc:spChg>
        <pc:spChg chg="mod">
          <ac:chgData name="Autumn Dellaway" userId="S::autumn.dellaway@westminster-abbey.org::4f737ff2-dfd0-4b64-b404-2bd02c645f37" providerId="AD" clId="Web-{B73744AC-8E98-B3B3-36B7-44CF99592977}" dt="2024-10-15T11:23:00.924" v="1116" actId="20577"/>
          <ac:spMkLst>
            <pc:docMk/>
            <pc:sldMk cId="3819458236" sldId="393"/>
            <ac:spMk id="13" creationId="{73012E56-0BBD-4683-8DE1-48063399345D}"/>
          </ac:spMkLst>
        </pc:spChg>
        <pc:picChg chg="mod">
          <ac:chgData name="Autumn Dellaway" userId="S::autumn.dellaway@westminster-abbey.org::4f737ff2-dfd0-4b64-b404-2bd02c645f37" providerId="AD" clId="Web-{B73744AC-8E98-B3B3-36B7-44CF99592977}" dt="2024-10-15T11:20:35.077" v="1098" actId="1076"/>
          <ac:picMkLst>
            <pc:docMk/>
            <pc:sldMk cId="3819458236" sldId="393"/>
            <ac:picMk id="2" creationId="{3D4BFF2A-4BD1-4175-9BE6-802FCCBBA08B}"/>
          </ac:picMkLst>
        </pc:picChg>
      </pc:sldChg>
      <pc:sldChg chg="modSp">
        <pc:chgData name="Autumn Dellaway" userId="S::autumn.dellaway@westminster-abbey.org::4f737ff2-dfd0-4b64-b404-2bd02c645f37" providerId="AD" clId="Web-{B73744AC-8E98-B3B3-36B7-44CF99592977}" dt="2024-10-15T12:42:12.035" v="1640" actId="1076"/>
        <pc:sldMkLst>
          <pc:docMk/>
          <pc:sldMk cId="2442929998" sldId="394"/>
        </pc:sldMkLst>
        <pc:spChg chg="mod">
          <ac:chgData name="Autumn Dellaway" userId="S::autumn.dellaway@westminster-abbey.org::4f737ff2-dfd0-4b64-b404-2bd02c645f37" providerId="AD" clId="Web-{B73744AC-8E98-B3B3-36B7-44CF99592977}" dt="2024-10-15T12:41:59.426" v="1639" actId="20577"/>
          <ac:spMkLst>
            <pc:docMk/>
            <pc:sldMk cId="2442929998" sldId="394"/>
            <ac:spMk id="10" creationId="{C478436B-4B01-E44C-9310-D52D2C2537E3}"/>
          </ac:spMkLst>
        </pc:spChg>
        <pc:spChg chg="mod">
          <ac:chgData name="Autumn Dellaway" userId="S::autumn.dellaway@westminster-abbey.org::4f737ff2-dfd0-4b64-b404-2bd02c645f37" providerId="AD" clId="Web-{B73744AC-8E98-B3B3-36B7-44CF99592977}" dt="2024-10-15T12:42:12.035" v="1640" actId="1076"/>
          <ac:spMkLst>
            <pc:docMk/>
            <pc:sldMk cId="2442929998" sldId="394"/>
            <ac:spMk id="12" creationId="{74A5BF1B-AC89-545A-8446-99E1D699CE4F}"/>
          </ac:spMkLst>
        </pc:spChg>
      </pc:sldChg>
      <pc:sldChg chg="addSp modSp ord">
        <pc:chgData name="Autumn Dellaway" userId="S::autumn.dellaway@westminster-abbey.org::4f737ff2-dfd0-4b64-b404-2bd02c645f37" providerId="AD" clId="Web-{B73744AC-8E98-B3B3-36B7-44CF99592977}" dt="2024-10-15T12:33:01.005" v="1569" actId="1076"/>
        <pc:sldMkLst>
          <pc:docMk/>
          <pc:sldMk cId="3515797782" sldId="395"/>
        </pc:sldMkLst>
        <pc:spChg chg="add mod">
          <ac:chgData name="Autumn Dellaway" userId="S::autumn.dellaway@westminster-abbey.org::4f737ff2-dfd0-4b64-b404-2bd02c645f37" providerId="AD" clId="Web-{B73744AC-8E98-B3B3-36B7-44CF99592977}" dt="2024-10-15T12:33:01.005" v="1569" actId="1076"/>
          <ac:spMkLst>
            <pc:docMk/>
            <pc:sldMk cId="3515797782" sldId="395"/>
            <ac:spMk id="2" creationId="{F4D62514-7CFC-F79C-7153-48084958FB42}"/>
          </ac:spMkLst>
        </pc:spChg>
        <pc:spChg chg="mod">
          <ac:chgData name="Autumn Dellaway" userId="S::autumn.dellaway@westminster-abbey.org::4f737ff2-dfd0-4b64-b404-2bd02c645f37" providerId="AD" clId="Web-{B73744AC-8E98-B3B3-36B7-44CF99592977}" dt="2024-10-15T10:28:34.660" v="601" actId="1076"/>
          <ac:spMkLst>
            <pc:docMk/>
            <pc:sldMk cId="3515797782" sldId="395"/>
            <ac:spMk id="3" creationId="{74A5BF1B-AC89-545A-8446-99E1D699CE4F}"/>
          </ac:spMkLst>
        </pc:spChg>
        <pc:spChg chg="mod">
          <ac:chgData name="Autumn Dellaway" userId="S::autumn.dellaway@westminster-abbey.org::4f737ff2-dfd0-4b64-b404-2bd02c645f37" providerId="AD" clId="Web-{B73744AC-8E98-B3B3-36B7-44CF99592977}" dt="2024-10-15T09:30:06.681" v="67" actId="20577"/>
          <ac:spMkLst>
            <pc:docMk/>
            <pc:sldMk cId="3515797782" sldId="395"/>
            <ac:spMk id="10" creationId="{C478436B-4B01-E44C-9310-D52D2C2537E3}"/>
          </ac:spMkLst>
        </pc:spChg>
        <pc:spChg chg="mod">
          <ac:chgData name="Autumn Dellaway" userId="S::autumn.dellaway@westminster-abbey.org::4f737ff2-dfd0-4b64-b404-2bd02c645f37" providerId="AD" clId="Web-{B73744AC-8E98-B3B3-36B7-44CF99592977}" dt="2024-10-15T09:08:22.821" v="38" actId="20577"/>
          <ac:spMkLst>
            <pc:docMk/>
            <pc:sldMk cId="3515797782" sldId="395"/>
            <ac:spMk id="12" creationId="{74A5BF1B-AC89-545A-8446-99E1D699CE4F}"/>
          </ac:spMkLst>
        </pc:spChg>
      </pc:sldChg>
      <pc:sldChg chg="addSp modSp del">
        <pc:chgData name="Autumn Dellaway" userId="S::autumn.dellaway@westminster-abbey.org::4f737ff2-dfd0-4b64-b404-2bd02c645f37" providerId="AD" clId="Web-{B73744AC-8E98-B3B3-36B7-44CF99592977}" dt="2024-10-15T11:55:46.645" v="1174"/>
        <pc:sldMkLst>
          <pc:docMk/>
          <pc:sldMk cId="2749548811" sldId="396"/>
        </pc:sldMkLst>
      </pc:sldChg>
      <pc:sldChg chg="addSp modSp ord">
        <pc:chgData name="Autumn Dellaway" userId="S::autumn.dellaway@westminster-abbey.org::4f737ff2-dfd0-4b64-b404-2bd02c645f37" providerId="AD" clId="Web-{B73744AC-8E98-B3B3-36B7-44CF99592977}" dt="2024-10-15T12:36:54.839" v="1588" actId="1076"/>
        <pc:sldMkLst>
          <pc:docMk/>
          <pc:sldMk cId="1836039410" sldId="397"/>
        </pc:sldMkLst>
        <pc:spChg chg="mod">
          <ac:chgData name="Autumn Dellaway" userId="S::autumn.dellaway@westminster-abbey.org::4f737ff2-dfd0-4b64-b404-2bd02c645f37" providerId="AD" clId="Web-{B73744AC-8E98-B3B3-36B7-44CF99592977}" dt="2024-10-15T12:31:44.706" v="1548" actId="1076"/>
          <ac:spMkLst>
            <pc:docMk/>
            <pc:sldMk cId="1836039410" sldId="397"/>
            <ac:spMk id="3" creationId="{74A5BF1B-AC89-545A-8446-99E1D699CE4F}"/>
          </ac:spMkLst>
        </pc:spChg>
        <pc:spChg chg="add mod">
          <ac:chgData name="Autumn Dellaway" userId="S::autumn.dellaway@westminster-abbey.org::4f737ff2-dfd0-4b64-b404-2bd02c645f37" providerId="AD" clId="Web-{B73744AC-8E98-B3B3-36B7-44CF99592977}" dt="2024-10-15T12:31:44.737" v="1550" actId="1076"/>
          <ac:spMkLst>
            <pc:docMk/>
            <pc:sldMk cId="1836039410" sldId="397"/>
            <ac:spMk id="4" creationId="{AF0C6CC2-4EE8-6910-1F81-70E8299A141E}"/>
          </ac:spMkLst>
        </pc:spChg>
        <pc:spChg chg="add mod">
          <ac:chgData name="Autumn Dellaway" userId="S::autumn.dellaway@westminster-abbey.org::4f737ff2-dfd0-4b64-b404-2bd02c645f37" providerId="AD" clId="Web-{B73744AC-8E98-B3B3-36B7-44CF99592977}" dt="2024-10-15T12:32:31.019" v="1566" actId="20577"/>
          <ac:spMkLst>
            <pc:docMk/>
            <pc:sldMk cId="1836039410" sldId="397"/>
            <ac:spMk id="5" creationId="{281AD5A1-11E0-6104-8460-AEA396981F84}"/>
          </ac:spMkLst>
        </pc:spChg>
        <pc:spChg chg="add mod">
          <ac:chgData name="Autumn Dellaway" userId="S::autumn.dellaway@westminster-abbey.org::4f737ff2-dfd0-4b64-b404-2bd02c645f37" providerId="AD" clId="Web-{B73744AC-8E98-B3B3-36B7-44CF99592977}" dt="2024-10-15T12:32:44.488" v="1568" actId="20577"/>
          <ac:spMkLst>
            <pc:docMk/>
            <pc:sldMk cId="1836039410" sldId="397"/>
            <ac:spMk id="7" creationId="{112C272D-8FDD-A07C-13B0-CC5810CFB9A7}"/>
          </ac:spMkLst>
        </pc:spChg>
        <pc:spChg chg="mod">
          <ac:chgData name="Autumn Dellaway" userId="S::autumn.dellaway@westminster-abbey.org::4f737ff2-dfd0-4b64-b404-2bd02c645f37" providerId="AD" clId="Web-{B73744AC-8E98-B3B3-36B7-44CF99592977}" dt="2024-10-15T12:36:54.839" v="1588" actId="1076"/>
          <ac:spMkLst>
            <pc:docMk/>
            <pc:sldMk cId="1836039410" sldId="397"/>
            <ac:spMk id="10" creationId="{C478436B-4B01-E44C-9310-D52D2C2537E3}"/>
          </ac:spMkLst>
        </pc:spChg>
        <pc:spChg chg="mod">
          <ac:chgData name="Autumn Dellaway" userId="S::autumn.dellaway@westminster-abbey.org::4f737ff2-dfd0-4b64-b404-2bd02c645f37" providerId="AD" clId="Web-{B73744AC-8E98-B3B3-36B7-44CF99592977}" dt="2024-10-15T12:31:44.737" v="1549" actId="1076"/>
          <ac:spMkLst>
            <pc:docMk/>
            <pc:sldMk cId="1836039410" sldId="397"/>
            <ac:spMk id="12" creationId="{74A5BF1B-AC89-545A-8446-99E1D699CE4F}"/>
          </ac:spMkLst>
        </pc:spChg>
      </pc:sldChg>
      <pc:sldChg chg="modSp">
        <pc:chgData name="Autumn Dellaway" userId="S::autumn.dellaway@westminster-abbey.org::4f737ff2-dfd0-4b64-b404-2bd02c645f37" providerId="AD" clId="Web-{B73744AC-8E98-B3B3-36B7-44CF99592977}" dt="2024-10-15T12:33:50.147" v="1586" actId="20577"/>
        <pc:sldMkLst>
          <pc:docMk/>
          <pc:sldMk cId="2292772683" sldId="401"/>
        </pc:sldMkLst>
        <pc:spChg chg="mod">
          <ac:chgData name="Autumn Dellaway" userId="S::autumn.dellaway@westminster-abbey.org::4f737ff2-dfd0-4b64-b404-2bd02c645f37" providerId="AD" clId="Web-{B73744AC-8E98-B3B3-36B7-44CF99592977}" dt="2024-10-15T12:33:50.147" v="1586" actId="20577"/>
          <ac:spMkLst>
            <pc:docMk/>
            <pc:sldMk cId="2292772683" sldId="401"/>
            <ac:spMk id="8" creationId="{94B784E3-7787-407F-8234-E75C2A4CA545}"/>
          </ac:spMkLst>
        </pc:spChg>
      </pc:sldChg>
      <pc:sldChg chg="addSp delSp modSp add replId">
        <pc:chgData name="Autumn Dellaway" userId="S::autumn.dellaway@westminster-abbey.org::4f737ff2-dfd0-4b64-b404-2bd02c645f37" providerId="AD" clId="Web-{B73744AC-8E98-B3B3-36B7-44CF99592977}" dt="2024-10-15T11:30:10.043" v="1147" actId="20577"/>
        <pc:sldMkLst>
          <pc:docMk/>
          <pc:sldMk cId="766910574" sldId="405"/>
        </pc:sldMkLst>
        <pc:spChg chg="mod">
          <ac:chgData name="Autumn Dellaway" userId="S::autumn.dellaway@westminster-abbey.org::4f737ff2-dfd0-4b64-b404-2bd02c645f37" providerId="AD" clId="Web-{B73744AC-8E98-B3B3-36B7-44CF99592977}" dt="2024-10-15T10:59:51.986" v="910" actId="1076"/>
          <ac:spMkLst>
            <pc:docMk/>
            <pc:sldMk cId="766910574" sldId="405"/>
            <ac:spMk id="10" creationId="{C478436B-4B01-E44C-9310-D52D2C2537E3}"/>
          </ac:spMkLst>
        </pc:spChg>
        <pc:spChg chg="mod">
          <ac:chgData name="Autumn Dellaway" userId="S::autumn.dellaway@westminster-abbey.org::4f737ff2-dfd0-4b64-b404-2bd02c645f37" providerId="AD" clId="Web-{B73744AC-8E98-B3B3-36B7-44CF99592977}" dt="2024-10-15T11:30:10.043" v="1147" actId="20577"/>
          <ac:spMkLst>
            <pc:docMk/>
            <pc:sldMk cId="766910574" sldId="405"/>
            <ac:spMk id="13" creationId="{73012E56-0BBD-4683-8DE1-48063399345D}"/>
          </ac:spMkLst>
        </pc:spChg>
        <pc:picChg chg="add mod modCrop">
          <ac:chgData name="Autumn Dellaway" userId="S::autumn.dellaway@westminster-abbey.org::4f737ff2-dfd0-4b64-b404-2bd02c645f37" providerId="AD" clId="Web-{B73744AC-8E98-B3B3-36B7-44CF99592977}" dt="2024-10-15T11:25:16.099" v="1130" actId="1076"/>
          <ac:picMkLst>
            <pc:docMk/>
            <pc:sldMk cId="766910574" sldId="405"/>
            <ac:picMk id="7" creationId="{DA84A948-FBEB-80F8-5AB1-C39BDB128E71}"/>
          </ac:picMkLst>
        </pc:picChg>
      </pc:sldChg>
      <pc:sldChg chg="addSp delSp modSp add ord replId">
        <pc:chgData name="Autumn Dellaway" userId="S::autumn.dellaway@westminster-abbey.org::4f737ff2-dfd0-4b64-b404-2bd02c645f37" providerId="AD" clId="Web-{B73744AC-8E98-B3B3-36B7-44CF99592977}" dt="2024-10-15T11:23:04.096" v="1117" actId="20577"/>
        <pc:sldMkLst>
          <pc:docMk/>
          <pc:sldMk cId="2724504995" sldId="406"/>
        </pc:sldMkLst>
        <pc:spChg chg="add mod">
          <ac:chgData name="Autumn Dellaway" userId="S::autumn.dellaway@westminster-abbey.org::4f737ff2-dfd0-4b64-b404-2bd02c645f37" providerId="AD" clId="Web-{B73744AC-8E98-B3B3-36B7-44CF99592977}" dt="2024-10-15T11:23:04.096" v="1117" actId="20577"/>
          <ac:spMkLst>
            <pc:docMk/>
            <pc:sldMk cId="2724504995" sldId="406"/>
            <ac:spMk id="7" creationId="{0A78B5A7-1F6C-6CF4-03B3-B4629990B4B4}"/>
          </ac:spMkLst>
        </pc:spChg>
        <pc:spChg chg="mod">
          <ac:chgData name="Autumn Dellaway" userId="S::autumn.dellaway@westminster-abbey.org::4f737ff2-dfd0-4b64-b404-2bd02c645f37" providerId="AD" clId="Web-{B73744AC-8E98-B3B3-36B7-44CF99592977}" dt="2024-10-15T11:08:41.623" v="1063" actId="20577"/>
          <ac:spMkLst>
            <pc:docMk/>
            <pc:sldMk cId="2724504995" sldId="406"/>
            <ac:spMk id="10" creationId="{C478436B-4B01-E44C-9310-D52D2C2537E3}"/>
          </ac:spMkLst>
        </pc:spChg>
        <pc:picChg chg="add mod modCrop">
          <ac:chgData name="Autumn Dellaway" userId="S::autumn.dellaway@westminster-abbey.org::4f737ff2-dfd0-4b64-b404-2bd02c645f37" providerId="AD" clId="Web-{B73744AC-8E98-B3B3-36B7-44CF99592977}" dt="2024-10-15T11:20:25.358" v="1095" actId="1076"/>
          <ac:picMkLst>
            <pc:docMk/>
            <pc:sldMk cId="2724504995" sldId="406"/>
            <ac:picMk id="2" creationId="{C021EC57-6468-E090-6303-FE838FA79243}"/>
          </ac:picMkLst>
        </pc:picChg>
      </pc:sldChg>
      <pc:sldChg chg="addSp delSp modSp add replId">
        <pc:chgData name="Autumn Dellaway" userId="S::autumn.dellaway@westminster-abbey.org::4f737ff2-dfd0-4b64-b404-2bd02c645f37" providerId="AD" clId="Web-{B73744AC-8E98-B3B3-36B7-44CF99592977}" dt="2024-10-15T11:20:19.546" v="1094" actId="1076"/>
        <pc:sldMkLst>
          <pc:docMk/>
          <pc:sldMk cId="717634128" sldId="407"/>
        </pc:sldMkLst>
        <pc:picChg chg="add mod">
          <ac:chgData name="Autumn Dellaway" userId="S::autumn.dellaway@westminster-abbey.org::4f737ff2-dfd0-4b64-b404-2bd02c645f37" providerId="AD" clId="Web-{B73744AC-8E98-B3B3-36B7-44CF99592977}" dt="2024-10-15T11:20:19.546" v="1094" actId="1076"/>
          <ac:picMkLst>
            <pc:docMk/>
            <pc:sldMk cId="717634128" sldId="407"/>
            <ac:picMk id="2" creationId="{7510BB15-4A27-FBB7-8D68-C310C31466EF}"/>
          </ac:picMkLst>
        </pc:picChg>
      </pc:sldChg>
      <pc:sldChg chg="addSp delSp modSp add replId">
        <pc:chgData name="Autumn Dellaway" userId="S::autumn.dellaway@westminster-abbey.org::4f737ff2-dfd0-4b64-b404-2bd02c645f37" providerId="AD" clId="Web-{B73744AC-8E98-B3B3-36B7-44CF99592977}" dt="2024-10-15T11:29:03.120" v="1145" actId="1076"/>
        <pc:sldMkLst>
          <pc:docMk/>
          <pc:sldMk cId="3851500466" sldId="408"/>
        </pc:sldMkLst>
        <pc:picChg chg="add mod ord">
          <ac:chgData name="Autumn Dellaway" userId="S::autumn.dellaway@westminster-abbey.org::4f737ff2-dfd0-4b64-b404-2bd02c645f37" providerId="AD" clId="Web-{B73744AC-8E98-B3B3-36B7-44CF99592977}" dt="2024-10-15T11:29:03.120" v="1145" actId="1076"/>
          <ac:picMkLst>
            <pc:docMk/>
            <pc:sldMk cId="3851500466" sldId="408"/>
            <ac:picMk id="7" creationId="{68C5AD26-03E8-D7A7-41AD-A07A4DC9265C}"/>
          </ac:picMkLst>
        </pc:picChg>
      </pc:sldChg>
    </pc:docChg>
  </pc:docChgLst>
  <pc:docChgLst>
    <pc:chgData name="Sian Shaw" userId="S::sian.shaw@westminster-abbey.org::cf930bf7-ba7f-4ec0-9225-526cb0af2be3" providerId="AD" clId="Web-{E9E41F86-8AD1-677E-1DD4-ADBD2C21BBF7}"/>
    <pc:docChg chg="modSld">
      <pc:chgData name="Sian Shaw" userId="S::sian.shaw@westminster-abbey.org::cf930bf7-ba7f-4ec0-9225-526cb0af2be3" providerId="AD" clId="Web-{E9E41F86-8AD1-677E-1DD4-ADBD2C21BBF7}" dt="2025-02-24T14:47:32.149" v="74" actId="20577"/>
      <pc:docMkLst>
        <pc:docMk/>
      </pc:docMkLst>
      <pc:sldChg chg="addSp modSp mod setBg">
        <pc:chgData name="Sian Shaw" userId="S::sian.shaw@westminster-abbey.org::cf930bf7-ba7f-4ec0-9225-526cb0af2be3" providerId="AD" clId="Web-{E9E41F86-8AD1-677E-1DD4-ADBD2C21BBF7}" dt="2025-02-24T14:47:32.149" v="74" actId="20577"/>
        <pc:sldMkLst>
          <pc:docMk/>
          <pc:sldMk cId="1508215387" sldId="410"/>
        </pc:sldMkLst>
        <pc:spChg chg="mod">
          <ac:chgData name="Sian Shaw" userId="S::sian.shaw@westminster-abbey.org::cf930bf7-ba7f-4ec0-9225-526cb0af2be3" providerId="AD" clId="Web-{E9E41F86-8AD1-677E-1DD4-ADBD2C21BBF7}" dt="2025-02-24T14:44:54.108" v="7" actId="20577"/>
          <ac:spMkLst>
            <pc:docMk/>
            <pc:sldMk cId="1508215387" sldId="410"/>
            <ac:spMk id="2" creationId="{ED63CCE0-F37E-3D5D-4D51-AAE864F3CF58}"/>
          </ac:spMkLst>
        </pc:spChg>
        <pc:spChg chg="mod">
          <ac:chgData name="Sian Shaw" userId="S::sian.shaw@westminster-abbey.org::cf930bf7-ba7f-4ec0-9225-526cb0af2be3" providerId="AD" clId="Web-{E9E41F86-8AD1-677E-1DD4-ADBD2C21BBF7}" dt="2025-02-24T14:47:32.149" v="74" actId="20577"/>
          <ac:spMkLst>
            <pc:docMk/>
            <pc:sldMk cId="1508215387" sldId="410"/>
            <ac:spMk id="3" creationId="{7341CB2A-7B6E-51B8-BB33-22703BB9981F}"/>
          </ac:spMkLst>
        </pc:spChg>
        <pc:picChg chg="add mod">
          <ac:chgData name="Sian Shaw" userId="S::sian.shaw@westminster-abbey.org::cf930bf7-ba7f-4ec0-9225-526cb0af2be3" providerId="AD" clId="Web-{E9E41F86-8AD1-677E-1DD4-ADBD2C21BBF7}" dt="2025-02-24T14:47:16.008" v="67" actId="1076"/>
          <ac:picMkLst>
            <pc:docMk/>
            <pc:sldMk cId="1508215387" sldId="410"/>
            <ac:picMk id="4" creationId="{FB2002EE-1B4D-B16E-F6B0-0CB3459A8F5C}"/>
          </ac:picMkLst>
        </pc:picChg>
      </pc:sldChg>
    </pc:docChg>
  </pc:docChgLst>
  <pc:docChgLst>
    <pc:chgData name="Sian Shaw" userId="S::sian.shaw@westminster-abbey.org::cf930bf7-ba7f-4ec0-9225-526cb0af2be3" providerId="AD" clId="Web-{EDEECE44-50D8-3BA9-147B-0D30FFBA50F6}"/>
    <pc:docChg chg="modSld">
      <pc:chgData name="Sian Shaw" userId="S::sian.shaw@westminster-abbey.org::cf930bf7-ba7f-4ec0-9225-526cb0af2be3" providerId="AD" clId="Web-{EDEECE44-50D8-3BA9-147B-0D30FFBA50F6}" dt="2025-02-20T10:22:34.946" v="0" actId="20577"/>
      <pc:docMkLst>
        <pc:docMk/>
      </pc:docMkLst>
      <pc:sldChg chg="modSp">
        <pc:chgData name="Sian Shaw" userId="S::sian.shaw@westminster-abbey.org::cf930bf7-ba7f-4ec0-9225-526cb0af2be3" providerId="AD" clId="Web-{EDEECE44-50D8-3BA9-147B-0D30FFBA50F6}" dt="2025-02-20T10:22:34.946" v="0" actId="20577"/>
        <pc:sldMkLst>
          <pc:docMk/>
          <pc:sldMk cId="3819458236" sldId="393"/>
        </pc:sldMkLst>
        <pc:spChg chg="mod">
          <ac:chgData name="Sian Shaw" userId="S::sian.shaw@westminster-abbey.org::cf930bf7-ba7f-4ec0-9225-526cb0af2be3" providerId="AD" clId="Web-{EDEECE44-50D8-3BA9-147B-0D30FFBA50F6}" dt="2025-02-20T10:22:34.946" v="0" actId="20577"/>
          <ac:spMkLst>
            <pc:docMk/>
            <pc:sldMk cId="3819458236" sldId="393"/>
            <ac:spMk id="10" creationId="{C478436B-4B01-E44C-9310-D52D2C2537E3}"/>
          </ac:spMkLst>
        </pc:spChg>
      </pc:sldChg>
    </pc:docChg>
  </pc:docChgLst>
  <pc:docChgLst>
    <pc:chgData name="Autumn Dellaway" userId="S::autumn.dellaway@westminster-abbey.org::4f737ff2-dfd0-4b64-b404-2bd02c645f37" providerId="AD" clId="Web-{A021A6DD-EC2A-393E-E704-2C61EFD8D4ED}"/>
    <pc:docChg chg="addSld delSld modSld sldOrd">
      <pc:chgData name="Autumn Dellaway" userId="S::autumn.dellaway@westminster-abbey.org::4f737ff2-dfd0-4b64-b404-2bd02c645f37" providerId="AD" clId="Web-{A021A6DD-EC2A-393E-E704-2C61EFD8D4ED}" dt="2024-11-26T16:13:24.910" v="3965" actId="14100"/>
      <pc:docMkLst>
        <pc:docMk/>
      </pc:docMkLst>
      <pc:sldChg chg="del">
        <pc:chgData name="Autumn Dellaway" userId="S::autumn.dellaway@westminster-abbey.org::4f737ff2-dfd0-4b64-b404-2bd02c645f37" providerId="AD" clId="Web-{A021A6DD-EC2A-393E-E704-2C61EFD8D4ED}" dt="2024-11-26T14:28:10.114" v="2607"/>
        <pc:sldMkLst>
          <pc:docMk/>
          <pc:sldMk cId="3712833313" sldId="365"/>
        </pc:sldMkLst>
      </pc:sldChg>
      <pc:sldChg chg="modSp">
        <pc:chgData name="Autumn Dellaway" userId="S::autumn.dellaway@westminster-abbey.org::4f737ff2-dfd0-4b64-b404-2bd02c645f37" providerId="AD" clId="Web-{A021A6DD-EC2A-393E-E704-2C61EFD8D4ED}" dt="2024-11-26T15:51:03.823" v="3900" actId="1076"/>
        <pc:sldMkLst>
          <pc:docMk/>
          <pc:sldMk cId="3512310128" sldId="392"/>
        </pc:sldMkLst>
      </pc:sldChg>
      <pc:sldChg chg="modSp addAnim delAnim modAnim">
        <pc:chgData name="Autumn Dellaway" userId="S::autumn.dellaway@westminster-abbey.org::4f737ff2-dfd0-4b64-b404-2bd02c645f37" providerId="AD" clId="Web-{A021A6DD-EC2A-393E-E704-2C61EFD8D4ED}" dt="2024-11-26T11:58:01.868" v="1433"/>
        <pc:sldMkLst>
          <pc:docMk/>
          <pc:sldMk cId="3819458236" sldId="393"/>
        </pc:sldMkLst>
        <pc:picChg chg="mod">
          <ac:chgData name="Autumn Dellaway" userId="S::autumn.dellaway@westminster-abbey.org::4f737ff2-dfd0-4b64-b404-2bd02c645f37" providerId="AD" clId="Web-{A021A6DD-EC2A-393E-E704-2C61EFD8D4ED}" dt="2024-11-26T09:48:30.657" v="73" actId="1076"/>
          <ac:picMkLst>
            <pc:docMk/>
            <pc:sldMk cId="3819458236" sldId="393"/>
            <ac:picMk id="2" creationId="{3D4BFF2A-4BD1-4175-9BE6-802FCCBBA08B}"/>
          </ac:picMkLst>
        </pc:picChg>
      </pc:sldChg>
      <pc:sldChg chg="modSp addAnim modAnim">
        <pc:chgData name="Autumn Dellaway" userId="S::autumn.dellaway@westminster-abbey.org::4f737ff2-dfd0-4b64-b404-2bd02c645f37" providerId="AD" clId="Web-{A021A6DD-EC2A-393E-E704-2C61EFD8D4ED}" dt="2024-11-26T12:01:48.554" v="1448"/>
        <pc:sldMkLst>
          <pc:docMk/>
          <pc:sldMk cId="2442929998" sldId="394"/>
        </pc:sldMkLst>
        <pc:spChg chg="mod">
          <ac:chgData name="Autumn Dellaway" userId="S::autumn.dellaway@westminster-abbey.org::4f737ff2-dfd0-4b64-b404-2bd02c645f37" providerId="AD" clId="Web-{A021A6DD-EC2A-393E-E704-2C61EFD8D4ED}" dt="2024-11-26T09:40:24.408" v="52" actId="20577"/>
          <ac:spMkLst>
            <pc:docMk/>
            <pc:sldMk cId="2442929998" sldId="394"/>
            <ac:spMk id="12" creationId="{74A5BF1B-AC89-545A-8446-99E1D699CE4F}"/>
          </ac:spMkLst>
        </pc:spChg>
      </pc:sldChg>
      <pc:sldChg chg="modSp addAnim modAnim">
        <pc:chgData name="Autumn Dellaway" userId="S::autumn.dellaway@westminster-abbey.org::4f737ff2-dfd0-4b64-b404-2bd02c645f37" providerId="AD" clId="Web-{A021A6DD-EC2A-393E-E704-2C61EFD8D4ED}" dt="2024-11-26T11:58:37.167" v="1439"/>
        <pc:sldMkLst>
          <pc:docMk/>
          <pc:sldMk cId="3515797782" sldId="395"/>
        </pc:sldMkLst>
        <pc:spChg chg="mod">
          <ac:chgData name="Autumn Dellaway" userId="S::autumn.dellaway@westminster-abbey.org::4f737ff2-dfd0-4b64-b404-2bd02c645f37" providerId="AD" clId="Web-{A021A6DD-EC2A-393E-E704-2C61EFD8D4ED}" dt="2024-11-26T10:50:19.784" v="464" actId="20577"/>
          <ac:spMkLst>
            <pc:docMk/>
            <pc:sldMk cId="3515797782" sldId="395"/>
            <ac:spMk id="2" creationId="{F4D62514-7CFC-F79C-7153-48084958FB42}"/>
          </ac:spMkLst>
        </pc:spChg>
        <pc:spChg chg="mod">
          <ac:chgData name="Autumn Dellaway" userId="S::autumn.dellaway@westminster-abbey.org::4f737ff2-dfd0-4b64-b404-2bd02c645f37" providerId="AD" clId="Web-{A021A6DD-EC2A-393E-E704-2C61EFD8D4ED}" dt="2024-11-26T09:46:45.557" v="57" actId="1076"/>
          <ac:spMkLst>
            <pc:docMk/>
            <pc:sldMk cId="3515797782" sldId="395"/>
            <ac:spMk id="3" creationId="{74A5BF1B-AC89-545A-8446-99E1D699CE4F}"/>
          </ac:spMkLst>
        </pc:spChg>
        <pc:spChg chg="mod">
          <ac:chgData name="Autumn Dellaway" userId="S::autumn.dellaway@westminster-abbey.org::4f737ff2-dfd0-4b64-b404-2bd02c645f37" providerId="AD" clId="Web-{A021A6DD-EC2A-393E-E704-2C61EFD8D4ED}" dt="2024-11-26T09:44:57.409" v="56" actId="20577"/>
          <ac:spMkLst>
            <pc:docMk/>
            <pc:sldMk cId="3515797782" sldId="395"/>
            <ac:spMk id="10" creationId="{C478436B-4B01-E44C-9310-D52D2C2537E3}"/>
          </ac:spMkLst>
        </pc:spChg>
      </pc:sldChg>
      <pc:sldChg chg="addSp delSp modSp addAnim delAnim modAnim">
        <pc:chgData name="Autumn Dellaway" userId="S::autumn.dellaway@westminster-abbey.org::4f737ff2-dfd0-4b64-b404-2bd02c645f37" providerId="AD" clId="Web-{A021A6DD-EC2A-393E-E704-2C61EFD8D4ED}" dt="2024-11-26T16:11:27.516" v="3955" actId="1076"/>
        <pc:sldMkLst>
          <pc:docMk/>
          <pc:sldMk cId="1836039410" sldId="397"/>
        </pc:sldMkLst>
        <pc:spChg chg="add mod">
          <ac:chgData name="Autumn Dellaway" userId="S::autumn.dellaway@westminster-abbey.org::4f737ff2-dfd0-4b64-b404-2bd02c645f37" providerId="AD" clId="Web-{A021A6DD-EC2A-393E-E704-2C61EFD8D4ED}" dt="2024-11-26T11:39:34.642" v="1274" actId="20577"/>
          <ac:spMkLst>
            <pc:docMk/>
            <pc:sldMk cId="1836039410" sldId="397"/>
            <ac:spMk id="2" creationId="{2ED88627-62D0-C8DF-21D7-33857E1BF39A}"/>
          </ac:spMkLst>
        </pc:spChg>
        <pc:spChg chg="mod">
          <ac:chgData name="Autumn Dellaway" userId="S::autumn.dellaway@westminster-abbey.org::4f737ff2-dfd0-4b64-b404-2bd02c645f37" providerId="AD" clId="Web-{A021A6DD-EC2A-393E-E704-2C61EFD8D4ED}" dt="2024-11-26T11:38:56.952" v="1240" actId="1076"/>
          <ac:spMkLst>
            <pc:docMk/>
            <pc:sldMk cId="1836039410" sldId="397"/>
            <ac:spMk id="3" creationId="{74A5BF1B-AC89-545A-8446-99E1D699CE4F}"/>
          </ac:spMkLst>
        </pc:spChg>
        <pc:spChg chg="add del mod">
          <ac:chgData name="Autumn Dellaway" userId="S::autumn.dellaway@westminster-abbey.org::4f737ff2-dfd0-4b64-b404-2bd02c645f37" providerId="AD" clId="Web-{A021A6DD-EC2A-393E-E704-2C61EFD8D4ED}" dt="2024-11-26T11:38:56.968" v="1241" actId="1076"/>
          <ac:spMkLst>
            <pc:docMk/>
            <pc:sldMk cId="1836039410" sldId="397"/>
            <ac:spMk id="4" creationId="{AF0C6CC2-4EE8-6910-1F81-70E8299A141E}"/>
          </ac:spMkLst>
        </pc:spChg>
        <pc:spChg chg="mod">
          <ac:chgData name="Autumn Dellaway" userId="S::autumn.dellaway@westminster-abbey.org::4f737ff2-dfd0-4b64-b404-2bd02c645f37" providerId="AD" clId="Web-{A021A6DD-EC2A-393E-E704-2C61EFD8D4ED}" dt="2024-11-26T11:38:57.014" v="1244" actId="1076"/>
          <ac:spMkLst>
            <pc:docMk/>
            <pc:sldMk cId="1836039410" sldId="397"/>
            <ac:spMk id="5" creationId="{281AD5A1-11E0-6104-8460-AEA396981F84}"/>
          </ac:spMkLst>
        </pc:spChg>
        <pc:spChg chg="mod">
          <ac:chgData name="Autumn Dellaway" userId="S::autumn.dellaway@westminster-abbey.org::4f737ff2-dfd0-4b64-b404-2bd02c645f37" providerId="AD" clId="Web-{A021A6DD-EC2A-393E-E704-2C61EFD8D4ED}" dt="2024-11-26T11:38:56.983" v="1242" actId="1076"/>
          <ac:spMkLst>
            <pc:docMk/>
            <pc:sldMk cId="1836039410" sldId="397"/>
            <ac:spMk id="7" creationId="{112C272D-8FDD-A07C-13B0-CC5810CFB9A7}"/>
          </ac:spMkLst>
        </pc:spChg>
        <pc:spChg chg="mod">
          <ac:chgData name="Autumn Dellaway" userId="S::autumn.dellaway@westminster-abbey.org::4f737ff2-dfd0-4b64-b404-2bd02c645f37" providerId="AD" clId="Web-{A021A6DD-EC2A-393E-E704-2C61EFD8D4ED}" dt="2024-11-26T11:28:24.006" v="901" actId="1076"/>
          <ac:spMkLst>
            <pc:docMk/>
            <pc:sldMk cId="1836039410" sldId="397"/>
            <ac:spMk id="10" creationId="{C478436B-4B01-E44C-9310-D52D2C2537E3}"/>
          </ac:spMkLst>
        </pc:spChg>
        <pc:spChg chg="mod">
          <ac:chgData name="Autumn Dellaway" userId="S::autumn.dellaway@westminster-abbey.org::4f737ff2-dfd0-4b64-b404-2bd02c645f37" providerId="AD" clId="Web-{A021A6DD-EC2A-393E-E704-2C61EFD8D4ED}" dt="2024-11-26T16:11:27.516" v="3955" actId="1076"/>
          <ac:spMkLst>
            <pc:docMk/>
            <pc:sldMk cId="1836039410" sldId="397"/>
            <ac:spMk id="12" creationId="{74A5BF1B-AC89-545A-8446-99E1D699CE4F}"/>
          </ac:spMkLst>
        </pc:spChg>
      </pc:sldChg>
      <pc:sldChg chg="modSp ord addAnim modAnim">
        <pc:chgData name="Autumn Dellaway" userId="S::autumn.dellaway@westminster-abbey.org::4f737ff2-dfd0-4b64-b404-2bd02c645f37" providerId="AD" clId="Web-{A021A6DD-EC2A-393E-E704-2C61EFD8D4ED}" dt="2024-11-26T16:13:24.910" v="3965" actId="14100"/>
        <pc:sldMkLst>
          <pc:docMk/>
          <pc:sldMk cId="2215890094" sldId="399"/>
        </pc:sldMkLst>
        <pc:spChg chg="mod">
          <ac:chgData name="Autumn Dellaway" userId="S::autumn.dellaway@westminster-abbey.org::4f737ff2-dfd0-4b64-b404-2bd02c645f37" providerId="AD" clId="Web-{A021A6DD-EC2A-393E-E704-2C61EFD8D4ED}" dt="2024-11-26T16:13:12.784" v="3964" actId="1076"/>
          <ac:spMkLst>
            <pc:docMk/>
            <pc:sldMk cId="2215890094" sldId="399"/>
            <ac:spMk id="10" creationId="{C478436B-4B01-E44C-9310-D52D2C2537E3}"/>
          </ac:spMkLst>
        </pc:spChg>
        <pc:spChg chg="mod">
          <ac:chgData name="Autumn Dellaway" userId="S::autumn.dellaway@westminster-abbey.org::4f737ff2-dfd0-4b64-b404-2bd02c645f37" providerId="AD" clId="Web-{A021A6DD-EC2A-393E-E704-2C61EFD8D4ED}" dt="2024-11-26T16:13:24.910" v="3965" actId="14100"/>
          <ac:spMkLst>
            <pc:docMk/>
            <pc:sldMk cId="2215890094" sldId="399"/>
            <ac:spMk id="12" creationId="{74A5BF1B-AC89-545A-8446-99E1D699CE4F}"/>
          </ac:spMkLst>
        </pc:spChg>
      </pc:sldChg>
      <pc:sldChg chg="modSp addAnim modAnim">
        <pc:chgData name="Autumn Dellaway" userId="S::autumn.dellaway@westminster-abbey.org::4f737ff2-dfd0-4b64-b404-2bd02c645f37" providerId="AD" clId="Web-{A021A6DD-EC2A-393E-E704-2C61EFD8D4ED}" dt="2024-11-26T16:08:48.667" v="3954" actId="1076"/>
        <pc:sldMkLst>
          <pc:docMk/>
          <pc:sldMk cId="2292772683" sldId="401"/>
        </pc:sldMkLst>
        <pc:spChg chg="mod">
          <ac:chgData name="Autumn Dellaway" userId="S::autumn.dellaway@westminster-abbey.org::4f737ff2-dfd0-4b64-b404-2bd02c645f37" providerId="AD" clId="Web-{A021A6DD-EC2A-393E-E704-2C61EFD8D4ED}" dt="2024-11-26T16:08:28.635" v="3949" actId="20577"/>
          <ac:spMkLst>
            <pc:docMk/>
            <pc:sldMk cId="2292772683" sldId="401"/>
            <ac:spMk id="8" creationId="{94B784E3-7787-407F-8234-E75C2A4CA545}"/>
          </ac:spMkLst>
        </pc:spChg>
        <pc:picChg chg="mod">
          <ac:chgData name="Autumn Dellaway" userId="S::autumn.dellaway@westminster-abbey.org::4f737ff2-dfd0-4b64-b404-2bd02c645f37" providerId="AD" clId="Web-{A021A6DD-EC2A-393E-E704-2C61EFD8D4ED}" dt="2024-11-26T16:08:48.667" v="3954" actId="1076"/>
          <ac:picMkLst>
            <pc:docMk/>
            <pc:sldMk cId="2292772683" sldId="401"/>
            <ac:picMk id="4" creationId="{58C8FAC0-3FC6-493C-9B49-BCC34DE2947A}"/>
          </ac:picMkLst>
        </pc:picChg>
      </pc:sldChg>
      <pc:sldChg chg="addSp delSp modSp addAnim delAnim modAnim">
        <pc:chgData name="Autumn Dellaway" userId="S::autumn.dellaway@westminster-abbey.org::4f737ff2-dfd0-4b64-b404-2bd02c645f37" providerId="AD" clId="Web-{A021A6DD-EC2A-393E-E704-2C61EFD8D4ED}" dt="2024-11-26T15:50:33.900" v="3899" actId="1076"/>
        <pc:sldMkLst>
          <pc:docMk/>
          <pc:sldMk cId="3669713684" sldId="404"/>
        </pc:sldMkLst>
        <pc:spChg chg="add mod">
          <ac:chgData name="Autumn Dellaway" userId="S::autumn.dellaway@westminster-abbey.org::4f737ff2-dfd0-4b64-b404-2bd02c645f37" providerId="AD" clId="Web-{A021A6DD-EC2A-393E-E704-2C61EFD8D4ED}" dt="2024-11-26T14:32:32.215" v="2642" actId="1076"/>
          <ac:spMkLst>
            <pc:docMk/>
            <pc:sldMk cId="3669713684" sldId="404"/>
            <ac:spMk id="4" creationId="{4A696758-5867-4F3F-D72F-7E4AD9120B30}"/>
          </ac:spMkLst>
        </pc:spChg>
        <pc:spChg chg="add del mod">
          <ac:chgData name="Autumn Dellaway" userId="S::autumn.dellaway@westminster-abbey.org::4f737ff2-dfd0-4b64-b404-2bd02c645f37" providerId="AD" clId="Web-{A021A6DD-EC2A-393E-E704-2C61EFD8D4ED}" dt="2024-11-26T15:50:33.900" v="3899" actId="1076"/>
          <ac:spMkLst>
            <pc:docMk/>
            <pc:sldMk cId="3669713684" sldId="404"/>
            <ac:spMk id="7" creationId="{06E14974-A07B-1241-400A-960FA100A45F}"/>
          </ac:spMkLst>
        </pc:spChg>
        <pc:spChg chg="mod">
          <ac:chgData name="Autumn Dellaway" userId="S::autumn.dellaway@westminster-abbey.org::4f737ff2-dfd0-4b64-b404-2bd02c645f37" providerId="AD" clId="Web-{A021A6DD-EC2A-393E-E704-2C61EFD8D4ED}" dt="2024-11-26T14:56:40.305" v="3168" actId="20577"/>
          <ac:spMkLst>
            <pc:docMk/>
            <pc:sldMk cId="3669713684" sldId="404"/>
            <ac:spMk id="10" creationId="{C478436B-4B01-E44C-9310-D52D2C2537E3}"/>
          </ac:spMkLst>
        </pc:spChg>
      </pc:sldChg>
      <pc:sldChg chg="modSp ord addAnim modAnim">
        <pc:chgData name="Autumn Dellaway" userId="S::autumn.dellaway@westminster-abbey.org::4f737ff2-dfd0-4b64-b404-2bd02c645f37" providerId="AD" clId="Web-{A021A6DD-EC2A-393E-E704-2C61EFD8D4ED}" dt="2024-11-26T11:58:13.462" v="1435"/>
        <pc:sldMkLst>
          <pc:docMk/>
          <pc:sldMk cId="766910574" sldId="405"/>
        </pc:sldMkLst>
        <pc:spChg chg="mod">
          <ac:chgData name="Autumn Dellaway" userId="S::autumn.dellaway@westminster-abbey.org::4f737ff2-dfd0-4b64-b404-2bd02c645f37" providerId="AD" clId="Web-{A021A6DD-EC2A-393E-E704-2C61EFD8D4ED}" dt="2024-11-26T08:25:32.017" v="0" actId="1076"/>
          <ac:spMkLst>
            <pc:docMk/>
            <pc:sldMk cId="766910574" sldId="405"/>
            <ac:spMk id="10" creationId="{C478436B-4B01-E44C-9310-D52D2C2537E3}"/>
          </ac:spMkLst>
        </pc:spChg>
        <pc:spChg chg="mod">
          <ac:chgData name="Autumn Dellaway" userId="S::autumn.dellaway@westminster-abbey.org::4f737ff2-dfd0-4b64-b404-2bd02c645f37" providerId="AD" clId="Web-{A021A6DD-EC2A-393E-E704-2C61EFD8D4ED}" dt="2024-11-26T09:49:59.725" v="98" actId="20577"/>
          <ac:spMkLst>
            <pc:docMk/>
            <pc:sldMk cId="766910574" sldId="405"/>
            <ac:spMk id="13" creationId="{73012E56-0BBD-4683-8DE1-48063399345D}"/>
          </ac:spMkLst>
        </pc:spChg>
      </pc:sldChg>
      <pc:sldChg chg="modSp ord addAnim modAnim">
        <pc:chgData name="Autumn Dellaway" userId="S::autumn.dellaway@westminster-abbey.org::4f737ff2-dfd0-4b64-b404-2bd02c645f37" providerId="AD" clId="Web-{A021A6DD-EC2A-393E-E704-2C61EFD8D4ED}" dt="2024-11-26T11:59:08.841" v="1444"/>
        <pc:sldMkLst>
          <pc:docMk/>
          <pc:sldMk cId="2724504995" sldId="406"/>
        </pc:sldMkLst>
        <pc:spChg chg="mod">
          <ac:chgData name="Autumn Dellaway" userId="S::autumn.dellaway@westminster-abbey.org::4f737ff2-dfd0-4b64-b404-2bd02c645f37" providerId="AD" clId="Web-{A021A6DD-EC2A-393E-E704-2C61EFD8D4ED}" dt="2024-11-26T11:17:04.932" v="897" actId="1076"/>
          <ac:spMkLst>
            <pc:docMk/>
            <pc:sldMk cId="2724504995" sldId="406"/>
            <ac:spMk id="7" creationId="{0A78B5A7-1F6C-6CF4-03B3-B4629990B4B4}"/>
          </ac:spMkLst>
        </pc:spChg>
        <pc:picChg chg="mod">
          <ac:chgData name="Autumn Dellaway" userId="S::autumn.dellaway@westminster-abbey.org::4f737ff2-dfd0-4b64-b404-2bd02c645f37" providerId="AD" clId="Web-{A021A6DD-EC2A-393E-E704-2C61EFD8D4ED}" dt="2024-11-26T11:17:12.011" v="899" actId="14100"/>
          <ac:picMkLst>
            <pc:docMk/>
            <pc:sldMk cId="2724504995" sldId="406"/>
            <ac:picMk id="2" creationId="{C021EC57-6468-E090-6303-FE838FA79243}"/>
          </ac:picMkLst>
        </pc:picChg>
      </pc:sldChg>
      <pc:sldChg chg="ord">
        <pc:chgData name="Autumn Dellaway" userId="S::autumn.dellaway@westminster-abbey.org::4f737ff2-dfd0-4b64-b404-2bd02c645f37" providerId="AD" clId="Web-{A021A6DD-EC2A-393E-E704-2C61EFD8D4ED}" dt="2024-11-26T11:09:57.921" v="470"/>
        <pc:sldMkLst>
          <pc:docMk/>
          <pc:sldMk cId="717634128" sldId="407"/>
        </pc:sldMkLst>
      </pc:sldChg>
      <pc:sldChg chg="ord">
        <pc:chgData name="Autumn Dellaway" userId="S::autumn.dellaway@westminster-abbey.org::4f737ff2-dfd0-4b64-b404-2bd02c645f37" providerId="AD" clId="Web-{A021A6DD-EC2A-393E-E704-2C61EFD8D4ED}" dt="2024-11-26T11:09:37.169" v="468"/>
        <pc:sldMkLst>
          <pc:docMk/>
          <pc:sldMk cId="3851500466" sldId="408"/>
        </pc:sldMkLst>
      </pc:sldChg>
      <pc:sldChg chg="modSp addAnim modAnim">
        <pc:chgData name="Autumn Dellaway" userId="S::autumn.dellaway@westminster-abbey.org::4f737ff2-dfd0-4b64-b404-2bd02c645f37" providerId="AD" clId="Web-{A021A6DD-EC2A-393E-E704-2C61EFD8D4ED}" dt="2024-11-26T16:12:39.346" v="3959" actId="1076"/>
        <pc:sldMkLst>
          <pc:docMk/>
          <pc:sldMk cId="1828632011" sldId="409"/>
        </pc:sldMkLst>
        <pc:spChg chg="mod">
          <ac:chgData name="Autumn Dellaway" userId="S::autumn.dellaway@westminster-abbey.org::4f737ff2-dfd0-4b64-b404-2bd02c645f37" providerId="AD" clId="Web-{A021A6DD-EC2A-393E-E704-2C61EFD8D4ED}" dt="2024-11-26T10:39:41.963" v="431" actId="20577"/>
          <ac:spMkLst>
            <pc:docMk/>
            <pc:sldMk cId="1828632011" sldId="409"/>
            <ac:spMk id="2" creationId="{F4D62514-7CFC-F79C-7153-48084958FB42}"/>
          </ac:spMkLst>
        </pc:spChg>
        <pc:spChg chg="mod">
          <ac:chgData name="Autumn Dellaway" userId="S::autumn.dellaway@westminster-abbey.org::4f737ff2-dfd0-4b64-b404-2bd02c645f37" providerId="AD" clId="Web-{A021A6DD-EC2A-393E-E704-2C61EFD8D4ED}" dt="2024-11-26T16:12:19.408" v="3957" actId="1076"/>
          <ac:spMkLst>
            <pc:docMk/>
            <pc:sldMk cId="1828632011" sldId="409"/>
            <ac:spMk id="3" creationId="{74A5BF1B-AC89-545A-8446-99E1D699CE4F}"/>
          </ac:spMkLst>
        </pc:spChg>
        <pc:spChg chg="mod">
          <ac:chgData name="Autumn Dellaway" userId="S::autumn.dellaway@westminster-abbey.org::4f737ff2-dfd0-4b64-b404-2bd02c645f37" providerId="AD" clId="Web-{A021A6DD-EC2A-393E-E704-2C61EFD8D4ED}" dt="2024-11-26T16:12:39.346" v="3959" actId="1076"/>
          <ac:spMkLst>
            <pc:docMk/>
            <pc:sldMk cId="1828632011" sldId="409"/>
            <ac:spMk id="10" creationId="{C478436B-4B01-E44C-9310-D52D2C2537E3}"/>
          </ac:spMkLst>
        </pc:spChg>
      </pc:sldChg>
      <pc:sldChg chg="modSp new">
        <pc:chgData name="Autumn Dellaway" userId="S::autumn.dellaway@westminster-abbey.org::4f737ff2-dfd0-4b64-b404-2bd02c645f37" providerId="AD" clId="Web-{A021A6DD-EC2A-393E-E704-2C61EFD8D4ED}" dt="2024-11-26T15:44:48.593" v="3894" actId="20577"/>
        <pc:sldMkLst>
          <pc:docMk/>
          <pc:sldMk cId="1508215387" sldId="410"/>
        </pc:sldMkLst>
        <pc:spChg chg="mod">
          <ac:chgData name="Autumn Dellaway" userId="S::autumn.dellaway@westminster-abbey.org::4f737ff2-dfd0-4b64-b404-2bd02c645f37" providerId="AD" clId="Web-{A021A6DD-EC2A-393E-E704-2C61EFD8D4ED}" dt="2024-11-26T15:25:29.762" v="3882" actId="1076"/>
          <ac:spMkLst>
            <pc:docMk/>
            <pc:sldMk cId="1508215387" sldId="410"/>
            <ac:spMk id="2" creationId="{ED63CCE0-F37E-3D5D-4D51-AAE864F3CF58}"/>
          </ac:spMkLst>
        </pc:spChg>
        <pc:spChg chg="mod">
          <ac:chgData name="Autumn Dellaway" userId="S::autumn.dellaway@westminster-abbey.org::4f737ff2-dfd0-4b64-b404-2bd02c645f37" providerId="AD" clId="Web-{A021A6DD-EC2A-393E-E704-2C61EFD8D4ED}" dt="2024-11-26T15:44:48.593" v="3894" actId="20577"/>
          <ac:spMkLst>
            <pc:docMk/>
            <pc:sldMk cId="1508215387" sldId="410"/>
            <ac:spMk id="3" creationId="{7341CB2A-7B6E-51B8-BB33-22703BB9981F}"/>
          </ac:spMkLst>
        </pc:spChg>
      </pc:sldChg>
      <pc:sldChg chg="addSp delSp modSp add replId addAnim delAnim modAnim">
        <pc:chgData name="Autumn Dellaway" userId="S::autumn.dellaway@westminster-abbey.org::4f737ff2-dfd0-4b64-b404-2bd02c645f37" providerId="AD" clId="Web-{A021A6DD-EC2A-393E-E704-2C61EFD8D4ED}" dt="2024-11-26T16:02:39.766" v="3925"/>
        <pc:sldMkLst>
          <pc:docMk/>
          <pc:sldMk cId="2758196894" sldId="411"/>
        </pc:sldMkLst>
        <pc:spChg chg="add mod">
          <ac:chgData name="Autumn Dellaway" userId="S::autumn.dellaway@westminster-abbey.org::4f737ff2-dfd0-4b64-b404-2bd02c645f37" providerId="AD" clId="Web-{A021A6DD-EC2A-393E-E704-2C61EFD8D4ED}" dt="2024-11-26T15:44:38.593" v="3890" actId="1076"/>
          <ac:spMkLst>
            <pc:docMk/>
            <pc:sldMk cId="2758196894" sldId="411"/>
            <ac:spMk id="2" creationId="{995120C6-0007-F154-48B7-7B8FE323A659}"/>
          </ac:spMkLst>
        </pc:spChg>
        <pc:spChg chg="mod">
          <ac:chgData name="Autumn Dellaway" userId="S::autumn.dellaway@westminster-abbey.org::4f737ff2-dfd0-4b64-b404-2bd02c645f37" providerId="AD" clId="Web-{A021A6DD-EC2A-393E-E704-2C61EFD8D4ED}" dt="2024-11-26T16:01:43.451" v="3920" actId="1076"/>
          <ac:spMkLst>
            <pc:docMk/>
            <pc:sldMk cId="2758196894" sldId="411"/>
            <ac:spMk id="7" creationId="{06E14974-A07B-1241-400A-960FA100A45F}"/>
          </ac:spMkLst>
        </pc:spChg>
      </pc:sldChg>
    </pc:docChg>
  </pc:docChgLst>
  <pc:docChgLst>
    <pc:chgData name="Sian Shaw" userId="S::sian.shaw@westminster-abbey.org::cf930bf7-ba7f-4ec0-9225-526cb0af2be3" providerId="AD" clId="Web-{54F34A13-F66C-E3F9-EAB5-DBF4E2BE2EF1}"/>
    <pc:docChg chg="addSld delSld modSld">
      <pc:chgData name="Sian Shaw" userId="S::sian.shaw@westminster-abbey.org::cf930bf7-ba7f-4ec0-9225-526cb0af2be3" providerId="AD" clId="Web-{54F34A13-F66C-E3F9-EAB5-DBF4E2BE2EF1}" dt="2024-11-29T13:48:56.995" v="13"/>
      <pc:docMkLst>
        <pc:docMk/>
      </pc:docMkLst>
      <pc:sldChg chg="del">
        <pc:chgData name="Sian Shaw" userId="S::sian.shaw@westminster-abbey.org::cf930bf7-ba7f-4ec0-9225-526cb0af2be3" providerId="AD" clId="Web-{54F34A13-F66C-E3F9-EAB5-DBF4E2BE2EF1}" dt="2024-11-29T13:47:27.274" v="1"/>
        <pc:sldMkLst>
          <pc:docMk/>
          <pc:sldMk cId="3512310128" sldId="392"/>
        </pc:sldMkLst>
      </pc:sldChg>
      <pc:sldChg chg="modSp add mod setBg">
        <pc:chgData name="Sian Shaw" userId="S::sian.shaw@westminster-abbey.org::cf930bf7-ba7f-4ec0-9225-526cb0af2be3" providerId="AD" clId="Web-{54F34A13-F66C-E3F9-EAB5-DBF4E2BE2EF1}" dt="2024-11-29T13:48:56.995" v="13"/>
        <pc:sldMkLst>
          <pc:docMk/>
          <pc:sldMk cId="1259549718" sldId="412"/>
        </pc:sldMkLst>
        <pc:spChg chg="mod">
          <ac:chgData name="Sian Shaw" userId="S::sian.shaw@westminster-abbey.org::cf930bf7-ba7f-4ec0-9225-526cb0af2be3" providerId="AD" clId="Web-{54F34A13-F66C-E3F9-EAB5-DBF4E2BE2EF1}" dt="2024-11-29T13:48:32.338" v="12" actId="14100"/>
          <ac:spMkLst>
            <pc:docMk/>
            <pc:sldMk cId="1259549718" sldId="412"/>
            <ac:spMk id="9" creationId="{00000000-0000-0000-0000-000000000000}"/>
          </ac:spMkLst>
        </pc:spChg>
      </pc:sldChg>
    </pc:docChg>
  </pc:docChgLst>
  <pc:docChgLst>
    <pc:chgData name="Sian Shaw" userId="S::sian.shaw@westminster-abbey.org::cf930bf7-ba7f-4ec0-9225-526cb0af2be3" providerId="AD" clId="Web-{B8C1D208-97C2-A404-205A-6E72383DACD9}"/>
    <pc:docChg chg="modSld">
      <pc:chgData name="Sian Shaw" userId="S::sian.shaw@westminster-abbey.org::cf930bf7-ba7f-4ec0-9225-526cb0af2be3" providerId="AD" clId="Web-{B8C1D208-97C2-A404-205A-6E72383DACD9}" dt="2025-01-06T13:58:35.702" v="102" actId="20577"/>
      <pc:docMkLst>
        <pc:docMk/>
      </pc:docMkLst>
      <pc:sldChg chg="modSp">
        <pc:chgData name="Sian Shaw" userId="S::sian.shaw@westminster-abbey.org::cf930bf7-ba7f-4ec0-9225-526cb0af2be3" providerId="AD" clId="Web-{B8C1D208-97C2-A404-205A-6E72383DACD9}" dt="2025-01-06T13:55:56.152" v="27" actId="20577"/>
        <pc:sldMkLst>
          <pc:docMk/>
          <pc:sldMk cId="2442929998" sldId="394"/>
        </pc:sldMkLst>
        <pc:spChg chg="mod">
          <ac:chgData name="Sian Shaw" userId="S::sian.shaw@westminster-abbey.org::cf930bf7-ba7f-4ec0-9225-526cb0af2be3" providerId="AD" clId="Web-{B8C1D208-97C2-A404-205A-6E72383DACD9}" dt="2025-01-06T13:55:56.152" v="27" actId="20577"/>
          <ac:spMkLst>
            <pc:docMk/>
            <pc:sldMk cId="2442929998" sldId="394"/>
            <ac:spMk id="12" creationId="{74A5BF1B-AC89-545A-8446-99E1D699CE4F}"/>
          </ac:spMkLst>
        </pc:spChg>
      </pc:sldChg>
      <pc:sldChg chg="modSp">
        <pc:chgData name="Sian Shaw" userId="S::sian.shaw@westminster-abbey.org::cf930bf7-ba7f-4ec0-9225-526cb0af2be3" providerId="AD" clId="Web-{B8C1D208-97C2-A404-205A-6E72383DACD9}" dt="2025-01-06T13:56:58.075" v="67" actId="20577"/>
        <pc:sldMkLst>
          <pc:docMk/>
          <pc:sldMk cId="1836039410" sldId="397"/>
        </pc:sldMkLst>
        <pc:spChg chg="mod">
          <ac:chgData name="Sian Shaw" userId="S::sian.shaw@westminster-abbey.org::cf930bf7-ba7f-4ec0-9225-526cb0af2be3" providerId="AD" clId="Web-{B8C1D208-97C2-A404-205A-6E72383DACD9}" dt="2025-01-06T13:56:58.075" v="67" actId="20577"/>
          <ac:spMkLst>
            <pc:docMk/>
            <pc:sldMk cId="1836039410" sldId="397"/>
            <ac:spMk id="2" creationId="{2ED88627-62D0-C8DF-21D7-33857E1BF39A}"/>
          </ac:spMkLst>
        </pc:spChg>
      </pc:sldChg>
      <pc:sldChg chg="modSp">
        <pc:chgData name="Sian Shaw" userId="S::sian.shaw@westminster-abbey.org::cf930bf7-ba7f-4ec0-9225-526cb0af2be3" providerId="AD" clId="Web-{B8C1D208-97C2-A404-205A-6E72383DACD9}" dt="2025-01-06T13:57:50.529" v="73" actId="20577"/>
        <pc:sldMkLst>
          <pc:docMk/>
          <pc:sldMk cId="2215890094" sldId="399"/>
        </pc:sldMkLst>
        <pc:spChg chg="mod">
          <ac:chgData name="Sian Shaw" userId="S::sian.shaw@westminster-abbey.org::cf930bf7-ba7f-4ec0-9225-526cb0af2be3" providerId="AD" clId="Web-{B8C1D208-97C2-A404-205A-6E72383DACD9}" dt="2025-01-06T13:57:50.529" v="73" actId="20577"/>
          <ac:spMkLst>
            <pc:docMk/>
            <pc:sldMk cId="2215890094" sldId="399"/>
            <ac:spMk id="12" creationId="{74A5BF1B-AC89-545A-8446-99E1D699CE4F}"/>
          </ac:spMkLst>
        </pc:spChg>
      </pc:sldChg>
      <pc:sldChg chg="modSp">
        <pc:chgData name="Sian Shaw" userId="S::sian.shaw@westminster-abbey.org::cf930bf7-ba7f-4ec0-9225-526cb0af2be3" providerId="AD" clId="Web-{B8C1D208-97C2-A404-205A-6E72383DACD9}" dt="2025-01-06T13:58:35.702" v="102" actId="20577"/>
        <pc:sldMkLst>
          <pc:docMk/>
          <pc:sldMk cId="3669713684" sldId="404"/>
        </pc:sldMkLst>
        <pc:spChg chg="mod">
          <ac:chgData name="Sian Shaw" userId="S::sian.shaw@westminster-abbey.org::cf930bf7-ba7f-4ec0-9225-526cb0af2be3" providerId="AD" clId="Web-{B8C1D208-97C2-A404-205A-6E72383DACD9}" dt="2025-01-06T13:58:35.702" v="102" actId="20577"/>
          <ac:spMkLst>
            <pc:docMk/>
            <pc:sldMk cId="3669713684" sldId="404"/>
            <ac:spMk id="5" creationId="{956B0220-ACC4-47D0-1749-839A94903801}"/>
          </ac:spMkLst>
        </pc:spChg>
        <pc:spChg chg="mod">
          <ac:chgData name="Sian Shaw" userId="S::sian.shaw@westminster-abbey.org::cf930bf7-ba7f-4ec0-9225-526cb0af2be3" providerId="AD" clId="Web-{B8C1D208-97C2-A404-205A-6E72383DACD9}" dt="2025-01-06T13:58:12.561" v="100" actId="20577"/>
          <ac:spMkLst>
            <pc:docMk/>
            <pc:sldMk cId="3669713684" sldId="404"/>
            <ac:spMk id="7" creationId="{06E14974-A07B-1241-400A-960FA100A45F}"/>
          </ac:spMkLst>
        </pc:spChg>
      </pc:sldChg>
    </pc:docChg>
  </pc:docChgLst>
  <pc:docChgLst>
    <pc:chgData name="Sian Shaw" userId="cf930bf7-ba7f-4ec0-9225-526cb0af2be3" providerId="ADAL" clId="{9F8F72CE-A524-47D9-8C2B-4730206FF618}"/>
    <pc:docChg chg="modSld">
      <pc:chgData name="Sian Shaw" userId="cf930bf7-ba7f-4ec0-9225-526cb0af2be3" providerId="ADAL" clId="{9F8F72CE-A524-47D9-8C2B-4730206FF618}" dt="2024-12-09T15:06:37.182" v="13"/>
      <pc:docMkLst>
        <pc:docMk/>
      </pc:docMkLst>
      <pc:sldChg chg="modSp mod modNotesTx">
        <pc:chgData name="Sian Shaw" userId="cf930bf7-ba7f-4ec0-9225-526cb0af2be3" providerId="ADAL" clId="{9F8F72CE-A524-47D9-8C2B-4730206FF618}" dt="2024-12-09T15:06:14.545" v="6"/>
        <pc:sldMkLst>
          <pc:docMk/>
          <pc:sldMk cId="927207849" sldId="316"/>
        </pc:sldMkLst>
        <pc:spChg chg="mod">
          <ac:chgData name="Sian Shaw" userId="cf930bf7-ba7f-4ec0-9225-526cb0af2be3" providerId="ADAL" clId="{9F8F72CE-A524-47D9-8C2B-4730206FF618}" dt="2024-12-09T15:06:05.533" v="3" actId="20577"/>
          <ac:spMkLst>
            <pc:docMk/>
            <pc:sldMk cId="927207849" sldId="316"/>
            <ac:spMk id="3" creationId="{5A6216B5-5F97-35BD-E4C2-8BB1055F50AF}"/>
          </ac:spMkLst>
        </pc:spChg>
      </pc:sldChg>
      <pc:sldChg chg="modNotesTx">
        <pc:chgData name="Sian Shaw" userId="cf930bf7-ba7f-4ec0-9225-526cb0af2be3" providerId="ADAL" clId="{9F8F72CE-A524-47D9-8C2B-4730206FF618}" dt="2024-12-09T15:06:18.083" v="8"/>
        <pc:sldMkLst>
          <pc:docMk/>
          <pc:sldMk cId="3819458236" sldId="393"/>
        </pc:sldMkLst>
      </pc:sldChg>
      <pc:sldChg chg="modNotesTx">
        <pc:chgData name="Sian Shaw" userId="cf930bf7-ba7f-4ec0-9225-526cb0af2be3" providerId="ADAL" clId="{9F8F72CE-A524-47D9-8C2B-4730206FF618}" dt="2024-12-09T15:06:37.182" v="13"/>
        <pc:sldMkLst>
          <pc:docMk/>
          <pc:sldMk cId="2292772683" sldId="401"/>
        </pc:sldMkLst>
      </pc:sldChg>
      <pc:sldChg chg="modNotesTx">
        <pc:chgData name="Sian Shaw" userId="cf930bf7-ba7f-4ec0-9225-526cb0af2be3" providerId="ADAL" clId="{9F8F72CE-A524-47D9-8C2B-4730206FF618}" dt="2024-12-09T15:06:16.117" v="7"/>
        <pc:sldMkLst>
          <pc:docMk/>
          <pc:sldMk cId="2912899189" sldId="403"/>
        </pc:sldMkLst>
      </pc:sldChg>
      <pc:sldChg chg="modNotesTx">
        <pc:chgData name="Sian Shaw" userId="cf930bf7-ba7f-4ec0-9225-526cb0af2be3" providerId="ADAL" clId="{9F8F72CE-A524-47D9-8C2B-4730206FF618}" dt="2024-12-09T15:06:24.944" v="10"/>
        <pc:sldMkLst>
          <pc:docMk/>
          <pc:sldMk cId="766910574" sldId="405"/>
        </pc:sldMkLst>
      </pc:sldChg>
      <pc:sldChg chg="modNotesTx">
        <pc:chgData name="Sian Shaw" userId="cf930bf7-ba7f-4ec0-9225-526cb0af2be3" providerId="ADAL" clId="{9F8F72CE-A524-47D9-8C2B-4730206FF618}" dt="2024-12-09T15:06:30.873" v="12"/>
        <pc:sldMkLst>
          <pc:docMk/>
          <pc:sldMk cId="2724504995" sldId="406"/>
        </pc:sldMkLst>
      </pc:sldChg>
      <pc:sldChg chg="modNotesTx">
        <pc:chgData name="Sian Shaw" userId="cf930bf7-ba7f-4ec0-9225-526cb0af2be3" providerId="ADAL" clId="{9F8F72CE-A524-47D9-8C2B-4730206FF618}" dt="2024-12-09T15:06:29.187" v="11"/>
        <pc:sldMkLst>
          <pc:docMk/>
          <pc:sldMk cId="717634128" sldId="407"/>
        </pc:sldMkLst>
      </pc:sldChg>
      <pc:sldChg chg="modNotesTx">
        <pc:chgData name="Sian Shaw" userId="cf930bf7-ba7f-4ec0-9225-526cb0af2be3" providerId="ADAL" clId="{9F8F72CE-A524-47D9-8C2B-4730206FF618}" dt="2024-12-09T15:06:23.341" v="9"/>
        <pc:sldMkLst>
          <pc:docMk/>
          <pc:sldMk cId="3851500466" sldId="408"/>
        </pc:sldMkLst>
      </pc:sldChg>
      <pc:sldChg chg="modSp mod modNotesTx">
        <pc:chgData name="Sian Shaw" userId="cf930bf7-ba7f-4ec0-9225-526cb0af2be3" providerId="ADAL" clId="{9F8F72CE-A524-47D9-8C2B-4730206FF618}" dt="2024-12-09T15:06:11.796" v="5" actId="20577"/>
        <pc:sldMkLst>
          <pc:docMk/>
          <pc:sldMk cId="1259549718" sldId="412"/>
        </pc:sldMkLst>
        <pc:spChg chg="mod">
          <ac:chgData name="Sian Shaw" userId="cf930bf7-ba7f-4ec0-9225-526cb0af2be3" providerId="ADAL" clId="{9F8F72CE-A524-47D9-8C2B-4730206FF618}" dt="2024-12-09T15:06:01.759" v="1" actId="20577"/>
          <ac:spMkLst>
            <pc:docMk/>
            <pc:sldMk cId="1259549718" sldId="412"/>
            <ac:spMk id="8" creationId="{9DF1C1B0-F1BD-47BC-A23E-BFC4BDF8B584}"/>
          </ac:spMkLst>
        </pc:spChg>
      </pc:sldChg>
    </pc:docChg>
  </pc:docChgLst>
  <pc:docChgLst>
    <pc:chgData name="Autumn Dellaway" userId="S::autumn.dellaway@westminster-abbey.org::4f737ff2-dfd0-4b64-b404-2bd02c645f37" providerId="AD" clId="Web-{D2517A37-7612-86E8-2DF6-0F096362AD63}"/>
    <pc:docChg chg="addSld modSld sldOrd">
      <pc:chgData name="Autumn Dellaway" userId="S::autumn.dellaway@westminster-abbey.org::4f737ff2-dfd0-4b64-b404-2bd02c645f37" providerId="AD" clId="Web-{D2517A37-7612-86E8-2DF6-0F096362AD63}" dt="2024-10-15T14:27:09.030" v="1486" actId="20577"/>
      <pc:docMkLst>
        <pc:docMk/>
      </pc:docMkLst>
      <pc:sldChg chg="modSp">
        <pc:chgData name="Autumn Dellaway" userId="S::autumn.dellaway@westminster-abbey.org::4f737ff2-dfd0-4b64-b404-2bd02c645f37" providerId="AD" clId="Web-{D2517A37-7612-86E8-2DF6-0F096362AD63}" dt="2024-10-15T14:27:09.030" v="1486" actId="20577"/>
        <pc:sldMkLst>
          <pc:docMk/>
          <pc:sldMk cId="2442929998" sldId="394"/>
        </pc:sldMkLst>
        <pc:spChg chg="mod">
          <ac:chgData name="Autumn Dellaway" userId="S::autumn.dellaway@westminster-abbey.org::4f737ff2-dfd0-4b64-b404-2bd02c645f37" providerId="AD" clId="Web-{D2517A37-7612-86E8-2DF6-0F096362AD63}" dt="2024-10-15T14:05:56.251" v="1195" actId="1076"/>
          <ac:spMkLst>
            <pc:docMk/>
            <pc:sldMk cId="2442929998" sldId="394"/>
            <ac:spMk id="10" creationId="{C478436B-4B01-E44C-9310-D52D2C2537E3}"/>
          </ac:spMkLst>
        </pc:spChg>
        <pc:spChg chg="mod">
          <ac:chgData name="Autumn Dellaway" userId="S::autumn.dellaway@westminster-abbey.org::4f737ff2-dfd0-4b64-b404-2bd02c645f37" providerId="AD" clId="Web-{D2517A37-7612-86E8-2DF6-0F096362AD63}" dt="2024-10-15T14:27:09.030" v="1486" actId="20577"/>
          <ac:spMkLst>
            <pc:docMk/>
            <pc:sldMk cId="2442929998" sldId="394"/>
            <ac:spMk id="12" creationId="{74A5BF1B-AC89-545A-8446-99E1D699CE4F}"/>
          </ac:spMkLst>
        </pc:spChg>
      </pc:sldChg>
      <pc:sldChg chg="modSp ord">
        <pc:chgData name="Autumn Dellaway" userId="S::autumn.dellaway@westminster-abbey.org::4f737ff2-dfd0-4b64-b404-2bd02c645f37" providerId="AD" clId="Web-{D2517A37-7612-86E8-2DF6-0F096362AD63}" dt="2024-10-15T14:16:47.056" v="1451" actId="1076"/>
        <pc:sldMkLst>
          <pc:docMk/>
          <pc:sldMk cId="3515797782" sldId="395"/>
        </pc:sldMkLst>
        <pc:spChg chg="mod">
          <ac:chgData name="Autumn Dellaway" userId="S::autumn.dellaway@westminster-abbey.org::4f737ff2-dfd0-4b64-b404-2bd02c645f37" providerId="AD" clId="Web-{D2517A37-7612-86E8-2DF6-0F096362AD63}" dt="2024-10-15T14:16:47.056" v="1451" actId="1076"/>
          <ac:spMkLst>
            <pc:docMk/>
            <pc:sldMk cId="3515797782" sldId="395"/>
            <ac:spMk id="2" creationId="{F4D62514-7CFC-F79C-7153-48084958FB42}"/>
          </ac:spMkLst>
        </pc:spChg>
        <pc:spChg chg="mod">
          <ac:chgData name="Autumn Dellaway" userId="S::autumn.dellaway@westminster-abbey.org::4f737ff2-dfd0-4b64-b404-2bd02c645f37" providerId="AD" clId="Web-{D2517A37-7612-86E8-2DF6-0F096362AD63}" dt="2024-10-15T13:10:57.145" v="303" actId="1076"/>
          <ac:spMkLst>
            <pc:docMk/>
            <pc:sldMk cId="3515797782" sldId="395"/>
            <ac:spMk id="3" creationId="{74A5BF1B-AC89-545A-8446-99E1D699CE4F}"/>
          </ac:spMkLst>
        </pc:spChg>
      </pc:sldChg>
      <pc:sldChg chg="modSp">
        <pc:chgData name="Autumn Dellaway" userId="S::autumn.dellaway@westminster-abbey.org::4f737ff2-dfd0-4b64-b404-2bd02c645f37" providerId="AD" clId="Web-{D2517A37-7612-86E8-2DF6-0F096362AD63}" dt="2024-10-15T14:24:00.858" v="1482" actId="1076"/>
        <pc:sldMkLst>
          <pc:docMk/>
          <pc:sldMk cId="1836039410" sldId="397"/>
        </pc:sldMkLst>
        <pc:spChg chg="mod">
          <ac:chgData name="Autumn Dellaway" userId="S::autumn.dellaway@westminster-abbey.org::4f737ff2-dfd0-4b64-b404-2bd02c645f37" providerId="AD" clId="Web-{D2517A37-7612-86E8-2DF6-0F096362AD63}" dt="2024-10-15T12:58:55.881" v="266" actId="1076"/>
          <ac:spMkLst>
            <pc:docMk/>
            <pc:sldMk cId="1836039410" sldId="397"/>
            <ac:spMk id="4" creationId="{AF0C6CC2-4EE8-6910-1F81-70E8299A141E}"/>
          </ac:spMkLst>
        </pc:spChg>
        <pc:spChg chg="mod">
          <ac:chgData name="Autumn Dellaway" userId="S::autumn.dellaway@westminster-abbey.org::4f737ff2-dfd0-4b64-b404-2bd02c645f37" providerId="AD" clId="Web-{D2517A37-7612-86E8-2DF6-0F096362AD63}" dt="2024-10-15T12:44:20.229" v="20" actId="1076"/>
          <ac:spMkLst>
            <pc:docMk/>
            <pc:sldMk cId="1836039410" sldId="397"/>
            <ac:spMk id="5" creationId="{281AD5A1-11E0-6104-8460-AEA396981F84}"/>
          </ac:spMkLst>
        </pc:spChg>
        <pc:spChg chg="mod">
          <ac:chgData name="Autumn Dellaway" userId="S::autumn.dellaway@westminster-abbey.org::4f737ff2-dfd0-4b64-b404-2bd02c645f37" providerId="AD" clId="Web-{D2517A37-7612-86E8-2DF6-0F096362AD63}" dt="2024-10-15T14:24:00.858" v="1482" actId="1076"/>
          <ac:spMkLst>
            <pc:docMk/>
            <pc:sldMk cId="1836039410" sldId="397"/>
            <ac:spMk id="10" creationId="{C478436B-4B01-E44C-9310-D52D2C2537E3}"/>
          </ac:spMkLst>
        </pc:spChg>
        <pc:spChg chg="mod">
          <ac:chgData name="Autumn Dellaway" userId="S::autumn.dellaway@westminster-abbey.org::4f737ff2-dfd0-4b64-b404-2bd02c645f37" providerId="AD" clId="Web-{D2517A37-7612-86E8-2DF6-0F096362AD63}" dt="2024-10-15T13:00:30.139" v="292" actId="20577"/>
          <ac:spMkLst>
            <pc:docMk/>
            <pc:sldMk cId="1836039410" sldId="397"/>
            <ac:spMk id="12" creationId="{74A5BF1B-AC89-545A-8446-99E1D699CE4F}"/>
          </ac:spMkLst>
        </pc:spChg>
      </pc:sldChg>
      <pc:sldChg chg="modSp">
        <pc:chgData name="Autumn Dellaway" userId="S::autumn.dellaway@westminster-abbey.org::4f737ff2-dfd0-4b64-b404-2bd02c645f37" providerId="AD" clId="Web-{D2517A37-7612-86E8-2DF6-0F096362AD63}" dt="2024-10-15T13:08:57.884" v="302" actId="20577"/>
        <pc:sldMkLst>
          <pc:docMk/>
          <pc:sldMk cId="2215890094" sldId="399"/>
        </pc:sldMkLst>
        <pc:spChg chg="mod">
          <ac:chgData name="Autumn Dellaway" userId="S::autumn.dellaway@westminster-abbey.org::4f737ff2-dfd0-4b64-b404-2bd02c645f37" providerId="AD" clId="Web-{D2517A37-7612-86E8-2DF6-0F096362AD63}" dt="2024-10-15T13:08:57.884" v="302" actId="20577"/>
          <ac:spMkLst>
            <pc:docMk/>
            <pc:sldMk cId="2215890094" sldId="399"/>
            <ac:spMk id="12" creationId="{74A5BF1B-AC89-545A-8446-99E1D699CE4F}"/>
          </ac:spMkLst>
        </pc:spChg>
      </pc:sldChg>
      <pc:sldChg chg="modSp">
        <pc:chgData name="Autumn Dellaway" userId="S::autumn.dellaway@westminster-abbey.org::4f737ff2-dfd0-4b64-b404-2bd02c645f37" providerId="AD" clId="Web-{D2517A37-7612-86E8-2DF6-0F096362AD63}" dt="2024-10-15T13:15:05.400" v="330" actId="20577"/>
        <pc:sldMkLst>
          <pc:docMk/>
          <pc:sldMk cId="2292772683" sldId="401"/>
        </pc:sldMkLst>
        <pc:spChg chg="mod">
          <ac:chgData name="Autumn Dellaway" userId="S::autumn.dellaway@westminster-abbey.org::4f737ff2-dfd0-4b64-b404-2bd02c645f37" providerId="AD" clId="Web-{D2517A37-7612-86E8-2DF6-0F096362AD63}" dt="2024-10-15T13:15:05.400" v="330" actId="20577"/>
          <ac:spMkLst>
            <pc:docMk/>
            <pc:sldMk cId="2292772683" sldId="401"/>
            <ac:spMk id="8" creationId="{94B784E3-7787-407F-8234-E75C2A4CA545}"/>
          </ac:spMkLst>
        </pc:spChg>
      </pc:sldChg>
      <pc:sldChg chg="modSp">
        <pc:chgData name="Autumn Dellaway" userId="S::autumn.dellaway@westminster-abbey.org::4f737ff2-dfd0-4b64-b404-2bd02c645f37" providerId="AD" clId="Web-{D2517A37-7612-86E8-2DF6-0F096362AD63}" dt="2024-10-15T14:26:38.872" v="1485" actId="20577"/>
        <pc:sldMkLst>
          <pc:docMk/>
          <pc:sldMk cId="766910574" sldId="405"/>
        </pc:sldMkLst>
        <pc:spChg chg="mod">
          <ac:chgData name="Autumn Dellaway" userId="S::autumn.dellaway@westminster-abbey.org::4f737ff2-dfd0-4b64-b404-2bd02c645f37" providerId="AD" clId="Web-{D2517A37-7612-86E8-2DF6-0F096362AD63}" dt="2024-10-15T14:26:38.872" v="1485" actId="20577"/>
          <ac:spMkLst>
            <pc:docMk/>
            <pc:sldMk cId="766910574" sldId="405"/>
            <ac:spMk id="13" creationId="{73012E56-0BBD-4683-8DE1-48063399345D}"/>
          </ac:spMkLst>
        </pc:spChg>
        <pc:picChg chg="mod">
          <ac:chgData name="Autumn Dellaway" userId="S::autumn.dellaway@westminster-abbey.org::4f737ff2-dfd0-4b64-b404-2bd02c645f37" providerId="AD" clId="Web-{D2517A37-7612-86E8-2DF6-0F096362AD63}" dt="2024-10-15T14:05:33.671" v="1192" actId="1076"/>
          <ac:picMkLst>
            <pc:docMk/>
            <pc:sldMk cId="766910574" sldId="405"/>
            <ac:picMk id="7" creationId="{DA84A948-FBEB-80F8-5AB1-C39BDB128E71}"/>
          </ac:picMkLst>
        </pc:picChg>
      </pc:sldChg>
      <pc:sldChg chg="modSp">
        <pc:chgData name="Autumn Dellaway" userId="S::autumn.dellaway@westminster-abbey.org::4f737ff2-dfd0-4b64-b404-2bd02c645f37" providerId="AD" clId="Web-{D2517A37-7612-86E8-2DF6-0F096362AD63}" dt="2024-10-15T12:53:01.788" v="221" actId="1076"/>
        <pc:sldMkLst>
          <pc:docMk/>
          <pc:sldMk cId="2724504995" sldId="406"/>
        </pc:sldMkLst>
        <pc:spChg chg="mod">
          <ac:chgData name="Autumn Dellaway" userId="S::autumn.dellaway@westminster-abbey.org::4f737ff2-dfd0-4b64-b404-2bd02c645f37" providerId="AD" clId="Web-{D2517A37-7612-86E8-2DF6-0F096362AD63}" dt="2024-10-15T12:46:08.410" v="21" actId="1076"/>
          <ac:spMkLst>
            <pc:docMk/>
            <pc:sldMk cId="2724504995" sldId="406"/>
            <ac:spMk id="7" creationId="{0A78B5A7-1F6C-6CF4-03B3-B4629990B4B4}"/>
          </ac:spMkLst>
        </pc:spChg>
        <pc:picChg chg="mod">
          <ac:chgData name="Autumn Dellaway" userId="S::autumn.dellaway@westminster-abbey.org::4f737ff2-dfd0-4b64-b404-2bd02c645f37" providerId="AD" clId="Web-{D2517A37-7612-86E8-2DF6-0F096362AD63}" dt="2024-10-15T12:53:01.788" v="221" actId="1076"/>
          <ac:picMkLst>
            <pc:docMk/>
            <pc:sldMk cId="2724504995" sldId="406"/>
            <ac:picMk id="2" creationId="{C021EC57-6468-E090-6303-FE838FA79243}"/>
          </ac:picMkLst>
        </pc:picChg>
      </pc:sldChg>
      <pc:sldChg chg="modSp add replId">
        <pc:chgData name="Autumn Dellaway" userId="S::autumn.dellaway@westminster-abbey.org::4f737ff2-dfd0-4b64-b404-2bd02c645f37" providerId="AD" clId="Web-{D2517A37-7612-86E8-2DF6-0F096362AD63}" dt="2024-10-15T14:18:18.657" v="1481" actId="20577"/>
        <pc:sldMkLst>
          <pc:docMk/>
          <pc:sldMk cId="1828632011" sldId="409"/>
        </pc:sldMkLst>
        <pc:spChg chg="mod">
          <ac:chgData name="Autumn Dellaway" userId="S::autumn.dellaway@westminster-abbey.org::4f737ff2-dfd0-4b64-b404-2bd02c645f37" providerId="AD" clId="Web-{D2517A37-7612-86E8-2DF6-0F096362AD63}" dt="2024-10-15T14:18:18.657" v="1481" actId="20577"/>
          <ac:spMkLst>
            <pc:docMk/>
            <pc:sldMk cId="1828632011" sldId="409"/>
            <ac:spMk id="2" creationId="{F4D62514-7CFC-F79C-7153-48084958FB42}"/>
          </ac:spMkLst>
        </pc:spChg>
        <pc:spChg chg="mod">
          <ac:chgData name="Autumn Dellaway" userId="S::autumn.dellaway@westminster-abbey.org::4f737ff2-dfd0-4b64-b404-2bd02c645f37" providerId="AD" clId="Web-{D2517A37-7612-86E8-2DF6-0F096362AD63}" dt="2024-10-15T14:13:06.537" v="1310" actId="1076"/>
          <ac:spMkLst>
            <pc:docMk/>
            <pc:sldMk cId="1828632011" sldId="409"/>
            <ac:spMk id="3" creationId="{74A5BF1B-AC89-545A-8446-99E1D699CE4F}"/>
          </ac:spMkLst>
        </pc:spChg>
        <pc:spChg chg="mod">
          <ac:chgData name="Autumn Dellaway" userId="S::autumn.dellaway@westminster-abbey.org::4f737ff2-dfd0-4b64-b404-2bd02c645f37" providerId="AD" clId="Web-{D2517A37-7612-86E8-2DF6-0F096362AD63}" dt="2024-10-15T14:13:01.443" v="1309" actId="1076"/>
          <ac:spMkLst>
            <pc:docMk/>
            <pc:sldMk cId="1828632011" sldId="409"/>
            <ac:spMk id="10" creationId="{C478436B-4B01-E44C-9310-D52D2C2537E3}"/>
          </ac:spMkLst>
        </pc:spChg>
        <pc:spChg chg="mod">
          <ac:chgData name="Autumn Dellaway" userId="S::autumn.dellaway@westminster-abbey.org::4f737ff2-dfd0-4b64-b404-2bd02c645f37" providerId="AD" clId="Web-{D2517A37-7612-86E8-2DF6-0F096362AD63}" dt="2024-10-15T13:54:17.176" v="958" actId="1076"/>
          <ac:spMkLst>
            <pc:docMk/>
            <pc:sldMk cId="1828632011" sldId="409"/>
            <ac:spMk id="12" creationId="{74A5BF1B-AC89-545A-8446-99E1D699CE4F}"/>
          </ac:spMkLst>
        </pc:spChg>
      </pc:sldChg>
    </pc:docChg>
  </pc:docChgLst>
  <pc:docChgLst>
    <pc:chgData name="Autumn Dellaway" userId="S::autumn.dellaway@westminster-abbey.org::4f737ff2-dfd0-4b64-b404-2bd02c645f37" providerId="AD" clId="Web-{203DDCA7-D361-72F9-4BEC-E645866DD32F}"/>
    <pc:docChg chg="modSld">
      <pc:chgData name="Autumn Dellaway" userId="S::autumn.dellaway@westminster-abbey.org::4f737ff2-dfd0-4b64-b404-2bd02c645f37" providerId="AD" clId="Web-{203DDCA7-D361-72F9-4BEC-E645866DD32F}" dt="2024-11-27T08:29:26.066" v="3"/>
      <pc:docMkLst>
        <pc:docMk/>
      </pc:docMkLst>
      <pc:sldChg chg="modNotes">
        <pc:chgData name="Autumn Dellaway" userId="S::autumn.dellaway@westminster-abbey.org::4f737ff2-dfd0-4b64-b404-2bd02c645f37" providerId="AD" clId="Web-{203DDCA7-D361-72F9-4BEC-E645866DD32F}" dt="2024-11-27T08:29:26.066" v="3"/>
        <pc:sldMkLst>
          <pc:docMk/>
          <pc:sldMk cId="2292772683" sldId="401"/>
        </pc:sldMkLst>
      </pc:sldChg>
      <pc:sldChg chg="modNotes">
        <pc:chgData name="Autumn Dellaway" userId="S::autumn.dellaway@westminster-abbey.org::4f737ff2-dfd0-4b64-b404-2bd02c645f37" providerId="AD" clId="Web-{203DDCA7-D361-72F9-4BEC-E645866DD32F}" dt="2024-11-27T08:29:20.769" v="1"/>
        <pc:sldMkLst>
          <pc:docMk/>
          <pc:sldMk cId="717634128" sldId="40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04/03/2025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ea typeface="Calibri"/>
              <a:cs typeface="Calibri"/>
            </a:endParaRP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24070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2408019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11</a:t>
            </a:fld>
            <a:endParaRPr lang="en-US"/>
          </a:p>
        </p:txBody>
      </p:sp>
    </p:spTree>
    <p:extLst>
      <p:ext uri="{BB962C8B-B14F-4D97-AF65-F5344CB8AC3E}">
        <p14:creationId xmlns:p14="http://schemas.microsoft.com/office/powerpoint/2010/main" val="26064840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2702480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1278003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1517389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15</a:t>
            </a:fld>
            <a:endParaRPr lang="en-US"/>
          </a:p>
        </p:txBody>
      </p:sp>
    </p:spTree>
    <p:extLst>
      <p:ext uri="{BB962C8B-B14F-4D97-AF65-F5344CB8AC3E}">
        <p14:creationId xmlns:p14="http://schemas.microsoft.com/office/powerpoint/2010/main" val="2899381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17</a:t>
            </a:fld>
            <a:endParaRPr lang="en-US"/>
          </a:p>
        </p:txBody>
      </p:sp>
    </p:spTree>
    <p:extLst>
      <p:ext uri="{BB962C8B-B14F-4D97-AF65-F5344CB8AC3E}">
        <p14:creationId xmlns:p14="http://schemas.microsoft.com/office/powerpoint/2010/main" val="2393343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2474853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3770310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3933227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3470267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2344435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3786463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8415929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15.xml"/><Relationship Id="rId1" Type="http://schemas.openxmlformats.org/officeDocument/2006/relationships/video" Target="https://www.youtube.com/embed/wB5894ALjdQ?feature=oembed"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
        <p:nvSpPr>
          <p:cNvPr id="9" name="TextBox 8"/>
          <p:cNvSpPr txBox="1"/>
          <p:nvPr/>
        </p:nvSpPr>
        <p:spPr>
          <a:xfrm>
            <a:off x="363783" y="1035719"/>
            <a:ext cx="5358644" cy="523220"/>
          </a:xfrm>
          <a:prstGeom prst="rect">
            <a:avLst/>
          </a:prstGeom>
          <a:solidFill>
            <a:schemeClr val="tx2"/>
          </a:solidFill>
        </p:spPr>
        <p:txBody>
          <a:bodyPr wrap="square" lIns="91440" tIns="45720" rIns="91440" bIns="45720" rtlCol="0" anchor="t">
            <a:spAutoFit/>
          </a:bodyPr>
          <a:lstStyle/>
          <a:p>
            <a:r>
              <a:rPr lang="en-US" sz="2800" b="1">
                <a:solidFill>
                  <a:schemeClr val="bg1"/>
                </a:solidFill>
                <a:latin typeface="Palatino"/>
              </a:rPr>
              <a:t>Victims of violence and conflict</a:t>
            </a:r>
          </a:p>
        </p:txBody>
      </p:sp>
    </p:spTree>
    <p:extLst>
      <p:ext uri="{BB962C8B-B14F-4D97-AF65-F5344CB8AC3E}">
        <p14:creationId xmlns:p14="http://schemas.microsoft.com/office/powerpoint/2010/main" val="1259549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502953" y="1371623"/>
            <a:ext cx="8139248" cy="3758228"/>
          </a:xfrm>
        </p:spPr>
        <p:txBody>
          <a:bodyPr vert="horz" lIns="0" tIns="0" rIns="0" bIns="0" rtlCol="0" anchor="t">
            <a:normAutofit/>
          </a:bodyPr>
          <a:lstStyle/>
          <a:p>
            <a:pPr algn="ctr"/>
            <a:endParaRPr lang="en-US" sz="1800">
              <a:cs typeface="Arial"/>
            </a:endParaRPr>
          </a:p>
          <a:p>
            <a:pPr algn="ctr"/>
            <a:r>
              <a:rPr lang="en-US" sz="1800">
                <a:solidFill>
                  <a:srgbClr val="292C63"/>
                </a:solidFill>
                <a:latin typeface="Arial"/>
                <a:cs typeface="Arial"/>
              </a:rPr>
              <a:t>When his brothers saw that their father loved him more than any of them, they hated him and could not speak a kind word to him.</a:t>
            </a:r>
            <a:br>
              <a:rPr lang="en-US" sz="1800">
                <a:solidFill>
                  <a:srgbClr val="292C63"/>
                </a:solidFill>
                <a:latin typeface="Arial"/>
                <a:cs typeface="Arial"/>
              </a:rPr>
            </a:br>
            <a:endParaRPr lang="en-US" sz="1800">
              <a:latin typeface="Arial"/>
              <a:cs typeface="Arial"/>
            </a:endParaRPr>
          </a:p>
          <a:p>
            <a:pPr algn="ctr"/>
            <a:r>
              <a:rPr lang="en-US" sz="1800">
                <a:latin typeface="Arial"/>
                <a:cs typeface="Arial"/>
              </a:rPr>
              <a:t>...the Midianites sold Joseph in Egypt to Potiphar, one of Pharaoh’s officials, the captain of the guard.</a:t>
            </a:r>
            <a:endParaRPr lang="en-US">
              <a:latin typeface="Arial"/>
              <a:cs typeface="Arial"/>
            </a:endParaRPr>
          </a:p>
          <a:p>
            <a:endParaRPr lang="en-US">
              <a:cs typeface="Arial"/>
            </a:endParaRPr>
          </a:p>
          <a:p>
            <a:endParaRPr lang="en-US">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06146" y="1461397"/>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solidFill>
                  <a:srgbClr val="292C63"/>
                </a:solidFill>
                <a:latin typeface="Palatino"/>
              </a:rPr>
              <a:t>Joseph Sold by his Brothers (Genesis 37:12-36)</a:t>
            </a:r>
            <a:endParaRPr lang="en-US"/>
          </a:p>
          <a:p>
            <a:endParaRPr lang="en-US"/>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44519" y="148602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sp>
        <p:nvSpPr>
          <p:cNvPr id="2" name="TextBox 3">
            <a:extLst>
              <a:ext uri="{FF2B5EF4-FFF2-40B4-BE49-F238E27FC236}">
                <a16:creationId xmlns:a16="http://schemas.microsoft.com/office/drawing/2014/main" id="{F4D62514-7CFC-F79C-7153-48084958FB42}"/>
              </a:ext>
            </a:extLst>
          </p:cNvPr>
          <p:cNvSpPr txBox="1"/>
          <p:nvPr/>
        </p:nvSpPr>
        <p:spPr>
          <a:xfrm>
            <a:off x="304073" y="3480733"/>
            <a:ext cx="8530303" cy="3139321"/>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latin typeface="Arial"/>
                <a:cs typeface="Arial"/>
              </a:rPr>
              <a:t>Joseph is the </a:t>
            </a:r>
            <a:r>
              <a:rPr lang="en-US" err="1">
                <a:solidFill>
                  <a:schemeClr val="bg1"/>
                </a:solidFill>
                <a:latin typeface="Arial"/>
                <a:cs typeface="Arial"/>
              </a:rPr>
              <a:t>favourite</a:t>
            </a:r>
            <a:r>
              <a:rPr lang="en-US">
                <a:solidFill>
                  <a:schemeClr val="bg1"/>
                </a:solidFill>
                <a:latin typeface="Arial"/>
                <a:cs typeface="Arial"/>
              </a:rPr>
              <a:t> of 12 sons, but is hated by his envious brothers. When their father, Jacob, gives Joseph a 'coat of many </a:t>
            </a:r>
            <a:r>
              <a:rPr lang="en-US" err="1">
                <a:solidFill>
                  <a:schemeClr val="bg1"/>
                </a:solidFill>
                <a:latin typeface="Arial"/>
                <a:cs typeface="Arial"/>
              </a:rPr>
              <a:t>colours</a:t>
            </a:r>
            <a:r>
              <a:rPr lang="en-US">
                <a:solidFill>
                  <a:schemeClr val="bg1"/>
                </a:solidFill>
                <a:latin typeface="Arial"/>
                <a:cs typeface="Arial"/>
              </a:rPr>
              <a:t>' as a gift, they become angry and jealous. They capture him and sell him to a party of Ishmaelites, or Midianites, who take him to Egypt. In Egypt, Joseph gains the </a:t>
            </a:r>
            <a:r>
              <a:rPr lang="en-US" err="1">
                <a:solidFill>
                  <a:schemeClr val="bg1"/>
                </a:solidFill>
                <a:latin typeface="Arial"/>
                <a:cs typeface="Arial"/>
              </a:rPr>
              <a:t>favour</a:t>
            </a:r>
            <a:r>
              <a:rPr lang="en-US">
                <a:solidFill>
                  <a:schemeClr val="bg1"/>
                </a:solidFill>
                <a:latin typeface="Arial"/>
                <a:cs typeface="Arial"/>
              </a:rPr>
              <a:t> of the pharaoh and uses his power positively to help protect his family from famine.</a:t>
            </a:r>
          </a:p>
          <a:p>
            <a:endParaRPr lang="en-US">
              <a:solidFill>
                <a:schemeClr val="bg1"/>
              </a:solidFill>
              <a:cs typeface="Arial"/>
            </a:endParaRPr>
          </a:p>
          <a:p>
            <a:r>
              <a:rPr lang="en-US">
                <a:solidFill>
                  <a:schemeClr val="bg1"/>
                </a:solidFill>
                <a:cs typeface="Arial"/>
              </a:rPr>
              <a:t>Joseph is betrayed by his brothers and becomes a victim when they sell him. Despite this, he maintains his faith in God, and his story ends positively. It teaches Christians that while suffering and injustice can happen, Christian victims who maintain their faith in God and have good intentions will have good things happen to them. </a:t>
            </a:r>
          </a:p>
        </p:txBody>
      </p:sp>
    </p:spTree>
    <p:extLst>
      <p:ext uri="{BB962C8B-B14F-4D97-AF65-F5344CB8AC3E}">
        <p14:creationId xmlns:p14="http://schemas.microsoft.com/office/powerpoint/2010/main" val="1828632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pic>
        <p:nvPicPr>
          <p:cNvPr id="2" name="Picture 1" descr="A black sign with red flowers&#10;&#10;Description automatically generated">
            <a:extLst>
              <a:ext uri="{FF2B5EF4-FFF2-40B4-BE49-F238E27FC236}">
                <a16:creationId xmlns:a16="http://schemas.microsoft.com/office/drawing/2014/main" id="{7510BB15-4A27-FBB7-8D68-C310C31466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15128" y="998375"/>
            <a:ext cx="5313744" cy="5514392"/>
          </a:xfrm>
          <a:prstGeom prst="rect">
            <a:avLst/>
          </a:prstGeom>
        </p:spPr>
      </p:pic>
    </p:spTree>
    <p:extLst>
      <p:ext uri="{BB962C8B-B14F-4D97-AF65-F5344CB8AC3E}">
        <p14:creationId xmlns:p14="http://schemas.microsoft.com/office/powerpoint/2010/main" val="717634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53422" y="1462951"/>
            <a:ext cx="8549795"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The Grave of the Unknown Warrior</a:t>
            </a:r>
          </a:p>
          <a:p>
            <a:endParaRPr lang="en-US"/>
          </a:p>
        </p:txBody>
      </p:sp>
      <p:pic>
        <p:nvPicPr>
          <p:cNvPr id="2" name="Picture 1" descr="A black sign with red flowers&#10;&#10;Description automatically generated">
            <a:extLst>
              <a:ext uri="{FF2B5EF4-FFF2-40B4-BE49-F238E27FC236}">
                <a16:creationId xmlns:a16="http://schemas.microsoft.com/office/drawing/2014/main" id="{C021EC57-6468-E090-6303-FE838FA7924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67617" y="1969247"/>
            <a:ext cx="3922190" cy="4274173"/>
          </a:xfrm>
          <a:prstGeom prst="rect">
            <a:avLst/>
          </a:prstGeom>
        </p:spPr>
      </p:pic>
      <p:sp>
        <p:nvSpPr>
          <p:cNvPr id="7" name="TextBox 6">
            <a:extLst>
              <a:ext uri="{FF2B5EF4-FFF2-40B4-BE49-F238E27FC236}">
                <a16:creationId xmlns:a16="http://schemas.microsoft.com/office/drawing/2014/main" id="{0A78B5A7-1F6C-6CF4-03B3-B4629990B4B4}"/>
              </a:ext>
            </a:extLst>
          </p:cNvPr>
          <p:cNvSpPr txBox="1"/>
          <p:nvPr/>
        </p:nvSpPr>
        <p:spPr>
          <a:xfrm>
            <a:off x="350421" y="1717385"/>
            <a:ext cx="4411201" cy="4611519"/>
          </a:xfrm>
          <a:prstGeom prst="rect">
            <a:avLst/>
          </a:prstGeom>
          <a:noFill/>
        </p:spPr>
        <p:txBody>
          <a:bodyPr wrap="square" lIns="91440" tIns="45720" rIns="91440" bIns="45720" anchor="t">
            <a:spAutoFit/>
          </a:bodyPr>
          <a:lstStyle/>
          <a:p>
            <a:pPr algn="l" rtl="0" fontAlgn="base">
              <a:lnSpc>
                <a:spcPct val="150000"/>
              </a:lnSpc>
            </a:pPr>
            <a:r>
              <a:rPr lang="en-GB" sz="1800" b="0" i="0" u="none" strike="noStrike">
                <a:solidFill>
                  <a:srgbClr val="292C63"/>
                </a:solidFill>
                <a:effectLst/>
              </a:rPr>
              <a:t>Look closely at this memorial:</a:t>
            </a:r>
            <a:r>
              <a:rPr lang="en-US" sz="1800" b="0" i="0">
                <a:solidFill>
                  <a:srgbClr val="292C63"/>
                </a:solidFill>
                <a:effectLst/>
              </a:rPr>
              <a:t>​</a:t>
            </a:r>
          </a:p>
          <a:p>
            <a:pPr algn="l" rtl="0" fontAlgn="base">
              <a:lnSpc>
                <a:spcPct val="150000"/>
              </a:lnSpc>
              <a:buFont typeface="Arial" panose="020B0604020202020204" pitchFamily="34" charset="0"/>
              <a:buChar char="•"/>
            </a:pPr>
            <a:r>
              <a:rPr lang="en-GB" sz="1800" b="0" i="0" u="none" strike="noStrike">
                <a:solidFill>
                  <a:srgbClr val="292C63"/>
                </a:solidFill>
                <a:effectLst/>
              </a:rPr>
              <a:t> What are your first impressions? </a:t>
            </a:r>
            <a:r>
              <a:rPr lang="en-US" sz="1800" b="0" i="0">
                <a:solidFill>
                  <a:srgbClr val="292C63"/>
                </a:solidFill>
                <a:effectLst/>
              </a:rPr>
              <a:t>​</a:t>
            </a:r>
            <a:endParaRPr lang="en-US" b="0" i="0">
              <a:solidFill>
                <a:srgbClr val="292C63"/>
              </a:solidFill>
              <a:effectLst/>
              <a:cs typeface="Arial"/>
            </a:endParaRPr>
          </a:p>
          <a:p>
            <a:pPr fontAlgn="base">
              <a:lnSpc>
                <a:spcPct val="150000"/>
              </a:lnSpc>
              <a:buFont typeface="Arial" panose="020B0604020202020204" pitchFamily="34" charset="0"/>
              <a:buChar char="•"/>
            </a:pPr>
            <a:r>
              <a:rPr lang="en-GB">
                <a:solidFill>
                  <a:srgbClr val="292C63"/>
                </a:solidFill>
              </a:rPr>
              <a:t> What can you see? (e.g. wording or imagery)</a:t>
            </a:r>
            <a:r>
              <a:rPr lang="en-US">
                <a:solidFill>
                  <a:srgbClr val="292C63"/>
                </a:solidFill>
              </a:rPr>
              <a:t> </a:t>
            </a:r>
            <a:endParaRPr lang="en-GB">
              <a:solidFill>
                <a:srgbClr val="292C63"/>
              </a:solidFill>
              <a:cs typeface="Arial"/>
            </a:endParaRPr>
          </a:p>
          <a:p>
            <a:pPr>
              <a:lnSpc>
                <a:spcPct val="150000"/>
              </a:lnSpc>
              <a:buFont typeface="Arial" panose="020B0604020202020204" pitchFamily="34" charset="0"/>
              <a:buChar char="•"/>
            </a:pPr>
            <a:r>
              <a:rPr lang="en-GB">
                <a:solidFill>
                  <a:srgbClr val="292C63"/>
                </a:solidFill>
              </a:rPr>
              <a:t> </a:t>
            </a:r>
            <a:r>
              <a:rPr lang="en-GB" sz="1800" b="0" i="0" u="none" strike="noStrike">
                <a:solidFill>
                  <a:srgbClr val="292C63"/>
                </a:solidFill>
                <a:effectLst/>
              </a:rPr>
              <a:t>How </a:t>
            </a:r>
            <a:r>
              <a:rPr lang="en-GB">
                <a:solidFill>
                  <a:srgbClr val="292C63"/>
                </a:solidFill>
              </a:rPr>
              <a:t>does it </a:t>
            </a:r>
            <a:r>
              <a:rPr lang="en-GB" sz="1800" b="0" i="0" u="none" strike="noStrike">
                <a:solidFill>
                  <a:srgbClr val="292C63"/>
                </a:solidFill>
                <a:effectLst/>
              </a:rPr>
              <a:t>make you feel?</a:t>
            </a:r>
            <a:r>
              <a:rPr lang="en-US" sz="1800" b="0" i="0">
                <a:solidFill>
                  <a:srgbClr val="292C63"/>
                </a:solidFill>
                <a:effectLst/>
              </a:rPr>
              <a:t>​</a:t>
            </a:r>
            <a:endParaRPr lang="en-US">
              <a:cs typeface="Arial"/>
            </a:endParaRPr>
          </a:p>
          <a:p>
            <a:pPr algn="l" rtl="0" fontAlgn="base">
              <a:lnSpc>
                <a:spcPct val="150000"/>
              </a:lnSpc>
              <a:buFont typeface="Arial" panose="020B0604020202020204" pitchFamily="34" charset="0"/>
              <a:buChar char="•"/>
            </a:pPr>
            <a:r>
              <a:rPr lang="en-GB" sz="1800" b="0" i="0" u="none" strike="noStrike">
                <a:solidFill>
                  <a:srgbClr val="292C63"/>
                </a:solidFill>
                <a:effectLst/>
              </a:rPr>
              <a:t> Why do you think this memorial has </a:t>
            </a:r>
            <a:r>
              <a:rPr lang="en-GB">
                <a:solidFill>
                  <a:srgbClr val="292C63"/>
                </a:solidFill>
              </a:rPr>
              <a:t>been chosen for a </a:t>
            </a:r>
            <a:r>
              <a:rPr lang="en-GB" sz="1800" b="0" i="0" u="none" strike="noStrike">
                <a:solidFill>
                  <a:srgbClr val="292C63"/>
                </a:solidFill>
                <a:effectLst/>
              </a:rPr>
              <a:t>Christian church?</a:t>
            </a:r>
            <a:endParaRPr lang="en-GB" sz="1800" b="0" i="0" u="none" strike="noStrike">
              <a:solidFill>
                <a:srgbClr val="292C63"/>
              </a:solidFill>
              <a:effectLst/>
              <a:cs typeface="Arial"/>
            </a:endParaRPr>
          </a:p>
          <a:p>
            <a:pPr>
              <a:lnSpc>
                <a:spcPct val="150000"/>
              </a:lnSpc>
              <a:buFont typeface="Arial" panose="020B0604020202020204" pitchFamily="34" charset="0"/>
              <a:buChar char="•"/>
            </a:pPr>
            <a:r>
              <a:rPr lang="en-GB">
                <a:solidFill>
                  <a:srgbClr val="292C63"/>
                </a:solidFill>
                <a:cs typeface="Arial"/>
              </a:rPr>
              <a:t> Look back to The Civilian War Dead Roll of Honour. How are the two methods of memorialisation different from each other? Which do you find more effective?</a:t>
            </a:r>
          </a:p>
        </p:txBody>
      </p:sp>
    </p:spTree>
    <p:extLst>
      <p:ext uri="{BB962C8B-B14F-4D97-AF65-F5344CB8AC3E}">
        <p14:creationId xmlns:p14="http://schemas.microsoft.com/office/powerpoint/2010/main" val="2724504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39892" y="841533"/>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Christian teachings</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84329" y="1491310"/>
            <a:ext cx="8371311" cy="4989359"/>
          </a:xfrm>
          <a:prstGeom prst="rect">
            <a:avLst/>
          </a:prstGeom>
        </p:spPr>
        <p:txBody>
          <a:bodyPr vert="horz" lIns="0" tIns="0" rIns="0" bIns="0" rtlCol="0" anchor="t">
            <a:normAutofit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cs typeface="Arial"/>
              </a:rPr>
              <a:t>Treating others the way you'd like to be treated is referred to as 'The Golden Rule'. The idea that you should 'Love your neighbour as yourself' (Leviticus 19:18) teaches Christians to treat others fairly, and seek to help those who might be suffering, such as victims of war.</a:t>
            </a:r>
          </a:p>
          <a:p>
            <a:endParaRPr lang="en-GB">
              <a:cs typeface="Arial"/>
            </a:endParaRPr>
          </a:p>
          <a:p>
            <a:r>
              <a:rPr lang="en-GB" dirty="0">
                <a:cs typeface="Arial"/>
              </a:rPr>
              <a:t>This is why, in Psalm 82:2-4, God expects people in positions of power to 'help defend the weak', treating them with the same respect that all humans deserve.</a:t>
            </a:r>
          </a:p>
          <a:p>
            <a:endParaRPr lang="en-GB">
              <a:cs typeface="Arial"/>
            </a:endParaRPr>
          </a:p>
          <a:p>
            <a:r>
              <a:rPr lang="en-GB" dirty="0">
                <a:cs typeface="Arial"/>
              </a:rPr>
              <a:t>The Bible also teaches Christians that 'God created mankind in his own image' (Genesis 1:27), meaning that all human life is sacred, and should be protected. </a:t>
            </a:r>
          </a:p>
          <a:p>
            <a:endParaRPr lang="en-GB">
              <a:cs typeface="Arial"/>
            </a:endParaRPr>
          </a:p>
          <a:p>
            <a:r>
              <a:rPr lang="en-GB" dirty="0">
                <a:cs typeface="Arial"/>
              </a:rPr>
              <a:t>According to the Ten Commandments, murder is forbidden (Exodus 20:13). However, Christians believe that God has given all humans free will, so they are able to make their own moral choices informed by their conscience. Christians can choose whether to behave well or badly. </a:t>
            </a:r>
            <a:br>
              <a:rPr lang="en-GB" dirty="0">
                <a:cs typeface="Arial"/>
              </a:rPr>
            </a:br>
            <a:endParaRPr lang="en-GB">
              <a:cs typeface="Arial"/>
            </a:endParaRPr>
          </a:p>
          <a:p>
            <a:r>
              <a:rPr lang="en-GB" dirty="0">
                <a:cs typeface="Arial"/>
              </a:rPr>
              <a:t>In Genesis 37:12-36 we see Joseph, a victim of his brothers' cruelty, make good moral choices even in the face of hardship and suffering. Jesus teaches his followers that people who follow his teachings will be rewarded with eternal life in God’s kingdom, encouraging Christians to follow his example.</a:t>
            </a:r>
          </a:p>
          <a:p>
            <a:endParaRPr lang="en-GB">
              <a:cs typeface="Arial"/>
            </a:endParaRPr>
          </a:p>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p:txBody>
      </p:sp>
    </p:spTree>
    <p:extLst>
      <p:ext uri="{BB962C8B-B14F-4D97-AF65-F5344CB8AC3E}">
        <p14:creationId xmlns:p14="http://schemas.microsoft.com/office/powerpoint/2010/main" val="2215890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073469" y="2039766"/>
            <a:ext cx="8139248" cy="3758228"/>
          </a:xfrm>
        </p:spPr>
        <p:txBody>
          <a:bodyPr vert="horz" lIns="0" tIns="0" rIns="0" bIns="0" rtlCol="0" anchor="t">
            <a:normAutofit/>
          </a:bodyPr>
          <a:lstStyle/>
          <a:p>
            <a:endParaRPr lang="en-GB">
              <a:cs typeface="Arial"/>
            </a:endParaRPr>
          </a:p>
          <a:p>
            <a:endParaRPr lang="en-GB">
              <a:cs typeface="Arial"/>
            </a:endParaRPr>
          </a:p>
          <a:p>
            <a:endParaRPr lang="en-GB">
              <a:cs typeface="Arial"/>
            </a:endParaRPr>
          </a:p>
          <a:p>
            <a:endParaRPr lang="en-GB">
              <a:cs typeface="Arial"/>
            </a:endParaRPr>
          </a:p>
          <a:p>
            <a:endParaRPr lang="en-GB"/>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283471" y="865691"/>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Praying for victims</a:t>
            </a:r>
          </a:p>
        </p:txBody>
      </p:sp>
      <p:sp>
        <p:nvSpPr>
          <p:cNvPr id="4" name="Content Placeholder 2">
            <a:extLst>
              <a:ext uri="{FF2B5EF4-FFF2-40B4-BE49-F238E27FC236}">
                <a16:creationId xmlns:a16="http://schemas.microsoft.com/office/drawing/2014/main" id="{4A696758-5867-4F3F-D72F-7E4AD9120B30}"/>
              </a:ext>
            </a:extLst>
          </p:cNvPr>
          <p:cNvSpPr>
            <a:spLocks noGrp="1"/>
          </p:cNvSpPr>
          <p:nvPr/>
        </p:nvSpPr>
        <p:spPr>
          <a:xfrm>
            <a:off x="1292820" y="2615182"/>
            <a:ext cx="7258791" cy="376253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p:txBody>
      </p:sp>
      <p:sp>
        <p:nvSpPr>
          <p:cNvPr id="7" name="Content Placeholder 2">
            <a:extLst>
              <a:ext uri="{FF2B5EF4-FFF2-40B4-BE49-F238E27FC236}">
                <a16:creationId xmlns:a16="http://schemas.microsoft.com/office/drawing/2014/main" id="{06E14974-A07B-1241-400A-960FA100A45F}"/>
              </a:ext>
            </a:extLst>
          </p:cNvPr>
          <p:cNvSpPr>
            <a:spLocks noGrp="1"/>
          </p:cNvSpPr>
          <p:nvPr/>
        </p:nvSpPr>
        <p:spPr>
          <a:xfrm>
            <a:off x="286980" y="2619316"/>
            <a:ext cx="6020312" cy="4373881"/>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80000"/>
              </a:lnSpc>
            </a:pPr>
            <a:endParaRPr lang="en-GB" sz="1600">
              <a:cs typeface="Arial"/>
            </a:endParaRPr>
          </a:p>
          <a:p>
            <a:pPr>
              <a:lnSpc>
                <a:spcPct val="80000"/>
              </a:lnSpc>
            </a:pPr>
            <a:r>
              <a:rPr lang="en-GB" sz="1600" dirty="0">
                <a:cs typeface="Arial"/>
              </a:rPr>
              <a:t>Prayers for victims of violence and conflict are often read aloud in churches like Westminster Abbey during services. </a:t>
            </a:r>
          </a:p>
          <a:p>
            <a:pPr>
              <a:lnSpc>
                <a:spcPct val="80000"/>
              </a:lnSpc>
            </a:pPr>
            <a:br>
              <a:rPr lang="en-GB" sz="1600" dirty="0">
                <a:cs typeface="Arial"/>
              </a:rPr>
            </a:br>
            <a:r>
              <a:rPr lang="en-GB" sz="1600" b="1" dirty="0">
                <a:solidFill>
                  <a:srgbClr val="292C63"/>
                </a:solidFill>
                <a:ea typeface="+mn-lt"/>
                <a:cs typeface="+mn-lt"/>
              </a:rPr>
              <a:t> "We have been praying for the safety and well-being of the people of Ukraine since the invasion began. We will continue to pray for them, for all those whose lives are in danger, for hope in dark times, and for a peace that will end division and violence. On Saturday our prayer will appear as light in the darkness." </a:t>
            </a:r>
            <a:endParaRPr lang="en-GB" sz="1600" b="1" dirty="0">
              <a:cs typeface="Arial"/>
            </a:endParaRPr>
          </a:p>
          <a:p>
            <a:pPr>
              <a:lnSpc>
                <a:spcPct val="80000"/>
              </a:lnSpc>
            </a:pPr>
            <a:r>
              <a:rPr lang="en-US" sz="1600" dirty="0">
                <a:cs typeface="Arial"/>
              </a:rPr>
              <a:t>– </a:t>
            </a:r>
            <a:r>
              <a:rPr lang="en-US" sz="1600" i="1" dirty="0">
                <a:cs typeface="Arial"/>
              </a:rPr>
              <a:t>Said by the Dean, The Very Reverend Dr David Hoyle, the most senior priest at Westminster Abbey during a service in April 2022</a:t>
            </a:r>
            <a:endParaRPr lang="en-GB" sz="1600" dirty="0">
              <a:cs typeface="Arial"/>
            </a:endParaRPr>
          </a:p>
          <a:p>
            <a:endParaRPr lang="en-GB" sz="1600">
              <a:cs typeface="Arial"/>
            </a:endParaRPr>
          </a:p>
          <a:p>
            <a:r>
              <a:rPr lang="en-GB" sz="1600" dirty="0">
                <a:cs typeface="Arial"/>
              </a:rPr>
              <a:t>Prayers for victims of violence and conflict are often said at certain times of year, such as the season of Remembrance in November, when many prayers are said at the Grave of the Unknown Warrior.</a:t>
            </a:r>
            <a:endParaRPr lang="en-GB" dirty="0">
              <a:cs typeface="Arial"/>
            </a:endParaRPr>
          </a:p>
          <a:p>
            <a:endParaRPr lang="en-GB" sz="1600" dirty="0">
              <a:cs typeface="Arial"/>
            </a:endParaRPr>
          </a:p>
          <a:p>
            <a:r>
              <a:rPr lang="en-GB" sz="1600" dirty="0">
                <a:cs typeface="Arial"/>
              </a:rPr>
              <a:t>The Abbey frequently offers financial support to charities involved in rebuilding after conflict.  </a:t>
            </a:r>
            <a:br>
              <a:rPr lang="en-GB" dirty="0">
                <a:cs typeface="Arial"/>
              </a:rPr>
            </a:br>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p:txBody>
      </p:sp>
      <p:sp>
        <p:nvSpPr>
          <p:cNvPr id="5" name="TextBox 4">
            <a:extLst>
              <a:ext uri="{FF2B5EF4-FFF2-40B4-BE49-F238E27FC236}">
                <a16:creationId xmlns:a16="http://schemas.microsoft.com/office/drawing/2014/main" id="{956B0220-ACC4-47D0-1749-839A94903801}"/>
              </a:ext>
            </a:extLst>
          </p:cNvPr>
          <p:cNvSpPr txBox="1"/>
          <p:nvPr/>
        </p:nvSpPr>
        <p:spPr>
          <a:xfrm>
            <a:off x="261652" y="1404650"/>
            <a:ext cx="8565614"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cs typeface="Arial"/>
              </a:rPr>
              <a:t>One of the things Christians are encouraged to do in times of hardship and suffering is to pray to God. This includes praying for 'those you persecute you' (Matthew 5:44) because according to God, all life is sacred and should be protected. Christians might pray for persecutors to make good choices, to be kind, or to lead people with strength and wisdom.</a:t>
            </a:r>
            <a:endParaRPr lang="en-US" sz="1600" dirty="0"/>
          </a:p>
        </p:txBody>
      </p:sp>
      <p:pic>
        <p:nvPicPr>
          <p:cNvPr id="8" name="Picture 7" descr="A person in a robe&#10;&#10;Description automatically generated">
            <a:extLst>
              <a:ext uri="{FF2B5EF4-FFF2-40B4-BE49-F238E27FC236}">
                <a16:creationId xmlns:a16="http://schemas.microsoft.com/office/drawing/2014/main" id="{E1ADE8D5-1429-62A9-6F04-35F07C02869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313259" y="3200099"/>
            <a:ext cx="2529076" cy="2591885"/>
          </a:xfrm>
          <a:prstGeom prst="rect">
            <a:avLst/>
          </a:prstGeom>
        </p:spPr>
      </p:pic>
    </p:spTree>
    <p:extLst>
      <p:ext uri="{BB962C8B-B14F-4D97-AF65-F5344CB8AC3E}">
        <p14:creationId xmlns:p14="http://schemas.microsoft.com/office/powerpoint/2010/main" val="366971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55132" y="92302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Christian Efforts to Help Victims</a:t>
            </a:r>
          </a:p>
        </p:txBody>
      </p:sp>
      <p:sp>
        <p:nvSpPr>
          <p:cNvPr id="4" name="Content Placeholder 2">
            <a:extLst>
              <a:ext uri="{FF2B5EF4-FFF2-40B4-BE49-F238E27FC236}">
                <a16:creationId xmlns:a16="http://schemas.microsoft.com/office/drawing/2014/main" id="{4A696758-5867-4F3F-D72F-7E4AD9120B30}"/>
              </a:ext>
            </a:extLst>
          </p:cNvPr>
          <p:cNvSpPr>
            <a:spLocks noGrp="1"/>
          </p:cNvSpPr>
          <p:nvPr/>
        </p:nvSpPr>
        <p:spPr>
          <a:xfrm>
            <a:off x="1292820" y="2615182"/>
            <a:ext cx="7258791" cy="376253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cs typeface="Arial"/>
            </a:endParaRPr>
          </a:p>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p:txBody>
      </p:sp>
      <p:sp>
        <p:nvSpPr>
          <p:cNvPr id="7" name="Content Placeholder 2">
            <a:extLst>
              <a:ext uri="{FF2B5EF4-FFF2-40B4-BE49-F238E27FC236}">
                <a16:creationId xmlns:a16="http://schemas.microsoft.com/office/drawing/2014/main" id="{06E14974-A07B-1241-400A-960FA100A45F}"/>
              </a:ext>
            </a:extLst>
          </p:cNvPr>
          <p:cNvSpPr>
            <a:spLocks noGrp="1"/>
          </p:cNvSpPr>
          <p:nvPr/>
        </p:nvSpPr>
        <p:spPr>
          <a:xfrm>
            <a:off x="358641" y="1717688"/>
            <a:ext cx="8449456" cy="2256935"/>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ea typeface="+mn-lt"/>
                <a:cs typeface="+mn-lt"/>
              </a:rPr>
              <a:t>The idea that you should 'Love your neighbour as yourself' (Leviticus 19:18) leads many Christians to help others through practical charity work.</a:t>
            </a:r>
          </a:p>
          <a:p>
            <a:endParaRPr lang="en-GB">
              <a:ea typeface="+mn-lt"/>
              <a:cs typeface="+mn-lt"/>
            </a:endParaRPr>
          </a:p>
          <a:p>
            <a:br>
              <a:rPr lang="en-GB">
                <a:ea typeface="+mn-lt"/>
                <a:cs typeface="+mn-lt"/>
              </a:rPr>
            </a:br>
            <a:br>
              <a:rPr lang="en-GB">
                <a:ea typeface="+mn-lt"/>
                <a:cs typeface="+mn-lt"/>
              </a:rPr>
            </a:br>
            <a:endParaRPr lang="en-GB">
              <a:ea typeface="+mn-lt"/>
              <a:cs typeface="+mn-lt"/>
            </a:endParaRPr>
          </a:p>
        </p:txBody>
      </p:sp>
      <p:sp>
        <p:nvSpPr>
          <p:cNvPr id="2" name="TextBox 1">
            <a:extLst>
              <a:ext uri="{FF2B5EF4-FFF2-40B4-BE49-F238E27FC236}">
                <a16:creationId xmlns:a16="http://schemas.microsoft.com/office/drawing/2014/main" id="{995120C6-0007-F154-48B7-7B8FE323A659}"/>
              </a:ext>
            </a:extLst>
          </p:cNvPr>
          <p:cNvSpPr txBox="1"/>
          <p:nvPr/>
        </p:nvSpPr>
        <p:spPr>
          <a:xfrm>
            <a:off x="342900" y="2537460"/>
            <a:ext cx="8473440" cy="707886"/>
          </a:xfrm>
          <a:prstGeom prst="rect">
            <a:avLst/>
          </a:prstGeom>
          <a:solidFill>
            <a:srgbClr val="006E73"/>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a:solidFill>
                  <a:schemeClr val="bg1"/>
                </a:solidFill>
                <a:cs typeface="Arial"/>
              </a:rPr>
              <a:t>What practical steps might Christians take to help victims of violence and conflict?</a:t>
            </a:r>
            <a:endParaRPr lang="en-US" sz="2000">
              <a:solidFill>
                <a:schemeClr val="bg1"/>
              </a:solidFill>
            </a:endParaRPr>
          </a:p>
        </p:txBody>
      </p:sp>
      <p:sp>
        <p:nvSpPr>
          <p:cNvPr id="5" name="Content Placeholder 2">
            <a:extLst>
              <a:ext uri="{FF2B5EF4-FFF2-40B4-BE49-F238E27FC236}">
                <a16:creationId xmlns:a16="http://schemas.microsoft.com/office/drawing/2014/main" id="{FFE206B3-7715-BB97-AAFA-6E1A5D9024C8}"/>
              </a:ext>
            </a:extLst>
          </p:cNvPr>
          <p:cNvSpPr>
            <a:spLocks noGrp="1"/>
          </p:cNvSpPr>
          <p:nvPr/>
        </p:nvSpPr>
        <p:spPr>
          <a:xfrm>
            <a:off x="339511" y="3573268"/>
            <a:ext cx="8439891" cy="561419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buFont typeface="Arial"/>
              <a:buChar char="•"/>
            </a:pPr>
            <a:r>
              <a:rPr lang="en-GB">
                <a:ea typeface="+mn-lt"/>
                <a:cs typeface="+mn-lt"/>
              </a:rPr>
              <a:t>Donating to relevant charities</a:t>
            </a:r>
            <a:br>
              <a:rPr lang="en-GB">
                <a:ea typeface="+mn-lt"/>
                <a:cs typeface="+mn-lt"/>
              </a:rPr>
            </a:br>
            <a:endParaRPr lang="en-GB">
              <a:ea typeface="+mn-lt"/>
              <a:cs typeface="+mn-lt"/>
            </a:endParaRPr>
          </a:p>
          <a:p>
            <a:pPr marL="285750" indent="-285750">
              <a:buFont typeface="Arial"/>
              <a:buChar char="•"/>
            </a:pPr>
            <a:r>
              <a:rPr lang="en-GB">
                <a:ea typeface="+mn-lt"/>
                <a:cs typeface="+mn-lt"/>
              </a:rPr>
              <a:t>Volunteering for charities, from working in charity shops to emergency response</a:t>
            </a:r>
            <a:br>
              <a:rPr lang="en-GB">
                <a:ea typeface="+mn-lt"/>
                <a:cs typeface="+mn-lt"/>
              </a:rPr>
            </a:br>
            <a:endParaRPr lang="en-GB">
              <a:ea typeface="+mn-lt"/>
              <a:cs typeface="+mn-lt"/>
            </a:endParaRPr>
          </a:p>
          <a:p>
            <a:pPr marL="285750" indent="-285750">
              <a:buFont typeface="Arial"/>
              <a:buChar char="•"/>
            </a:pPr>
            <a:r>
              <a:rPr lang="en-GB">
                <a:ea typeface="+mn-lt"/>
                <a:cs typeface="+mn-lt"/>
              </a:rPr>
              <a:t>Raising awareness of conflicts, through fundraising and events, or social media</a:t>
            </a:r>
            <a:br>
              <a:rPr lang="en-GB">
                <a:ea typeface="+mn-lt"/>
                <a:cs typeface="+mn-lt"/>
              </a:rPr>
            </a:br>
            <a:endParaRPr lang="en-GB">
              <a:ea typeface="+mn-lt"/>
              <a:cs typeface="+mn-lt"/>
            </a:endParaRPr>
          </a:p>
          <a:p>
            <a:pPr marL="285750" indent="-285750">
              <a:buFont typeface="Arial"/>
              <a:buChar char="•"/>
            </a:pPr>
            <a:r>
              <a:rPr lang="en-GB">
                <a:ea typeface="+mn-lt"/>
                <a:cs typeface="+mn-lt"/>
              </a:rPr>
              <a:t>Providing shelter for people, for example by taking in refugees</a:t>
            </a:r>
            <a:br>
              <a:rPr lang="en-GB">
                <a:ea typeface="+mn-lt"/>
                <a:cs typeface="+mn-lt"/>
              </a:rPr>
            </a:br>
            <a:endParaRPr lang="en-GB">
              <a:ea typeface="+mn-lt"/>
              <a:cs typeface="+mn-lt"/>
            </a:endParaRPr>
          </a:p>
          <a:p>
            <a:pPr marL="285750" indent="-285750">
              <a:buFont typeface="Arial"/>
              <a:buChar char="•"/>
            </a:pPr>
            <a:r>
              <a:rPr lang="en-GB">
                <a:ea typeface="+mn-lt"/>
                <a:cs typeface="+mn-lt"/>
              </a:rPr>
              <a:t>Donating clothes and food items to those without</a:t>
            </a:r>
          </a:p>
        </p:txBody>
      </p:sp>
    </p:spTree>
    <p:extLst>
      <p:ext uri="{BB962C8B-B14F-4D97-AF65-F5344CB8AC3E}">
        <p14:creationId xmlns:p14="http://schemas.microsoft.com/office/powerpoint/2010/main" val="2758196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3CCE0-F37E-3D5D-4D51-AAE864F3CF58}"/>
              </a:ext>
            </a:extLst>
          </p:cNvPr>
          <p:cNvSpPr>
            <a:spLocks noGrp="1"/>
          </p:cNvSpPr>
          <p:nvPr>
            <p:ph type="title"/>
          </p:nvPr>
        </p:nvSpPr>
        <p:spPr>
          <a:xfrm>
            <a:off x="366363" y="899998"/>
            <a:ext cx="8139248" cy="540716"/>
          </a:xfrm>
        </p:spPr>
        <p:txBody>
          <a:bodyPr/>
          <a:lstStyle/>
          <a:p>
            <a:r>
              <a:rPr lang="en-US" dirty="0"/>
              <a:t>A Priest's Perspective</a:t>
            </a:r>
          </a:p>
        </p:txBody>
      </p:sp>
      <p:sp>
        <p:nvSpPr>
          <p:cNvPr id="3" name="Content Placeholder 2">
            <a:extLst>
              <a:ext uri="{FF2B5EF4-FFF2-40B4-BE49-F238E27FC236}">
                <a16:creationId xmlns:a16="http://schemas.microsoft.com/office/drawing/2014/main" id="{7341CB2A-7B6E-51B8-BB33-22703BB9981F}"/>
              </a:ext>
            </a:extLst>
          </p:cNvPr>
          <p:cNvSpPr>
            <a:spLocks noGrp="1"/>
          </p:cNvSpPr>
          <p:nvPr>
            <p:ph idx="1"/>
          </p:nvPr>
        </p:nvSpPr>
        <p:spPr>
          <a:xfrm>
            <a:off x="362752" y="1549135"/>
            <a:ext cx="8418380" cy="770386"/>
          </a:xfrm>
        </p:spPr>
        <p:txBody>
          <a:bodyPr vert="horz" lIns="0" tIns="0" rIns="0" bIns="0" rtlCol="0" anchor="t">
            <a:normAutofit lnSpcReduction="10000"/>
          </a:bodyPr>
          <a:lstStyle/>
          <a:p>
            <a:r>
              <a:rPr lang="en-US" sz="1800" dirty="0">
                <a:latin typeface="Arial"/>
                <a:ea typeface="Calibri"/>
                <a:cs typeface="Calibri"/>
              </a:rPr>
              <a:t>The Reverend Dr James Hawkey, a senior priest at Westminster Abbey, responds to this past-GCSE question: </a:t>
            </a:r>
            <a:r>
              <a:rPr lang="en-GB" sz="1800" dirty="0">
                <a:latin typeface="Arial"/>
                <a:ea typeface="Calibri"/>
                <a:cs typeface="Calibri"/>
              </a:rPr>
              <a:t>Why do Christians believe justice is important for victims? </a:t>
            </a:r>
            <a:endParaRPr lang="en-US" sz="1800" dirty="0">
              <a:latin typeface="Arial"/>
            </a:endParaRPr>
          </a:p>
        </p:txBody>
      </p:sp>
      <p:sp>
        <p:nvSpPr>
          <p:cNvPr id="5" name="Slide Number Placeholder 4">
            <a:extLst>
              <a:ext uri="{FF2B5EF4-FFF2-40B4-BE49-F238E27FC236}">
                <a16:creationId xmlns:a16="http://schemas.microsoft.com/office/drawing/2014/main" id="{FB040365-E48B-B048-D063-B6A294FD4ECB}"/>
              </a:ext>
            </a:extLst>
          </p:cNvPr>
          <p:cNvSpPr>
            <a:spLocks noGrp="1"/>
          </p:cNvSpPr>
          <p:nvPr>
            <p:ph type="sldNum" sz="quarter" idx="12"/>
          </p:nvPr>
        </p:nvSpPr>
        <p:spPr/>
        <p:txBody>
          <a:bodyPr/>
          <a:lstStyle/>
          <a:p>
            <a:fld id="{48F63A3B-78C7-47BE-AE5E-E10140E04643}" type="slidenum">
              <a:rPr lang="en-US" dirty="0"/>
              <a:t>16</a:t>
            </a:fld>
            <a:endParaRPr lang="en-US"/>
          </a:p>
        </p:txBody>
      </p:sp>
      <p:sp>
        <p:nvSpPr>
          <p:cNvPr id="7" name="Text Placeholder 5">
            <a:extLst>
              <a:ext uri="{FF2B5EF4-FFF2-40B4-BE49-F238E27FC236}">
                <a16:creationId xmlns:a16="http://schemas.microsoft.com/office/drawing/2014/main" id="{284BA680-18B2-80C7-9166-1BBAA211F8A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Online Media 3" title="A Priest's Perspective: Why do Christians believe justice is important for victims?">
            <a:hlinkClick r:id="" action="ppaction://media"/>
            <a:extLst>
              <a:ext uri="{FF2B5EF4-FFF2-40B4-BE49-F238E27FC236}">
                <a16:creationId xmlns:a16="http://schemas.microsoft.com/office/drawing/2014/main" id="{FB2002EE-1B4D-B16E-F6B0-0CB3459A8F5C}"/>
              </a:ext>
            </a:extLst>
          </p:cNvPr>
          <p:cNvPicPr>
            <a:picLocks noRot="1" noChangeAspect="1"/>
          </p:cNvPicPr>
          <p:nvPr>
            <a:videoFile r:link="rId1"/>
          </p:nvPr>
        </p:nvPicPr>
        <p:blipFill>
          <a:blip r:embed="rId3"/>
          <a:stretch>
            <a:fillRect/>
          </a:stretch>
        </p:blipFill>
        <p:spPr>
          <a:xfrm>
            <a:off x="884798" y="2595630"/>
            <a:ext cx="6813885" cy="3833062"/>
          </a:xfrm>
          <a:prstGeom prst="rect">
            <a:avLst/>
          </a:prstGeom>
        </p:spPr>
      </p:pic>
    </p:spTree>
    <p:extLst>
      <p:ext uri="{BB962C8B-B14F-4D97-AF65-F5344CB8AC3E}">
        <p14:creationId xmlns:p14="http://schemas.microsoft.com/office/powerpoint/2010/main" val="1508215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Discussion questions</a:t>
            </a:r>
          </a:p>
        </p:txBody>
      </p:sp>
      <p:sp>
        <p:nvSpPr>
          <p:cNvPr id="8" name="TextBox 3">
            <a:extLst>
              <a:ext uri="{FF2B5EF4-FFF2-40B4-BE49-F238E27FC236}">
                <a16:creationId xmlns:a16="http://schemas.microsoft.com/office/drawing/2014/main" id="{94B784E3-7787-407F-8234-E75C2A4CA545}"/>
              </a:ext>
            </a:extLst>
          </p:cNvPr>
          <p:cNvSpPr txBox="1"/>
          <p:nvPr/>
        </p:nvSpPr>
        <p:spPr>
          <a:xfrm>
            <a:off x="377992" y="1963909"/>
            <a:ext cx="4898967" cy="4524315"/>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What is the purpose of The Innocent Victims Memorial in Westminster Abbey?</a:t>
            </a:r>
            <a:endParaRPr lang="en-US">
              <a:solidFill>
                <a:schemeClr val="bg1"/>
              </a:solidFill>
            </a:endParaRPr>
          </a:p>
          <a:p>
            <a:endParaRPr lang="en-US">
              <a:solidFill>
                <a:schemeClr val="bg1"/>
              </a:solidFill>
              <a:cs typeface="Arial"/>
            </a:endParaRPr>
          </a:p>
          <a:p>
            <a:r>
              <a:rPr lang="en-US">
                <a:solidFill>
                  <a:schemeClr val="bg1"/>
                </a:solidFill>
                <a:cs typeface="Arial"/>
              </a:rPr>
              <a:t>All Christians have a duty to protect the innocent. Discuss.</a:t>
            </a:r>
          </a:p>
          <a:p>
            <a:endParaRPr lang="en-US">
              <a:solidFill>
                <a:schemeClr val="bg1"/>
              </a:solidFill>
              <a:cs typeface="Arial"/>
            </a:endParaRPr>
          </a:p>
          <a:p>
            <a:r>
              <a:rPr lang="en-US">
                <a:solidFill>
                  <a:schemeClr val="bg1"/>
                </a:solidFill>
                <a:cs typeface="Arial"/>
              </a:rPr>
              <a:t>If God created everyone, why does he allow suffering?</a:t>
            </a:r>
          </a:p>
          <a:p>
            <a:endParaRPr lang="en-US">
              <a:solidFill>
                <a:schemeClr val="bg1"/>
              </a:solidFill>
              <a:cs typeface="Arial"/>
            </a:endParaRPr>
          </a:p>
          <a:p>
            <a:r>
              <a:rPr lang="en-US">
                <a:solidFill>
                  <a:schemeClr val="bg1"/>
                </a:solidFill>
                <a:cs typeface="Arial"/>
              </a:rPr>
              <a:t>All victims of violence are weak. Discuss.</a:t>
            </a:r>
          </a:p>
          <a:p>
            <a:endParaRPr lang="en-US">
              <a:solidFill>
                <a:schemeClr val="bg1"/>
              </a:solidFill>
              <a:cs typeface="Arial"/>
            </a:endParaRPr>
          </a:p>
          <a:p>
            <a:r>
              <a:rPr lang="en-US">
                <a:solidFill>
                  <a:schemeClr val="bg1"/>
                </a:solidFill>
                <a:cs typeface="Arial"/>
              </a:rPr>
              <a:t>Look at the Grave of the Unknown Warrior. Why might a Christian church choose to commemorate victims of war in this way?</a:t>
            </a:r>
          </a:p>
          <a:p>
            <a:endParaRPr lang="en-US">
              <a:solidFill>
                <a:schemeClr val="bg1"/>
              </a:solidFill>
              <a:cs typeface="Arial"/>
            </a:endParaRPr>
          </a:p>
          <a:p>
            <a:r>
              <a:rPr lang="en-US">
                <a:solidFill>
                  <a:schemeClr val="bg1"/>
                </a:solidFill>
                <a:cs typeface="Arial"/>
              </a:rPr>
              <a:t>Only Christians help people. Discuss.</a:t>
            </a:r>
          </a:p>
        </p:txBody>
      </p:sp>
      <p:pic>
        <p:nvPicPr>
          <p:cNvPr id="4" name="Picture 3">
            <a:extLst>
              <a:ext uri="{FF2B5EF4-FFF2-40B4-BE49-F238E27FC236}">
                <a16:creationId xmlns:a16="http://schemas.microsoft.com/office/drawing/2014/main" id="{58C8FAC0-3FC6-493C-9B49-BCC34DE294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71727" y="1963909"/>
            <a:ext cx="3405545" cy="4519674"/>
          </a:xfrm>
          <a:prstGeom prst="rect">
            <a:avLst/>
          </a:prstGeom>
        </p:spPr>
      </p:pic>
    </p:spTree>
    <p:extLst>
      <p:ext uri="{BB962C8B-B14F-4D97-AF65-F5344CB8AC3E}">
        <p14:creationId xmlns:p14="http://schemas.microsoft.com/office/powerpoint/2010/main" val="2292772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
        <p:nvSpPr>
          <p:cNvPr id="3" name="Footer Placeholder 2">
            <a:extLst>
              <a:ext uri="{FF2B5EF4-FFF2-40B4-BE49-F238E27FC236}">
                <a16:creationId xmlns:a16="http://schemas.microsoft.com/office/drawing/2014/main" id="{5A6216B5-5F97-35BD-E4C2-8BB1055F50AF}"/>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pic>
        <p:nvPicPr>
          <p:cNvPr id="1026" name="Picture 2" descr="A circular stone plaque with text on it&#10;&#10;Description automatically generated">
            <a:extLst>
              <a:ext uri="{FF2B5EF4-FFF2-40B4-BE49-F238E27FC236}">
                <a16:creationId xmlns:a16="http://schemas.microsoft.com/office/drawing/2014/main" id="{17F7B0CB-647E-4018-85A6-0B04B448C209}"/>
              </a:ext>
            </a:extLst>
          </p:cNvPr>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a:off x="2444243" y="812404"/>
            <a:ext cx="4255514" cy="568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899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Innocent Victims' memorial</a:t>
            </a:r>
          </a:p>
        </p:txBody>
      </p:sp>
      <p:pic>
        <p:nvPicPr>
          <p:cNvPr id="2" name="Picture 1">
            <a:extLst>
              <a:ext uri="{FF2B5EF4-FFF2-40B4-BE49-F238E27FC236}">
                <a16:creationId xmlns:a16="http://schemas.microsoft.com/office/drawing/2014/main" id="{3D4BFF2A-4BD1-4175-9BE6-802FCCBBA0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1099" y="1769778"/>
            <a:ext cx="3102826" cy="4142033"/>
          </a:xfrm>
          <a:prstGeom prst="rect">
            <a:avLst/>
          </a:prstGeom>
        </p:spPr>
      </p:pic>
      <p:sp>
        <p:nvSpPr>
          <p:cNvPr id="13" name="TextBox 12">
            <a:extLst>
              <a:ext uri="{FF2B5EF4-FFF2-40B4-BE49-F238E27FC236}">
                <a16:creationId xmlns:a16="http://schemas.microsoft.com/office/drawing/2014/main" id="{73012E56-0BBD-4683-8DE1-48063399345D}"/>
              </a:ext>
            </a:extLst>
          </p:cNvPr>
          <p:cNvSpPr txBox="1"/>
          <p:nvPr/>
        </p:nvSpPr>
        <p:spPr>
          <a:xfrm>
            <a:off x="263646" y="1771559"/>
            <a:ext cx="5070354" cy="3780522"/>
          </a:xfrm>
          <a:prstGeom prst="rect">
            <a:avLst/>
          </a:prstGeom>
          <a:noFill/>
        </p:spPr>
        <p:txBody>
          <a:bodyPr wrap="square" lIns="91440" tIns="45720" rIns="91440" bIns="45720" anchor="t">
            <a:spAutoFit/>
          </a:bodyPr>
          <a:lstStyle/>
          <a:p>
            <a:pPr algn="l" rtl="0" fontAlgn="base">
              <a:lnSpc>
                <a:spcPct val="150000"/>
              </a:lnSpc>
            </a:pPr>
            <a:r>
              <a:rPr lang="en-GB" sz="1800" b="0" i="0" u="none" strike="noStrike">
                <a:solidFill>
                  <a:srgbClr val="292C63"/>
                </a:solidFill>
                <a:effectLst/>
              </a:rPr>
              <a:t>Look closely at this memorial:</a:t>
            </a:r>
            <a:r>
              <a:rPr lang="en-US" sz="1800" b="0" i="0">
                <a:solidFill>
                  <a:srgbClr val="292C63"/>
                </a:solidFill>
                <a:effectLst/>
              </a:rPr>
              <a:t>​</a:t>
            </a:r>
          </a:p>
          <a:p>
            <a:pPr algn="l" rtl="0" fontAlgn="base"/>
            <a:endParaRPr lang="en-US" b="0" i="0">
              <a:solidFill>
                <a:srgbClr val="292C63"/>
              </a:solidFill>
              <a:effectLst/>
              <a:cs typeface="Arial"/>
            </a:endParaRPr>
          </a:p>
          <a:p>
            <a:pPr algn="l" rtl="0" fontAlgn="base">
              <a:lnSpc>
                <a:spcPct val="150000"/>
              </a:lnSpc>
              <a:buFont typeface="Arial" panose="020B0604020202020204" pitchFamily="34" charset="0"/>
              <a:buChar char="•"/>
            </a:pPr>
            <a:r>
              <a:rPr lang="en-GB" sz="1800" b="0" i="0" u="none" strike="noStrike">
                <a:solidFill>
                  <a:srgbClr val="292C63"/>
                </a:solidFill>
                <a:effectLst/>
              </a:rPr>
              <a:t> What are your first impressions? </a:t>
            </a:r>
            <a:r>
              <a:rPr lang="en-US" sz="1800" b="0" i="0">
                <a:solidFill>
                  <a:srgbClr val="292C63"/>
                </a:solidFill>
                <a:effectLst/>
              </a:rPr>
              <a:t>​</a:t>
            </a:r>
            <a:endParaRPr lang="en-US" b="0" i="0">
              <a:solidFill>
                <a:srgbClr val="292C63"/>
              </a:solidFill>
              <a:effectLst/>
              <a:cs typeface="Arial"/>
            </a:endParaRPr>
          </a:p>
          <a:p>
            <a:pPr fontAlgn="base">
              <a:lnSpc>
                <a:spcPct val="150000"/>
              </a:lnSpc>
              <a:buFont typeface="Arial" panose="020B0604020202020204" pitchFamily="34" charset="0"/>
              <a:buChar char="•"/>
            </a:pPr>
            <a:r>
              <a:rPr lang="en-GB">
                <a:solidFill>
                  <a:srgbClr val="292C63"/>
                </a:solidFill>
              </a:rPr>
              <a:t> What can you see? (e.g. wording or imagery)</a:t>
            </a:r>
            <a:r>
              <a:rPr lang="en-US">
                <a:solidFill>
                  <a:srgbClr val="292C63"/>
                </a:solidFill>
              </a:rPr>
              <a:t> </a:t>
            </a:r>
            <a:r>
              <a:rPr lang="en-GB">
                <a:solidFill>
                  <a:srgbClr val="292C63"/>
                </a:solidFill>
              </a:rPr>
              <a:t> </a:t>
            </a:r>
            <a:endParaRPr lang="en-GB">
              <a:solidFill>
                <a:srgbClr val="292C63"/>
              </a:solidFill>
              <a:cs typeface="Arial"/>
            </a:endParaRPr>
          </a:p>
          <a:p>
            <a:pPr>
              <a:lnSpc>
                <a:spcPct val="150000"/>
              </a:lnSpc>
              <a:buFont typeface="Arial" panose="020B0604020202020204" pitchFamily="34" charset="0"/>
              <a:buChar char="•"/>
            </a:pPr>
            <a:r>
              <a:rPr lang="en-GB">
                <a:solidFill>
                  <a:srgbClr val="292C63"/>
                </a:solidFill>
              </a:rPr>
              <a:t> </a:t>
            </a:r>
            <a:r>
              <a:rPr lang="en-GB" sz="1800" b="0" i="0" u="none" strike="noStrike">
                <a:solidFill>
                  <a:srgbClr val="292C63"/>
                </a:solidFill>
                <a:effectLst/>
              </a:rPr>
              <a:t>How </a:t>
            </a:r>
            <a:r>
              <a:rPr lang="en-GB">
                <a:solidFill>
                  <a:srgbClr val="292C63"/>
                </a:solidFill>
              </a:rPr>
              <a:t>do the words</a:t>
            </a:r>
            <a:r>
              <a:rPr lang="en-GB" sz="1800" b="0" i="0" u="none" strike="noStrike">
                <a:solidFill>
                  <a:srgbClr val="292C63"/>
                </a:solidFill>
                <a:effectLst/>
              </a:rPr>
              <a:t> make you feel?</a:t>
            </a:r>
            <a:r>
              <a:rPr lang="en-US" sz="1800" b="0" i="0">
                <a:solidFill>
                  <a:srgbClr val="292C63"/>
                </a:solidFill>
                <a:effectLst/>
              </a:rPr>
              <a:t>​</a:t>
            </a:r>
            <a:endParaRPr lang="en-US"/>
          </a:p>
          <a:p>
            <a:pPr algn="l" rtl="0" fontAlgn="base">
              <a:lnSpc>
                <a:spcPct val="150000"/>
              </a:lnSpc>
              <a:buFont typeface="Arial" panose="020B0604020202020204" pitchFamily="34" charset="0"/>
              <a:buChar char="•"/>
            </a:pPr>
            <a:r>
              <a:rPr lang="en-GB" sz="1800" b="0" i="0" u="none" strike="noStrike">
                <a:solidFill>
                  <a:srgbClr val="292C63"/>
                </a:solidFill>
                <a:effectLst/>
              </a:rPr>
              <a:t> What do you think this memorial is communicating? </a:t>
            </a:r>
            <a:r>
              <a:rPr lang="en-US" sz="1800" b="0" i="0">
                <a:solidFill>
                  <a:srgbClr val="292C63"/>
                </a:solidFill>
                <a:effectLst/>
              </a:rPr>
              <a:t>​</a:t>
            </a:r>
            <a:endParaRPr lang="en-US" b="0" i="0">
              <a:solidFill>
                <a:srgbClr val="292C63"/>
              </a:solidFill>
              <a:effectLst/>
              <a:cs typeface="Arial"/>
            </a:endParaRPr>
          </a:p>
          <a:p>
            <a:pPr algn="l" rtl="0" fontAlgn="base">
              <a:lnSpc>
                <a:spcPct val="150000"/>
              </a:lnSpc>
              <a:buFont typeface="Arial" panose="020B0604020202020204" pitchFamily="34" charset="0"/>
              <a:buChar char="•"/>
            </a:pPr>
            <a:r>
              <a:rPr lang="en-GB" sz="1800" b="0" i="0" u="none" strike="noStrike">
                <a:solidFill>
                  <a:srgbClr val="292C63"/>
                </a:solidFill>
                <a:effectLst/>
              </a:rPr>
              <a:t> Why do you think this memorial has </a:t>
            </a:r>
            <a:r>
              <a:rPr lang="en-GB">
                <a:solidFill>
                  <a:srgbClr val="292C63"/>
                </a:solidFill>
              </a:rPr>
              <a:t>been chosen for a </a:t>
            </a:r>
            <a:r>
              <a:rPr lang="en-GB" sz="1800" b="0" i="0" u="none" strike="noStrike">
                <a:solidFill>
                  <a:srgbClr val="292C63"/>
                </a:solidFill>
                <a:effectLst/>
              </a:rPr>
              <a:t>Christian church?</a:t>
            </a:r>
            <a:endParaRPr lang="en-US" b="0" i="0">
              <a:solidFill>
                <a:srgbClr val="292C63"/>
              </a:solidFill>
              <a:effectLst/>
            </a:endParaRPr>
          </a:p>
        </p:txBody>
      </p:sp>
    </p:spTree>
    <p:extLst>
      <p:ext uri="{BB962C8B-B14F-4D97-AF65-F5344CB8AC3E}">
        <p14:creationId xmlns:p14="http://schemas.microsoft.com/office/powerpoint/2010/main" val="3819458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pPr marL="285750" indent="-285750">
              <a:buFont typeface="Arial" panose="020B0604020202020204" pitchFamily="34" charset="0"/>
              <a:buChar char="•"/>
            </a:pPr>
            <a:endParaRPr lang="en-GB">
              <a:cs typeface="Arial"/>
            </a:endParaRPr>
          </a:p>
          <a:p>
            <a:pPr marL="285750" indent="-285750">
              <a:buFont typeface="Arial" panose="020B0604020202020204" pitchFamily="34" charset="0"/>
              <a:buChar char="•"/>
            </a:pPr>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409405" y="968429"/>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Defining violence and victims</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413689" y="1711065"/>
            <a:ext cx="8300158" cy="4867501"/>
          </a:xfrm>
          <a:prstGeom prst="rect">
            <a:avLst/>
          </a:prstGeom>
        </p:spPr>
        <p:txBody>
          <a:bodyPr vert="horz" lIns="0" tIns="0" rIns="0" bIns="0" rtlCol="0" anchor="t">
            <a:normAutofit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rgbClr val="292C63"/>
                </a:solidFill>
                <a:cs typeface="Arial"/>
              </a:rPr>
              <a:t>Many Christians try to live a life of peace. However, this is not always possible. We can see from memorials at Westminster Abbey that many innocent people lose their lives due to violence and war, including the many tragic conflicts of our current day. </a:t>
            </a:r>
          </a:p>
          <a:p>
            <a:endParaRPr lang="en-GB" b="1">
              <a:solidFill>
                <a:srgbClr val="292C63"/>
              </a:solidFill>
              <a:cs typeface="Arial"/>
            </a:endParaRPr>
          </a:p>
          <a:p>
            <a:r>
              <a:rPr lang="en-GB" b="1" dirty="0">
                <a:solidFill>
                  <a:srgbClr val="292C63"/>
                </a:solidFill>
                <a:cs typeface="Arial"/>
              </a:rPr>
              <a:t>Violence </a:t>
            </a:r>
            <a:r>
              <a:rPr lang="en-GB" dirty="0">
                <a:solidFill>
                  <a:srgbClr val="292C63"/>
                </a:solidFill>
                <a:cs typeface="Arial"/>
              </a:rPr>
              <a:t>is behaviour involving physical force intended to harm or kill others.</a:t>
            </a:r>
            <a:endParaRPr lang="en-US" dirty="0">
              <a:cs typeface="Arial"/>
            </a:endParaRPr>
          </a:p>
          <a:p>
            <a:endParaRPr lang="en-GB">
              <a:solidFill>
                <a:srgbClr val="292C63"/>
              </a:solidFill>
              <a:cs typeface="Arial"/>
            </a:endParaRPr>
          </a:p>
          <a:p>
            <a:r>
              <a:rPr lang="en-GB" b="1" dirty="0">
                <a:solidFill>
                  <a:srgbClr val="292C63"/>
                </a:solidFill>
                <a:cs typeface="Arial"/>
              </a:rPr>
              <a:t>War </a:t>
            </a:r>
            <a:r>
              <a:rPr lang="en-GB" dirty="0">
                <a:solidFill>
                  <a:srgbClr val="292C63"/>
                </a:solidFill>
                <a:cs typeface="Arial"/>
              </a:rPr>
              <a:t>is armed conflict between two or more sides, usually consisting of intense violence. </a:t>
            </a:r>
          </a:p>
          <a:p>
            <a:br>
              <a:rPr lang="en-GB" dirty="0">
                <a:cs typeface="Arial"/>
              </a:rPr>
            </a:br>
            <a:r>
              <a:rPr lang="en-GB" b="1" dirty="0">
                <a:solidFill>
                  <a:srgbClr val="292C63"/>
                </a:solidFill>
                <a:cs typeface="Arial"/>
              </a:rPr>
              <a:t>Victims </a:t>
            </a:r>
            <a:r>
              <a:rPr lang="en-GB" dirty="0">
                <a:solidFill>
                  <a:srgbClr val="292C63"/>
                </a:solidFill>
                <a:cs typeface="Arial"/>
              </a:rPr>
              <a:t>of war are people who: </a:t>
            </a:r>
          </a:p>
          <a:p>
            <a:pPr marL="742950" lvl="1" indent="-285750">
              <a:buFont typeface="Arial"/>
              <a:buChar char="•"/>
            </a:pPr>
            <a:r>
              <a:rPr lang="en-GB" dirty="0">
                <a:solidFill>
                  <a:srgbClr val="292C63"/>
                </a:solidFill>
                <a:cs typeface="Arial"/>
              </a:rPr>
              <a:t>Are injured or lose their lives as a result of war</a:t>
            </a:r>
            <a:endParaRPr lang="en-GB" dirty="0">
              <a:cs typeface="Arial"/>
            </a:endParaRPr>
          </a:p>
          <a:p>
            <a:pPr marL="742950" lvl="1" indent="-285750">
              <a:buFont typeface="Arial" panose="020B0604020202020204" pitchFamily="34" charset="0"/>
              <a:buChar char="•"/>
            </a:pPr>
            <a:r>
              <a:rPr lang="en-GB" dirty="0">
                <a:solidFill>
                  <a:srgbClr val="292C63"/>
                </a:solidFill>
                <a:cs typeface="Arial"/>
              </a:rPr>
              <a:t>Have their </a:t>
            </a:r>
            <a:r>
              <a:rPr lang="en-US" dirty="0">
                <a:solidFill>
                  <a:srgbClr val="292C63"/>
                </a:solidFill>
                <a:cs typeface="Arial"/>
              </a:rPr>
              <a:t>communities, homes and culture damaged or destroyed</a:t>
            </a:r>
          </a:p>
          <a:p>
            <a:pPr marL="742950" lvl="1" indent="-285750">
              <a:buFont typeface="Arial" panose="020B0604020202020204" pitchFamily="34" charset="0"/>
              <a:buChar char="•"/>
            </a:pPr>
            <a:r>
              <a:rPr lang="en-US" dirty="0">
                <a:solidFill>
                  <a:srgbClr val="292C63"/>
                </a:solidFill>
                <a:cs typeface="Arial"/>
              </a:rPr>
              <a:t>Are forced to leave their countries and become refugees to find safety</a:t>
            </a:r>
          </a:p>
          <a:p>
            <a:endParaRPr lang="en-GB">
              <a:solidFill>
                <a:srgbClr val="292C63"/>
              </a:solidFill>
              <a:cs typeface="Arial"/>
            </a:endParaRPr>
          </a:p>
          <a:p>
            <a:r>
              <a:rPr lang="en-GB" b="1" dirty="0">
                <a:solidFill>
                  <a:srgbClr val="292C63"/>
                </a:solidFill>
                <a:cs typeface="Arial"/>
              </a:rPr>
              <a:t>Innocent civilians</a:t>
            </a:r>
            <a:r>
              <a:rPr lang="en-GB" dirty="0">
                <a:solidFill>
                  <a:srgbClr val="292C63"/>
                </a:solidFill>
                <a:cs typeface="Arial"/>
              </a:rPr>
              <a:t>:</a:t>
            </a:r>
          </a:p>
          <a:p>
            <a:pPr marL="742950" lvl="1" indent="-285750">
              <a:buFont typeface="Arial"/>
              <a:buChar char="•"/>
            </a:pPr>
            <a:r>
              <a:rPr lang="en-GB" dirty="0">
                <a:solidFill>
                  <a:srgbClr val="292C63"/>
                </a:solidFill>
                <a:cs typeface="Arial"/>
              </a:rPr>
              <a:t>Are not involved in the military and have no role in the conflict taking place</a:t>
            </a:r>
          </a:p>
          <a:p>
            <a:pPr marL="742950" lvl="1" indent="-285750">
              <a:buFont typeface="Arial"/>
              <a:buChar char="•"/>
            </a:pPr>
            <a:r>
              <a:rPr lang="en-GB" dirty="0">
                <a:solidFill>
                  <a:srgbClr val="292C63"/>
                </a:solidFill>
                <a:cs typeface="Arial"/>
              </a:rPr>
              <a:t>Can be killed or injured when their environment is made unsafe by war</a:t>
            </a: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spTree>
    <p:extLst>
      <p:ext uri="{BB962C8B-B14F-4D97-AF65-F5344CB8AC3E}">
        <p14:creationId xmlns:p14="http://schemas.microsoft.com/office/powerpoint/2010/main" val="2442929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88647" y="1977336"/>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266647" y="91991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Bible Quotes</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439885" y="1173139"/>
            <a:ext cx="8248458" cy="5213535"/>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en-GB" sz="2400">
              <a:solidFill>
                <a:srgbClr val="292C63"/>
              </a:solidFill>
              <a:latin typeface="Arial"/>
              <a:cs typeface="Arial"/>
            </a:endParaRPr>
          </a:p>
          <a:p>
            <a:pPr algn="ctr"/>
            <a:r>
              <a:rPr lang="en-GB" sz="2400">
                <a:solidFill>
                  <a:srgbClr val="292C63"/>
                </a:solidFill>
                <a:latin typeface="Arial"/>
                <a:cs typeface="Arial"/>
              </a:rPr>
              <a:t>You shall not murder (Exodus 20:13)</a:t>
            </a:r>
            <a:endParaRPr lang="en-GB"/>
          </a:p>
          <a:p>
            <a:pPr algn="ctr"/>
            <a:br>
              <a:rPr lang="en-US"/>
            </a:br>
            <a:endParaRPr lang="en-GB" sz="2400" i="1">
              <a:latin typeface="Arial"/>
              <a:cs typeface="Arial"/>
            </a:endParaRPr>
          </a:p>
          <a:p>
            <a:pPr algn="ctr"/>
            <a:r>
              <a:rPr lang="en-GB" sz="2400">
                <a:solidFill>
                  <a:srgbClr val="292C63"/>
                </a:solidFill>
                <a:latin typeface="Arial"/>
                <a:cs typeface="Arial"/>
              </a:rPr>
              <a:t>Love your neighbour as yourself (Leviticus 19:18)</a:t>
            </a:r>
            <a:br>
              <a:rPr lang="en-GB" sz="2400">
                <a:latin typeface="Arial"/>
                <a:cs typeface="Arial"/>
              </a:rPr>
            </a:br>
            <a:endParaRPr lang="en-GB" sz="2400">
              <a:cs typeface="Arial"/>
            </a:endParaRPr>
          </a:p>
          <a:p>
            <a:endParaRPr lang="en-GB" sz="2400">
              <a:cs typeface="Arial"/>
            </a:endParaRPr>
          </a:p>
          <a:p>
            <a:pPr algn="ctr"/>
            <a:r>
              <a:rPr lang="en-GB" sz="2400">
                <a:solidFill>
                  <a:srgbClr val="292C63"/>
                </a:solidFill>
                <a:latin typeface="Arial"/>
                <a:ea typeface="+mn-lt"/>
                <a:cs typeface="+mn-lt"/>
              </a:rPr>
              <a:t>All who draw the sword will die by the sword (Matthew 26:52)</a:t>
            </a:r>
            <a:endParaRPr lang="en-GB" sz="2400">
              <a:cs typeface="Arial"/>
            </a:endParaRPr>
          </a:p>
          <a:p>
            <a:endParaRPr lang="en-GB">
              <a:ea typeface="+mn-lt"/>
              <a:cs typeface="+mn-lt"/>
            </a:endParaRPr>
          </a:p>
          <a:p>
            <a:endParaRPr lang="en-GB">
              <a:ea typeface="+mn-lt"/>
              <a:cs typeface="+mn-lt"/>
            </a:endParaRPr>
          </a:p>
          <a:p>
            <a:endParaRPr lang="en-GB">
              <a:ea typeface="+mn-lt"/>
              <a:cs typeface="+mn-lt"/>
            </a:endParaRPr>
          </a:p>
          <a:p>
            <a:pPr algn="ctr"/>
            <a:br>
              <a:rPr lang="en-GB" sz="2400">
                <a:solidFill>
                  <a:srgbClr val="292C63"/>
                </a:solidFill>
                <a:latin typeface="Arial"/>
                <a:ea typeface="+mn-lt"/>
                <a:cs typeface="+mn-lt"/>
              </a:rPr>
            </a:br>
            <a:r>
              <a:rPr lang="en-GB" sz="2400">
                <a:solidFill>
                  <a:srgbClr val="292C63"/>
                </a:solidFill>
                <a:latin typeface="Arial"/>
                <a:ea typeface="+mn-lt"/>
                <a:cs typeface="+mn-lt"/>
              </a:rPr>
              <a:t>So God created mankind in his own image (Genesis 1:27)</a:t>
            </a:r>
            <a:endParaRPr lang="en-GB" sz="2400">
              <a:solidFill>
                <a:srgbClr val="292C63"/>
              </a:solidFill>
              <a:latin typeface="Arial"/>
              <a:cs typeface="Arial"/>
            </a:endParaRPr>
          </a:p>
        </p:txBody>
      </p:sp>
      <p:sp>
        <p:nvSpPr>
          <p:cNvPr id="4" name="TextBox 3">
            <a:extLst>
              <a:ext uri="{FF2B5EF4-FFF2-40B4-BE49-F238E27FC236}">
                <a16:creationId xmlns:a16="http://schemas.microsoft.com/office/drawing/2014/main" id="{AF0C6CC2-4EE8-6910-1F81-70E8299A141E}"/>
              </a:ext>
            </a:extLst>
          </p:cNvPr>
          <p:cNvSpPr txBox="1"/>
          <p:nvPr/>
        </p:nvSpPr>
        <p:spPr>
          <a:xfrm>
            <a:off x="664392" y="1979906"/>
            <a:ext cx="7933142" cy="369332"/>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solidFill>
                  <a:schemeClr val="bg1"/>
                </a:solidFill>
                <a:cs typeface="Arial"/>
              </a:rPr>
              <a:t>This is one of the 10 commandments, teaching people that murder is wrong.</a:t>
            </a:r>
          </a:p>
        </p:txBody>
      </p:sp>
      <p:sp>
        <p:nvSpPr>
          <p:cNvPr id="5" name="TextBox 4">
            <a:extLst>
              <a:ext uri="{FF2B5EF4-FFF2-40B4-BE49-F238E27FC236}">
                <a16:creationId xmlns:a16="http://schemas.microsoft.com/office/drawing/2014/main" id="{281AD5A1-11E0-6104-8460-AEA396981F84}"/>
              </a:ext>
            </a:extLst>
          </p:cNvPr>
          <p:cNvSpPr txBox="1"/>
          <p:nvPr/>
        </p:nvSpPr>
        <p:spPr>
          <a:xfrm>
            <a:off x="603431" y="3012338"/>
            <a:ext cx="7914481" cy="369332"/>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solidFill>
                  <a:schemeClr val="bg1"/>
                </a:solidFill>
                <a:cs typeface="Arial"/>
              </a:rPr>
              <a:t>Christianity teaches that the love of God should be shown to all people. </a:t>
            </a:r>
            <a:endParaRPr lang="en-US">
              <a:solidFill>
                <a:schemeClr val="bg1"/>
              </a:solidFill>
            </a:endParaRPr>
          </a:p>
        </p:txBody>
      </p:sp>
      <p:sp>
        <p:nvSpPr>
          <p:cNvPr id="7" name="TextBox 6">
            <a:extLst>
              <a:ext uri="{FF2B5EF4-FFF2-40B4-BE49-F238E27FC236}">
                <a16:creationId xmlns:a16="http://schemas.microsoft.com/office/drawing/2014/main" id="{112C272D-8FDD-A07C-13B0-CC5810CFB9A7}"/>
              </a:ext>
            </a:extLst>
          </p:cNvPr>
          <p:cNvSpPr txBox="1"/>
          <p:nvPr/>
        </p:nvSpPr>
        <p:spPr>
          <a:xfrm>
            <a:off x="647129" y="4101843"/>
            <a:ext cx="7914481" cy="923330"/>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solidFill>
                  <a:schemeClr val="bg1"/>
                </a:solidFill>
                <a:cs typeface="Arial"/>
              </a:rPr>
              <a:t>Jesus states</a:t>
            </a:r>
            <a:r>
              <a:rPr lang="en-US">
                <a:solidFill>
                  <a:schemeClr val="bg1"/>
                </a:solidFill>
                <a:latin typeface="Arial"/>
                <a:cs typeface="Arial"/>
              </a:rPr>
              <a:t> that those who live in violence, hostility, and anger are more likely to become subject to violence themselves. This suggests that conflicts should be dealt with peacefully.</a:t>
            </a:r>
          </a:p>
        </p:txBody>
      </p:sp>
      <p:sp>
        <p:nvSpPr>
          <p:cNvPr id="2" name="TextBox 1">
            <a:extLst>
              <a:ext uri="{FF2B5EF4-FFF2-40B4-BE49-F238E27FC236}">
                <a16:creationId xmlns:a16="http://schemas.microsoft.com/office/drawing/2014/main" id="{2ED88627-62D0-C8DF-21D7-33857E1BF39A}"/>
              </a:ext>
            </a:extLst>
          </p:cNvPr>
          <p:cNvSpPr txBox="1"/>
          <p:nvPr/>
        </p:nvSpPr>
        <p:spPr>
          <a:xfrm>
            <a:off x="601409" y="5694423"/>
            <a:ext cx="7914481" cy="923330"/>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dirty="0">
                <a:solidFill>
                  <a:schemeClr val="bg1"/>
                </a:solidFill>
                <a:latin typeface="Arial"/>
                <a:cs typeface="Arial"/>
              </a:rPr>
              <a:t>The Bible teaches that all humans are made in the image and likeness of God. This means their lives are sacred, and should be celebrated and protected. </a:t>
            </a:r>
          </a:p>
        </p:txBody>
      </p:sp>
    </p:spTree>
    <p:extLst>
      <p:ext uri="{BB962C8B-B14F-4D97-AF65-F5344CB8AC3E}">
        <p14:creationId xmlns:p14="http://schemas.microsoft.com/office/powerpoint/2010/main" val="183603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7" name="Content Placeholder 6" descr="A close-up of a book&#10;&#10;Description automatically generated">
            <a:extLst>
              <a:ext uri="{FF2B5EF4-FFF2-40B4-BE49-F238E27FC236}">
                <a16:creationId xmlns:a16="http://schemas.microsoft.com/office/drawing/2014/main" id="{68C5AD26-03E8-D7A7-41AD-A07A4DC9265C}"/>
              </a:ext>
            </a:extLst>
          </p:cNvPr>
          <p:cNvPicPr>
            <a:picLocks noGrp="1" noChangeAspect="1"/>
          </p:cNvPicPr>
          <p:nvPr>
            <p:ph idx="1"/>
          </p:nvPr>
        </p:nvPicPr>
        <p:blipFill>
          <a:blip r:embed="rId3"/>
          <a:stretch>
            <a:fillRect/>
          </a:stretch>
        </p:blipFill>
        <p:spPr>
          <a:xfrm>
            <a:off x="905405" y="1229179"/>
            <a:ext cx="7333861" cy="4886130"/>
          </a:xfrm>
        </p:spPr>
      </p:pic>
    </p:spTree>
    <p:extLst>
      <p:ext uri="{BB962C8B-B14F-4D97-AF65-F5344CB8AC3E}">
        <p14:creationId xmlns:p14="http://schemas.microsoft.com/office/powerpoint/2010/main" val="3851500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412205" y="1603377"/>
            <a:ext cx="8549795"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Civilian War Dead Roll of Honour 1939 - 1945</a:t>
            </a:r>
          </a:p>
          <a:p>
            <a:endParaRPr lang="en-US"/>
          </a:p>
        </p:txBody>
      </p:sp>
      <p:sp>
        <p:nvSpPr>
          <p:cNvPr id="13" name="TextBox 12">
            <a:extLst>
              <a:ext uri="{FF2B5EF4-FFF2-40B4-BE49-F238E27FC236}">
                <a16:creationId xmlns:a16="http://schemas.microsoft.com/office/drawing/2014/main" id="{73012E56-0BBD-4683-8DE1-48063399345D}"/>
              </a:ext>
            </a:extLst>
          </p:cNvPr>
          <p:cNvSpPr txBox="1"/>
          <p:nvPr/>
        </p:nvSpPr>
        <p:spPr>
          <a:xfrm>
            <a:off x="3505891" y="1715576"/>
            <a:ext cx="5639520" cy="4611519"/>
          </a:xfrm>
          <a:prstGeom prst="rect">
            <a:avLst/>
          </a:prstGeom>
          <a:noFill/>
        </p:spPr>
        <p:txBody>
          <a:bodyPr wrap="square" lIns="91440" tIns="45720" rIns="91440" bIns="45720" anchor="t">
            <a:spAutoFit/>
          </a:bodyPr>
          <a:lstStyle/>
          <a:p>
            <a:pPr>
              <a:lnSpc>
                <a:spcPct val="150000"/>
              </a:lnSpc>
            </a:pPr>
            <a:r>
              <a:rPr lang="en-US">
                <a:solidFill>
                  <a:srgbClr val="292C63"/>
                </a:solidFill>
                <a:latin typeface="Arial"/>
                <a:ea typeface="Lato"/>
                <a:cs typeface="Arial"/>
              </a:rPr>
              <a:t>This book records the names of civilians who died from enemy action during World War II.</a:t>
            </a:r>
            <a:r>
              <a:rPr lang="en-US">
                <a:solidFill>
                  <a:srgbClr val="292C63"/>
                </a:solidFill>
                <a:ea typeface="Lato"/>
                <a:cs typeface="Arial"/>
              </a:rPr>
              <a:t> </a:t>
            </a:r>
            <a:br>
              <a:rPr lang="en-US">
                <a:ea typeface="Lato"/>
                <a:cs typeface="Arial"/>
              </a:rPr>
            </a:br>
            <a:br>
              <a:rPr lang="en-US">
                <a:ea typeface="Lato"/>
                <a:cs typeface="Arial"/>
              </a:rPr>
            </a:br>
            <a:r>
              <a:rPr lang="en-US">
                <a:solidFill>
                  <a:srgbClr val="292C63"/>
                </a:solidFill>
                <a:ea typeface="Lato"/>
                <a:cs typeface="Arial"/>
              </a:rPr>
              <a:t>There are several volumes, listing thousands of people who lost their lives as a result of the war. </a:t>
            </a:r>
            <a:br>
              <a:rPr lang="en-US"/>
            </a:br>
            <a:r>
              <a:rPr lang="en-US">
                <a:ea typeface="Lato"/>
                <a:cs typeface="Arial"/>
              </a:rPr>
              <a:t>One volume covers deaths at sea and abroad, including civilian deaths in prison camps.</a:t>
            </a:r>
          </a:p>
          <a:p>
            <a:pPr>
              <a:lnSpc>
                <a:spcPct val="150000"/>
              </a:lnSpc>
            </a:pPr>
            <a:endParaRPr lang="en-US">
              <a:solidFill>
                <a:srgbClr val="292C63"/>
              </a:solidFill>
              <a:ea typeface="Lato"/>
              <a:cs typeface="Arial"/>
            </a:endParaRPr>
          </a:p>
          <a:p>
            <a:pPr marL="285750" indent="-285750" fontAlgn="base">
              <a:lnSpc>
                <a:spcPct val="150000"/>
              </a:lnSpc>
              <a:buFont typeface="Arial"/>
              <a:buChar char="•"/>
            </a:pPr>
            <a:r>
              <a:rPr lang="en-US">
                <a:solidFill>
                  <a:srgbClr val="292C63"/>
                </a:solidFill>
                <a:cs typeface="Arial"/>
              </a:rPr>
              <a:t>Why might someone make a record of these peoples' names?</a:t>
            </a:r>
          </a:p>
          <a:p>
            <a:pPr marL="285750" indent="-285750">
              <a:lnSpc>
                <a:spcPct val="150000"/>
              </a:lnSpc>
              <a:buFont typeface="Arial"/>
              <a:buChar char="•"/>
            </a:pPr>
            <a:r>
              <a:rPr lang="en-US">
                <a:solidFill>
                  <a:srgbClr val="292C63"/>
                </a:solidFill>
                <a:cs typeface="Arial"/>
              </a:rPr>
              <a:t>How might reading this book make you feel? </a:t>
            </a:r>
          </a:p>
        </p:txBody>
      </p:sp>
      <p:pic>
        <p:nvPicPr>
          <p:cNvPr id="7" name="Picture 6" descr="A book in a wooden case&#10;&#10;Description automatically generated">
            <a:extLst>
              <a:ext uri="{FF2B5EF4-FFF2-40B4-BE49-F238E27FC236}">
                <a16:creationId xmlns:a16="http://schemas.microsoft.com/office/drawing/2014/main" id="{DA84A948-FBEB-80F8-5AB1-C39BDB128E7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9320" y="1874220"/>
            <a:ext cx="3055163" cy="4078713"/>
          </a:xfrm>
          <a:prstGeom prst="rect">
            <a:avLst/>
          </a:prstGeom>
        </p:spPr>
      </p:pic>
    </p:spTree>
    <p:extLst>
      <p:ext uri="{BB962C8B-B14F-4D97-AF65-F5344CB8AC3E}">
        <p14:creationId xmlns:p14="http://schemas.microsoft.com/office/powerpoint/2010/main" val="766910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05067" y="1439954"/>
            <a:ext cx="8097175" cy="2467971"/>
          </a:xfrm>
        </p:spPr>
        <p:txBody>
          <a:bodyPr vert="horz" lIns="0" tIns="0" rIns="0" bIns="0" rtlCol="0" anchor="t">
            <a:normAutofit/>
          </a:bodyPr>
          <a:lstStyle/>
          <a:p>
            <a:pPr algn="ctr"/>
            <a:endParaRPr lang="en-US" sz="2100">
              <a:cs typeface="Arial"/>
            </a:endParaRPr>
          </a:p>
          <a:p>
            <a:r>
              <a:rPr lang="en-US" sz="1800">
                <a:solidFill>
                  <a:srgbClr val="292C63"/>
                </a:solidFill>
                <a:latin typeface="Arial"/>
                <a:cs typeface="Arial"/>
              </a:rPr>
              <a:t>How long will you defend the unjust</a:t>
            </a:r>
            <a:br>
              <a:rPr lang="en-US" sz="1800">
                <a:latin typeface="Arial"/>
                <a:cs typeface="Arial"/>
              </a:rPr>
            </a:br>
            <a:r>
              <a:rPr lang="en-US" sz="1800">
                <a:solidFill>
                  <a:srgbClr val="292C63"/>
                </a:solidFill>
                <a:latin typeface="Arial"/>
                <a:cs typeface="Arial"/>
              </a:rPr>
              <a:t>    and show partiality to the wicked?</a:t>
            </a:r>
            <a:br>
              <a:rPr lang="en-US" sz="1800">
                <a:latin typeface="Arial"/>
                <a:cs typeface="Arial"/>
              </a:rPr>
            </a:br>
            <a:r>
              <a:rPr lang="en-US" sz="1800">
                <a:solidFill>
                  <a:srgbClr val="292C63"/>
                </a:solidFill>
                <a:latin typeface="Arial"/>
                <a:cs typeface="Arial"/>
              </a:rPr>
              <a:t>Defend the weak and the fatherless;</a:t>
            </a:r>
            <a:br>
              <a:rPr lang="en-US" sz="1800">
                <a:latin typeface="Arial"/>
                <a:cs typeface="Arial"/>
              </a:rPr>
            </a:br>
            <a:r>
              <a:rPr lang="en-US" sz="1800">
                <a:solidFill>
                  <a:srgbClr val="292C63"/>
                </a:solidFill>
                <a:latin typeface="Arial"/>
                <a:cs typeface="Arial"/>
              </a:rPr>
              <a:t>    uphold the cause of the poor and the oppressed.</a:t>
            </a:r>
            <a:br>
              <a:rPr lang="en-US" sz="1800">
                <a:latin typeface="Arial"/>
                <a:cs typeface="Arial"/>
              </a:rPr>
            </a:br>
            <a:r>
              <a:rPr lang="en-US" sz="1800">
                <a:solidFill>
                  <a:srgbClr val="292C63"/>
                </a:solidFill>
                <a:latin typeface="Arial"/>
                <a:cs typeface="Arial"/>
              </a:rPr>
              <a:t>Rescue the weak and the needy;</a:t>
            </a:r>
            <a:br>
              <a:rPr lang="en-US" sz="1800">
                <a:latin typeface="Arial"/>
                <a:cs typeface="Arial"/>
              </a:rPr>
            </a:br>
            <a:r>
              <a:rPr lang="en-US" sz="1800">
                <a:solidFill>
                  <a:srgbClr val="292C63"/>
                </a:solidFill>
                <a:latin typeface="Arial"/>
                <a:cs typeface="Arial"/>
              </a:rPr>
              <a:t>    deliver them from the hand of the wicked.</a:t>
            </a:r>
            <a:endParaRPr lang="en-US" sz="1800">
              <a:cs typeface="Arial"/>
            </a:endParaRPr>
          </a:p>
          <a:p>
            <a:endParaRPr lang="en-US">
              <a:cs typeface="Arial"/>
            </a:endParaRPr>
          </a:p>
          <a:p>
            <a:endParaRPr lang="en-US">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010159"/>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Psalm 82:2-4</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sp>
        <p:nvSpPr>
          <p:cNvPr id="2" name="TextBox 3">
            <a:extLst>
              <a:ext uri="{FF2B5EF4-FFF2-40B4-BE49-F238E27FC236}">
                <a16:creationId xmlns:a16="http://schemas.microsoft.com/office/drawing/2014/main" id="{F4D62514-7CFC-F79C-7153-48084958FB42}"/>
              </a:ext>
            </a:extLst>
          </p:cNvPr>
          <p:cNvSpPr txBox="1"/>
          <p:nvPr/>
        </p:nvSpPr>
        <p:spPr>
          <a:xfrm>
            <a:off x="406710" y="3906211"/>
            <a:ext cx="8325027" cy="2585323"/>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In this Psalm, God condemns those who take advantage of people weaker than themselves, describing them as 'wicked'. He encourages people in positions of power to 'defend the weak', speak out about injustice, and play an active role in helping those in need. </a:t>
            </a:r>
            <a:br>
              <a:rPr lang="en-US">
                <a:cs typeface="Arial"/>
              </a:rPr>
            </a:br>
            <a:br>
              <a:rPr lang="en-US">
                <a:cs typeface="Arial"/>
              </a:rPr>
            </a:br>
            <a:r>
              <a:rPr lang="en-US">
                <a:solidFill>
                  <a:schemeClr val="bg1"/>
                </a:solidFill>
                <a:cs typeface="Arial"/>
              </a:rPr>
              <a:t>This message is reflected on the Innocent Victims Memorial, which reads </a:t>
            </a:r>
            <a:br>
              <a:rPr lang="en-US">
                <a:cs typeface="Arial"/>
              </a:rPr>
            </a:br>
            <a:r>
              <a:rPr lang="en-US">
                <a:solidFill>
                  <a:schemeClr val="bg1"/>
                </a:solidFill>
                <a:cs typeface="Arial"/>
              </a:rPr>
              <a:t>'Is it nothing to you, all you who pass by?'. It encourages people to acknowledge wrongdoings and speak up about injustices in the world.</a:t>
            </a:r>
            <a:br>
              <a:rPr lang="en-US">
                <a:cs typeface="Arial"/>
              </a:rPr>
            </a:br>
            <a:endParaRPr lang="en-US">
              <a:solidFill>
                <a:srgbClr val="000000"/>
              </a:solidFill>
              <a:cs typeface="Arial"/>
            </a:endParaRPr>
          </a:p>
        </p:txBody>
      </p:sp>
    </p:spTree>
    <p:extLst>
      <p:ext uri="{BB962C8B-B14F-4D97-AF65-F5344CB8AC3E}">
        <p14:creationId xmlns:p14="http://schemas.microsoft.com/office/powerpoint/2010/main" val="3515797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5" ma:contentTypeDescription="Create a new document." ma:contentTypeScope="" ma:versionID="dbb7e620a0820995d33432c68ecc65f4">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dfbb388bfde2558486b023b58044002c"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2.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3.xml><?xml version="1.0" encoding="utf-8"?>
<ds:datastoreItem xmlns:ds="http://schemas.openxmlformats.org/officeDocument/2006/customXml" ds:itemID="{D95D84F3-C421-480E-AEED-F7BB201E12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1783</Words>
  <Application>Microsoft Office PowerPoint</Application>
  <PresentationFormat>On-screen Show (4:3)</PresentationFormat>
  <Paragraphs>266</Paragraphs>
  <Slides>17</Slides>
  <Notes>16</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Palatino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Priest's Perspective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42</cp:revision>
  <dcterms:created xsi:type="dcterms:W3CDTF">2019-02-11T11:01:41Z</dcterms:created>
  <dcterms:modified xsi:type="dcterms:W3CDTF">2025-03-04T12:35:15Z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0x010100AC412A2BCB8F724392C8D81FB2E38975</vt:lpwstr>
  </property>
  <property fmtid="{D5CDD505-2E9C-101B-9397-08002B2CF9AE}" pid="3" name="Order">
    <vt:r8>2466000</vt:r8>
  </property>
  <property fmtid="{D5CDD505-2E9C-101B-9397-08002B2CF9AE}" pid="4" name="MediaServiceImageTags">
    <vt:lpwstr/>
  </property>
</Properties>
</file>