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2"/>
  </p:notesMasterIdLst>
  <p:sldIdLst>
    <p:sldId id="341" r:id="rId5"/>
    <p:sldId id="316" r:id="rId6"/>
    <p:sldId id="259" r:id="rId7"/>
    <p:sldId id="258" r:id="rId8"/>
    <p:sldId id="267" r:id="rId9"/>
    <p:sldId id="257" r:id="rId10"/>
    <p:sldId id="372" r:id="rId11"/>
    <p:sldId id="260" r:id="rId12"/>
    <p:sldId id="265" r:id="rId13"/>
    <p:sldId id="270" r:id="rId14"/>
    <p:sldId id="271" r:id="rId15"/>
    <p:sldId id="262" r:id="rId16"/>
    <p:sldId id="272" r:id="rId17"/>
    <p:sldId id="273" r:id="rId18"/>
    <p:sldId id="263" r:id="rId19"/>
    <p:sldId id="264" r:id="rId20"/>
    <p:sldId id="371" r:id="rId21"/>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Sian Shaw" initials="SS" lastIdx="2" clrIdx="2">
    <p:extLst>
      <p:ext uri="{19B8F6BF-5375-455C-9EA6-DF929625EA0E}">
        <p15:presenceInfo xmlns:p15="http://schemas.microsoft.com/office/powerpoint/2012/main" userId="S-1-5-21-1719820890-308836166-311576647-549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9D9D9D"/>
    <a:srgbClr val="006E73"/>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73" autoAdjust="0"/>
    <p:restoredTop sz="77106" autoAdjust="0"/>
  </p:normalViewPr>
  <p:slideViewPr>
    <p:cSldViewPr snapToGrid="0">
      <p:cViewPr varScale="1">
        <p:scale>
          <a:sx n="87" d="100"/>
          <a:sy n="87" d="100"/>
        </p:scale>
        <p:origin x="2334" y="8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commentAuthors" Target="commentAuthors.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Work Experience1" userId="S::work.experience1@westminster-abbey.org::57e63021-8621-439d-a682-6f6d170830c6" providerId="AD" clId="Web-{C1443C7F-2108-35B6-0A48-F5D3D1C26E91}"/>
    <pc:docChg chg="addSld modSld">
      <pc:chgData name="Work Experience1" userId="S::work.experience1@westminster-abbey.org::57e63021-8621-439d-a682-6f6d170830c6" providerId="AD" clId="Web-{C1443C7F-2108-35B6-0A48-F5D3D1C26E91}" dt="2022-08-08T09:32:59.366" v="81"/>
      <pc:docMkLst>
        <pc:docMk/>
      </pc:docMkLst>
      <pc:sldChg chg="modNotes">
        <pc:chgData name="Work Experience1" userId="S::work.experience1@westminster-abbey.org::57e63021-8621-439d-a682-6f6d170830c6" providerId="AD" clId="Web-{C1443C7F-2108-35B6-0A48-F5D3D1C26E91}" dt="2022-08-08T09:24:42.050" v="66"/>
        <pc:sldMkLst>
          <pc:docMk/>
          <pc:sldMk cId="2513306478" sldId="257"/>
        </pc:sldMkLst>
      </pc:sldChg>
      <pc:sldChg chg="addSp delSp modSp new modNotes">
        <pc:chgData name="Work Experience1" userId="S::work.experience1@westminster-abbey.org::57e63021-8621-439d-a682-6f6d170830c6" providerId="AD" clId="Web-{C1443C7F-2108-35B6-0A48-F5D3D1C26E91}" dt="2022-08-08T09:32:59.366" v="81"/>
        <pc:sldMkLst>
          <pc:docMk/>
          <pc:sldMk cId="826294914" sldId="372"/>
        </pc:sldMkLst>
        <pc:spChg chg="del">
          <ac:chgData name="Work Experience1" userId="S::work.experience1@westminster-abbey.org::57e63021-8621-439d-a682-6f6d170830c6" providerId="AD" clId="Web-{C1443C7F-2108-35B6-0A48-F5D3D1C26E91}" dt="2022-08-08T09:19:35.242" v="1"/>
          <ac:spMkLst>
            <pc:docMk/>
            <pc:sldMk cId="826294914" sldId="372"/>
            <ac:spMk id="3" creationId="{16108B62-9105-5FAC-7C14-75B2CDE3E943}"/>
          </ac:spMkLst>
        </pc:spChg>
        <pc:spChg chg="del">
          <ac:chgData name="Work Experience1" userId="S::work.experience1@westminster-abbey.org::57e63021-8621-439d-a682-6f6d170830c6" providerId="AD" clId="Web-{C1443C7F-2108-35B6-0A48-F5D3D1C26E91}" dt="2022-08-08T09:19:46.149" v="6"/>
          <ac:spMkLst>
            <pc:docMk/>
            <pc:sldMk cId="826294914" sldId="372"/>
            <ac:spMk id="4" creationId="{AC9D1575-E01B-EA3B-C884-D64EA4150A01}"/>
          </ac:spMkLst>
        </pc:spChg>
        <pc:spChg chg="del">
          <ac:chgData name="Work Experience1" userId="S::work.experience1@westminster-abbey.org::57e63021-8621-439d-a682-6f6d170830c6" providerId="AD" clId="Web-{C1443C7F-2108-35B6-0A48-F5D3D1C26E91}" dt="2022-08-08T09:19:47.399" v="7"/>
          <ac:spMkLst>
            <pc:docMk/>
            <pc:sldMk cId="826294914" sldId="372"/>
            <ac:spMk id="5" creationId="{A6341019-9321-10B6-BE9A-1C6F8500553F}"/>
          </ac:spMkLst>
        </pc:spChg>
        <pc:spChg chg="add">
          <ac:chgData name="Work Experience1" userId="S::work.experience1@westminster-abbey.org::57e63021-8621-439d-a682-6f6d170830c6" providerId="AD" clId="Web-{C1443C7F-2108-35B6-0A48-F5D3D1C26E91}" dt="2022-08-08T09:19:53.665" v="8"/>
          <ac:spMkLst>
            <pc:docMk/>
            <pc:sldMk cId="826294914" sldId="372"/>
            <ac:spMk id="8" creationId="{AE43F6C3-35BD-AAD4-10BC-125ED15E7BAF}"/>
          </ac:spMkLst>
        </pc:spChg>
        <pc:picChg chg="add mod ord">
          <ac:chgData name="Work Experience1" userId="S::work.experience1@westminster-abbey.org::57e63021-8621-439d-a682-6f6d170830c6" providerId="AD" clId="Web-{C1443C7F-2108-35B6-0A48-F5D3D1C26E91}" dt="2022-08-08T09:20:13.962" v="13" actId="1076"/>
          <ac:picMkLst>
            <pc:docMk/>
            <pc:sldMk cId="826294914" sldId="372"/>
            <ac:picMk id="6" creationId="{57A667B4-944B-C912-D6C0-F761F683289A}"/>
          </ac:picMkLst>
        </pc:picChg>
      </pc:sldChg>
    </pc:docChg>
  </pc:docChgLst>
  <pc:docChgLst>
    <pc:chgData name="Sian Shaw" userId="cf930bf7-ba7f-4ec0-9225-526cb0af2be3" providerId="ADAL" clId="{708B472D-181A-4039-8AFF-4DB34B91C159}"/>
    <pc:docChg chg="custSel modSld">
      <pc:chgData name="Sian Shaw" userId="cf930bf7-ba7f-4ec0-9225-526cb0af2be3" providerId="ADAL" clId="{708B472D-181A-4039-8AFF-4DB34B91C159}" dt="2022-08-10T10:42:34.651" v="193" actId="478"/>
      <pc:docMkLst>
        <pc:docMk/>
      </pc:docMkLst>
      <pc:sldChg chg="delSp modNotesTx">
        <pc:chgData name="Sian Shaw" userId="cf930bf7-ba7f-4ec0-9225-526cb0af2be3" providerId="ADAL" clId="{708B472D-181A-4039-8AFF-4DB34B91C159}" dt="2022-08-10T10:42:34.651" v="193" actId="478"/>
        <pc:sldMkLst>
          <pc:docMk/>
          <pc:sldMk cId="826294914" sldId="372"/>
        </pc:sldMkLst>
        <pc:spChg chg="del">
          <ac:chgData name="Sian Shaw" userId="cf930bf7-ba7f-4ec0-9225-526cb0af2be3" providerId="ADAL" clId="{708B472D-181A-4039-8AFF-4DB34B91C159}" dt="2022-08-10T10:42:34.651" v="193" actId="478"/>
          <ac:spMkLst>
            <pc:docMk/>
            <pc:sldMk cId="826294914" sldId="372"/>
            <ac:spMk id="2" creationId="{E0E990AF-8FB4-EB82-7E8B-9C8AC12E1EFE}"/>
          </ac:spMkLst>
        </pc:spChg>
      </pc:sldChg>
    </pc:docChg>
  </pc:docChgLst>
  <pc:docChgLst>
    <pc:chgData name="Sian Shaw" userId="cf930bf7-ba7f-4ec0-9225-526cb0af2be3" providerId="ADAL" clId="{B5AABB3C-D653-4F20-81C1-A5DB41A44F96}"/>
    <pc:docChg chg="custSel modSld">
      <pc:chgData name="Sian Shaw" userId="cf930bf7-ba7f-4ec0-9225-526cb0af2be3" providerId="ADAL" clId="{B5AABB3C-D653-4F20-81C1-A5DB41A44F96}" dt="2023-06-07T11:29:45.760" v="19" actId="20577"/>
      <pc:docMkLst>
        <pc:docMk/>
      </pc:docMkLst>
      <pc:sldChg chg="modNotesTx">
        <pc:chgData name="Sian Shaw" userId="cf930bf7-ba7f-4ec0-9225-526cb0af2be3" providerId="ADAL" clId="{B5AABB3C-D653-4F20-81C1-A5DB41A44F96}" dt="2023-06-07T11:29:36.213" v="17" actId="20577"/>
        <pc:sldMkLst>
          <pc:docMk/>
          <pc:sldMk cId="1263577754" sldId="270"/>
        </pc:sldMkLst>
      </pc:sldChg>
      <pc:sldChg chg="modNotesTx">
        <pc:chgData name="Sian Shaw" userId="cf930bf7-ba7f-4ec0-9225-526cb0af2be3" providerId="ADAL" clId="{B5AABB3C-D653-4F20-81C1-A5DB41A44F96}" dt="2023-06-07T11:29:45.760" v="19" actId="20577"/>
        <pc:sldMkLst>
          <pc:docMk/>
          <pc:sldMk cId="1837979802" sldId="273"/>
        </pc:sldMkLst>
      </pc:sldChg>
      <pc:sldChg chg="modNotesTx">
        <pc:chgData name="Sian Shaw" userId="cf930bf7-ba7f-4ec0-9225-526cb0af2be3" providerId="ADAL" clId="{B5AABB3C-D653-4F20-81C1-A5DB41A44F96}" dt="2023-06-07T11:29:15.071" v="15" actId="20577"/>
        <pc:sldMkLst>
          <pc:docMk/>
          <pc:sldMk cId="927207849" sldId="316"/>
        </pc:sldMkLst>
      </pc:sldChg>
      <pc:sldChg chg="modSp mod modNotesTx">
        <pc:chgData name="Sian Shaw" userId="cf930bf7-ba7f-4ec0-9225-526cb0af2be3" providerId="ADAL" clId="{B5AABB3C-D653-4F20-81C1-A5DB41A44F96}" dt="2023-06-07T11:29:11.139" v="13" actId="20577"/>
        <pc:sldMkLst>
          <pc:docMk/>
          <pc:sldMk cId="4213500498" sldId="341"/>
        </pc:sldMkLst>
        <pc:spChg chg="mod">
          <ac:chgData name="Sian Shaw" userId="cf930bf7-ba7f-4ec0-9225-526cb0af2be3" providerId="ADAL" clId="{B5AABB3C-D653-4F20-81C1-A5DB41A44F96}" dt="2023-06-07T11:29:08.223" v="11" actId="207"/>
          <ac:spMkLst>
            <pc:docMk/>
            <pc:sldMk cId="4213500498" sldId="341"/>
            <ac:spMk id="8" creationId="{9DF1C1B0-F1BD-47BC-A23E-BFC4BDF8B584}"/>
          </ac:spMkLst>
        </pc:spChg>
      </pc:sldChg>
      <pc:sldChg chg="delSp mod modNotesTx">
        <pc:chgData name="Sian Shaw" userId="cf930bf7-ba7f-4ec0-9225-526cb0af2be3" providerId="ADAL" clId="{B5AABB3C-D653-4F20-81C1-A5DB41A44F96}" dt="2023-06-07T11:17:04.799" v="1" actId="478"/>
        <pc:sldMkLst>
          <pc:docMk/>
          <pc:sldMk cId="1006705973" sldId="371"/>
        </pc:sldMkLst>
        <pc:spChg chg="del">
          <ac:chgData name="Sian Shaw" userId="cf930bf7-ba7f-4ec0-9225-526cb0af2be3" providerId="ADAL" clId="{B5AABB3C-D653-4F20-81C1-A5DB41A44F96}" dt="2023-06-07T11:17:04.799" v="1" actId="478"/>
          <ac:spMkLst>
            <pc:docMk/>
            <pc:sldMk cId="1006705973" sldId="371"/>
            <ac:spMk id="8" creationId="{9DF1C1B0-F1BD-47BC-A23E-BFC4BDF8B584}"/>
          </ac:spMkLst>
        </pc:spChg>
      </pc:sldChg>
    </pc:docChg>
  </pc:docChgLst>
  <pc:docChgLst>
    <pc:chgData name="Sophie Holland" userId="S::sophie.holland@westminster-abbey.org::973f5038-f617-450a-8546-88bc9d3463c3" providerId="AD" clId="Web-{9CBF7168-7C26-1B6F-DD44-E1666E752EC7}"/>
    <pc:docChg chg="modSld">
      <pc:chgData name="Sophie Holland" userId="S::sophie.holland@westminster-abbey.org::973f5038-f617-450a-8546-88bc9d3463c3" providerId="AD" clId="Web-{9CBF7168-7C26-1B6F-DD44-E1666E752EC7}" dt="2022-09-22T10:25:46.096" v="9"/>
      <pc:docMkLst>
        <pc:docMk/>
      </pc:docMkLst>
      <pc:sldChg chg="modNotes">
        <pc:chgData name="Sophie Holland" userId="S::sophie.holland@westminster-abbey.org::973f5038-f617-450a-8546-88bc9d3463c3" providerId="AD" clId="Web-{9CBF7168-7C26-1B6F-DD44-E1666E752EC7}" dt="2022-09-22T10:25:05.626" v="7"/>
        <pc:sldMkLst>
          <pc:docMk/>
          <pc:sldMk cId="1263577754" sldId="270"/>
        </pc:sldMkLst>
      </pc:sldChg>
      <pc:sldChg chg="modNotes">
        <pc:chgData name="Sophie Holland" userId="S::sophie.holland@westminster-abbey.org::973f5038-f617-450a-8546-88bc9d3463c3" providerId="AD" clId="Web-{9CBF7168-7C26-1B6F-DD44-E1666E752EC7}" dt="2022-09-22T10:25:33.658" v="8"/>
        <pc:sldMkLst>
          <pc:docMk/>
          <pc:sldMk cId="1837979802" sldId="273"/>
        </pc:sldMkLst>
      </pc:sldChg>
      <pc:sldChg chg="modNotes">
        <pc:chgData name="Sophie Holland" userId="S::sophie.holland@westminster-abbey.org::973f5038-f617-450a-8546-88bc9d3463c3" providerId="AD" clId="Web-{9CBF7168-7C26-1B6F-DD44-E1666E752EC7}" dt="2022-09-22T10:19:33.739" v="4"/>
        <pc:sldMkLst>
          <pc:docMk/>
          <pc:sldMk cId="927207849" sldId="316"/>
        </pc:sldMkLst>
      </pc:sldChg>
      <pc:sldChg chg="modNotes">
        <pc:chgData name="Sophie Holland" userId="S::sophie.holland@westminster-abbey.org::973f5038-f617-450a-8546-88bc9d3463c3" providerId="AD" clId="Web-{9CBF7168-7C26-1B6F-DD44-E1666E752EC7}" dt="2022-09-22T10:19:13.817" v="2"/>
        <pc:sldMkLst>
          <pc:docMk/>
          <pc:sldMk cId="4213500498" sldId="341"/>
        </pc:sldMkLst>
      </pc:sldChg>
      <pc:sldChg chg="modNotes">
        <pc:chgData name="Sophie Holland" userId="S::sophie.holland@westminster-abbey.org::973f5038-f617-450a-8546-88bc9d3463c3" providerId="AD" clId="Web-{9CBF7168-7C26-1B6F-DD44-E1666E752EC7}" dt="2022-09-22T10:25:46.096" v="9"/>
        <pc:sldMkLst>
          <pc:docMk/>
          <pc:sldMk cId="1006705973" sldId="371"/>
        </pc:sldMkLst>
      </pc:sldChg>
    </pc:docChg>
  </pc:docChgLst>
  <pc:docChgLst>
    <pc:chgData name="Sophie Holland" userId="S::sophie.holland@westminster-abbey.org::973f5038-f617-450a-8546-88bc9d3463c3" providerId="AD" clId="Web-{82B60827-89FC-7C8E-5519-5E7E3E907FA3}"/>
    <pc:docChg chg="modSld">
      <pc:chgData name="Sophie Holland" userId="S::sophie.holland@westminster-abbey.org::973f5038-f617-450a-8546-88bc9d3463c3" providerId="AD" clId="Web-{82B60827-89FC-7C8E-5519-5E7E3E907FA3}" dt="2022-09-26T12:53:12.299" v="4" actId="20577"/>
      <pc:docMkLst>
        <pc:docMk/>
      </pc:docMkLst>
      <pc:sldChg chg="modSp">
        <pc:chgData name="Sophie Holland" userId="S::sophie.holland@westminster-abbey.org::973f5038-f617-450a-8546-88bc9d3463c3" providerId="AD" clId="Web-{82B60827-89FC-7C8E-5519-5E7E3E907FA3}" dt="2022-09-26T12:52:52.830" v="1" actId="20577"/>
        <pc:sldMkLst>
          <pc:docMk/>
          <pc:sldMk cId="4213500498" sldId="341"/>
        </pc:sldMkLst>
        <pc:spChg chg="mod">
          <ac:chgData name="Sophie Holland" userId="S::sophie.holland@westminster-abbey.org::973f5038-f617-450a-8546-88bc9d3463c3" providerId="AD" clId="Web-{82B60827-89FC-7C8E-5519-5E7E3E907FA3}" dt="2022-09-26T12:52:52.830" v="1" actId="20577"/>
          <ac:spMkLst>
            <pc:docMk/>
            <pc:sldMk cId="4213500498" sldId="341"/>
            <ac:spMk id="8" creationId="{9DF1C1B0-F1BD-47BC-A23E-BFC4BDF8B584}"/>
          </ac:spMkLst>
        </pc:spChg>
      </pc:sldChg>
      <pc:sldChg chg="modSp">
        <pc:chgData name="Sophie Holland" userId="S::sophie.holland@westminster-abbey.org::973f5038-f617-450a-8546-88bc9d3463c3" providerId="AD" clId="Web-{82B60827-89FC-7C8E-5519-5E7E3E907FA3}" dt="2022-09-26T12:53:12.299" v="4" actId="20577"/>
        <pc:sldMkLst>
          <pc:docMk/>
          <pc:sldMk cId="1006705973" sldId="371"/>
        </pc:sldMkLst>
        <pc:spChg chg="mod">
          <ac:chgData name="Sophie Holland" userId="S::sophie.holland@westminster-abbey.org::973f5038-f617-450a-8546-88bc9d3463c3" providerId="AD" clId="Web-{82B60827-89FC-7C8E-5519-5E7E3E907FA3}" dt="2022-09-26T12:53:12.299" v="4" actId="20577"/>
          <ac:spMkLst>
            <pc:docMk/>
            <pc:sldMk cId="1006705973" sldId="371"/>
            <ac:spMk id="8" creationId="{9DF1C1B0-F1BD-47BC-A23E-BFC4BDF8B584}"/>
          </ac:spMkLst>
        </pc:spChg>
      </pc:sldChg>
    </pc:docChg>
  </pc:docChgLst>
  <pc:docChgLst>
    <pc:chgData name="Laura Arends" userId="S::laura.arends@westminster-abbey.org::a1c91e67-eed6-4549-a4b2-f1951bd78e56" providerId="AD" clId="Web-{0B219AAC-94E1-0316-5C58-B67173455A97}"/>
    <pc:docChg chg="modSld">
      <pc:chgData name="Laura Arends" userId="S::laura.arends@westminster-abbey.org::a1c91e67-eed6-4549-a4b2-f1951bd78e56" providerId="AD" clId="Web-{0B219AAC-94E1-0316-5C58-B67173455A97}" dt="2023-01-25T12:17:23.022" v="396" actId="20577"/>
      <pc:docMkLst>
        <pc:docMk/>
      </pc:docMkLst>
      <pc:sldChg chg="addSp delSp modSp">
        <pc:chgData name="Laura Arends" userId="S::laura.arends@westminster-abbey.org::a1c91e67-eed6-4549-a4b2-f1951bd78e56" providerId="AD" clId="Web-{0B219AAC-94E1-0316-5C58-B67173455A97}" dt="2023-01-25T12:17:23.022" v="396" actId="20577"/>
        <pc:sldMkLst>
          <pc:docMk/>
          <pc:sldMk cId="1006705973" sldId="371"/>
        </pc:sldMkLst>
        <pc:spChg chg="add del mod">
          <ac:chgData name="Laura Arends" userId="S::laura.arends@westminster-abbey.org::a1c91e67-eed6-4549-a4b2-f1951bd78e56" providerId="AD" clId="Web-{0B219AAC-94E1-0316-5C58-B67173455A97}" dt="2023-01-25T12:01:47.113" v="79"/>
          <ac:spMkLst>
            <pc:docMk/>
            <pc:sldMk cId="1006705973" sldId="371"/>
            <ac:spMk id="2" creationId="{69717FEB-385E-7EDE-949B-E0973CA6F509}"/>
          </ac:spMkLst>
        </pc:spChg>
        <pc:spChg chg="add del">
          <ac:chgData name="Laura Arends" userId="S::laura.arends@westminster-abbey.org::a1c91e67-eed6-4549-a4b2-f1951bd78e56" providerId="AD" clId="Web-{0B219AAC-94E1-0316-5C58-B67173455A97}" dt="2023-01-25T10:58:47.927" v="1"/>
          <ac:spMkLst>
            <pc:docMk/>
            <pc:sldMk cId="1006705973" sldId="371"/>
            <ac:spMk id="2" creationId="{FD970035-54C3-EF1A-B598-E1DEEDEA1AA4}"/>
          </ac:spMkLst>
        </pc:spChg>
        <pc:spChg chg="add del mod">
          <ac:chgData name="Laura Arends" userId="S::laura.arends@westminster-abbey.org::a1c91e67-eed6-4549-a4b2-f1951bd78e56" providerId="AD" clId="Web-{0B219AAC-94E1-0316-5C58-B67173455A97}" dt="2023-01-25T10:59:01.928" v="5"/>
          <ac:spMkLst>
            <pc:docMk/>
            <pc:sldMk cId="1006705973" sldId="371"/>
            <ac:spMk id="3" creationId="{5E398A3B-7A3F-1EF2-FF27-A0D22DC5607D}"/>
          </ac:spMkLst>
        </pc:spChg>
        <pc:spChg chg="add mod">
          <ac:chgData name="Laura Arends" userId="S::laura.arends@westminster-abbey.org::a1c91e67-eed6-4549-a4b2-f1951bd78e56" providerId="AD" clId="Web-{0B219AAC-94E1-0316-5C58-B67173455A97}" dt="2023-01-25T12:11:03.055" v="284" actId="1076"/>
          <ac:spMkLst>
            <pc:docMk/>
            <pc:sldMk cId="1006705973" sldId="371"/>
            <ac:spMk id="3" creationId="{93C73C61-40F8-4E52-4596-F78C5B3FED0C}"/>
          </ac:spMkLst>
        </pc:spChg>
        <pc:spChg chg="add mod">
          <ac:chgData name="Laura Arends" userId="S::laura.arends@westminster-abbey.org::a1c91e67-eed6-4549-a4b2-f1951bd78e56" providerId="AD" clId="Web-{0B219AAC-94E1-0316-5C58-B67173455A97}" dt="2023-01-25T12:07:03.124" v="280" actId="14100"/>
          <ac:spMkLst>
            <pc:docMk/>
            <pc:sldMk cId="1006705973" sldId="371"/>
            <ac:spMk id="4" creationId="{326AA562-D65A-61FB-80CE-B1AEA23567F4}"/>
          </ac:spMkLst>
        </pc:spChg>
        <pc:spChg chg="add mod">
          <ac:chgData name="Laura Arends" userId="S::laura.arends@westminster-abbey.org::a1c91e67-eed6-4549-a4b2-f1951bd78e56" providerId="AD" clId="Web-{0B219AAC-94E1-0316-5C58-B67173455A97}" dt="2023-01-25T12:17:23.022" v="396" actId="20577"/>
          <ac:spMkLst>
            <pc:docMk/>
            <pc:sldMk cId="1006705973" sldId="371"/>
            <ac:spMk id="5" creationId="{2904396E-DF23-8048-A1F7-B1A164481C82}"/>
          </ac:spMkLst>
        </pc:spChg>
        <pc:spChg chg="mod">
          <ac:chgData name="Laura Arends" userId="S::laura.arends@westminster-abbey.org::a1c91e67-eed6-4549-a4b2-f1951bd78e56" providerId="AD" clId="Web-{0B219AAC-94E1-0316-5C58-B67173455A97}" dt="2023-01-25T12:00:31.204" v="62" actId="20577"/>
          <ac:spMkLst>
            <pc:docMk/>
            <pc:sldMk cId="1006705973" sldId="371"/>
            <ac:spMk id="10" creationId="{E8845C96-C5F0-4B1A-BDFA-B0AADE279101}"/>
          </ac:spMkLst>
        </pc:spChg>
        <pc:spChg chg="mod">
          <ac:chgData name="Laura Arends" userId="S::laura.arends@westminster-abbey.org::a1c91e67-eed6-4549-a4b2-f1951bd78e56" providerId="AD" clId="Web-{0B219AAC-94E1-0316-5C58-B67173455A97}" dt="2023-01-25T12:07:13.624" v="282" actId="14100"/>
          <ac:spMkLst>
            <pc:docMk/>
            <pc:sldMk cId="1006705973" sldId="371"/>
            <ac:spMk id="11" creationId="{60C1F2E7-79BB-4D24-9AB8-48E6DAF33609}"/>
          </ac:spMkLst>
        </pc:spChg>
      </pc:sldChg>
    </pc:docChg>
  </pc:docChgLst>
  <pc:docChgLst>
    <pc:chgData name="Sian Shaw" userId="cf930bf7-ba7f-4ec0-9225-526cb0af2be3" providerId="ADAL" clId="{FA6D6C73-E56B-43CC-963A-808A4B5191F9}"/>
    <pc:docChg chg="modSld">
      <pc:chgData name="Sian Shaw" userId="cf930bf7-ba7f-4ec0-9225-526cb0af2be3" providerId="ADAL" clId="{FA6D6C73-E56B-43CC-963A-808A4B5191F9}" dt="2022-10-10T12:29:10.524" v="5" actId="1076"/>
      <pc:docMkLst>
        <pc:docMk/>
      </pc:docMkLst>
      <pc:sldChg chg="modSp">
        <pc:chgData name="Sian Shaw" userId="cf930bf7-ba7f-4ec0-9225-526cb0af2be3" providerId="ADAL" clId="{FA6D6C73-E56B-43CC-963A-808A4B5191F9}" dt="2022-10-10T12:29:10.524" v="5" actId="1076"/>
        <pc:sldMkLst>
          <pc:docMk/>
          <pc:sldMk cId="1578986867" sldId="267"/>
        </pc:sldMkLst>
        <pc:picChg chg="mod">
          <ac:chgData name="Sian Shaw" userId="cf930bf7-ba7f-4ec0-9225-526cb0af2be3" providerId="ADAL" clId="{FA6D6C73-E56B-43CC-963A-808A4B5191F9}" dt="2022-10-10T12:29:10.524" v="5" actId="1076"/>
          <ac:picMkLst>
            <pc:docMk/>
            <pc:sldMk cId="1578986867" sldId="267"/>
            <ac:picMk id="13" creationId="{7EDC7FC5-C0C8-4567-859B-C62A82DE689B}"/>
          </ac:picMkLst>
        </pc:picChg>
      </pc:sldChg>
      <pc:sldChg chg="setBg">
        <pc:chgData name="Sian Shaw" userId="cf930bf7-ba7f-4ec0-9225-526cb0af2be3" providerId="ADAL" clId="{FA6D6C73-E56B-43CC-963A-808A4B5191F9}" dt="2022-10-10T12:27:56.360" v="3"/>
        <pc:sldMkLst>
          <pc:docMk/>
          <pc:sldMk cId="4213500498" sldId="341"/>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07/06/2023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US" dirty="0">
                <a:cs typeface="Calibri"/>
              </a:rPr>
              <a:t>©2023 Dean &amp; Chapter of Westminster</a:t>
            </a:r>
          </a:p>
        </p:txBody>
      </p:sp>
      <p:sp>
        <p:nvSpPr>
          <p:cNvPr id="4" name="Slide Number Placeholder 3"/>
          <p:cNvSpPr>
            <a:spLocks noGrp="1"/>
          </p:cNvSpPr>
          <p:nvPr>
            <p:ph type="sldNum" sz="quarter" idx="5"/>
          </p:nvPr>
        </p:nvSpPr>
        <p:spPr/>
        <p:txBody>
          <a:bodyPr/>
          <a:lstStyle/>
          <a:p>
            <a:fld id="{F5B5415B-C40B-488B-AB34-028BCAD2B2B9}" type="slidenum">
              <a:rPr lang="en-GB" smtClean="0"/>
              <a:t>10</a:t>
            </a:fld>
            <a:endParaRPr lang="en-GB"/>
          </a:p>
        </p:txBody>
      </p:sp>
    </p:spTree>
    <p:extLst>
      <p:ext uri="{BB962C8B-B14F-4D97-AF65-F5344CB8AC3E}">
        <p14:creationId xmlns:p14="http://schemas.microsoft.com/office/powerpoint/2010/main" val="30341955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Animation instructions: appear on click for each of the boxes. </a:t>
            </a:r>
          </a:p>
        </p:txBody>
      </p:sp>
      <p:sp>
        <p:nvSpPr>
          <p:cNvPr id="4" name="Slide Number Placeholder 3"/>
          <p:cNvSpPr>
            <a:spLocks noGrp="1"/>
          </p:cNvSpPr>
          <p:nvPr>
            <p:ph type="sldNum" sz="quarter" idx="5"/>
          </p:nvPr>
        </p:nvSpPr>
        <p:spPr/>
        <p:txBody>
          <a:bodyPr/>
          <a:lstStyle/>
          <a:p>
            <a:fld id="{F5B5415B-C40B-488B-AB34-028BCAD2B2B9}" type="slidenum">
              <a:rPr lang="en-GB" smtClean="0"/>
              <a:t>11</a:t>
            </a:fld>
            <a:endParaRPr lang="en-GB"/>
          </a:p>
        </p:txBody>
      </p:sp>
    </p:spTree>
    <p:extLst>
      <p:ext uri="{BB962C8B-B14F-4D97-AF65-F5344CB8AC3E}">
        <p14:creationId xmlns:p14="http://schemas.microsoft.com/office/powerpoint/2010/main" val="17357382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 </a:t>
            </a:r>
          </a:p>
          <a:p>
            <a:r>
              <a:rPr lang="en-US" dirty="0">
                <a:cs typeface="Calibri"/>
              </a:rPr>
              <a:t>© José Luiz </a:t>
            </a:r>
            <a:r>
              <a:rPr lang="en-US" dirty="0" err="1">
                <a:cs typeface="Calibri"/>
              </a:rPr>
              <a:t>Bernardes</a:t>
            </a:r>
            <a:r>
              <a:rPr lang="en-US" dirty="0">
                <a:cs typeface="Calibri"/>
              </a:rPr>
              <a:t> Ribeiro</a:t>
            </a:r>
          </a:p>
        </p:txBody>
      </p:sp>
      <p:sp>
        <p:nvSpPr>
          <p:cNvPr id="4" name="Slide Number Placeholder 3"/>
          <p:cNvSpPr>
            <a:spLocks noGrp="1"/>
          </p:cNvSpPr>
          <p:nvPr>
            <p:ph type="sldNum" sz="quarter" idx="5"/>
          </p:nvPr>
        </p:nvSpPr>
        <p:spPr/>
        <p:txBody>
          <a:bodyPr/>
          <a:lstStyle/>
          <a:p>
            <a:fld id="{F5B5415B-C40B-488B-AB34-028BCAD2B2B9}" type="slidenum">
              <a:rPr lang="en-GB" smtClean="0"/>
              <a:t>12</a:t>
            </a:fld>
            <a:endParaRPr lang="en-GB"/>
          </a:p>
        </p:txBody>
      </p:sp>
    </p:spTree>
    <p:extLst>
      <p:ext uri="{BB962C8B-B14F-4D97-AF65-F5344CB8AC3E}">
        <p14:creationId xmlns:p14="http://schemas.microsoft.com/office/powerpoint/2010/main" val="40728649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B5415B-C40B-488B-AB34-028BCAD2B2B9}" type="slidenum">
              <a:rPr lang="en-GB" smtClean="0"/>
              <a:t>13</a:t>
            </a:fld>
            <a:endParaRPr lang="en-GB"/>
          </a:p>
        </p:txBody>
      </p:sp>
    </p:spTree>
    <p:extLst>
      <p:ext uri="{BB962C8B-B14F-4D97-AF65-F5344CB8AC3E}">
        <p14:creationId xmlns:p14="http://schemas.microsoft.com/office/powerpoint/2010/main" val="16148776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Images: </a:t>
            </a:r>
          </a:p>
          <a:p>
            <a:r>
              <a:rPr lang="en-US" dirty="0">
                <a:cs typeface="Calibri"/>
              </a:rPr>
              <a:t>Westminster Abbey – ©2023 Dean &amp; Chapter of Westminster</a:t>
            </a:r>
          </a:p>
          <a:p>
            <a:r>
              <a:rPr lang="en-US" dirty="0">
                <a:cs typeface="Calibri"/>
              </a:rPr>
              <a:t>Camino de Santiago - Image by </a:t>
            </a:r>
            <a:r>
              <a:rPr lang="en-US" dirty="0" err="1">
                <a:cs typeface="Calibri"/>
              </a:rPr>
              <a:t>guillermo</a:t>
            </a:r>
            <a:r>
              <a:rPr lang="en-US" dirty="0">
                <a:cs typeface="Calibri"/>
              </a:rPr>
              <a:t> </a:t>
            </a:r>
            <a:r>
              <a:rPr lang="en-US" dirty="0" err="1">
                <a:cs typeface="Calibri"/>
              </a:rPr>
              <a:t>gavilla</a:t>
            </a:r>
            <a:r>
              <a:rPr lang="en-US" dirty="0">
                <a:cs typeface="Calibri"/>
              </a:rPr>
              <a:t> from Pixabay.jpg</a:t>
            </a:r>
          </a:p>
        </p:txBody>
      </p:sp>
      <p:sp>
        <p:nvSpPr>
          <p:cNvPr id="4" name="Slide Number Placeholder 3"/>
          <p:cNvSpPr>
            <a:spLocks noGrp="1"/>
          </p:cNvSpPr>
          <p:nvPr>
            <p:ph type="sldNum" sz="quarter" idx="5"/>
          </p:nvPr>
        </p:nvSpPr>
        <p:spPr/>
        <p:txBody>
          <a:bodyPr/>
          <a:lstStyle/>
          <a:p>
            <a:fld id="{F5B5415B-C40B-488B-AB34-028BCAD2B2B9}" type="slidenum">
              <a:rPr lang="en-GB" smtClean="0"/>
              <a:t>14</a:t>
            </a:fld>
            <a:endParaRPr lang="en-GB"/>
          </a:p>
        </p:txBody>
      </p:sp>
    </p:spTree>
    <p:extLst>
      <p:ext uri="{BB962C8B-B14F-4D97-AF65-F5344CB8AC3E}">
        <p14:creationId xmlns:p14="http://schemas.microsoft.com/office/powerpoint/2010/main" val="20787467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F5B5415B-C40B-488B-AB34-028BCAD2B2B9}" type="slidenum">
              <a:rPr lang="en-GB" smtClean="0"/>
              <a:t>15</a:t>
            </a:fld>
            <a:endParaRPr lang="en-GB"/>
          </a:p>
        </p:txBody>
      </p:sp>
    </p:spTree>
    <p:extLst>
      <p:ext uri="{BB962C8B-B14F-4D97-AF65-F5344CB8AC3E}">
        <p14:creationId xmlns:p14="http://schemas.microsoft.com/office/powerpoint/2010/main" val="22563671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27734175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©2023 Dean</a:t>
            </a:r>
            <a:r>
              <a:rPr lang="en-US" baseline="0" dirty="0"/>
              <a:t> &amp; Chapter of Westminster</a:t>
            </a:r>
            <a:endParaRPr lang="en-GB" dirty="0"/>
          </a:p>
          <a:p>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rPr>
              <a:t>Image: </a:t>
            </a:r>
          </a:p>
          <a:p>
            <a:r>
              <a:rPr lang="en-GB" sz="1200" kern="1200" dirty="0">
                <a:solidFill>
                  <a:schemeClr val="tx1"/>
                </a:solidFill>
                <a:effectLst/>
                <a:latin typeface="+mn-lt"/>
                <a:ea typeface="+mn-ea"/>
                <a:cs typeface="+mn-cs"/>
              </a:rPr>
              <a:t>Reproduced courtesy of the Chapter of Canterbury</a:t>
            </a:r>
            <a:endParaRPr lang="en-US" dirty="0">
              <a:solidFill>
                <a:srgbClr val="000000"/>
              </a:solidFill>
            </a:endParaRPr>
          </a:p>
        </p:txBody>
      </p:sp>
      <p:sp>
        <p:nvSpPr>
          <p:cNvPr id="4" name="Slide Number Placeholder 3"/>
          <p:cNvSpPr>
            <a:spLocks noGrp="1"/>
          </p:cNvSpPr>
          <p:nvPr>
            <p:ph type="sldNum" sz="quarter" idx="5"/>
          </p:nvPr>
        </p:nvSpPr>
        <p:spPr/>
        <p:txBody>
          <a:bodyPr/>
          <a:lstStyle/>
          <a:p>
            <a:fld id="{F5B5415B-C40B-488B-AB34-028BCAD2B2B9}" type="slidenum">
              <a:rPr lang="en-GB" smtClean="0"/>
              <a:t>3</a:t>
            </a:fld>
            <a:endParaRPr lang="en-GB"/>
          </a:p>
        </p:txBody>
      </p:sp>
    </p:spTree>
    <p:extLst>
      <p:ext uri="{BB962C8B-B14F-4D97-AF65-F5344CB8AC3E}">
        <p14:creationId xmlns:p14="http://schemas.microsoft.com/office/powerpoint/2010/main" val="30238241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00000"/>
                </a:solidFill>
              </a:rPr>
              <a:t>Image: </a:t>
            </a:r>
          </a:p>
          <a:p>
            <a:r>
              <a:rPr lang="en-GB" sz="1200" kern="1200" dirty="0">
                <a:solidFill>
                  <a:schemeClr val="tx1"/>
                </a:solidFill>
                <a:effectLst/>
                <a:latin typeface="+mn-lt"/>
                <a:ea typeface="+mn-ea"/>
                <a:cs typeface="+mn-cs"/>
              </a:rPr>
              <a:t>Reproduced courtesy of the Chapter of Canterbury</a:t>
            </a:r>
            <a:endParaRPr lang="en-US" dirty="0">
              <a:solidFill>
                <a:srgbClr val="000000"/>
              </a:solidFill>
            </a:endParaRPr>
          </a:p>
        </p:txBody>
      </p:sp>
      <p:sp>
        <p:nvSpPr>
          <p:cNvPr id="4" name="Slide Number Placeholder 3"/>
          <p:cNvSpPr>
            <a:spLocks noGrp="1"/>
          </p:cNvSpPr>
          <p:nvPr>
            <p:ph type="sldNum" sz="quarter" idx="5"/>
          </p:nvPr>
        </p:nvSpPr>
        <p:spPr/>
        <p:txBody>
          <a:bodyPr/>
          <a:lstStyle/>
          <a:p>
            <a:fld id="{F5B5415B-C40B-488B-AB34-028BCAD2B2B9}" type="slidenum">
              <a:rPr lang="en-GB" smtClean="0"/>
              <a:t>4</a:t>
            </a:fld>
            <a:endParaRPr lang="en-GB"/>
          </a:p>
        </p:txBody>
      </p:sp>
    </p:spTree>
    <p:extLst>
      <p:ext uri="{BB962C8B-B14F-4D97-AF65-F5344CB8AC3E}">
        <p14:creationId xmlns:p14="http://schemas.microsoft.com/office/powerpoint/2010/main" val="33573634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p>
          <a:p>
            <a:r>
              <a:rPr lang="en-GB" dirty="0"/>
              <a:t>Bodh Gaya (top left) – Buddhism - Andrew Moore from Johannesburg, South Africa / CC BY-SA (https://creativecommons.org/licenses/by-sa/2.0)</a:t>
            </a:r>
          </a:p>
          <a:p>
            <a:r>
              <a:rPr lang="en-GB" dirty="0"/>
              <a:t>Mecca (top right) – Islam - Image by </a:t>
            </a:r>
            <a:r>
              <a:rPr lang="en-GB" dirty="0" err="1"/>
              <a:t>Konevi</a:t>
            </a:r>
            <a:r>
              <a:rPr lang="en-GB" dirty="0"/>
              <a:t> from </a:t>
            </a:r>
            <a:r>
              <a:rPr lang="en-GB" dirty="0" err="1"/>
              <a:t>Pixabay</a:t>
            </a:r>
            <a:endParaRPr lang="en-GB" dirty="0"/>
          </a:p>
          <a:p>
            <a:r>
              <a:rPr lang="en-GB" dirty="0"/>
              <a:t>Jerusalem (bottom left) – Judaism, Christianity, Islam - Image by Christine Schmidt from </a:t>
            </a:r>
            <a:r>
              <a:rPr lang="en-GB" dirty="0" err="1"/>
              <a:t>Pixabay</a:t>
            </a:r>
            <a:endParaRPr lang="en-GB" dirty="0"/>
          </a:p>
          <a:p>
            <a:r>
              <a:rPr lang="en-GB" dirty="0"/>
              <a:t>The Golden Temple at Amritsar – (bottom right) – Sikhism - </a:t>
            </a:r>
            <a:r>
              <a:rPr lang="en-GB" dirty="0" err="1"/>
              <a:t>Lovedeepsingh</a:t>
            </a:r>
            <a:r>
              <a:rPr lang="en-GB" dirty="0"/>
              <a:t> at English Wikipedia / CC BY-SA (https://creativecommons.org/licenses/by-sa/4.0)</a:t>
            </a:r>
          </a:p>
        </p:txBody>
      </p:sp>
      <p:sp>
        <p:nvSpPr>
          <p:cNvPr id="4" name="Slide Number Placeholder 3"/>
          <p:cNvSpPr>
            <a:spLocks noGrp="1"/>
          </p:cNvSpPr>
          <p:nvPr>
            <p:ph type="sldNum" sz="quarter" idx="5"/>
          </p:nvPr>
        </p:nvSpPr>
        <p:spPr/>
        <p:txBody>
          <a:bodyPr/>
          <a:lstStyle/>
          <a:p>
            <a:fld id="{F5B5415B-C40B-488B-AB34-028BCAD2B2B9}" type="slidenum">
              <a:rPr lang="en-GB" smtClean="0"/>
              <a:t>5</a:t>
            </a:fld>
            <a:endParaRPr lang="en-GB"/>
          </a:p>
        </p:txBody>
      </p:sp>
    </p:spTree>
    <p:extLst>
      <p:ext uri="{BB962C8B-B14F-4D97-AF65-F5344CB8AC3E}">
        <p14:creationId xmlns:p14="http://schemas.microsoft.com/office/powerpoint/2010/main" val="33691628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endParaRPr lang="en-US" dirty="0">
              <a:ea typeface="Calibri"/>
              <a:cs typeface="Calibri"/>
            </a:endParaRPr>
          </a:p>
          <a:p>
            <a:r>
              <a:rPr lang="en-GB" dirty="0"/>
              <a:t>Image by </a:t>
            </a:r>
            <a:r>
              <a:rPr lang="en-GB" dirty="0" err="1"/>
              <a:t>stokpic</a:t>
            </a:r>
            <a:r>
              <a:rPr lang="en-GB" dirty="0"/>
              <a:t> from </a:t>
            </a:r>
            <a:r>
              <a:rPr lang="en-GB" dirty="0" err="1"/>
              <a:t>Pixabay</a:t>
            </a:r>
            <a:endParaRPr lang="en-US" dirty="0"/>
          </a:p>
        </p:txBody>
      </p:sp>
      <p:sp>
        <p:nvSpPr>
          <p:cNvPr id="4" name="Slide Number Placeholder 3"/>
          <p:cNvSpPr>
            <a:spLocks noGrp="1"/>
          </p:cNvSpPr>
          <p:nvPr>
            <p:ph type="sldNum" sz="quarter" idx="5"/>
          </p:nvPr>
        </p:nvSpPr>
        <p:spPr/>
        <p:txBody>
          <a:bodyPr/>
          <a:lstStyle/>
          <a:p>
            <a:fld id="{F5B5415B-C40B-488B-AB34-028BCAD2B2B9}" type="slidenum">
              <a:rPr lang="en-GB" smtClean="0"/>
              <a:t>6</a:t>
            </a:fld>
            <a:endParaRPr lang="en-GB"/>
          </a:p>
        </p:txBody>
      </p:sp>
    </p:spTree>
    <p:extLst>
      <p:ext uri="{BB962C8B-B14F-4D97-AF65-F5344CB8AC3E}">
        <p14:creationId xmlns:p14="http://schemas.microsoft.com/office/powerpoint/2010/main" val="34161496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dirty="0"/>
              <a:t>Click to play the film. After watching the film, ask the pupils to think about whether the responses they gave previously match with the film’s ideas about pilgrimage. </a:t>
            </a:r>
            <a:endParaRPr lang="zh-TW" dirty="0"/>
          </a:p>
          <a:p>
            <a:endParaRPr lang="en-US" dirty="0">
              <a:ea typeface="Calibri"/>
            </a:endParaRPr>
          </a:p>
          <a:p>
            <a:r>
              <a:rPr lang="en-US" altLang="zh-TW" dirty="0">
                <a:ea typeface="新細明體"/>
              </a:rPr>
              <a:t>Video:</a:t>
            </a:r>
            <a:endParaRPr lang="zh-TW" altLang="en-US" dirty="0">
              <a:ea typeface="新細明體"/>
              <a:cs typeface="Calibri"/>
            </a:endParaRPr>
          </a:p>
          <a:p>
            <a:r>
              <a:rPr lang="en-US" altLang="zh-TW" dirty="0">
                <a:ea typeface="新細明體"/>
              </a:rPr>
              <a:t>©Dean &amp; Chapter of Westminster</a:t>
            </a:r>
            <a:endParaRPr lang="zh-TW" dirty="0">
              <a:ea typeface="新細明體"/>
              <a:cs typeface="Calibri"/>
            </a:endParaRPr>
          </a:p>
        </p:txBody>
      </p:sp>
      <p:sp>
        <p:nvSpPr>
          <p:cNvPr id="4" name="投影片編號版面配置區 3"/>
          <p:cNvSpPr>
            <a:spLocks noGrp="1"/>
          </p:cNvSpPr>
          <p:nvPr>
            <p:ph type="sldNum" sz="quarter" idx="5"/>
          </p:nvPr>
        </p:nvSpPr>
        <p:spPr/>
        <p:txBody>
          <a:bodyPr/>
          <a:lstStyle/>
          <a:p>
            <a:fld id="{5C249C6D-FBAB-4560-AF80-E37FDE38022A}" type="slidenum">
              <a:rPr lang="en-GB" smtClean="0"/>
              <a:t>7</a:t>
            </a:fld>
            <a:endParaRPr lang="en-GB"/>
          </a:p>
        </p:txBody>
      </p:sp>
    </p:spTree>
    <p:extLst>
      <p:ext uri="{BB962C8B-B14F-4D97-AF65-F5344CB8AC3E}">
        <p14:creationId xmlns:p14="http://schemas.microsoft.com/office/powerpoint/2010/main" val="10494511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Animation instructions: Appear on click for each of the reasons in boxes. Then on click for the follow up question. </a:t>
            </a:r>
          </a:p>
        </p:txBody>
      </p:sp>
      <p:sp>
        <p:nvSpPr>
          <p:cNvPr id="4" name="Slide Number Placeholder 3"/>
          <p:cNvSpPr>
            <a:spLocks noGrp="1"/>
          </p:cNvSpPr>
          <p:nvPr>
            <p:ph type="sldNum" sz="quarter" idx="5"/>
          </p:nvPr>
        </p:nvSpPr>
        <p:spPr/>
        <p:txBody>
          <a:bodyPr/>
          <a:lstStyle/>
          <a:p>
            <a:fld id="{F5B5415B-C40B-488B-AB34-028BCAD2B2B9}" type="slidenum">
              <a:rPr lang="en-GB" smtClean="0"/>
              <a:t>8</a:t>
            </a:fld>
            <a:endParaRPr lang="en-GB"/>
          </a:p>
        </p:txBody>
      </p:sp>
    </p:spTree>
    <p:extLst>
      <p:ext uri="{BB962C8B-B14F-4D97-AF65-F5344CB8AC3E}">
        <p14:creationId xmlns:p14="http://schemas.microsoft.com/office/powerpoint/2010/main" val="3672943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a:t>
            </a:r>
          </a:p>
          <a:p>
            <a:r>
              <a:rPr lang="en-GB" dirty="0"/>
              <a:t>Adapted from https://commons.wikimedia.org/wiki/File:Israel_location_map.svg </a:t>
            </a:r>
            <a:endParaRPr lang="en-US" dirty="0"/>
          </a:p>
        </p:txBody>
      </p:sp>
      <p:sp>
        <p:nvSpPr>
          <p:cNvPr id="4" name="Slide Number Placeholder 3"/>
          <p:cNvSpPr>
            <a:spLocks noGrp="1"/>
          </p:cNvSpPr>
          <p:nvPr>
            <p:ph type="sldNum" sz="quarter" idx="5"/>
          </p:nvPr>
        </p:nvSpPr>
        <p:spPr/>
        <p:txBody>
          <a:bodyPr/>
          <a:lstStyle/>
          <a:p>
            <a:fld id="{F5B5415B-C40B-488B-AB34-028BCAD2B2B9}" type="slidenum">
              <a:rPr lang="en-GB" smtClean="0"/>
              <a:t>9</a:t>
            </a:fld>
            <a:endParaRPr lang="en-GB"/>
          </a:p>
        </p:txBody>
      </p:sp>
    </p:spTree>
    <p:extLst>
      <p:ext uri="{BB962C8B-B14F-4D97-AF65-F5344CB8AC3E}">
        <p14:creationId xmlns:p14="http://schemas.microsoft.com/office/powerpoint/2010/main" val="14349824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4CE30E-078A-48A5-9161-9BAA4E8FB269}"/>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1C2A27C1-2463-4EA4-B9D5-720409748578}"/>
              </a:ext>
            </a:extLst>
          </p:cNvPr>
          <p:cNvSpPr>
            <a:spLocks noGrp="1"/>
          </p:cNvSpPr>
          <p:nvPr>
            <p:ph type="dt" sz="half" idx="10"/>
          </p:nvPr>
        </p:nvSpPr>
        <p:spPr/>
        <p:txBody>
          <a:bodyPr/>
          <a:lstStyle/>
          <a:p>
            <a:fld id="{DF0B62EE-A9FD-4866-9A83-4AB168E036C8}" type="datetimeFigureOut">
              <a:rPr lang="en-GB" smtClean="0"/>
              <a:t>07/06/2023</a:t>
            </a:fld>
            <a:endParaRPr lang="en-GB"/>
          </a:p>
        </p:txBody>
      </p:sp>
      <p:sp>
        <p:nvSpPr>
          <p:cNvPr id="4" name="Footer Placeholder 3">
            <a:extLst>
              <a:ext uri="{FF2B5EF4-FFF2-40B4-BE49-F238E27FC236}">
                <a16:creationId xmlns:a16="http://schemas.microsoft.com/office/drawing/2014/main" id="{D304B19D-5863-4549-A921-005BAB18F71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09E54768-EC6E-4CA5-B0FA-3F7AE798E41C}"/>
              </a:ext>
            </a:extLst>
          </p:cNvPr>
          <p:cNvSpPr>
            <a:spLocks noGrp="1"/>
          </p:cNvSpPr>
          <p:nvPr>
            <p:ph type="sldNum" sz="quarter" idx="12"/>
          </p:nvPr>
        </p:nvSpPr>
        <p:spPr/>
        <p:txBody>
          <a:bodyPr/>
          <a:lstStyle/>
          <a:p>
            <a:fld id="{24656AF3-402C-45FD-A6EF-A438AD58AD64}" type="slidenum">
              <a:rPr lang="en-GB" smtClean="0"/>
              <a:t>‹#›</a:t>
            </a:fld>
            <a:endParaRPr lang="en-GB"/>
          </a:p>
        </p:txBody>
      </p:sp>
    </p:spTree>
    <p:extLst>
      <p:ext uri="{BB962C8B-B14F-4D97-AF65-F5344CB8AC3E}">
        <p14:creationId xmlns:p14="http://schemas.microsoft.com/office/powerpoint/2010/main" val="3532657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704A67-A251-42C5-88D6-2E951253AA2C}"/>
              </a:ext>
            </a:extLst>
          </p:cNvPr>
          <p:cNvSpPr>
            <a:spLocks noGrp="1"/>
          </p:cNvSpPr>
          <p:nvPr>
            <p:ph type="title"/>
          </p:nvPr>
        </p:nvSpPr>
        <p:spPr>
          <a:xfrm>
            <a:off x="629841" y="365126"/>
            <a:ext cx="78867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B0E1F7D5-7533-4F27-B47B-F305F6E4C1B2}"/>
              </a:ext>
            </a:extLst>
          </p:cNvPr>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a:extLst>
              <a:ext uri="{FF2B5EF4-FFF2-40B4-BE49-F238E27FC236}">
                <a16:creationId xmlns:a16="http://schemas.microsoft.com/office/drawing/2014/main" id="{55CF0BB3-1E15-42EF-A56A-FF9856F1695E}"/>
              </a:ext>
            </a:extLst>
          </p:cNvPr>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9EAF6871-A6E5-4AB5-86F1-8257727EDA29}"/>
              </a:ext>
            </a:extLst>
          </p:cNvPr>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a:extLst>
              <a:ext uri="{FF2B5EF4-FFF2-40B4-BE49-F238E27FC236}">
                <a16:creationId xmlns:a16="http://schemas.microsoft.com/office/drawing/2014/main" id="{743E82BA-5BF9-4852-9D79-22A326E3DA06}"/>
              </a:ext>
            </a:extLst>
          </p:cNvPr>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7B306EA2-85C6-4525-85B3-B8B9ACA61E64}"/>
              </a:ext>
            </a:extLst>
          </p:cNvPr>
          <p:cNvSpPr>
            <a:spLocks noGrp="1"/>
          </p:cNvSpPr>
          <p:nvPr>
            <p:ph type="dt" sz="half" idx="10"/>
          </p:nvPr>
        </p:nvSpPr>
        <p:spPr/>
        <p:txBody>
          <a:bodyPr/>
          <a:lstStyle/>
          <a:p>
            <a:fld id="{DF0B62EE-A9FD-4866-9A83-4AB168E036C8}" type="datetimeFigureOut">
              <a:rPr lang="en-GB" smtClean="0"/>
              <a:t>07/06/2023</a:t>
            </a:fld>
            <a:endParaRPr lang="en-GB"/>
          </a:p>
        </p:txBody>
      </p:sp>
      <p:sp>
        <p:nvSpPr>
          <p:cNvPr id="8" name="Footer Placeholder 7">
            <a:extLst>
              <a:ext uri="{FF2B5EF4-FFF2-40B4-BE49-F238E27FC236}">
                <a16:creationId xmlns:a16="http://schemas.microsoft.com/office/drawing/2014/main" id="{9B7A2597-D516-45C9-BC54-8A1D4B7219F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D816241-C0CA-4316-89AA-16BF8A4BBC4A}"/>
              </a:ext>
            </a:extLst>
          </p:cNvPr>
          <p:cNvSpPr>
            <a:spLocks noGrp="1"/>
          </p:cNvSpPr>
          <p:nvPr>
            <p:ph type="sldNum" sz="quarter" idx="12"/>
          </p:nvPr>
        </p:nvSpPr>
        <p:spPr/>
        <p:txBody>
          <a:bodyPr/>
          <a:lstStyle/>
          <a:p>
            <a:fld id="{24656AF3-402C-45FD-A6EF-A438AD58AD64}" type="slidenum">
              <a:rPr lang="en-GB" smtClean="0"/>
              <a:t>‹#›</a:t>
            </a:fld>
            <a:endParaRPr lang="en-GB"/>
          </a:p>
        </p:txBody>
      </p:sp>
    </p:spTree>
    <p:extLst>
      <p:ext uri="{BB962C8B-B14F-4D97-AF65-F5344CB8AC3E}">
        <p14:creationId xmlns:p14="http://schemas.microsoft.com/office/powerpoint/2010/main" val="4198557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9"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 id="2147483679" r:id="rId16"/>
    <p:sldLayoutId id="2147483680" r:id="rId17"/>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4.xml"/><Relationship Id="rId1" Type="http://schemas.openxmlformats.org/officeDocument/2006/relationships/slideLayout" Target="../slideLayouts/slideLayout15.xml"/><Relationship Id="rId4" Type="http://schemas.openxmlformats.org/officeDocument/2006/relationships/image" Target="../media/image23.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6.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video" Target="https://www.youtube.com/embed/FpV8iBIHFB8?feature=oembed" TargetMode="Externa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290849" y="6533309"/>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©2023 Dean and Chapter of Westminster</a:t>
            </a:r>
          </a:p>
        </p:txBody>
      </p:sp>
      <p:sp>
        <p:nvSpPr>
          <p:cNvPr id="9" name="TextBox 8"/>
          <p:cNvSpPr txBox="1"/>
          <p:nvPr/>
        </p:nvSpPr>
        <p:spPr>
          <a:xfrm>
            <a:off x="352949" y="1035718"/>
            <a:ext cx="6621325" cy="523220"/>
          </a:xfrm>
          <a:prstGeom prst="rect">
            <a:avLst/>
          </a:prstGeom>
          <a:solidFill>
            <a:schemeClr val="tx2"/>
          </a:solidFill>
        </p:spPr>
        <p:txBody>
          <a:bodyPr wrap="square" rtlCol="0">
            <a:spAutoFit/>
          </a:bodyPr>
          <a:lstStyle/>
          <a:p>
            <a:r>
              <a:rPr lang="en-US" sz="2800" b="1" dirty="0">
                <a:solidFill>
                  <a:schemeClr val="bg1"/>
                </a:solidFill>
                <a:latin typeface="+mj-lt"/>
              </a:rPr>
              <a:t>The role and importance of pilgrimage</a:t>
            </a:r>
            <a:endParaRPr lang="en-GB" sz="2800" b="1" dirty="0">
              <a:solidFill>
                <a:schemeClr val="bg1"/>
              </a:solidFill>
              <a:latin typeface="+mj-lt"/>
            </a:endParaRP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A54262-77D3-4618-ADBC-528DD99E5837}"/>
              </a:ext>
            </a:extLst>
          </p:cNvPr>
          <p:cNvSpPr>
            <a:spLocks noGrp="1"/>
          </p:cNvSpPr>
          <p:nvPr>
            <p:ph type="title"/>
          </p:nvPr>
        </p:nvSpPr>
        <p:spPr>
          <a:xfrm>
            <a:off x="358965" y="829753"/>
            <a:ext cx="3641272" cy="513648"/>
          </a:xfrm>
        </p:spPr>
        <p:txBody>
          <a:bodyPr/>
          <a:lstStyle/>
          <a:p>
            <a:r>
              <a:rPr lang="en-US" dirty="0">
                <a:cs typeface="Calibri Light"/>
              </a:rPr>
              <a:t>Life of Jesus</a:t>
            </a:r>
            <a:endParaRPr lang="en-US" dirty="0"/>
          </a:p>
        </p:txBody>
      </p:sp>
      <p:sp>
        <p:nvSpPr>
          <p:cNvPr id="3" name="Content Placeholder 2">
            <a:extLst>
              <a:ext uri="{FF2B5EF4-FFF2-40B4-BE49-F238E27FC236}">
                <a16:creationId xmlns:a16="http://schemas.microsoft.com/office/drawing/2014/main" id="{58A73867-E8B1-427C-BEEF-D6176D63A3EF}"/>
              </a:ext>
            </a:extLst>
          </p:cNvPr>
          <p:cNvSpPr>
            <a:spLocks noGrp="1"/>
          </p:cNvSpPr>
          <p:nvPr>
            <p:ph idx="1"/>
          </p:nvPr>
        </p:nvSpPr>
        <p:spPr>
          <a:xfrm>
            <a:off x="244538" y="1454203"/>
            <a:ext cx="8670862" cy="1151837"/>
          </a:xfrm>
        </p:spPr>
        <p:txBody>
          <a:bodyPr vert="horz" lIns="68580" tIns="34290" rIns="68580" bIns="34290" rtlCol="0" anchor="t">
            <a:noAutofit/>
          </a:bodyPr>
          <a:lstStyle/>
          <a:p>
            <a:r>
              <a:rPr lang="en-GB" sz="1800" dirty="0">
                <a:cs typeface="Calibri Light"/>
              </a:rPr>
              <a:t>Because the life of Jesus is so important to Christians, many will choose to go on pilgrimage to places named in the gospels. </a:t>
            </a:r>
            <a:endParaRPr lang="en-US" sz="1800" dirty="0">
              <a:cs typeface="Calibri" panose="020F0502020204030204"/>
            </a:endParaRPr>
          </a:p>
          <a:p>
            <a:r>
              <a:rPr lang="en-GB" sz="1800" dirty="0">
                <a:cs typeface="Calibri Light"/>
              </a:rPr>
              <a:t>The most important of these places is Jerusalem. Why?</a:t>
            </a:r>
          </a:p>
        </p:txBody>
      </p:sp>
      <p:sp>
        <p:nvSpPr>
          <p:cNvPr id="7" name="Text Placeholder 5">
            <a:extLst>
              <a:ext uri="{FF2B5EF4-FFF2-40B4-BE49-F238E27FC236}">
                <a16:creationId xmlns:a16="http://schemas.microsoft.com/office/drawing/2014/main" id="{E7FFFD9F-00EA-44C7-8516-58B7934D31B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F0DD7928-0654-4F58-8FA8-C0100323993D}"/>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42637" y="5338530"/>
            <a:ext cx="3657600" cy="1323975"/>
          </a:xfrm>
          <a:prstGeom prst="rect">
            <a:avLst/>
          </a:prstGeom>
        </p:spPr>
      </p:pic>
      <p:sp>
        <p:nvSpPr>
          <p:cNvPr id="10" name="TextBox 9">
            <a:extLst>
              <a:ext uri="{FF2B5EF4-FFF2-40B4-BE49-F238E27FC236}">
                <a16:creationId xmlns:a16="http://schemas.microsoft.com/office/drawing/2014/main" id="{5DA2B784-E14D-49B1-92AD-D9B221E3431B}"/>
              </a:ext>
            </a:extLst>
          </p:cNvPr>
          <p:cNvSpPr txBox="1"/>
          <p:nvPr/>
        </p:nvSpPr>
        <p:spPr>
          <a:xfrm>
            <a:off x="4312920" y="5261854"/>
            <a:ext cx="4602480" cy="1477328"/>
          </a:xfrm>
          <a:prstGeom prst="rect">
            <a:avLst/>
          </a:prstGeom>
          <a:solidFill>
            <a:schemeClr val="tx2"/>
          </a:solidFill>
        </p:spPr>
        <p:txBody>
          <a:bodyPr wrap="square" rtlCol="0">
            <a:spAutoFit/>
          </a:bodyPr>
          <a:lstStyle/>
          <a:p>
            <a:r>
              <a:rPr lang="en-US" dirty="0">
                <a:solidFill>
                  <a:schemeClr val="bg1"/>
                </a:solidFill>
                <a:cs typeface="Calibri Light"/>
              </a:rPr>
              <a:t>1. Do you think the biblical evidence for pilgrimage supports the reasons given on slide 6? </a:t>
            </a:r>
          </a:p>
          <a:p>
            <a:r>
              <a:rPr lang="en-US" dirty="0">
                <a:solidFill>
                  <a:schemeClr val="bg1"/>
                </a:solidFill>
                <a:cs typeface="Calibri Light"/>
              </a:rPr>
              <a:t>2. Does it change your mind about which reason you have judged to be the "best"?</a:t>
            </a:r>
          </a:p>
        </p:txBody>
      </p:sp>
      <p:sp>
        <p:nvSpPr>
          <p:cNvPr id="8" name="TextBox 7">
            <a:extLst>
              <a:ext uri="{FF2B5EF4-FFF2-40B4-BE49-F238E27FC236}">
                <a16:creationId xmlns:a16="http://schemas.microsoft.com/office/drawing/2014/main" id="{F176CB83-C78B-4D31-B0B7-9BE41B1CC62F}"/>
              </a:ext>
            </a:extLst>
          </p:cNvPr>
          <p:cNvSpPr txBox="1"/>
          <p:nvPr/>
        </p:nvSpPr>
        <p:spPr>
          <a:xfrm>
            <a:off x="199010" y="2502786"/>
            <a:ext cx="8793480" cy="2862322"/>
          </a:xfrm>
          <a:prstGeom prst="rect">
            <a:avLst/>
          </a:prstGeom>
          <a:noFill/>
        </p:spPr>
        <p:txBody>
          <a:bodyPr wrap="square" rtlCol="0">
            <a:spAutoFit/>
          </a:bodyPr>
          <a:lstStyle/>
          <a:p>
            <a:r>
              <a:rPr lang="en-GB" dirty="0">
                <a:cs typeface="Calibri Light"/>
              </a:rPr>
              <a:t>Christians who visit Jerusalem feel it is important to see for themselves the places Jesus was, particularly those identified in the gospels during the last week of Jesus' life, known as Holy Week. </a:t>
            </a:r>
          </a:p>
          <a:p>
            <a:endParaRPr lang="en-GB" dirty="0">
              <a:cs typeface="Calibri Light"/>
            </a:endParaRPr>
          </a:p>
          <a:p>
            <a:r>
              <a:rPr lang="en-GB" dirty="0">
                <a:cs typeface="Calibri Light"/>
              </a:rPr>
              <a:t>The gospel of Matthew helps pilgrims to find their way, for example:</a:t>
            </a:r>
            <a:endParaRPr lang="en-US" dirty="0">
              <a:ea typeface="+mn-lt"/>
              <a:cs typeface="+mn-lt"/>
            </a:endParaRPr>
          </a:p>
          <a:p>
            <a:pPr marL="285750" indent="-285750">
              <a:buFont typeface="Arial" panose="020B0604020202020204" pitchFamily="34" charset="0"/>
              <a:buChar char="•"/>
            </a:pPr>
            <a:r>
              <a:rPr lang="en-GB" dirty="0">
                <a:cs typeface="Calibri Light"/>
              </a:rPr>
              <a:t>In the gospel of Matthew </a:t>
            </a:r>
            <a:r>
              <a:rPr lang="en-GB" dirty="0">
                <a:ea typeface="+mn-lt"/>
                <a:cs typeface="+mn-lt"/>
              </a:rPr>
              <a:t>(26:17-29)</a:t>
            </a:r>
            <a:r>
              <a:rPr lang="en-GB" dirty="0">
                <a:cs typeface="Calibri"/>
              </a:rPr>
              <a:t> </a:t>
            </a:r>
            <a:r>
              <a:rPr lang="en-GB" dirty="0">
                <a:cs typeface="Calibri Light"/>
              </a:rPr>
              <a:t>we learn that Jesus is preparing to celebrate Passover with his disciples in Jerusalem.</a:t>
            </a:r>
            <a:endParaRPr lang="en-US" dirty="0">
              <a:ea typeface="+mn-lt"/>
              <a:cs typeface="+mn-lt"/>
            </a:endParaRPr>
          </a:p>
          <a:p>
            <a:pPr marL="285750" indent="-285750">
              <a:buFont typeface="Arial" panose="020B0604020202020204" pitchFamily="34" charset="0"/>
              <a:buChar char="•"/>
            </a:pPr>
            <a:r>
              <a:rPr lang="en-GB" dirty="0">
                <a:cs typeface="Calibri Light"/>
              </a:rPr>
              <a:t>Matthew also recounts the death of Jesus (26:17-29) and describes the events afterwards when Mary visited the tomb (28:1-10).</a:t>
            </a:r>
            <a:endParaRPr lang="en-US" dirty="0"/>
          </a:p>
          <a:p>
            <a:endParaRPr lang="en-GB" dirty="0"/>
          </a:p>
        </p:txBody>
      </p:sp>
    </p:spTree>
    <p:extLst>
      <p:ext uri="{BB962C8B-B14F-4D97-AF65-F5344CB8AC3E}">
        <p14:creationId xmlns:p14="http://schemas.microsoft.com/office/powerpoint/2010/main" val="12635777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3463B0-B10A-4053-A8C3-5DA7657EFC1C}"/>
              </a:ext>
            </a:extLst>
          </p:cNvPr>
          <p:cNvSpPr>
            <a:spLocks noGrp="1"/>
          </p:cNvSpPr>
          <p:nvPr>
            <p:ph type="title"/>
          </p:nvPr>
        </p:nvSpPr>
        <p:spPr>
          <a:xfrm>
            <a:off x="263646" y="1017319"/>
            <a:ext cx="8139248" cy="519971"/>
          </a:xfrm>
        </p:spPr>
        <p:txBody>
          <a:bodyPr/>
          <a:lstStyle/>
          <a:p>
            <a:r>
              <a:rPr lang="en-US" dirty="0">
                <a:cs typeface="Calibri Light"/>
              </a:rPr>
              <a:t>Do all Christians go on pilgrimage?</a:t>
            </a:r>
            <a:endParaRPr lang="en-US" dirty="0"/>
          </a:p>
        </p:txBody>
      </p:sp>
      <p:sp>
        <p:nvSpPr>
          <p:cNvPr id="3" name="Content Placeholder 2">
            <a:extLst>
              <a:ext uri="{FF2B5EF4-FFF2-40B4-BE49-F238E27FC236}">
                <a16:creationId xmlns:a16="http://schemas.microsoft.com/office/drawing/2014/main" id="{2719863B-A384-491D-B90D-A00CC1E180B9}"/>
              </a:ext>
            </a:extLst>
          </p:cNvPr>
          <p:cNvSpPr>
            <a:spLocks noGrp="1"/>
          </p:cNvSpPr>
          <p:nvPr>
            <p:ph idx="1"/>
          </p:nvPr>
        </p:nvSpPr>
        <p:spPr>
          <a:xfrm>
            <a:off x="263646" y="1775878"/>
            <a:ext cx="8575554" cy="688137"/>
          </a:xfrm>
        </p:spPr>
        <p:txBody>
          <a:bodyPr vert="horz" lIns="68580" tIns="34290" rIns="68580" bIns="34290" rtlCol="0" anchor="t">
            <a:noAutofit/>
          </a:bodyPr>
          <a:lstStyle/>
          <a:p>
            <a:r>
              <a:rPr lang="en-US" sz="1800" dirty="0">
                <a:cs typeface="Calibri Light"/>
              </a:rPr>
              <a:t>It is not compulsory for Christians to go on pilgrimage, and there are many reasons why a Christian would choose not to go.</a:t>
            </a:r>
            <a:endParaRPr lang="en-US" sz="1800" dirty="0"/>
          </a:p>
          <a:p>
            <a:r>
              <a:rPr lang="en-US" sz="1800" dirty="0">
                <a:cs typeface="Calibri Light"/>
              </a:rPr>
              <a:t>In your pairs discuss and list the reasons why you think a Christian would not want to go on a pilgrimage.</a:t>
            </a:r>
          </a:p>
        </p:txBody>
      </p:sp>
      <p:sp>
        <p:nvSpPr>
          <p:cNvPr id="9" name="Text Placeholder 5">
            <a:extLst>
              <a:ext uri="{FF2B5EF4-FFF2-40B4-BE49-F238E27FC236}">
                <a16:creationId xmlns:a16="http://schemas.microsoft.com/office/drawing/2014/main" id="{55A418F4-BD46-406C-B7F4-02E72845785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1" name="TextBox 10">
            <a:extLst>
              <a:ext uri="{FF2B5EF4-FFF2-40B4-BE49-F238E27FC236}">
                <a16:creationId xmlns:a16="http://schemas.microsoft.com/office/drawing/2014/main" id="{56CCA86B-AC95-4C32-BFF2-41727A234A4E}"/>
              </a:ext>
            </a:extLst>
          </p:cNvPr>
          <p:cNvSpPr txBox="1"/>
          <p:nvPr/>
        </p:nvSpPr>
        <p:spPr>
          <a:xfrm>
            <a:off x="263646" y="4563408"/>
            <a:ext cx="4256604" cy="2062103"/>
          </a:xfrm>
          <a:prstGeom prst="rect">
            <a:avLst/>
          </a:prstGeom>
          <a:solidFill>
            <a:schemeClr val="tx2"/>
          </a:solidFill>
        </p:spPr>
        <p:txBody>
          <a:bodyPr wrap="square" rtlCol="0">
            <a:spAutoFit/>
          </a:bodyPr>
          <a:lstStyle/>
          <a:p>
            <a:r>
              <a:rPr lang="en-GB" sz="1600" dirty="0">
                <a:solidFill>
                  <a:schemeClr val="bg1"/>
                </a:solidFill>
              </a:rPr>
              <a:t>Many Christians believe that the benefits of pilgrimage can also be gained by taking time out of their daily lives to focus on prayer and their faith. </a:t>
            </a:r>
            <a:endParaRPr lang="en-US" sz="1600" dirty="0">
              <a:solidFill>
                <a:schemeClr val="bg1"/>
              </a:solidFill>
              <a:cs typeface="Calibri" panose="020F0502020204030204"/>
            </a:endParaRPr>
          </a:p>
          <a:p>
            <a:r>
              <a:rPr lang="en-GB" sz="1600" dirty="0">
                <a:solidFill>
                  <a:schemeClr val="bg1"/>
                </a:solidFill>
              </a:rPr>
              <a:t>For example, you do not have to go on pilgrimage to become closer to God, you can do this by making time for God in your life today. </a:t>
            </a:r>
            <a:endParaRPr lang="en-GB" sz="1600" dirty="0">
              <a:solidFill>
                <a:schemeClr val="bg1"/>
              </a:solidFill>
              <a:cs typeface="Calibri Light"/>
            </a:endParaRPr>
          </a:p>
        </p:txBody>
      </p:sp>
      <p:sp>
        <p:nvSpPr>
          <p:cNvPr id="12" name="TextBox 11">
            <a:extLst>
              <a:ext uri="{FF2B5EF4-FFF2-40B4-BE49-F238E27FC236}">
                <a16:creationId xmlns:a16="http://schemas.microsoft.com/office/drawing/2014/main" id="{0383E773-53A3-4375-82CF-9A229322039D}"/>
              </a:ext>
            </a:extLst>
          </p:cNvPr>
          <p:cNvSpPr txBox="1"/>
          <p:nvPr/>
        </p:nvSpPr>
        <p:spPr>
          <a:xfrm>
            <a:off x="4623752" y="4918691"/>
            <a:ext cx="4108084" cy="1569660"/>
          </a:xfrm>
          <a:prstGeom prst="rect">
            <a:avLst/>
          </a:prstGeom>
          <a:solidFill>
            <a:schemeClr val="tx2"/>
          </a:solidFill>
        </p:spPr>
        <p:txBody>
          <a:bodyPr wrap="square" rtlCol="0">
            <a:spAutoFit/>
          </a:bodyPr>
          <a:lstStyle/>
          <a:p>
            <a:r>
              <a:rPr lang="en-GB" sz="1600" dirty="0">
                <a:solidFill>
                  <a:schemeClr val="bg1"/>
                </a:solidFill>
                <a:cs typeface="Calibri Light"/>
              </a:rPr>
              <a:t>Some key sites of pilgrimage are often crowded and have been criticised for becoming commercialised. Some Christians view this as distracting and not in keeping with the true meaning or intention of pilgrimage.</a:t>
            </a:r>
          </a:p>
        </p:txBody>
      </p:sp>
      <p:sp>
        <p:nvSpPr>
          <p:cNvPr id="13" name="TextBox 12">
            <a:extLst>
              <a:ext uri="{FF2B5EF4-FFF2-40B4-BE49-F238E27FC236}">
                <a16:creationId xmlns:a16="http://schemas.microsoft.com/office/drawing/2014/main" id="{3198AC33-1394-41E7-8E47-91F6B2893B5F}"/>
              </a:ext>
            </a:extLst>
          </p:cNvPr>
          <p:cNvSpPr txBox="1"/>
          <p:nvPr/>
        </p:nvSpPr>
        <p:spPr>
          <a:xfrm>
            <a:off x="4623752" y="3207136"/>
            <a:ext cx="4108084" cy="1569660"/>
          </a:xfrm>
          <a:prstGeom prst="rect">
            <a:avLst/>
          </a:prstGeom>
          <a:solidFill>
            <a:schemeClr val="tx2"/>
          </a:solidFill>
        </p:spPr>
        <p:txBody>
          <a:bodyPr wrap="square" rtlCol="0">
            <a:spAutoFit/>
          </a:bodyPr>
          <a:lstStyle/>
          <a:p>
            <a:r>
              <a:rPr lang="en-GB" sz="1600" dirty="0">
                <a:solidFill>
                  <a:schemeClr val="bg1"/>
                </a:solidFill>
                <a:cs typeface="Calibri Light"/>
              </a:rPr>
              <a:t>Travel can be expensive. Christians believe in social responsibility and many feel money spent on travel could instead be spent locally or given to those in need.  Examples could be giving to local charities or their church collection.</a:t>
            </a:r>
            <a:endParaRPr lang="en-US" sz="1600" dirty="0">
              <a:solidFill>
                <a:schemeClr val="bg1"/>
              </a:solidFill>
              <a:cs typeface="Calibri Light"/>
            </a:endParaRPr>
          </a:p>
        </p:txBody>
      </p:sp>
      <p:sp>
        <p:nvSpPr>
          <p:cNvPr id="14" name="TextBox 13">
            <a:extLst>
              <a:ext uri="{FF2B5EF4-FFF2-40B4-BE49-F238E27FC236}">
                <a16:creationId xmlns:a16="http://schemas.microsoft.com/office/drawing/2014/main" id="{CA3A9241-17EF-47DA-AA6A-5B50681F5FB1}"/>
              </a:ext>
            </a:extLst>
          </p:cNvPr>
          <p:cNvSpPr txBox="1"/>
          <p:nvPr/>
        </p:nvSpPr>
        <p:spPr>
          <a:xfrm>
            <a:off x="263646" y="3098213"/>
            <a:ext cx="4256604" cy="1323439"/>
          </a:xfrm>
          <a:prstGeom prst="rect">
            <a:avLst/>
          </a:prstGeom>
          <a:solidFill>
            <a:schemeClr val="tx2"/>
          </a:solidFill>
        </p:spPr>
        <p:txBody>
          <a:bodyPr wrap="square" rtlCol="0">
            <a:spAutoFit/>
          </a:bodyPr>
          <a:lstStyle/>
          <a:p>
            <a:r>
              <a:rPr lang="en-US" sz="1600" dirty="0">
                <a:solidFill>
                  <a:schemeClr val="bg1"/>
                </a:solidFill>
                <a:ea typeface="+mn-lt"/>
                <a:cs typeface="Calibri Light"/>
              </a:rPr>
              <a:t>Many pilgrimage sites are far away. Most Christians believe that we are stewards of this planet and many think that it is better for the environment not to travel long distances.</a:t>
            </a:r>
            <a:endParaRPr lang="en-US" sz="1600" dirty="0">
              <a:solidFill>
                <a:schemeClr val="bg1"/>
              </a:solidFill>
              <a:cs typeface="Calibri Light"/>
            </a:endParaRPr>
          </a:p>
        </p:txBody>
      </p:sp>
    </p:spTree>
    <p:extLst>
      <p:ext uri="{BB962C8B-B14F-4D97-AF65-F5344CB8AC3E}">
        <p14:creationId xmlns:p14="http://schemas.microsoft.com/office/powerpoint/2010/main" val="34440541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E102D9-0E79-4770-B9FF-08E414413043}"/>
              </a:ext>
            </a:extLst>
          </p:cNvPr>
          <p:cNvSpPr>
            <a:spLocks noGrp="1"/>
          </p:cNvSpPr>
          <p:nvPr>
            <p:ph type="title"/>
          </p:nvPr>
        </p:nvSpPr>
        <p:spPr>
          <a:xfrm>
            <a:off x="463297" y="1022480"/>
            <a:ext cx="7886700" cy="507831"/>
          </a:xfrm>
        </p:spPr>
        <p:txBody>
          <a:bodyPr/>
          <a:lstStyle/>
          <a:p>
            <a:r>
              <a:rPr lang="en-GB" dirty="0"/>
              <a:t>Anglican and Catholic views on pilgrimage</a:t>
            </a:r>
          </a:p>
        </p:txBody>
      </p:sp>
      <p:sp>
        <p:nvSpPr>
          <p:cNvPr id="3" name="Content Placeholder 2">
            <a:extLst>
              <a:ext uri="{FF2B5EF4-FFF2-40B4-BE49-F238E27FC236}">
                <a16:creationId xmlns:a16="http://schemas.microsoft.com/office/drawing/2014/main" id="{2FD228B3-1549-4AF2-AB89-A272B2053D8A}"/>
              </a:ext>
            </a:extLst>
          </p:cNvPr>
          <p:cNvSpPr>
            <a:spLocks noGrp="1"/>
          </p:cNvSpPr>
          <p:nvPr>
            <p:ph idx="1"/>
          </p:nvPr>
        </p:nvSpPr>
        <p:spPr>
          <a:xfrm>
            <a:off x="463297" y="1740387"/>
            <a:ext cx="5526023" cy="1688612"/>
          </a:xfrm>
        </p:spPr>
        <p:txBody>
          <a:bodyPr vert="horz" lIns="68580" tIns="34290" rIns="68580" bIns="34290" rtlCol="0" anchor="t">
            <a:normAutofit fontScale="32500" lnSpcReduction="20000"/>
          </a:bodyPr>
          <a:lstStyle/>
          <a:p>
            <a:r>
              <a:rPr lang="en-GB" sz="5500" dirty="0"/>
              <a:t>There are also differences in the way that Christians from Roman Catholic and Anglican (Protestant) traditions view pilgrimage.</a:t>
            </a:r>
            <a:endParaRPr lang="en-US" sz="5500" dirty="0"/>
          </a:p>
          <a:p>
            <a:r>
              <a:rPr lang="en-GB" sz="5500" dirty="0">
                <a:cs typeface="Calibri Light"/>
              </a:rPr>
              <a:t>Create a table that compares these two views using the information below:</a:t>
            </a:r>
          </a:p>
          <a:p>
            <a:endParaRPr lang="en-GB" sz="1275" dirty="0">
              <a:latin typeface="+mj-lt"/>
            </a:endParaRPr>
          </a:p>
          <a:p>
            <a:pPr>
              <a:buFontTx/>
              <a:buChar char="-"/>
            </a:pPr>
            <a:endParaRPr lang="en-GB" sz="1275" dirty="0">
              <a:latin typeface="+mj-lt"/>
            </a:endParaRPr>
          </a:p>
        </p:txBody>
      </p:sp>
      <p:sp>
        <p:nvSpPr>
          <p:cNvPr id="7" name="Text Placeholder 5">
            <a:extLst>
              <a:ext uri="{FF2B5EF4-FFF2-40B4-BE49-F238E27FC236}">
                <a16:creationId xmlns:a16="http://schemas.microsoft.com/office/drawing/2014/main" id="{F48791E2-73C3-42A5-B990-706F04FEBFE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8" name="TextBox 7">
            <a:extLst>
              <a:ext uri="{FF2B5EF4-FFF2-40B4-BE49-F238E27FC236}">
                <a16:creationId xmlns:a16="http://schemas.microsoft.com/office/drawing/2014/main" id="{3A9F49DD-212E-49F7-A5EF-1B983A5CA8F0}"/>
              </a:ext>
            </a:extLst>
          </p:cNvPr>
          <p:cNvSpPr txBox="1"/>
          <p:nvPr/>
        </p:nvSpPr>
        <p:spPr>
          <a:xfrm>
            <a:off x="463296" y="3133904"/>
            <a:ext cx="5404103" cy="3724096"/>
          </a:xfrm>
          <a:prstGeom prst="rect">
            <a:avLst/>
          </a:prstGeom>
          <a:solidFill>
            <a:schemeClr val="tx2"/>
          </a:solidFill>
        </p:spPr>
        <p:txBody>
          <a:bodyPr wrap="square" rtlCol="0">
            <a:spAutoFit/>
          </a:bodyPr>
          <a:lstStyle/>
          <a:p>
            <a:pPr>
              <a:lnSpc>
                <a:spcPct val="90000"/>
              </a:lnSpc>
              <a:spcBef>
                <a:spcPts val="750"/>
              </a:spcBef>
            </a:pPr>
            <a:r>
              <a:rPr lang="en-GB" sz="1600" dirty="0">
                <a:solidFill>
                  <a:schemeClr val="bg1"/>
                </a:solidFill>
                <a:cs typeface="Calibri Light"/>
              </a:rPr>
              <a:t>Historically pilgrimage was criticised by the Protestant tradition. This is because many pilgrimages involve visiting and venerating religious relics, or at shrines where there are often statues of saints or the Virgin Mary. </a:t>
            </a:r>
            <a:endParaRPr lang="en-GB" sz="1600" dirty="0">
              <a:solidFill>
                <a:schemeClr val="bg1"/>
              </a:solidFill>
              <a:ea typeface="+mn-lt"/>
              <a:cs typeface="+mn-lt"/>
            </a:endParaRPr>
          </a:p>
          <a:p>
            <a:pPr>
              <a:lnSpc>
                <a:spcPct val="90000"/>
              </a:lnSpc>
              <a:spcBef>
                <a:spcPts val="750"/>
              </a:spcBef>
            </a:pPr>
            <a:r>
              <a:rPr lang="en-GB" sz="1600" dirty="0">
                <a:solidFill>
                  <a:schemeClr val="bg1"/>
                </a:solidFill>
                <a:cs typeface="Calibri Light"/>
              </a:rPr>
              <a:t>Traditional Protestants believe the worship of anything other than God to be idolatry, whereas Catholics believe that the veneration of saints is important and not the same as worship.</a:t>
            </a:r>
            <a:endParaRPr lang="en-US" sz="1600" dirty="0">
              <a:solidFill>
                <a:schemeClr val="bg1"/>
              </a:solidFill>
              <a:ea typeface="+mn-lt"/>
              <a:cs typeface="+mn-lt"/>
            </a:endParaRPr>
          </a:p>
          <a:p>
            <a:pPr>
              <a:lnSpc>
                <a:spcPct val="90000"/>
              </a:lnSpc>
              <a:spcBef>
                <a:spcPts val="750"/>
              </a:spcBef>
            </a:pPr>
            <a:r>
              <a:rPr lang="en-GB" sz="1600" dirty="0">
                <a:solidFill>
                  <a:schemeClr val="bg1"/>
                </a:solidFill>
                <a:cs typeface="Calibri Light"/>
              </a:rPr>
              <a:t>Protestants today do visit Jerusalem to feel a greater connection to Jesus, but rarely visit shrines. They do not venerate saints in the same way as Catholics or Orthodox.</a:t>
            </a:r>
            <a:endParaRPr lang="en-US" sz="1600" dirty="0">
              <a:solidFill>
                <a:schemeClr val="bg1"/>
              </a:solidFill>
              <a:ea typeface="+mn-lt"/>
              <a:cs typeface="+mn-lt"/>
            </a:endParaRPr>
          </a:p>
          <a:p>
            <a:pPr>
              <a:lnSpc>
                <a:spcPct val="90000"/>
              </a:lnSpc>
              <a:spcBef>
                <a:spcPts val="750"/>
              </a:spcBef>
            </a:pPr>
            <a:r>
              <a:rPr lang="en-GB" sz="1600" dirty="0">
                <a:solidFill>
                  <a:schemeClr val="bg1"/>
                </a:solidFill>
                <a:cs typeface="Calibri Light"/>
              </a:rPr>
              <a:t>Pilgrimage is very important to Roman Catholics, who make pilgrimages to sites that connect them to saints and to Mary the mother of Jesus, such as at Lourdes. </a:t>
            </a:r>
            <a:endParaRPr lang="en-US" sz="1600" dirty="0">
              <a:solidFill>
                <a:schemeClr val="bg1"/>
              </a:solidFill>
            </a:endParaRPr>
          </a:p>
        </p:txBody>
      </p:sp>
      <p:pic>
        <p:nvPicPr>
          <p:cNvPr id="12" name="Picture 11">
            <a:extLst>
              <a:ext uri="{FF2B5EF4-FFF2-40B4-BE49-F238E27FC236}">
                <a16:creationId xmlns:a16="http://schemas.microsoft.com/office/drawing/2014/main" id="{B5BE24A1-70EB-4EC5-9507-2072BA66BC3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952742" y="1935480"/>
            <a:ext cx="3029101" cy="4543652"/>
          </a:xfrm>
          <a:prstGeom prst="rect">
            <a:avLst/>
          </a:prstGeom>
        </p:spPr>
      </p:pic>
    </p:spTree>
    <p:extLst>
      <p:ext uri="{BB962C8B-B14F-4D97-AF65-F5344CB8AC3E}">
        <p14:creationId xmlns:p14="http://schemas.microsoft.com/office/powerpoint/2010/main" val="25633847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6FD32-22A2-4B15-9737-421EE75DC400}"/>
              </a:ext>
            </a:extLst>
          </p:cNvPr>
          <p:cNvSpPr>
            <a:spLocks noGrp="1"/>
          </p:cNvSpPr>
          <p:nvPr>
            <p:ph type="title"/>
          </p:nvPr>
        </p:nvSpPr>
        <p:spPr>
          <a:xfrm>
            <a:off x="370761" y="1052911"/>
            <a:ext cx="7886700" cy="409292"/>
          </a:xfrm>
        </p:spPr>
        <p:txBody>
          <a:bodyPr/>
          <a:lstStyle/>
          <a:p>
            <a:r>
              <a:rPr lang="en-GB" dirty="0">
                <a:ea typeface="+mj-lt"/>
                <a:cs typeface="+mj-lt"/>
              </a:rPr>
              <a:t>Protestant and Catholic views on pilgrimage</a:t>
            </a:r>
            <a:endParaRPr lang="en-US" dirty="0"/>
          </a:p>
        </p:txBody>
      </p:sp>
      <p:sp>
        <p:nvSpPr>
          <p:cNvPr id="7" name="Text Placeholder 5">
            <a:extLst>
              <a:ext uri="{FF2B5EF4-FFF2-40B4-BE49-F238E27FC236}">
                <a16:creationId xmlns:a16="http://schemas.microsoft.com/office/drawing/2014/main" id="{A43D6B26-F501-46EE-B182-73943EE7DEA8}"/>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graphicFrame>
        <p:nvGraphicFramePr>
          <p:cNvPr id="8" name="Table 7">
            <a:extLst>
              <a:ext uri="{FF2B5EF4-FFF2-40B4-BE49-F238E27FC236}">
                <a16:creationId xmlns:a16="http://schemas.microsoft.com/office/drawing/2014/main" id="{82036BFD-5462-4049-B8D1-ABB3085AB20F}"/>
              </a:ext>
            </a:extLst>
          </p:cNvPr>
          <p:cNvGraphicFramePr>
            <a:graphicFrameLocks noGrp="1"/>
          </p:cNvGraphicFramePr>
          <p:nvPr>
            <p:extLst>
              <p:ext uri="{D42A27DB-BD31-4B8C-83A1-F6EECF244321}">
                <p14:modId xmlns:p14="http://schemas.microsoft.com/office/powerpoint/2010/main" val="3310181658"/>
              </p:ext>
            </p:extLst>
          </p:nvPr>
        </p:nvGraphicFramePr>
        <p:xfrm>
          <a:off x="370761" y="1789524"/>
          <a:ext cx="8346519" cy="4423771"/>
        </p:xfrm>
        <a:graphic>
          <a:graphicData uri="http://schemas.openxmlformats.org/drawingml/2006/table">
            <a:tbl>
              <a:tblPr firstRow="1" bandRow="1">
                <a:tableStyleId>{21E4AEA4-8DFA-4A89-87EB-49C32662AFE0}</a:tableStyleId>
              </a:tblPr>
              <a:tblGrid>
                <a:gridCol w="3896440">
                  <a:extLst>
                    <a:ext uri="{9D8B030D-6E8A-4147-A177-3AD203B41FA5}">
                      <a16:colId xmlns:a16="http://schemas.microsoft.com/office/drawing/2014/main" val="455060718"/>
                    </a:ext>
                  </a:extLst>
                </a:gridCol>
                <a:gridCol w="4450079">
                  <a:extLst>
                    <a:ext uri="{9D8B030D-6E8A-4147-A177-3AD203B41FA5}">
                      <a16:colId xmlns:a16="http://schemas.microsoft.com/office/drawing/2014/main" val="124013133"/>
                    </a:ext>
                  </a:extLst>
                </a:gridCol>
              </a:tblGrid>
              <a:tr h="448830">
                <a:tc>
                  <a:txBody>
                    <a:bodyPr/>
                    <a:lstStyle/>
                    <a:p>
                      <a:r>
                        <a:rPr lang="en-US" sz="2000" dirty="0"/>
                        <a:t>Protestant</a:t>
                      </a:r>
                      <a:endParaRPr lang="en-GB" sz="2000" dirty="0"/>
                    </a:p>
                  </a:txBody>
                  <a:tcPr marL="115438" marR="115438" marT="57719" marB="57719"/>
                </a:tc>
                <a:tc>
                  <a:txBody>
                    <a:bodyPr/>
                    <a:lstStyle/>
                    <a:p>
                      <a:r>
                        <a:rPr lang="en-GB" sz="2000" dirty="0"/>
                        <a:t>Catholic</a:t>
                      </a:r>
                    </a:p>
                  </a:txBody>
                  <a:tcPr marL="115438" marR="115438" marT="57719" marB="57719"/>
                </a:tc>
                <a:extLst>
                  <a:ext uri="{0D108BD9-81ED-4DB2-BD59-A6C34878D82A}">
                    <a16:rowId xmlns:a16="http://schemas.microsoft.com/office/drawing/2014/main" val="3889889701"/>
                  </a:ext>
                </a:extLst>
              </a:tr>
              <a:tr h="709261">
                <a:tc>
                  <a:txBody>
                    <a:bodyPr/>
                    <a:lstStyle/>
                    <a:p>
                      <a:r>
                        <a:rPr lang="en-US" sz="1800" dirty="0">
                          <a:latin typeface="+mn-lt"/>
                        </a:rPr>
                        <a:t>Only go on pilgrimage to worship God</a:t>
                      </a:r>
                      <a:endParaRPr lang="en-GB" sz="1800" dirty="0">
                        <a:latin typeface="+mn-lt"/>
                      </a:endParaRPr>
                    </a:p>
                  </a:txBody>
                  <a:tcPr marL="115438" marR="115438" marT="57719" marB="57719"/>
                </a:tc>
                <a:tc>
                  <a:txBody>
                    <a:bodyPr/>
                    <a:lstStyle/>
                    <a:p>
                      <a:r>
                        <a:rPr lang="en-GB" sz="1800" dirty="0">
                          <a:latin typeface="+mn-lt"/>
                        </a:rPr>
                        <a:t>Go on pilgrimages to worship God, to venerate saints and their relics</a:t>
                      </a:r>
                    </a:p>
                  </a:txBody>
                  <a:tcPr marL="115438" marR="115438" marT="57719" marB="57719"/>
                </a:tc>
                <a:extLst>
                  <a:ext uri="{0D108BD9-81ED-4DB2-BD59-A6C34878D82A}">
                    <a16:rowId xmlns:a16="http://schemas.microsoft.com/office/drawing/2014/main" val="2402344316"/>
                  </a:ext>
                </a:extLst>
              </a:tr>
              <a:tr h="709261">
                <a:tc>
                  <a:txBody>
                    <a:bodyPr/>
                    <a:lstStyle/>
                    <a:p>
                      <a:r>
                        <a:rPr lang="en-GB" sz="1800" dirty="0">
                          <a:latin typeface="+mn-lt"/>
                        </a:rPr>
                        <a:t>Do not venerate saints (some believe it is idolatry) </a:t>
                      </a:r>
                    </a:p>
                  </a:txBody>
                  <a:tcPr marL="115438" marR="115438" marT="57719" marB="57719"/>
                </a:tc>
                <a:tc>
                  <a:txBody>
                    <a:bodyPr/>
                    <a:lstStyle/>
                    <a:p>
                      <a:r>
                        <a:rPr lang="en-US" sz="1800" dirty="0">
                          <a:latin typeface="+mn-lt"/>
                          <a:cs typeface="Calibri Light"/>
                        </a:rPr>
                        <a:t>Visit and worship at sites where there are religious relics or statues</a:t>
                      </a:r>
                    </a:p>
                  </a:txBody>
                  <a:tcPr marL="115438" marR="115438" marT="57719" marB="57719"/>
                </a:tc>
                <a:extLst>
                  <a:ext uri="{0D108BD9-81ED-4DB2-BD59-A6C34878D82A}">
                    <a16:rowId xmlns:a16="http://schemas.microsoft.com/office/drawing/2014/main" val="2684769975"/>
                  </a:ext>
                </a:extLst>
              </a:tr>
              <a:tr h="1002245">
                <a:tc>
                  <a:txBody>
                    <a:bodyPr/>
                    <a:lstStyle/>
                    <a:p>
                      <a:r>
                        <a:rPr lang="en-GB" sz="1800" dirty="0">
                          <a:latin typeface="+mn-lt"/>
                        </a:rPr>
                        <a:t>Would visit Jerusalem but rarely worship at the shrines</a:t>
                      </a:r>
                    </a:p>
                  </a:txBody>
                  <a:tcPr marL="115438" marR="115438" marT="57719" marB="5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Calibri Light"/>
                        </a:rPr>
                        <a:t>Visit and worship at sites where apparitions have been reported, usually of the Virgin Mary</a:t>
                      </a:r>
                    </a:p>
                  </a:txBody>
                  <a:tcPr marL="115438" marR="115438" marT="57719" marB="57719"/>
                </a:tc>
                <a:extLst>
                  <a:ext uri="{0D108BD9-81ED-4DB2-BD59-A6C34878D82A}">
                    <a16:rowId xmlns:a16="http://schemas.microsoft.com/office/drawing/2014/main" val="876532781"/>
                  </a:ext>
                </a:extLst>
              </a:tr>
              <a:tr h="430910">
                <a:tc>
                  <a:txBody>
                    <a:bodyPr/>
                    <a:lstStyle/>
                    <a:p>
                      <a:r>
                        <a:rPr lang="en-GB" sz="1800" dirty="0">
                          <a:latin typeface="+mn-lt"/>
                        </a:rPr>
                        <a:t>Would be unlikely to visit Lourdes</a:t>
                      </a:r>
                    </a:p>
                  </a:txBody>
                  <a:tcPr marL="115438" marR="115438" marT="57719" marB="5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Calibri Light"/>
                        </a:rPr>
                        <a:t>Would be likely to want to visit Lourdes</a:t>
                      </a:r>
                    </a:p>
                  </a:txBody>
                  <a:tcPr marL="115438" marR="115438" marT="57719" marB="57719"/>
                </a:tc>
                <a:extLst>
                  <a:ext uri="{0D108BD9-81ED-4DB2-BD59-A6C34878D82A}">
                    <a16:rowId xmlns:a16="http://schemas.microsoft.com/office/drawing/2014/main" val="2482868892"/>
                  </a:ext>
                </a:extLst>
              </a:tr>
              <a:tr h="1123264">
                <a:tc>
                  <a:txBody>
                    <a:bodyPr/>
                    <a:lstStyle/>
                    <a:p>
                      <a:endParaRPr lang="en-GB" sz="1800" dirty="0">
                        <a:latin typeface="+mn-lt"/>
                      </a:endParaRPr>
                    </a:p>
                  </a:txBody>
                  <a:tcPr marL="115438" marR="115438" marT="57719" marB="57719"/>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latin typeface="+mn-lt"/>
                          <a:cs typeface="Calibri Light"/>
                        </a:rPr>
                        <a:t>Visit and worship at sites where there have been miracles</a:t>
                      </a:r>
                    </a:p>
                  </a:txBody>
                  <a:tcPr marL="115438" marR="115438" marT="57719" marB="57719"/>
                </a:tc>
                <a:extLst>
                  <a:ext uri="{0D108BD9-81ED-4DB2-BD59-A6C34878D82A}">
                    <a16:rowId xmlns:a16="http://schemas.microsoft.com/office/drawing/2014/main" val="2556428890"/>
                  </a:ext>
                </a:extLst>
              </a:tr>
            </a:tbl>
          </a:graphicData>
        </a:graphic>
      </p:graphicFrame>
    </p:spTree>
    <p:extLst>
      <p:ext uri="{BB962C8B-B14F-4D97-AF65-F5344CB8AC3E}">
        <p14:creationId xmlns:p14="http://schemas.microsoft.com/office/powerpoint/2010/main" val="82862804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AAAA49-0A15-4594-A778-C10C1842130E}"/>
              </a:ext>
            </a:extLst>
          </p:cNvPr>
          <p:cNvSpPr>
            <a:spLocks noGrp="1"/>
          </p:cNvSpPr>
          <p:nvPr>
            <p:ph type="title"/>
          </p:nvPr>
        </p:nvSpPr>
        <p:spPr>
          <a:xfrm>
            <a:off x="343421" y="978395"/>
            <a:ext cx="7886700" cy="534329"/>
          </a:xfrm>
        </p:spPr>
        <p:txBody>
          <a:bodyPr/>
          <a:lstStyle/>
          <a:p>
            <a:r>
              <a:rPr lang="en-US" dirty="0">
                <a:cs typeface="Calibri Light"/>
              </a:rPr>
              <a:t>Pilgrimage in the past and pilgrimage today</a:t>
            </a:r>
            <a:endParaRPr lang="en-US" dirty="0"/>
          </a:p>
        </p:txBody>
      </p:sp>
      <p:sp>
        <p:nvSpPr>
          <p:cNvPr id="3" name="Content Placeholder 2">
            <a:extLst>
              <a:ext uri="{FF2B5EF4-FFF2-40B4-BE49-F238E27FC236}">
                <a16:creationId xmlns:a16="http://schemas.microsoft.com/office/drawing/2014/main" id="{B85F6DEA-ACF5-488E-A617-C61CA5CDA5D4}"/>
              </a:ext>
            </a:extLst>
          </p:cNvPr>
          <p:cNvSpPr>
            <a:spLocks noGrp="1"/>
          </p:cNvSpPr>
          <p:nvPr>
            <p:ph idx="1"/>
          </p:nvPr>
        </p:nvSpPr>
        <p:spPr>
          <a:xfrm>
            <a:off x="263646" y="1606462"/>
            <a:ext cx="4110234" cy="3361778"/>
          </a:xfrm>
        </p:spPr>
        <p:txBody>
          <a:bodyPr vert="horz" lIns="68580" tIns="34290" rIns="68580" bIns="34290" rtlCol="0" anchor="t">
            <a:noAutofit/>
          </a:bodyPr>
          <a:lstStyle/>
          <a:p>
            <a:r>
              <a:rPr lang="en-GB" sz="1800" dirty="0">
                <a:cs typeface="Calibri Light"/>
              </a:rPr>
              <a:t>After the Roman Emperor Constantine converted to Christianity in the 4</a:t>
            </a:r>
            <a:r>
              <a:rPr lang="en-GB" sz="1800" baseline="30000" dirty="0">
                <a:cs typeface="Calibri Light"/>
              </a:rPr>
              <a:t>th</a:t>
            </a:r>
            <a:r>
              <a:rPr lang="en-GB" sz="1800" dirty="0">
                <a:cs typeface="Calibri Light"/>
              </a:rPr>
              <a:t> century, pilgrimages to ‘the Holy Land’ of Jerusalem became popular. </a:t>
            </a:r>
            <a:endParaRPr lang="en-US" sz="1800" dirty="0"/>
          </a:p>
          <a:p>
            <a:r>
              <a:rPr lang="en-GB" sz="1800" dirty="0">
                <a:cs typeface="Calibri Light"/>
              </a:rPr>
              <a:t>The image we saw at the start of this lesson shows a pilgrimage to Canterbury happening in the 14th century.</a:t>
            </a:r>
            <a:endParaRPr lang="en-GB" sz="1800" dirty="0"/>
          </a:p>
          <a:p>
            <a:r>
              <a:rPr lang="en-GB" sz="1800" dirty="0">
                <a:cs typeface="Calibri Light"/>
              </a:rPr>
              <a:t>Christians have also been travelling to Westminster Abbey in London on pilgrimage since the 12th century.</a:t>
            </a:r>
          </a:p>
        </p:txBody>
      </p:sp>
      <p:sp>
        <p:nvSpPr>
          <p:cNvPr id="10" name="Text Placeholder 5">
            <a:extLst>
              <a:ext uri="{FF2B5EF4-FFF2-40B4-BE49-F238E27FC236}">
                <a16:creationId xmlns:a16="http://schemas.microsoft.com/office/drawing/2014/main" id="{5D60ABA0-2CA7-4E83-B32C-E6EFEE4026F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1" name="TextBox 10">
            <a:extLst>
              <a:ext uri="{FF2B5EF4-FFF2-40B4-BE49-F238E27FC236}">
                <a16:creationId xmlns:a16="http://schemas.microsoft.com/office/drawing/2014/main" id="{3FC24E92-2284-4238-A63F-2A3A0A641C91}"/>
              </a:ext>
            </a:extLst>
          </p:cNvPr>
          <p:cNvSpPr txBox="1"/>
          <p:nvPr/>
        </p:nvSpPr>
        <p:spPr>
          <a:xfrm>
            <a:off x="263646" y="5094775"/>
            <a:ext cx="8691795" cy="1569660"/>
          </a:xfrm>
          <a:prstGeom prst="rect">
            <a:avLst/>
          </a:prstGeom>
          <a:solidFill>
            <a:schemeClr val="tx2"/>
          </a:solidFill>
        </p:spPr>
        <p:txBody>
          <a:bodyPr wrap="square" rtlCol="0">
            <a:spAutoFit/>
          </a:bodyPr>
          <a:lstStyle/>
          <a:p>
            <a:r>
              <a:rPr lang="en-GB" sz="1600" dirty="0">
                <a:solidFill>
                  <a:schemeClr val="bg1"/>
                </a:solidFill>
                <a:cs typeface="Segoe UI"/>
              </a:rPr>
              <a:t>1. Do you think it is easier to go on pilgrimage today than it was in the past?</a:t>
            </a:r>
            <a:r>
              <a:rPr lang="en-US" sz="1600" dirty="0">
                <a:solidFill>
                  <a:schemeClr val="bg1"/>
                </a:solidFill>
                <a:cs typeface="Segoe UI"/>
              </a:rPr>
              <a:t>​</a:t>
            </a:r>
          </a:p>
          <a:p>
            <a:r>
              <a:rPr lang="en-GB" sz="1600" dirty="0">
                <a:solidFill>
                  <a:schemeClr val="bg1"/>
                </a:solidFill>
                <a:cs typeface="Segoe UI"/>
              </a:rPr>
              <a:t>2. Do you think that pilgrimage means anything different to Christians today?</a:t>
            </a:r>
            <a:r>
              <a:rPr lang="en-US" sz="1600" dirty="0">
                <a:solidFill>
                  <a:schemeClr val="bg1"/>
                </a:solidFill>
                <a:cs typeface="Segoe UI"/>
              </a:rPr>
              <a:t>​</a:t>
            </a:r>
          </a:p>
          <a:p>
            <a:r>
              <a:rPr lang="en-GB" sz="1600" dirty="0">
                <a:solidFill>
                  <a:schemeClr val="bg1"/>
                </a:solidFill>
                <a:cs typeface="Segoe UI"/>
              </a:rPr>
              <a:t>3. Do you think that the mode of transport (on foot, by car, by plane) taken by pilgrims affects the significance of the journey? </a:t>
            </a:r>
          </a:p>
          <a:p>
            <a:r>
              <a:rPr lang="en-GB" sz="1600" dirty="0">
                <a:solidFill>
                  <a:schemeClr val="bg1"/>
                </a:solidFill>
                <a:cs typeface="Segoe UI"/>
              </a:rPr>
              <a:t>4. Do you think it makes a difference if Christians go on pilgrimage together or alone?</a:t>
            </a:r>
          </a:p>
          <a:p>
            <a:r>
              <a:rPr lang="en-GB" sz="1600" dirty="0">
                <a:solidFill>
                  <a:schemeClr val="bg1"/>
                </a:solidFill>
                <a:cs typeface="Segoe UI"/>
              </a:rPr>
              <a:t>​Why?</a:t>
            </a:r>
          </a:p>
        </p:txBody>
      </p:sp>
      <p:pic>
        <p:nvPicPr>
          <p:cNvPr id="12" name="Picture 11">
            <a:extLst>
              <a:ext uri="{FF2B5EF4-FFF2-40B4-BE49-F238E27FC236}">
                <a16:creationId xmlns:a16="http://schemas.microsoft.com/office/drawing/2014/main" id="{593521E6-83B2-4ABB-A463-474445DFD2B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373880" y="1690291"/>
            <a:ext cx="2067243" cy="3226916"/>
          </a:xfrm>
          <a:prstGeom prst="rect">
            <a:avLst/>
          </a:prstGeom>
        </p:spPr>
      </p:pic>
      <p:pic>
        <p:nvPicPr>
          <p:cNvPr id="14" name="Picture 13">
            <a:extLst>
              <a:ext uri="{FF2B5EF4-FFF2-40B4-BE49-F238E27FC236}">
                <a16:creationId xmlns:a16="http://schemas.microsoft.com/office/drawing/2014/main" id="{51C5BA1E-47AE-411E-ABE0-157DEEBE537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566983" y="1678715"/>
            <a:ext cx="2418464" cy="3224618"/>
          </a:xfrm>
          <a:prstGeom prst="rect">
            <a:avLst/>
          </a:prstGeom>
        </p:spPr>
      </p:pic>
    </p:spTree>
    <p:extLst>
      <p:ext uri="{BB962C8B-B14F-4D97-AF65-F5344CB8AC3E}">
        <p14:creationId xmlns:p14="http://schemas.microsoft.com/office/powerpoint/2010/main" val="18379798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E280B2-BF11-4EEA-9FDE-ED9E0AD38BCC}"/>
              </a:ext>
            </a:extLst>
          </p:cNvPr>
          <p:cNvSpPr>
            <a:spLocks noGrp="1"/>
          </p:cNvSpPr>
          <p:nvPr>
            <p:ph type="title"/>
          </p:nvPr>
        </p:nvSpPr>
        <p:spPr>
          <a:xfrm>
            <a:off x="293786" y="1025102"/>
            <a:ext cx="8514933" cy="878285"/>
          </a:xfrm>
        </p:spPr>
        <p:txBody>
          <a:bodyPr/>
          <a:lstStyle/>
          <a:p>
            <a:r>
              <a:rPr lang="en-GB" dirty="0"/>
              <a:t>What is the impact of pilgrimage on individuals and Christian communities?</a:t>
            </a:r>
          </a:p>
        </p:txBody>
      </p:sp>
      <p:sp>
        <p:nvSpPr>
          <p:cNvPr id="3" name="Content Placeholder 2">
            <a:extLst>
              <a:ext uri="{FF2B5EF4-FFF2-40B4-BE49-F238E27FC236}">
                <a16:creationId xmlns:a16="http://schemas.microsoft.com/office/drawing/2014/main" id="{ADAAA3AD-4C6C-4CDC-98D9-EB46E300B505}"/>
              </a:ext>
            </a:extLst>
          </p:cNvPr>
          <p:cNvSpPr>
            <a:spLocks noGrp="1"/>
          </p:cNvSpPr>
          <p:nvPr>
            <p:ph sz="half" idx="2"/>
          </p:nvPr>
        </p:nvSpPr>
        <p:spPr>
          <a:xfrm>
            <a:off x="424026" y="2114472"/>
            <a:ext cx="3133814" cy="4649813"/>
          </a:xfrm>
        </p:spPr>
        <p:txBody>
          <a:bodyPr vert="horz" lIns="68580" tIns="34290" rIns="68580" bIns="34290" rtlCol="0" anchor="t">
            <a:noAutofit/>
          </a:bodyPr>
          <a:lstStyle/>
          <a:p>
            <a:r>
              <a:rPr lang="en-GB" sz="1800" b="1" dirty="0"/>
              <a:t>Individuals </a:t>
            </a:r>
          </a:p>
          <a:p>
            <a:r>
              <a:rPr lang="en-GB" sz="1800" dirty="0"/>
              <a:t>Individuals who go on pilgrimage want to feel a deeper or renewed connection to their faith. </a:t>
            </a:r>
          </a:p>
          <a:p>
            <a:r>
              <a:rPr lang="en-GB" sz="1800" dirty="0"/>
              <a:t>It may impact them to see for themselves important places in the Bible, and to experience blessings or healings that may help them feel better and connect with their faith.  </a:t>
            </a:r>
          </a:p>
        </p:txBody>
      </p:sp>
      <p:sp>
        <p:nvSpPr>
          <p:cNvPr id="5" name="Content Placeholder 4">
            <a:extLst>
              <a:ext uri="{FF2B5EF4-FFF2-40B4-BE49-F238E27FC236}">
                <a16:creationId xmlns:a16="http://schemas.microsoft.com/office/drawing/2014/main" id="{7DFCCD6E-734A-4BDD-973B-D58956073BD7}"/>
              </a:ext>
            </a:extLst>
          </p:cNvPr>
          <p:cNvSpPr>
            <a:spLocks noGrp="1"/>
          </p:cNvSpPr>
          <p:nvPr>
            <p:ph sz="quarter" idx="4"/>
          </p:nvPr>
        </p:nvSpPr>
        <p:spPr>
          <a:xfrm>
            <a:off x="3672923" y="2112859"/>
            <a:ext cx="5277446" cy="4489632"/>
          </a:xfrm>
        </p:spPr>
        <p:txBody>
          <a:bodyPr>
            <a:noAutofit/>
          </a:bodyPr>
          <a:lstStyle/>
          <a:p>
            <a:r>
              <a:rPr lang="en-GB" sz="1800" b="1" dirty="0"/>
              <a:t>Communities </a:t>
            </a:r>
          </a:p>
          <a:p>
            <a:r>
              <a:rPr lang="en-GB" sz="1800" dirty="0"/>
              <a:t>Many Christians will travel as a group or with the intention of meeting other Christians from diverse backgrounds along the way, to share in experiences and stories that will deepen their collective faith.</a:t>
            </a:r>
          </a:p>
          <a:p>
            <a:r>
              <a:rPr lang="en-GB" sz="1800" dirty="0"/>
              <a:t>Many sites of pilgrimage are important to Christians of different denominations, for example Jerusalem.</a:t>
            </a:r>
          </a:p>
          <a:p>
            <a:r>
              <a:rPr lang="en-GB" sz="1800" dirty="0"/>
              <a:t>Pilgrimage brings together Roman Catholics, Protestants, and members of the Orthodox churches to share in faith and in many cases worship as one Christian community. </a:t>
            </a:r>
          </a:p>
          <a:p>
            <a:r>
              <a:rPr lang="en-GB" sz="1800" dirty="0"/>
              <a:t>This strengthens the faith of the individual and grows the faith of the community. </a:t>
            </a:r>
          </a:p>
        </p:txBody>
      </p:sp>
      <p:sp>
        <p:nvSpPr>
          <p:cNvPr id="9" name="Text Placeholder 5">
            <a:extLst>
              <a:ext uri="{FF2B5EF4-FFF2-40B4-BE49-F238E27FC236}">
                <a16:creationId xmlns:a16="http://schemas.microsoft.com/office/drawing/2014/main" id="{E49BB163-ED3D-4DF0-84AB-937438527B4B}"/>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75521391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3A2197-88EB-46AA-BA0B-380B5376674D}"/>
              </a:ext>
            </a:extLst>
          </p:cNvPr>
          <p:cNvSpPr>
            <a:spLocks noGrp="1"/>
          </p:cNvSpPr>
          <p:nvPr>
            <p:ph type="title"/>
          </p:nvPr>
        </p:nvSpPr>
        <p:spPr>
          <a:xfrm>
            <a:off x="263646" y="927676"/>
            <a:ext cx="8139248" cy="541554"/>
          </a:xfrm>
        </p:spPr>
        <p:txBody>
          <a:bodyPr/>
          <a:lstStyle/>
          <a:p>
            <a:r>
              <a:rPr lang="en-GB" dirty="0"/>
              <a:t>Questions</a:t>
            </a:r>
          </a:p>
        </p:txBody>
      </p:sp>
      <p:sp>
        <p:nvSpPr>
          <p:cNvPr id="3" name="Content Placeholder 2">
            <a:extLst>
              <a:ext uri="{FF2B5EF4-FFF2-40B4-BE49-F238E27FC236}">
                <a16:creationId xmlns:a16="http://schemas.microsoft.com/office/drawing/2014/main" id="{96FDA6B5-6486-4EC4-8237-82A51925FF25}"/>
              </a:ext>
            </a:extLst>
          </p:cNvPr>
          <p:cNvSpPr>
            <a:spLocks noGrp="1"/>
          </p:cNvSpPr>
          <p:nvPr>
            <p:ph idx="1"/>
          </p:nvPr>
        </p:nvSpPr>
        <p:spPr>
          <a:xfrm>
            <a:off x="263646" y="1584502"/>
            <a:ext cx="8636514" cy="3263504"/>
          </a:xfrm>
        </p:spPr>
        <p:txBody>
          <a:bodyPr vert="horz" lIns="68580" tIns="34290" rIns="68580" bIns="34290" rtlCol="0" anchor="t">
            <a:noAutofit/>
          </a:bodyPr>
          <a:lstStyle/>
          <a:p>
            <a:r>
              <a:rPr lang="en-GB" sz="1800" dirty="0">
                <a:cs typeface="Calibri Light"/>
              </a:rPr>
              <a:t>Answer in full sentences:</a:t>
            </a:r>
          </a:p>
          <a:p>
            <a:endParaRPr lang="en-GB" sz="1800" dirty="0">
              <a:cs typeface="Calibri Light"/>
            </a:endParaRPr>
          </a:p>
          <a:p>
            <a:r>
              <a:rPr lang="en-GB" sz="1800" dirty="0">
                <a:cs typeface="Calibri Light"/>
              </a:rPr>
              <a:t>1. What is pilgrimage?</a:t>
            </a:r>
          </a:p>
          <a:p>
            <a:r>
              <a:rPr lang="en-GB" sz="1800" dirty="0">
                <a:cs typeface="Calibri Light"/>
              </a:rPr>
              <a:t>2. Name two places of pilgrimage from different religions.</a:t>
            </a:r>
          </a:p>
          <a:p>
            <a:r>
              <a:rPr lang="en-GB" sz="1800" dirty="0">
                <a:cs typeface="Calibri Light"/>
              </a:rPr>
              <a:t>3. Give one reason why a Christian would want to go on pilgrimage.</a:t>
            </a:r>
          </a:p>
          <a:p>
            <a:r>
              <a:rPr lang="en-GB" sz="1800" dirty="0">
                <a:cs typeface="Calibri Light"/>
              </a:rPr>
              <a:t>4. Give two biblical references that support Christians going on pilgrimage.</a:t>
            </a:r>
          </a:p>
          <a:p>
            <a:r>
              <a:rPr lang="en-GB" sz="1800" dirty="0">
                <a:cs typeface="Calibri Light"/>
              </a:rPr>
              <a:t>5. Name one place a Christian would choose to go on pilgrimage and say why.</a:t>
            </a:r>
          </a:p>
          <a:p>
            <a:r>
              <a:rPr lang="en-GB" sz="1800" dirty="0">
                <a:cs typeface="Calibri Light"/>
              </a:rPr>
              <a:t>6. Give one reason why a Christian would choose not to go on pilgrimage. </a:t>
            </a:r>
          </a:p>
          <a:p>
            <a:r>
              <a:rPr lang="en-GB" sz="1800" dirty="0">
                <a:cs typeface="Calibri Light"/>
              </a:rPr>
              <a:t>6. Would an Anglican Christian choose to go on a pilgrimage to a shrine dedicated to the Virgin Mary? Explain your answer.</a:t>
            </a:r>
          </a:p>
          <a:p>
            <a:r>
              <a:rPr lang="en-GB" sz="1800" dirty="0">
                <a:cs typeface="Calibri Light"/>
              </a:rPr>
              <a:t>7. Give one reason why pilgrimage may be important to an individual.</a:t>
            </a:r>
          </a:p>
          <a:p>
            <a:r>
              <a:rPr lang="en-GB" sz="1800" dirty="0">
                <a:cs typeface="Calibri Light"/>
              </a:rPr>
              <a:t>8. Give one reason why pilgrimage may be important to the Christian community. </a:t>
            </a:r>
          </a:p>
        </p:txBody>
      </p:sp>
      <p:sp>
        <p:nvSpPr>
          <p:cNvPr id="4" name="Text Placeholder 5">
            <a:extLst>
              <a:ext uri="{FF2B5EF4-FFF2-40B4-BE49-F238E27FC236}">
                <a16:creationId xmlns:a16="http://schemas.microsoft.com/office/drawing/2014/main" id="{FFEC5FB4-FAB4-4AC8-86BE-A6D00AD510A1}"/>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964403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17</a:t>
            </a:fld>
            <a:endParaRPr lang="en-GB" sz="700">
              <a:solidFill>
                <a:schemeClr val="bg1"/>
              </a:solidFill>
            </a:endParaRPr>
          </a:p>
        </p:txBody>
      </p:sp>
      <p:sp>
        <p:nvSpPr>
          <p:cNvPr id="10" name="Title 1">
            <a:extLst>
              <a:ext uri="{FF2B5EF4-FFF2-40B4-BE49-F238E27FC236}">
                <a16:creationId xmlns:a16="http://schemas.microsoft.com/office/drawing/2014/main" id="{E8845C96-C5F0-4B1A-BDFA-B0AADE279101}"/>
              </a:ext>
            </a:extLst>
          </p:cNvPr>
          <p:cNvSpPr txBox="1">
            <a:spLocks/>
          </p:cNvSpPr>
          <p:nvPr/>
        </p:nvSpPr>
        <p:spPr>
          <a:xfrm>
            <a:off x="411480" y="1111261"/>
            <a:ext cx="8139248" cy="541554"/>
          </a:xfrm>
          <a:prstGeom prst="rect">
            <a:avLst/>
          </a:prstGeom>
        </p:spPr>
        <p:txBody>
          <a:bodyPr lIns="91440" tIns="45720" rIns="91440" bIns="45720" anchor="t"/>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solidFill>
                  <a:schemeClr val="bg1"/>
                </a:solidFill>
              </a:rPr>
              <a:t>Challenge questions</a:t>
            </a:r>
          </a:p>
        </p:txBody>
      </p:sp>
      <p:sp>
        <p:nvSpPr>
          <p:cNvPr id="11" name="Rectangle 10">
            <a:extLst>
              <a:ext uri="{FF2B5EF4-FFF2-40B4-BE49-F238E27FC236}">
                <a16:creationId xmlns:a16="http://schemas.microsoft.com/office/drawing/2014/main" id="{60C1F2E7-79BB-4D24-9AB8-48E6DAF33609}"/>
              </a:ext>
            </a:extLst>
          </p:cNvPr>
          <p:cNvSpPr/>
          <p:nvPr/>
        </p:nvSpPr>
        <p:spPr>
          <a:xfrm>
            <a:off x="411480" y="3423661"/>
            <a:ext cx="8132238" cy="707886"/>
          </a:xfrm>
          <a:prstGeom prst="rect">
            <a:avLst/>
          </a:prstGeom>
        </p:spPr>
        <p:txBody>
          <a:bodyPr wrap="square" lIns="91440" tIns="45720" rIns="91440" bIns="45720" anchor="t">
            <a:spAutoFit/>
          </a:bodyPr>
          <a:lstStyle/>
          <a:p>
            <a:r>
              <a:rPr lang="en-GB" dirty="0">
                <a:solidFill>
                  <a:schemeClr val="bg1"/>
                </a:solidFill>
              </a:rPr>
              <a:t>"To be considered a ‘good Christian’ it is important for believers to go on pilgrimage at least once in their lifetime." Do you agree? </a:t>
            </a:r>
            <a:r>
              <a:rPr lang="en-GB" sz="2200" dirty="0">
                <a:solidFill>
                  <a:schemeClr val="bg1"/>
                </a:solidFill>
              </a:rPr>
              <a:t> </a:t>
            </a:r>
          </a:p>
        </p:txBody>
      </p:sp>
      <p:sp>
        <p:nvSpPr>
          <p:cNvPr id="4" name="Rectangle 3">
            <a:extLst>
              <a:ext uri="{FF2B5EF4-FFF2-40B4-BE49-F238E27FC236}">
                <a16:creationId xmlns:a16="http://schemas.microsoft.com/office/drawing/2014/main" id="{326AA562-D65A-61FB-80CE-B1AEA23567F4}"/>
              </a:ext>
            </a:extLst>
          </p:cNvPr>
          <p:cNvSpPr/>
          <p:nvPr/>
        </p:nvSpPr>
        <p:spPr>
          <a:xfrm>
            <a:off x="470702" y="4371227"/>
            <a:ext cx="7705832" cy="430887"/>
          </a:xfrm>
          <a:prstGeom prst="rect">
            <a:avLst/>
          </a:prstGeom>
        </p:spPr>
        <p:txBody>
          <a:bodyPr wrap="square" lIns="91440" tIns="45720" rIns="91440" bIns="45720" anchor="t">
            <a:spAutoFit/>
          </a:bodyPr>
          <a:lstStyle/>
          <a:p>
            <a:r>
              <a:rPr lang="en-GB" dirty="0">
                <a:solidFill>
                  <a:schemeClr val="bg1"/>
                </a:solidFill>
              </a:rPr>
              <a:t>"A pilgrimage is just an excuse for a holiday." Do you agree?</a:t>
            </a:r>
            <a:r>
              <a:rPr lang="en-GB" sz="2200" dirty="0">
                <a:solidFill>
                  <a:schemeClr val="bg1"/>
                </a:solidFill>
              </a:rPr>
              <a:t> </a:t>
            </a:r>
          </a:p>
        </p:txBody>
      </p:sp>
      <p:sp>
        <p:nvSpPr>
          <p:cNvPr id="3" name="Rectangle 2">
            <a:extLst>
              <a:ext uri="{FF2B5EF4-FFF2-40B4-BE49-F238E27FC236}">
                <a16:creationId xmlns:a16="http://schemas.microsoft.com/office/drawing/2014/main" id="{93C73C61-40F8-4E52-4596-F78C5B3FED0C}"/>
              </a:ext>
            </a:extLst>
          </p:cNvPr>
          <p:cNvSpPr/>
          <p:nvPr/>
        </p:nvSpPr>
        <p:spPr>
          <a:xfrm>
            <a:off x="470701" y="5070055"/>
            <a:ext cx="7883501" cy="646331"/>
          </a:xfrm>
          <a:prstGeom prst="rect">
            <a:avLst/>
          </a:prstGeom>
        </p:spPr>
        <p:txBody>
          <a:bodyPr wrap="square" lIns="91440" tIns="45720" rIns="91440" bIns="45720" anchor="t">
            <a:spAutoFit/>
          </a:bodyPr>
          <a:lstStyle/>
          <a:p>
            <a:r>
              <a:rPr lang="en-GB" dirty="0">
                <a:solidFill>
                  <a:schemeClr val="bg1"/>
                </a:solidFill>
              </a:rPr>
              <a:t>"Going on a pilgrimage is the best way for a Christian to grow closer to God." Do you agree? </a:t>
            </a:r>
            <a:endParaRPr lang="en-GB" sz="2200" dirty="0">
              <a:solidFill>
                <a:schemeClr val="bg1"/>
              </a:solidFill>
              <a:cs typeface="Arial"/>
            </a:endParaRPr>
          </a:p>
        </p:txBody>
      </p:sp>
      <p:sp>
        <p:nvSpPr>
          <p:cNvPr id="5" name="Rectangle 4">
            <a:extLst>
              <a:ext uri="{FF2B5EF4-FFF2-40B4-BE49-F238E27FC236}">
                <a16:creationId xmlns:a16="http://schemas.microsoft.com/office/drawing/2014/main" id="{2904396E-DF23-8048-A1F7-B1A164481C82}"/>
              </a:ext>
            </a:extLst>
          </p:cNvPr>
          <p:cNvSpPr/>
          <p:nvPr/>
        </p:nvSpPr>
        <p:spPr>
          <a:xfrm>
            <a:off x="470702" y="1658822"/>
            <a:ext cx="8226993" cy="1200329"/>
          </a:xfrm>
          <a:prstGeom prst="rect">
            <a:avLst/>
          </a:prstGeom>
        </p:spPr>
        <p:txBody>
          <a:bodyPr wrap="square" lIns="91440" tIns="45720" rIns="91440" bIns="45720" anchor="t">
            <a:spAutoFit/>
          </a:bodyPr>
          <a:lstStyle/>
          <a:p>
            <a:r>
              <a:rPr lang="en-GB" dirty="0">
                <a:solidFill>
                  <a:schemeClr val="bg1"/>
                </a:solidFill>
              </a:rPr>
              <a:t>Choose one of these questions:</a:t>
            </a:r>
            <a:endParaRPr lang="en-GB" sz="2200" dirty="0">
              <a:solidFill>
                <a:schemeClr val="bg1"/>
              </a:solidFill>
            </a:endParaRPr>
          </a:p>
          <a:p>
            <a:pPr marL="285750" indent="-285750">
              <a:buFont typeface="Calibri"/>
              <a:buChar char="-"/>
            </a:pPr>
            <a:r>
              <a:rPr lang="en-GB" dirty="0">
                <a:solidFill>
                  <a:schemeClr val="bg1"/>
                </a:solidFill>
              </a:rPr>
              <a:t>Refer to religious teaching in your answer. </a:t>
            </a:r>
            <a:endParaRPr lang="en-GB" sz="2200" dirty="0">
              <a:solidFill>
                <a:schemeClr val="bg1"/>
              </a:solidFill>
              <a:cs typeface="Arial"/>
            </a:endParaRPr>
          </a:p>
          <a:p>
            <a:pPr marL="285750" indent="-285750">
              <a:buFont typeface="Calibri"/>
              <a:buChar char="-"/>
            </a:pPr>
            <a:r>
              <a:rPr lang="en-GB" dirty="0">
                <a:solidFill>
                  <a:schemeClr val="bg1"/>
                </a:solidFill>
              </a:rPr>
              <a:t>Give reasoned arguments for supporting it and give </a:t>
            </a:r>
            <a:r>
              <a:rPr lang="en-GB" dirty="0" err="1">
                <a:solidFill>
                  <a:schemeClr val="bg1"/>
                </a:solidFill>
              </a:rPr>
              <a:t>reasonsed</a:t>
            </a:r>
            <a:r>
              <a:rPr lang="en-GB" dirty="0">
                <a:solidFill>
                  <a:schemeClr val="bg1"/>
                </a:solidFill>
              </a:rPr>
              <a:t> arguments offering a different point of view</a:t>
            </a:r>
            <a:endParaRPr lang="en-GB" sz="2200" dirty="0">
              <a:solidFill>
                <a:schemeClr val="bg1"/>
              </a:solidFill>
              <a:cs typeface="Arial"/>
            </a:endParaRPr>
          </a:p>
        </p:txBody>
      </p:sp>
    </p:spTree>
    <p:extLst>
      <p:ext uri="{BB962C8B-B14F-4D97-AF65-F5344CB8AC3E}">
        <p14:creationId xmlns:p14="http://schemas.microsoft.com/office/powerpoint/2010/main" val="10067059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fabric&#10;&#10;Description automatically generated">
            <a:extLst>
              <a:ext uri="{FF2B5EF4-FFF2-40B4-BE49-F238E27FC236}">
                <a16:creationId xmlns:a16="http://schemas.microsoft.com/office/drawing/2014/main" id="{29D9B181-1BA2-4FA2-9DA0-71EA3070BD0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389982" y="1676220"/>
            <a:ext cx="8364035" cy="4704771"/>
          </a:xfrm>
          <a:prstGeom prst="rect">
            <a:avLst/>
          </a:prstGeom>
        </p:spPr>
      </p:pic>
      <p:sp>
        <p:nvSpPr>
          <p:cNvPr id="4" name="Text Placeholder 5">
            <a:extLst>
              <a:ext uri="{FF2B5EF4-FFF2-40B4-BE49-F238E27FC236}">
                <a16:creationId xmlns:a16="http://schemas.microsoft.com/office/drawing/2014/main" id="{1057B589-63AE-4263-96D7-B9AA47AA3E3E}"/>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extBox 6">
            <a:extLst>
              <a:ext uri="{FF2B5EF4-FFF2-40B4-BE49-F238E27FC236}">
                <a16:creationId xmlns:a16="http://schemas.microsoft.com/office/drawing/2014/main" id="{2DDB6EB5-9A19-4929-8540-DF84CFD8C26D}"/>
              </a:ext>
            </a:extLst>
          </p:cNvPr>
          <p:cNvSpPr txBox="1"/>
          <p:nvPr/>
        </p:nvSpPr>
        <p:spPr>
          <a:xfrm>
            <a:off x="263646" y="1047751"/>
            <a:ext cx="3570935" cy="369332"/>
          </a:xfrm>
          <a:prstGeom prst="rect">
            <a:avLst/>
          </a:prstGeom>
          <a:solidFill>
            <a:schemeClr val="tx2"/>
          </a:solidFill>
        </p:spPr>
        <p:txBody>
          <a:bodyPr wrap="square" rtlCol="0">
            <a:spAutoFit/>
          </a:bodyPr>
          <a:lstStyle/>
          <a:p>
            <a:r>
              <a:rPr lang="en-GB" dirty="0">
                <a:solidFill>
                  <a:schemeClr val="bg1"/>
                </a:solidFill>
              </a:rPr>
              <a:t>What is happening in this image? </a:t>
            </a:r>
          </a:p>
        </p:txBody>
      </p:sp>
    </p:spTree>
    <p:extLst>
      <p:ext uri="{BB962C8B-B14F-4D97-AF65-F5344CB8AC3E}">
        <p14:creationId xmlns:p14="http://schemas.microsoft.com/office/powerpoint/2010/main" val="12664920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fabric&#10;&#10;Description automatically generated">
            <a:extLst>
              <a:ext uri="{FF2B5EF4-FFF2-40B4-BE49-F238E27FC236}">
                <a16:creationId xmlns:a16="http://schemas.microsoft.com/office/drawing/2014/main" id="{319FE0B7-BB5E-43D9-8081-FB91E74931C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1615654" y="1710662"/>
            <a:ext cx="5363857" cy="3017170"/>
          </a:xfrm>
          <a:prstGeom prst="rect">
            <a:avLst/>
          </a:prstGeom>
        </p:spPr>
      </p:pic>
      <p:sp>
        <p:nvSpPr>
          <p:cNvPr id="2" name="Title 1">
            <a:extLst>
              <a:ext uri="{FF2B5EF4-FFF2-40B4-BE49-F238E27FC236}">
                <a16:creationId xmlns:a16="http://schemas.microsoft.com/office/drawing/2014/main" id="{68CA23C9-2444-4E66-9424-75BBAFDE6CFB}"/>
              </a:ext>
            </a:extLst>
          </p:cNvPr>
          <p:cNvSpPr>
            <a:spLocks noGrp="1"/>
          </p:cNvSpPr>
          <p:nvPr>
            <p:ph type="title"/>
          </p:nvPr>
        </p:nvSpPr>
        <p:spPr>
          <a:xfrm>
            <a:off x="381633" y="1025212"/>
            <a:ext cx="3915950" cy="487882"/>
          </a:xfrm>
        </p:spPr>
        <p:txBody>
          <a:bodyPr>
            <a:normAutofit/>
          </a:bodyPr>
          <a:lstStyle/>
          <a:p>
            <a:r>
              <a:rPr lang="en-GB" dirty="0"/>
              <a:t>Pilgrimage</a:t>
            </a:r>
          </a:p>
        </p:txBody>
      </p:sp>
      <p:sp>
        <p:nvSpPr>
          <p:cNvPr id="3" name="Content Placeholder 2">
            <a:extLst>
              <a:ext uri="{FF2B5EF4-FFF2-40B4-BE49-F238E27FC236}">
                <a16:creationId xmlns:a16="http://schemas.microsoft.com/office/drawing/2014/main" id="{4F116E03-A2CB-4DA2-A540-68296C326AE7}"/>
              </a:ext>
            </a:extLst>
          </p:cNvPr>
          <p:cNvSpPr>
            <a:spLocks noGrp="1"/>
          </p:cNvSpPr>
          <p:nvPr>
            <p:ph idx="1"/>
          </p:nvPr>
        </p:nvSpPr>
        <p:spPr>
          <a:xfrm>
            <a:off x="381633" y="4879330"/>
            <a:ext cx="8255514" cy="1493520"/>
          </a:xfrm>
        </p:spPr>
        <p:txBody>
          <a:bodyPr vert="horz" lIns="68580" tIns="34290" rIns="68580" bIns="34290" rtlCol="0" anchor="t">
            <a:noAutofit/>
          </a:bodyPr>
          <a:lstStyle/>
          <a:p>
            <a:r>
              <a:rPr lang="en-GB" sz="1800" dirty="0"/>
              <a:t>A pilgrimage is a journey that has religious or spiritual significance.</a:t>
            </a:r>
            <a:endParaRPr lang="en-GB" sz="1800" dirty="0">
              <a:cs typeface="Calibri Light"/>
            </a:endParaRPr>
          </a:p>
          <a:p>
            <a:r>
              <a:rPr lang="en-GB" sz="1800" dirty="0"/>
              <a:t>Pilgrimages are made by religious followers to a place of religious importance. </a:t>
            </a:r>
            <a:endParaRPr lang="en-GB" sz="1800" dirty="0">
              <a:cs typeface="Calibri Light"/>
            </a:endParaRPr>
          </a:p>
          <a:p>
            <a:r>
              <a:rPr lang="en-GB" sz="1800" dirty="0"/>
              <a:t>It is not the same as going on holiday, or going travelling. </a:t>
            </a:r>
            <a:endParaRPr lang="en-GB" sz="1800" dirty="0">
              <a:cs typeface="Calibri Light"/>
            </a:endParaRPr>
          </a:p>
          <a:p>
            <a:r>
              <a:rPr lang="en-GB" sz="1800" dirty="0"/>
              <a:t>A pilgrim’s focus is always on the spiritual nature of their journey, and the journey itself is often as important as the final destination. </a:t>
            </a:r>
            <a:endParaRPr lang="en-GB" sz="1800" dirty="0">
              <a:cs typeface="Calibri Light"/>
            </a:endParaRPr>
          </a:p>
        </p:txBody>
      </p:sp>
      <p:sp>
        <p:nvSpPr>
          <p:cNvPr id="6" name="Text Placeholder 5">
            <a:extLst>
              <a:ext uri="{FF2B5EF4-FFF2-40B4-BE49-F238E27FC236}">
                <a16:creationId xmlns:a16="http://schemas.microsoft.com/office/drawing/2014/main" id="{5E935B3D-60E8-4381-B901-994E6E9726C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2713643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3C2FA3-1B12-4FB9-82C1-3E45F04446E0}"/>
              </a:ext>
            </a:extLst>
          </p:cNvPr>
          <p:cNvSpPr>
            <a:spLocks noGrp="1"/>
          </p:cNvSpPr>
          <p:nvPr>
            <p:ph type="title"/>
          </p:nvPr>
        </p:nvSpPr>
        <p:spPr>
          <a:xfrm>
            <a:off x="270008" y="910365"/>
            <a:ext cx="8642554" cy="1009290"/>
          </a:xfrm>
          <a:noFill/>
        </p:spPr>
        <p:txBody>
          <a:bodyPr vert="horz" lIns="68580" tIns="34290" rIns="68580" bIns="34290" rtlCol="0" anchor="ctr">
            <a:noAutofit/>
          </a:bodyPr>
          <a:lstStyle/>
          <a:p>
            <a:r>
              <a:rPr lang="en-US" dirty="0"/>
              <a:t>Can you name these places of pilgrimage? </a:t>
            </a:r>
            <a:br>
              <a:rPr lang="en-US" dirty="0"/>
            </a:br>
            <a:r>
              <a:rPr lang="en-US" dirty="0"/>
              <a:t>Which religions are they important to?</a:t>
            </a:r>
          </a:p>
        </p:txBody>
      </p:sp>
      <p:sp>
        <p:nvSpPr>
          <p:cNvPr id="12" name="Text Placeholder 5">
            <a:extLst>
              <a:ext uri="{FF2B5EF4-FFF2-40B4-BE49-F238E27FC236}">
                <a16:creationId xmlns:a16="http://schemas.microsoft.com/office/drawing/2014/main" id="{382D39A3-7B59-43C0-B845-A7E454CA6285}"/>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3" name="Picture 12">
            <a:extLst>
              <a:ext uri="{FF2B5EF4-FFF2-40B4-BE49-F238E27FC236}">
                <a16:creationId xmlns:a16="http://schemas.microsoft.com/office/drawing/2014/main" id="{7EDC7FC5-C0C8-4567-859B-C62A82DE689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2929" y="1899687"/>
            <a:ext cx="4038356" cy="2690555"/>
          </a:xfrm>
          <a:prstGeom prst="rect">
            <a:avLst/>
          </a:prstGeom>
        </p:spPr>
      </p:pic>
      <p:pic>
        <p:nvPicPr>
          <p:cNvPr id="15" name="Picture 14">
            <a:extLst>
              <a:ext uri="{FF2B5EF4-FFF2-40B4-BE49-F238E27FC236}">
                <a16:creationId xmlns:a16="http://schemas.microsoft.com/office/drawing/2014/main" id="{67FF716D-123F-43B4-9997-395C59EBC58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572000" y="1901368"/>
            <a:ext cx="4035832" cy="2690555"/>
          </a:xfrm>
          <a:prstGeom prst="rect">
            <a:avLst/>
          </a:prstGeom>
        </p:spPr>
      </p:pic>
      <p:pic>
        <p:nvPicPr>
          <p:cNvPr id="17" name="Picture 16">
            <a:extLst>
              <a:ext uri="{FF2B5EF4-FFF2-40B4-BE49-F238E27FC236}">
                <a16:creationId xmlns:a16="http://schemas.microsoft.com/office/drawing/2014/main" id="{300C198A-E16B-46DD-9228-F136139A3ED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52929" y="4167444"/>
            <a:ext cx="4019070" cy="2692237"/>
          </a:xfrm>
          <a:prstGeom prst="rect">
            <a:avLst/>
          </a:prstGeom>
        </p:spPr>
      </p:pic>
      <p:pic>
        <p:nvPicPr>
          <p:cNvPr id="20" name="Picture 19">
            <a:extLst>
              <a:ext uri="{FF2B5EF4-FFF2-40B4-BE49-F238E27FC236}">
                <a16:creationId xmlns:a16="http://schemas.microsoft.com/office/drawing/2014/main" id="{41ACA23C-7132-4162-8F7B-C741585ACEA4}"/>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4572000" y="4167445"/>
            <a:ext cx="4038356" cy="2690555"/>
          </a:xfrm>
          <a:prstGeom prst="rect">
            <a:avLst/>
          </a:prstGeom>
        </p:spPr>
      </p:pic>
    </p:spTree>
    <p:extLst>
      <p:ext uri="{BB962C8B-B14F-4D97-AF65-F5344CB8AC3E}">
        <p14:creationId xmlns:p14="http://schemas.microsoft.com/office/powerpoint/2010/main" val="1578986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a:extLst>
              <a:ext uri="{FF2B5EF4-FFF2-40B4-BE49-F238E27FC236}">
                <a16:creationId xmlns:a16="http://schemas.microsoft.com/office/drawing/2014/main" id="{74815DA2-CFD4-4047-AC4E-8F82DBD95E61}"/>
              </a:ext>
            </a:extLst>
          </p:cNvPr>
          <p:cNvSpPr>
            <a:spLocks noGrp="1"/>
          </p:cNvSpPr>
          <p:nvPr>
            <p:ph idx="1"/>
          </p:nvPr>
        </p:nvSpPr>
        <p:spPr>
          <a:xfrm>
            <a:off x="381181" y="1937631"/>
            <a:ext cx="3203267" cy="3875060"/>
          </a:xfrm>
        </p:spPr>
        <p:txBody>
          <a:bodyPr>
            <a:normAutofit fontScale="77500" lnSpcReduction="20000"/>
          </a:bodyPr>
          <a:lstStyle/>
          <a:p>
            <a:r>
              <a:rPr lang="en-GB" sz="2300" dirty="0"/>
              <a:t>Is there somewhere in this country, or a place in the world that you would like to go?</a:t>
            </a:r>
          </a:p>
          <a:p>
            <a:r>
              <a:rPr lang="en-GB" sz="2300" dirty="0"/>
              <a:t>What is special about this place?</a:t>
            </a:r>
          </a:p>
          <a:p>
            <a:r>
              <a:rPr lang="en-GB" sz="2300" dirty="0"/>
              <a:t>What reasons do you have for wanting to go there?</a:t>
            </a:r>
          </a:p>
          <a:p>
            <a:r>
              <a:rPr lang="en-GB" sz="2300" dirty="0"/>
              <a:t>What do you think it might mean for you to go to this place?</a:t>
            </a:r>
          </a:p>
          <a:p>
            <a:r>
              <a:rPr lang="en-GB" sz="2300" dirty="0"/>
              <a:t>Do you think you would be the same afterwards, or would going to that place change you? In what ways?</a:t>
            </a:r>
          </a:p>
          <a:p>
            <a:endParaRPr lang="en-GB" sz="1200" dirty="0"/>
          </a:p>
        </p:txBody>
      </p:sp>
      <p:sp>
        <p:nvSpPr>
          <p:cNvPr id="2" name="Title 1">
            <a:extLst>
              <a:ext uri="{FF2B5EF4-FFF2-40B4-BE49-F238E27FC236}">
                <a16:creationId xmlns:a16="http://schemas.microsoft.com/office/drawing/2014/main" id="{837044AB-25B2-4238-A989-2CA79C9E6552}"/>
              </a:ext>
            </a:extLst>
          </p:cNvPr>
          <p:cNvSpPr>
            <a:spLocks noGrp="1"/>
          </p:cNvSpPr>
          <p:nvPr>
            <p:ph type="title"/>
          </p:nvPr>
        </p:nvSpPr>
        <p:spPr>
          <a:xfrm>
            <a:off x="381181" y="1045309"/>
            <a:ext cx="3904343" cy="501342"/>
          </a:xfrm>
        </p:spPr>
        <p:txBody>
          <a:bodyPr/>
          <a:lstStyle/>
          <a:p>
            <a:r>
              <a:rPr lang="en-GB" dirty="0"/>
              <a:t>Where would you go?</a:t>
            </a:r>
          </a:p>
        </p:txBody>
      </p:sp>
      <p:sp>
        <p:nvSpPr>
          <p:cNvPr id="6" name="Text Placeholder 5">
            <a:extLst>
              <a:ext uri="{FF2B5EF4-FFF2-40B4-BE49-F238E27FC236}">
                <a16:creationId xmlns:a16="http://schemas.microsoft.com/office/drawing/2014/main" id="{08BF1D1F-047D-4B7B-931F-36F203AA58E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693BC5DC-C61E-407A-BFCA-B63321B5B6F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60105" y="1937631"/>
            <a:ext cx="4802714" cy="3204311"/>
          </a:xfrm>
          <a:prstGeom prst="rect">
            <a:avLst/>
          </a:prstGeom>
        </p:spPr>
      </p:pic>
    </p:spTree>
    <p:extLst>
      <p:ext uri="{BB962C8B-B14F-4D97-AF65-F5344CB8AC3E}">
        <p14:creationId xmlns:p14="http://schemas.microsoft.com/office/powerpoint/2010/main" val="251330647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線上媒體 5" title="Pilgrimage: a three-minute film">
            <a:hlinkClick r:id="" action="ppaction://media"/>
            <a:extLst>
              <a:ext uri="{FF2B5EF4-FFF2-40B4-BE49-F238E27FC236}">
                <a16:creationId xmlns:a16="http://schemas.microsoft.com/office/drawing/2014/main" id="{57A667B4-944B-C912-D6C0-F761F683289A}"/>
              </a:ext>
            </a:extLst>
          </p:cNvPr>
          <p:cNvPicPr>
            <a:picLocks noGrp="1" noRot="1" noChangeAspect="1"/>
          </p:cNvPicPr>
          <p:nvPr>
            <p:ph idx="1"/>
            <a:videoFile r:link="rId1"/>
          </p:nvPr>
        </p:nvPicPr>
        <p:blipFill>
          <a:blip r:embed="rId4"/>
          <a:stretch>
            <a:fillRect/>
          </a:stretch>
        </p:blipFill>
        <p:spPr>
          <a:xfrm>
            <a:off x="750721" y="949511"/>
            <a:ext cx="7646273" cy="5748781"/>
          </a:xfrm>
        </p:spPr>
      </p:pic>
      <p:sp>
        <p:nvSpPr>
          <p:cNvPr id="8" name="Text Placeholder 5">
            <a:extLst>
              <a:ext uri="{FF2B5EF4-FFF2-40B4-BE49-F238E27FC236}">
                <a16:creationId xmlns:a16="http://schemas.microsoft.com/office/drawing/2014/main" id="{AE43F6C3-35BD-AAD4-10BC-125ED15E7BA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826294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5707B-EA51-4FB0-BA33-CF55B7DB6504}"/>
              </a:ext>
            </a:extLst>
          </p:cNvPr>
          <p:cNvSpPr>
            <a:spLocks noGrp="1"/>
          </p:cNvSpPr>
          <p:nvPr>
            <p:ph type="title"/>
          </p:nvPr>
        </p:nvSpPr>
        <p:spPr>
          <a:xfrm>
            <a:off x="289901" y="1078617"/>
            <a:ext cx="8139248" cy="500426"/>
          </a:xfrm>
        </p:spPr>
        <p:txBody>
          <a:bodyPr/>
          <a:lstStyle/>
          <a:p>
            <a:r>
              <a:rPr lang="en-GB" dirty="0"/>
              <a:t>Why do Christians go on pilgrimage?</a:t>
            </a:r>
          </a:p>
        </p:txBody>
      </p:sp>
      <p:sp>
        <p:nvSpPr>
          <p:cNvPr id="3" name="Content Placeholder 2">
            <a:extLst>
              <a:ext uri="{FF2B5EF4-FFF2-40B4-BE49-F238E27FC236}">
                <a16:creationId xmlns:a16="http://schemas.microsoft.com/office/drawing/2014/main" id="{0742C54D-D65A-4A7A-A5BF-BF3792DC5089}"/>
              </a:ext>
            </a:extLst>
          </p:cNvPr>
          <p:cNvSpPr>
            <a:spLocks noGrp="1"/>
          </p:cNvSpPr>
          <p:nvPr>
            <p:ph idx="1"/>
          </p:nvPr>
        </p:nvSpPr>
        <p:spPr>
          <a:xfrm>
            <a:off x="297324" y="1839649"/>
            <a:ext cx="8225449" cy="646330"/>
          </a:xfrm>
        </p:spPr>
        <p:txBody>
          <a:bodyPr>
            <a:normAutofit lnSpcReduction="10000"/>
          </a:bodyPr>
          <a:lstStyle/>
          <a:p>
            <a:r>
              <a:rPr lang="en-GB" sz="1800" dirty="0"/>
              <a:t>In pairs discuss why you think a Christian would go on a pilgrimage. Make a list of your reasons. </a:t>
            </a:r>
          </a:p>
          <a:p>
            <a:endParaRPr lang="en-GB" sz="1275" dirty="0">
              <a:latin typeface="+mj-lt"/>
            </a:endParaRPr>
          </a:p>
        </p:txBody>
      </p:sp>
      <p:sp>
        <p:nvSpPr>
          <p:cNvPr id="10" name="Content Placeholder 2">
            <a:extLst>
              <a:ext uri="{FF2B5EF4-FFF2-40B4-BE49-F238E27FC236}">
                <a16:creationId xmlns:a16="http://schemas.microsoft.com/office/drawing/2014/main" id="{84D98267-E844-46EC-8374-9608DA54E4AB}"/>
              </a:ext>
            </a:extLst>
          </p:cNvPr>
          <p:cNvSpPr txBox="1">
            <a:spLocks/>
          </p:cNvSpPr>
          <p:nvPr/>
        </p:nvSpPr>
        <p:spPr>
          <a:xfrm>
            <a:off x="648471" y="6168545"/>
            <a:ext cx="7886700" cy="388144"/>
          </a:xfrm>
          <a:prstGeom prst="rect">
            <a:avLst/>
          </a:prstGeom>
        </p:spPr>
        <p:txBody>
          <a:bodyPr vert="horz" lIns="68580" tIns="34290" rIns="68580" bIns="3429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1800" dirty="0"/>
              <a:t>Do you think any one reason better than the others? If so, why?</a:t>
            </a:r>
          </a:p>
        </p:txBody>
      </p:sp>
      <p:sp>
        <p:nvSpPr>
          <p:cNvPr id="11" name="Text Placeholder 5">
            <a:extLst>
              <a:ext uri="{FF2B5EF4-FFF2-40B4-BE49-F238E27FC236}">
                <a16:creationId xmlns:a16="http://schemas.microsoft.com/office/drawing/2014/main" id="{A653EDC4-20B9-430F-A2F7-80E62155CA9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12" name="TextBox 11">
            <a:extLst>
              <a:ext uri="{FF2B5EF4-FFF2-40B4-BE49-F238E27FC236}">
                <a16:creationId xmlns:a16="http://schemas.microsoft.com/office/drawing/2014/main" id="{2EBBAF5B-F355-441E-B637-DE1A3AB5F178}"/>
              </a:ext>
            </a:extLst>
          </p:cNvPr>
          <p:cNvSpPr txBox="1"/>
          <p:nvPr/>
        </p:nvSpPr>
        <p:spPr>
          <a:xfrm>
            <a:off x="502709" y="2691746"/>
            <a:ext cx="3626429" cy="646331"/>
          </a:xfrm>
          <a:prstGeom prst="rect">
            <a:avLst/>
          </a:prstGeom>
          <a:solidFill>
            <a:schemeClr val="tx2"/>
          </a:solidFill>
        </p:spPr>
        <p:txBody>
          <a:bodyPr wrap="square" rtlCol="0">
            <a:spAutoFit/>
          </a:bodyPr>
          <a:lstStyle/>
          <a:p>
            <a:r>
              <a:rPr lang="en-GB" dirty="0">
                <a:solidFill>
                  <a:schemeClr val="bg1"/>
                </a:solidFill>
              </a:rPr>
              <a:t>To deepen their connection with God</a:t>
            </a:r>
          </a:p>
        </p:txBody>
      </p:sp>
      <p:sp>
        <p:nvSpPr>
          <p:cNvPr id="13" name="TextBox 12">
            <a:extLst>
              <a:ext uri="{FF2B5EF4-FFF2-40B4-BE49-F238E27FC236}">
                <a16:creationId xmlns:a16="http://schemas.microsoft.com/office/drawing/2014/main" id="{F60F79AE-4360-4492-8CD2-3FBC5ED91029}"/>
              </a:ext>
            </a:extLst>
          </p:cNvPr>
          <p:cNvSpPr txBox="1"/>
          <p:nvPr/>
        </p:nvSpPr>
        <p:spPr>
          <a:xfrm>
            <a:off x="4572000" y="2681987"/>
            <a:ext cx="3626429" cy="646331"/>
          </a:xfrm>
          <a:prstGeom prst="rect">
            <a:avLst/>
          </a:prstGeom>
          <a:solidFill>
            <a:schemeClr val="tx2"/>
          </a:solidFill>
        </p:spPr>
        <p:txBody>
          <a:bodyPr wrap="square" rtlCol="0">
            <a:spAutoFit/>
          </a:bodyPr>
          <a:lstStyle/>
          <a:p>
            <a:r>
              <a:rPr lang="en-GB" dirty="0">
                <a:solidFill>
                  <a:schemeClr val="bg1"/>
                </a:solidFill>
              </a:rPr>
              <a:t>To learn more about the history of Christianity</a:t>
            </a:r>
          </a:p>
        </p:txBody>
      </p:sp>
      <p:sp>
        <p:nvSpPr>
          <p:cNvPr id="14" name="TextBox 13">
            <a:extLst>
              <a:ext uri="{FF2B5EF4-FFF2-40B4-BE49-F238E27FC236}">
                <a16:creationId xmlns:a16="http://schemas.microsoft.com/office/drawing/2014/main" id="{102BE4C8-369F-42EE-B341-832573E82881}"/>
              </a:ext>
            </a:extLst>
          </p:cNvPr>
          <p:cNvSpPr txBox="1"/>
          <p:nvPr/>
        </p:nvSpPr>
        <p:spPr>
          <a:xfrm>
            <a:off x="4591821" y="4993280"/>
            <a:ext cx="3626429" cy="646331"/>
          </a:xfrm>
          <a:prstGeom prst="rect">
            <a:avLst/>
          </a:prstGeom>
          <a:solidFill>
            <a:schemeClr val="tx2"/>
          </a:solidFill>
        </p:spPr>
        <p:txBody>
          <a:bodyPr wrap="square" rtlCol="0">
            <a:spAutoFit/>
          </a:bodyPr>
          <a:lstStyle/>
          <a:p>
            <a:r>
              <a:rPr lang="en-GB" dirty="0">
                <a:solidFill>
                  <a:schemeClr val="bg1"/>
                </a:solidFill>
              </a:rPr>
              <a:t>To connect with a wider community of Christians</a:t>
            </a:r>
          </a:p>
        </p:txBody>
      </p:sp>
      <p:sp>
        <p:nvSpPr>
          <p:cNvPr id="15" name="TextBox 14">
            <a:extLst>
              <a:ext uri="{FF2B5EF4-FFF2-40B4-BE49-F238E27FC236}">
                <a16:creationId xmlns:a16="http://schemas.microsoft.com/office/drawing/2014/main" id="{86D09BAD-CF22-402F-A893-514D5109BF65}"/>
              </a:ext>
            </a:extLst>
          </p:cNvPr>
          <p:cNvSpPr txBox="1"/>
          <p:nvPr/>
        </p:nvSpPr>
        <p:spPr>
          <a:xfrm>
            <a:off x="502708" y="3678517"/>
            <a:ext cx="3626429" cy="923330"/>
          </a:xfrm>
          <a:prstGeom prst="rect">
            <a:avLst/>
          </a:prstGeom>
          <a:solidFill>
            <a:schemeClr val="tx2"/>
          </a:solidFill>
        </p:spPr>
        <p:txBody>
          <a:bodyPr wrap="square" rtlCol="0">
            <a:spAutoFit/>
          </a:bodyPr>
          <a:lstStyle/>
          <a:p>
            <a:r>
              <a:rPr lang="en-GB" dirty="0">
                <a:solidFill>
                  <a:schemeClr val="bg1"/>
                </a:solidFill>
              </a:rPr>
              <a:t>To see the sites where miracles happened and receive special blessings</a:t>
            </a:r>
          </a:p>
        </p:txBody>
      </p:sp>
      <p:sp>
        <p:nvSpPr>
          <p:cNvPr id="16" name="TextBox 15">
            <a:extLst>
              <a:ext uri="{FF2B5EF4-FFF2-40B4-BE49-F238E27FC236}">
                <a16:creationId xmlns:a16="http://schemas.microsoft.com/office/drawing/2014/main" id="{E4C452E0-8519-477E-9832-C70B3F3B48F8}"/>
              </a:ext>
            </a:extLst>
          </p:cNvPr>
          <p:cNvSpPr txBox="1"/>
          <p:nvPr/>
        </p:nvSpPr>
        <p:spPr>
          <a:xfrm>
            <a:off x="502709" y="4993281"/>
            <a:ext cx="3626429" cy="646331"/>
          </a:xfrm>
          <a:prstGeom prst="rect">
            <a:avLst/>
          </a:prstGeom>
          <a:solidFill>
            <a:schemeClr val="tx2"/>
          </a:solidFill>
        </p:spPr>
        <p:txBody>
          <a:bodyPr wrap="square" rtlCol="0">
            <a:spAutoFit/>
          </a:bodyPr>
          <a:lstStyle/>
          <a:p>
            <a:r>
              <a:rPr lang="en-GB" dirty="0">
                <a:solidFill>
                  <a:schemeClr val="bg1"/>
                </a:solidFill>
              </a:rPr>
              <a:t>To seek healing or relief from ailments</a:t>
            </a:r>
          </a:p>
        </p:txBody>
      </p:sp>
      <p:sp>
        <p:nvSpPr>
          <p:cNvPr id="17" name="TextBox 16">
            <a:extLst>
              <a:ext uri="{FF2B5EF4-FFF2-40B4-BE49-F238E27FC236}">
                <a16:creationId xmlns:a16="http://schemas.microsoft.com/office/drawing/2014/main" id="{004C6177-4F5A-4172-96F5-58A495310630}"/>
              </a:ext>
            </a:extLst>
          </p:cNvPr>
          <p:cNvSpPr txBox="1"/>
          <p:nvPr/>
        </p:nvSpPr>
        <p:spPr>
          <a:xfrm>
            <a:off x="4571999" y="3678517"/>
            <a:ext cx="3626429" cy="923330"/>
          </a:xfrm>
          <a:prstGeom prst="rect">
            <a:avLst/>
          </a:prstGeom>
          <a:solidFill>
            <a:schemeClr val="tx2"/>
          </a:solidFill>
        </p:spPr>
        <p:txBody>
          <a:bodyPr wrap="square" rtlCol="0">
            <a:spAutoFit/>
          </a:bodyPr>
          <a:lstStyle/>
          <a:p>
            <a:r>
              <a:rPr lang="en-GB" dirty="0">
                <a:solidFill>
                  <a:schemeClr val="bg1"/>
                </a:solidFill>
              </a:rPr>
              <a:t>To take time away from their everyday lives to focus on their religion</a:t>
            </a:r>
          </a:p>
        </p:txBody>
      </p:sp>
    </p:spTree>
    <p:extLst>
      <p:ext uri="{BB962C8B-B14F-4D97-AF65-F5344CB8AC3E}">
        <p14:creationId xmlns:p14="http://schemas.microsoft.com/office/powerpoint/2010/main" val="19176746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animBg="1"/>
      <p:bldP spid="13" grpId="0" animBg="1"/>
      <p:bldP spid="14" grpId="0" animBg="1"/>
      <p:bldP spid="15" grpId="0" animBg="1"/>
      <p:bldP spid="16"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77E8F6-7D0E-4804-8A62-7BDB20D42809}"/>
              </a:ext>
            </a:extLst>
          </p:cNvPr>
          <p:cNvSpPr>
            <a:spLocks noGrp="1"/>
          </p:cNvSpPr>
          <p:nvPr>
            <p:ph type="title"/>
          </p:nvPr>
        </p:nvSpPr>
        <p:spPr>
          <a:xfrm>
            <a:off x="3849237" y="953386"/>
            <a:ext cx="4593772" cy="994172"/>
          </a:xfrm>
        </p:spPr>
        <p:txBody>
          <a:bodyPr/>
          <a:lstStyle/>
          <a:p>
            <a:r>
              <a:rPr lang="en-GB" dirty="0"/>
              <a:t>Why do Christians go on pilgrimage?</a:t>
            </a:r>
          </a:p>
        </p:txBody>
      </p:sp>
      <p:sp>
        <p:nvSpPr>
          <p:cNvPr id="3" name="Content Placeholder 2">
            <a:extLst>
              <a:ext uri="{FF2B5EF4-FFF2-40B4-BE49-F238E27FC236}">
                <a16:creationId xmlns:a16="http://schemas.microsoft.com/office/drawing/2014/main" id="{C93B22E7-64FB-4EE3-A56F-16C13E52D6A8}"/>
              </a:ext>
            </a:extLst>
          </p:cNvPr>
          <p:cNvSpPr>
            <a:spLocks noGrp="1"/>
          </p:cNvSpPr>
          <p:nvPr>
            <p:ph idx="1"/>
          </p:nvPr>
        </p:nvSpPr>
        <p:spPr>
          <a:xfrm>
            <a:off x="3849237" y="2162718"/>
            <a:ext cx="5081403" cy="4480560"/>
          </a:xfrm>
        </p:spPr>
        <p:txBody>
          <a:bodyPr vert="horz" lIns="68580" tIns="34290" rIns="68580" bIns="34290" rtlCol="0" anchor="t">
            <a:normAutofit fontScale="92500" lnSpcReduction="20000"/>
          </a:bodyPr>
          <a:lstStyle/>
          <a:p>
            <a:r>
              <a:rPr lang="en-GB" sz="1900" dirty="0">
                <a:cs typeface="Calibri Light"/>
              </a:rPr>
              <a:t>Christians who believe it is important to go on pilgrimage refer to examples of journeys in the New Testament to support this.</a:t>
            </a:r>
            <a:endParaRPr lang="en-US" sz="1900" dirty="0"/>
          </a:p>
          <a:p>
            <a:r>
              <a:rPr lang="en-GB" sz="1900" dirty="0">
                <a:cs typeface="Calibri Light"/>
              </a:rPr>
              <a:t>For</a:t>
            </a:r>
            <a:r>
              <a:rPr lang="en-GB" sz="1900" dirty="0"/>
              <a:t> example:</a:t>
            </a:r>
            <a:endParaRPr lang="en-GB" sz="1900" dirty="0">
              <a:cs typeface="Calibri"/>
            </a:endParaRPr>
          </a:p>
          <a:p>
            <a:pPr marL="342900" indent="-342900">
              <a:buFont typeface="Arial" panose="020B0604020202020204" pitchFamily="34" charset="0"/>
              <a:buChar char="•"/>
            </a:pPr>
            <a:r>
              <a:rPr lang="en-GB" sz="1900" dirty="0"/>
              <a:t>In the gospel of Luke it describes the reason that Mary and Joseph were in Bethlehem was because they had to travel there from Nazareth to register as part of a census (Luke 2:1-20). </a:t>
            </a:r>
          </a:p>
          <a:p>
            <a:pPr marL="342900" indent="-342900">
              <a:buFont typeface="Arial" panose="020B0604020202020204" pitchFamily="34" charset="0"/>
              <a:buChar char="•"/>
            </a:pPr>
            <a:r>
              <a:rPr lang="en-GB" sz="1900" dirty="0"/>
              <a:t>In the gospel of Luke we are told that as Jews, Jesus’ parents travelled every year to Jerusalem where they celebrated Pesach (Passover) (Luke 2:41-43). </a:t>
            </a:r>
          </a:p>
          <a:p>
            <a:pPr marL="342900" indent="-342900">
              <a:buFont typeface="Arial" panose="020B0604020202020204" pitchFamily="34" charset="0"/>
              <a:buChar char="•"/>
            </a:pPr>
            <a:r>
              <a:rPr lang="en-GB" sz="1900" dirty="0">
                <a:cs typeface="Calibri Light" panose="020F0302020204030204"/>
              </a:rPr>
              <a:t>In the gospel of Matthew it describes how Mary and Joseph fled to Egypt to escape King Herod (Matthew 2:1-12).</a:t>
            </a:r>
          </a:p>
          <a:p>
            <a:endParaRPr lang="en-GB" sz="1200" dirty="0">
              <a:latin typeface="+mj-lt"/>
              <a:cs typeface="Calibri Light" panose="020F0302020204030204"/>
            </a:endParaRPr>
          </a:p>
          <a:p>
            <a:endParaRPr lang="en-GB" sz="1200" dirty="0">
              <a:latin typeface="+mj-lt"/>
              <a:cs typeface="Calibri Light" panose="020F0302020204030204"/>
            </a:endParaRPr>
          </a:p>
          <a:p>
            <a:pPr>
              <a:buFontTx/>
              <a:buChar char="-"/>
            </a:pPr>
            <a:endParaRPr lang="en-GB" sz="1200" dirty="0">
              <a:latin typeface="+mj-lt"/>
              <a:cs typeface="Calibri Light" panose="020F0302020204030204"/>
            </a:endParaRPr>
          </a:p>
        </p:txBody>
      </p:sp>
      <p:sp>
        <p:nvSpPr>
          <p:cNvPr id="6" name="Text Placeholder 5">
            <a:extLst>
              <a:ext uri="{FF2B5EF4-FFF2-40B4-BE49-F238E27FC236}">
                <a16:creationId xmlns:a16="http://schemas.microsoft.com/office/drawing/2014/main" id="{F37B68AB-52BC-4EEF-88F1-65AF9BA01863}"/>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8" name="Picture 7">
            <a:extLst>
              <a:ext uri="{FF2B5EF4-FFF2-40B4-BE49-F238E27FC236}">
                <a16:creationId xmlns:a16="http://schemas.microsoft.com/office/drawing/2014/main" id="{06DBE9DF-2FDC-43A4-B550-9F95769763A2}"/>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24193" y="953386"/>
            <a:ext cx="3060857" cy="5689892"/>
          </a:xfrm>
          <a:prstGeom prst="rect">
            <a:avLst/>
          </a:prstGeom>
        </p:spPr>
      </p:pic>
      <p:sp>
        <p:nvSpPr>
          <p:cNvPr id="9" name="TextBox 8">
            <a:extLst>
              <a:ext uri="{FF2B5EF4-FFF2-40B4-BE49-F238E27FC236}">
                <a16:creationId xmlns:a16="http://schemas.microsoft.com/office/drawing/2014/main" id="{3B90BD6F-48F7-48FC-A4E7-86C74056E867}"/>
              </a:ext>
            </a:extLst>
          </p:cNvPr>
          <p:cNvSpPr txBox="1"/>
          <p:nvPr/>
        </p:nvSpPr>
        <p:spPr>
          <a:xfrm>
            <a:off x="2096133" y="3613666"/>
            <a:ext cx="1288917" cy="369332"/>
          </a:xfrm>
          <a:prstGeom prst="rect">
            <a:avLst/>
          </a:prstGeom>
          <a:solidFill>
            <a:schemeClr val="tx2"/>
          </a:solidFill>
        </p:spPr>
        <p:txBody>
          <a:bodyPr wrap="square" rtlCol="0">
            <a:spAutoFit/>
          </a:bodyPr>
          <a:lstStyle/>
          <a:p>
            <a:r>
              <a:rPr lang="en-GB" dirty="0">
                <a:solidFill>
                  <a:schemeClr val="bg1"/>
                </a:solidFill>
              </a:rPr>
              <a:t>Bethlehem </a:t>
            </a:r>
          </a:p>
        </p:txBody>
      </p:sp>
      <p:sp>
        <p:nvSpPr>
          <p:cNvPr id="10" name="TextBox 9">
            <a:extLst>
              <a:ext uri="{FF2B5EF4-FFF2-40B4-BE49-F238E27FC236}">
                <a16:creationId xmlns:a16="http://schemas.microsoft.com/office/drawing/2014/main" id="{A8EC5A63-A65C-423E-AA79-5DB357585565}"/>
              </a:ext>
            </a:extLst>
          </p:cNvPr>
          <p:cNvSpPr txBox="1"/>
          <p:nvPr/>
        </p:nvSpPr>
        <p:spPr>
          <a:xfrm>
            <a:off x="324193" y="2819400"/>
            <a:ext cx="1288917" cy="369332"/>
          </a:xfrm>
          <a:prstGeom prst="rect">
            <a:avLst/>
          </a:prstGeom>
          <a:solidFill>
            <a:schemeClr val="tx2"/>
          </a:solidFill>
        </p:spPr>
        <p:txBody>
          <a:bodyPr wrap="square" rtlCol="0">
            <a:spAutoFit/>
          </a:bodyPr>
          <a:lstStyle/>
          <a:p>
            <a:r>
              <a:rPr lang="en-GB" dirty="0">
                <a:solidFill>
                  <a:schemeClr val="bg1"/>
                </a:solidFill>
              </a:rPr>
              <a:t>Jerusalem</a:t>
            </a:r>
          </a:p>
        </p:txBody>
      </p:sp>
      <p:cxnSp>
        <p:nvCxnSpPr>
          <p:cNvPr id="19" name="Straight Arrow Connector 18">
            <a:extLst>
              <a:ext uri="{FF2B5EF4-FFF2-40B4-BE49-F238E27FC236}">
                <a16:creationId xmlns:a16="http://schemas.microsoft.com/office/drawing/2014/main" id="{8DF9E502-9566-4411-A239-D342CDAFF23B}"/>
              </a:ext>
            </a:extLst>
          </p:cNvPr>
          <p:cNvCxnSpPr>
            <a:cxnSpLocks/>
            <a:stCxn id="10" idx="3"/>
          </p:cNvCxnSpPr>
          <p:nvPr/>
        </p:nvCxnSpPr>
        <p:spPr>
          <a:xfrm>
            <a:off x="1613110" y="3004066"/>
            <a:ext cx="352850" cy="184666"/>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82A9CA6F-1C9E-4C70-996A-D4ABFFEB5890}"/>
              </a:ext>
            </a:extLst>
          </p:cNvPr>
          <p:cNvCxnSpPr>
            <a:cxnSpLocks/>
          </p:cNvCxnSpPr>
          <p:nvPr/>
        </p:nvCxnSpPr>
        <p:spPr>
          <a:xfrm flipH="1" flipV="1">
            <a:off x="2233292" y="3495773"/>
            <a:ext cx="311788" cy="11789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64594769"/>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6" ma:contentTypeDescription="Create a new document." ma:contentTypeScope="" ma:versionID="8baf188132d20b6baed1bab04a2cc971">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23a4e24bd45a2f036932d35601fe14a6"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445AAA8D-681E-49EF-9FC1-6F72F727E8D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4EA0D68-9747-4966-B3C2-D2386D6029CF}">
  <ds:schemaRefs>
    <ds:schemaRef ds:uri="http://purl.org/dc/elements/1.1/"/>
    <ds:schemaRef ds:uri="http://schemas.microsoft.com/office/2006/metadata/properties"/>
    <ds:schemaRef ds:uri="http://schemas.microsoft.com/office/2006/documentManagement/types"/>
    <ds:schemaRef ds:uri="http://schemas.openxmlformats.org/package/2006/metadata/core-properties"/>
    <ds:schemaRef ds:uri="http://purl.org/dc/terms/"/>
    <ds:schemaRef ds:uri="http://schemas.microsoft.com/office/infopath/2007/PartnerControls"/>
    <ds:schemaRef ds:uri="cf8bedca-0699-49e1-97e1-14424d7eca52"/>
    <ds:schemaRef ds:uri="http://purl.org/dc/dcmitype/"/>
    <ds:schemaRef ds:uri="40e3bd4d-ad2a-475f-b877-b0398ba3b99b"/>
    <ds:schemaRef ds:uri="http://www.w3.org/XML/1998/namespace"/>
  </ds:schemaRefs>
</ds:datastoreItem>
</file>

<file path=customXml/itemProps3.xml><?xml version="1.0" encoding="utf-8"?>
<ds:datastoreItem xmlns:ds="http://schemas.openxmlformats.org/officeDocument/2006/customXml" ds:itemID="{D7C2DA55-AE47-4C10-9DFB-165B276FA1D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2547</TotalTime>
  <Words>2003</Words>
  <Application>Microsoft Office PowerPoint</Application>
  <PresentationFormat>On-screen Show (4:3)</PresentationFormat>
  <Paragraphs>179</Paragraphs>
  <Slides>17</Slides>
  <Notes>16</Notes>
  <HiddenSlides>0</HiddenSlides>
  <MMClips>1</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17</vt:i4>
      </vt:variant>
    </vt:vector>
  </HeadingPairs>
  <TitlesOfParts>
    <vt:vector size="21" baseType="lpstr">
      <vt:lpstr>Arial</vt:lpstr>
      <vt:lpstr>Calibri</vt:lpstr>
      <vt:lpstr>Palatino</vt:lpstr>
      <vt:lpstr>Office Theme</vt:lpstr>
      <vt:lpstr>PowerPoint Presentation</vt:lpstr>
      <vt:lpstr>PowerPoint Presentation</vt:lpstr>
      <vt:lpstr>PowerPoint Presentation</vt:lpstr>
      <vt:lpstr>Pilgrimage</vt:lpstr>
      <vt:lpstr>Can you name these places of pilgrimage?  Which religions are they important to?</vt:lpstr>
      <vt:lpstr>Where would you go?</vt:lpstr>
      <vt:lpstr>PowerPoint Presentation</vt:lpstr>
      <vt:lpstr>Why do Christians go on pilgrimage?</vt:lpstr>
      <vt:lpstr>Why do Christians go on pilgrimage?</vt:lpstr>
      <vt:lpstr>Life of Jesus</vt:lpstr>
      <vt:lpstr>Do all Christians go on pilgrimage?</vt:lpstr>
      <vt:lpstr>Anglican and Catholic views on pilgrimage</vt:lpstr>
      <vt:lpstr>Protestant and Catholic views on pilgrimage</vt:lpstr>
      <vt:lpstr>Pilgrimage in the past and pilgrimage today</vt:lpstr>
      <vt:lpstr>What is the impact of pilgrimage on individuals and Christian communities?</vt:lpstr>
      <vt:lpstr>Questions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371</cp:revision>
  <dcterms:created xsi:type="dcterms:W3CDTF">2019-02-11T11:01:41Z</dcterms:created>
  <dcterms:modified xsi:type="dcterms:W3CDTF">2023-06-07T11:29:54Z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2485200</vt:r8>
  </property>
  <property fmtid="{D5CDD505-2E9C-101B-9397-08002B2CF9AE}" pid="4" name="MediaServiceImageTags">
    <vt:lpwstr/>
  </property>
</Properties>
</file>