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7"/>
  </p:notesMasterIdLst>
  <p:sldIdLst>
    <p:sldId id="367" r:id="rId5"/>
    <p:sldId id="366" r:id="rId6"/>
    <p:sldId id="376" r:id="rId7"/>
    <p:sldId id="391" r:id="rId8"/>
    <p:sldId id="392" r:id="rId9"/>
    <p:sldId id="377" r:id="rId10"/>
    <p:sldId id="398" r:id="rId11"/>
    <p:sldId id="381" r:id="rId12"/>
    <p:sldId id="382" r:id="rId13"/>
    <p:sldId id="383" r:id="rId14"/>
    <p:sldId id="380" r:id="rId15"/>
    <p:sldId id="387" r:id="rId16"/>
    <p:sldId id="394" r:id="rId17"/>
    <p:sldId id="384" r:id="rId18"/>
    <p:sldId id="386" r:id="rId19"/>
    <p:sldId id="385" r:id="rId20"/>
    <p:sldId id="389" r:id="rId21"/>
    <p:sldId id="390" r:id="rId22"/>
    <p:sldId id="396" r:id="rId23"/>
    <p:sldId id="388" r:id="rId24"/>
    <p:sldId id="393" r:id="rId25"/>
    <p:sldId id="39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anor Lovegrove" initials="EL" lastIdx="2" clrIdx="0">
    <p:extLst>
      <p:ext uri="{19B8F6BF-5375-455C-9EA6-DF929625EA0E}">
        <p15:presenceInfo xmlns:p15="http://schemas.microsoft.com/office/powerpoint/2012/main" userId="Eleanor Lovegrov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9D9D"/>
    <a:srgbClr val="006E73"/>
    <a:srgbClr val="000000"/>
    <a:srgbClr val="E03540"/>
    <a:srgbClr val="F98228"/>
    <a:srgbClr val="74C8E6"/>
    <a:srgbClr val="6A86E2"/>
    <a:srgbClr val="96C88E"/>
    <a:srgbClr val="51B68E"/>
    <a:srgbClr val="29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8" autoAdjust="0"/>
    <p:restoredTop sz="76427" autoAdjust="0"/>
  </p:normalViewPr>
  <p:slideViewPr>
    <p:cSldViewPr snapToGrid="0">
      <p:cViewPr varScale="1">
        <p:scale>
          <a:sx n="86" d="100"/>
          <a:sy n="86" d="100"/>
        </p:scale>
        <p:origin x="22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an Shaw" userId="cf930bf7-ba7f-4ec0-9225-526cb0af2be3" providerId="ADAL" clId="{9D936CF7-55F7-4CFF-96EB-13959953A1BD}"/>
    <pc:docChg chg="modSld">
      <pc:chgData name="Sian Shaw" userId="cf930bf7-ba7f-4ec0-9225-526cb0af2be3" providerId="ADAL" clId="{9D936CF7-55F7-4CFF-96EB-13959953A1BD}" dt="2022-10-10T12:45:24.510" v="49" actId="20577"/>
      <pc:docMkLst>
        <pc:docMk/>
      </pc:docMkLst>
      <pc:sldChg chg="setBg">
        <pc:chgData name="Sian Shaw" userId="cf930bf7-ba7f-4ec0-9225-526cb0af2be3" providerId="ADAL" clId="{9D936CF7-55F7-4CFF-96EB-13959953A1BD}" dt="2022-10-10T12:37:30.318" v="9"/>
        <pc:sldMkLst>
          <pc:docMk/>
          <pc:sldMk cId="2946119146" sldId="367"/>
        </pc:sldMkLst>
      </pc:sldChg>
      <pc:sldChg chg="modNotesTx">
        <pc:chgData name="Sian Shaw" userId="cf930bf7-ba7f-4ec0-9225-526cb0af2be3" providerId="ADAL" clId="{9D936CF7-55F7-4CFF-96EB-13959953A1BD}" dt="2022-10-10T12:42:59.766" v="19" actId="20577"/>
        <pc:sldMkLst>
          <pc:docMk/>
          <pc:sldMk cId="2626570126" sldId="387"/>
        </pc:sldMkLst>
      </pc:sldChg>
      <pc:sldChg chg="modNotesTx">
        <pc:chgData name="Sian Shaw" userId="cf930bf7-ba7f-4ec0-9225-526cb0af2be3" providerId="ADAL" clId="{9D936CF7-55F7-4CFF-96EB-13959953A1BD}" dt="2022-10-10T12:45:24.510" v="49" actId="20577"/>
        <pc:sldMkLst>
          <pc:docMk/>
          <pc:sldMk cId="3617817261" sldId="388"/>
        </pc:sldMkLst>
      </pc:sldChg>
    </pc:docChg>
  </pc:docChgLst>
  <pc:docChgLst>
    <pc:chgData name="Sian Shaw" userId="cf930bf7-ba7f-4ec0-9225-526cb0af2be3" providerId="ADAL" clId="{C55970F3-0AB2-454A-B5B4-EE8EE8504275}"/>
    <pc:docChg chg="modSld">
      <pc:chgData name="Sian Shaw" userId="cf930bf7-ba7f-4ec0-9225-526cb0af2be3" providerId="ADAL" clId="{C55970F3-0AB2-454A-B5B4-EE8EE8504275}" dt="2023-06-07T11:43:48.904" v="49" actId="20577"/>
      <pc:docMkLst>
        <pc:docMk/>
      </pc:docMkLst>
      <pc:sldChg chg="modNotesTx">
        <pc:chgData name="Sian Shaw" userId="cf930bf7-ba7f-4ec0-9225-526cb0af2be3" providerId="ADAL" clId="{C55970F3-0AB2-454A-B5B4-EE8EE8504275}" dt="2023-06-07T11:42:48.155" v="9" actId="20577"/>
        <pc:sldMkLst>
          <pc:docMk/>
          <pc:sldMk cId="1631031865" sldId="366"/>
        </pc:sldMkLst>
      </pc:sldChg>
      <pc:sldChg chg="modSp mod modNotesTx">
        <pc:chgData name="Sian Shaw" userId="cf930bf7-ba7f-4ec0-9225-526cb0af2be3" providerId="ADAL" clId="{C55970F3-0AB2-454A-B5B4-EE8EE8504275}" dt="2023-06-07T11:42:45.346" v="7" actId="20577"/>
        <pc:sldMkLst>
          <pc:docMk/>
          <pc:sldMk cId="2946119146" sldId="367"/>
        </pc:sldMkLst>
        <pc:spChg chg="mod">
          <ac:chgData name="Sian Shaw" userId="cf930bf7-ba7f-4ec0-9225-526cb0af2be3" providerId="ADAL" clId="{C55970F3-0AB2-454A-B5B4-EE8EE8504275}" dt="2023-06-07T11:42:39.716" v="5" actId="1076"/>
          <ac:spMkLst>
            <pc:docMk/>
            <pc:sldMk cId="2946119146" sldId="367"/>
            <ac:spMk id="11" creationId="{9DF1C1B0-F1BD-47BC-A23E-BFC4BDF8B584}"/>
          </ac:spMkLst>
        </pc:spChg>
      </pc:sldChg>
      <pc:sldChg chg="modNotesTx">
        <pc:chgData name="Sian Shaw" userId="cf930bf7-ba7f-4ec0-9225-526cb0af2be3" providerId="ADAL" clId="{C55970F3-0AB2-454A-B5B4-EE8EE8504275}" dt="2023-06-07T11:42:51.189" v="11" actId="20577"/>
        <pc:sldMkLst>
          <pc:docMk/>
          <pc:sldMk cId="3024625765" sldId="376"/>
        </pc:sldMkLst>
      </pc:sldChg>
      <pc:sldChg chg="modNotesTx">
        <pc:chgData name="Sian Shaw" userId="cf930bf7-ba7f-4ec0-9225-526cb0af2be3" providerId="ADAL" clId="{C55970F3-0AB2-454A-B5B4-EE8EE8504275}" dt="2023-06-07T11:43:00.742" v="19" actId="20577"/>
        <pc:sldMkLst>
          <pc:docMk/>
          <pc:sldMk cId="2097975902" sldId="377"/>
        </pc:sldMkLst>
      </pc:sldChg>
      <pc:sldChg chg="modNotesTx">
        <pc:chgData name="Sian Shaw" userId="cf930bf7-ba7f-4ec0-9225-526cb0af2be3" providerId="ADAL" clId="{C55970F3-0AB2-454A-B5B4-EE8EE8504275}" dt="2023-06-07T11:43:17.522" v="29" actId="20577"/>
        <pc:sldMkLst>
          <pc:docMk/>
          <pc:sldMk cId="2783531941" sldId="380"/>
        </pc:sldMkLst>
      </pc:sldChg>
      <pc:sldChg chg="modNotesTx">
        <pc:chgData name="Sian Shaw" userId="cf930bf7-ba7f-4ec0-9225-526cb0af2be3" providerId="ADAL" clId="{C55970F3-0AB2-454A-B5B4-EE8EE8504275}" dt="2023-06-07T11:43:08.742" v="23" actId="20577"/>
        <pc:sldMkLst>
          <pc:docMk/>
          <pc:sldMk cId="2822680953" sldId="381"/>
        </pc:sldMkLst>
      </pc:sldChg>
      <pc:sldChg chg="modNotesTx">
        <pc:chgData name="Sian Shaw" userId="cf930bf7-ba7f-4ec0-9225-526cb0af2be3" providerId="ADAL" clId="{C55970F3-0AB2-454A-B5B4-EE8EE8504275}" dt="2023-06-07T11:43:11.557" v="25" actId="20577"/>
        <pc:sldMkLst>
          <pc:docMk/>
          <pc:sldMk cId="2943948696" sldId="382"/>
        </pc:sldMkLst>
      </pc:sldChg>
      <pc:sldChg chg="modNotesTx">
        <pc:chgData name="Sian Shaw" userId="cf930bf7-ba7f-4ec0-9225-526cb0af2be3" providerId="ADAL" clId="{C55970F3-0AB2-454A-B5B4-EE8EE8504275}" dt="2023-06-07T11:43:14.542" v="27" actId="20577"/>
        <pc:sldMkLst>
          <pc:docMk/>
          <pc:sldMk cId="947751111" sldId="383"/>
        </pc:sldMkLst>
      </pc:sldChg>
      <pc:sldChg chg="modNotesTx">
        <pc:chgData name="Sian Shaw" userId="cf930bf7-ba7f-4ec0-9225-526cb0af2be3" providerId="ADAL" clId="{C55970F3-0AB2-454A-B5B4-EE8EE8504275}" dt="2023-06-07T11:43:26.034" v="35" actId="20577"/>
        <pc:sldMkLst>
          <pc:docMk/>
          <pc:sldMk cId="2984550986" sldId="384"/>
        </pc:sldMkLst>
      </pc:sldChg>
      <pc:sldChg chg="modNotesTx">
        <pc:chgData name="Sian Shaw" userId="cf930bf7-ba7f-4ec0-9225-526cb0af2be3" providerId="ADAL" clId="{C55970F3-0AB2-454A-B5B4-EE8EE8504275}" dt="2023-06-07T11:43:31.655" v="39" actId="20577"/>
        <pc:sldMkLst>
          <pc:docMk/>
          <pc:sldMk cId="2846642024" sldId="385"/>
        </pc:sldMkLst>
      </pc:sldChg>
      <pc:sldChg chg="modNotesTx">
        <pc:chgData name="Sian Shaw" userId="cf930bf7-ba7f-4ec0-9225-526cb0af2be3" providerId="ADAL" clId="{C55970F3-0AB2-454A-B5B4-EE8EE8504275}" dt="2023-06-07T11:43:28.744" v="37" actId="20577"/>
        <pc:sldMkLst>
          <pc:docMk/>
          <pc:sldMk cId="3674255819" sldId="386"/>
        </pc:sldMkLst>
      </pc:sldChg>
      <pc:sldChg chg="modNotesTx">
        <pc:chgData name="Sian Shaw" userId="cf930bf7-ba7f-4ec0-9225-526cb0af2be3" providerId="ADAL" clId="{C55970F3-0AB2-454A-B5B4-EE8EE8504275}" dt="2023-06-07T11:43:20.484" v="31" actId="20577"/>
        <pc:sldMkLst>
          <pc:docMk/>
          <pc:sldMk cId="2626570126" sldId="387"/>
        </pc:sldMkLst>
      </pc:sldChg>
      <pc:sldChg chg="modNotesTx">
        <pc:chgData name="Sian Shaw" userId="cf930bf7-ba7f-4ec0-9225-526cb0af2be3" providerId="ADAL" clId="{C55970F3-0AB2-454A-B5B4-EE8EE8504275}" dt="2023-06-07T11:43:43.391" v="45" actId="20577"/>
        <pc:sldMkLst>
          <pc:docMk/>
          <pc:sldMk cId="3617817261" sldId="388"/>
        </pc:sldMkLst>
      </pc:sldChg>
      <pc:sldChg chg="modNotesTx">
        <pc:chgData name="Sian Shaw" userId="cf930bf7-ba7f-4ec0-9225-526cb0af2be3" providerId="ADAL" clId="{C55970F3-0AB2-454A-B5B4-EE8EE8504275}" dt="2023-06-07T11:43:35.221" v="41" actId="20577"/>
        <pc:sldMkLst>
          <pc:docMk/>
          <pc:sldMk cId="3940585718" sldId="389"/>
        </pc:sldMkLst>
      </pc:sldChg>
      <pc:sldChg chg="modNotesTx">
        <pc:chgData name="Sian Shaw" userId="cf930bf7-ba7f-4ec0-9225-526cb0af2be3" providerId="ADAL" clId="{C55970F3-0AB2-454A-B5B4-EE8EE8504275}" dt="2023-06-07T11:43:38.452" v="43" actId="20577"/>
        <pc:sldMkLst>
          <pc:docMk/>
          <pc:sldMk cId="1524736869" sldId="390"/>
        </pc:sldMkLst>
      </pc:sldChg>
      <pc:sldChg chg="modNotesTx">
        <pc:chgData name="Sian Shaw" userId="cf930bf7-ba7f-4ec0-9225-526cb0af2be3" providerId="ADAL" clId="{C55970F3-0AB2-454A-B5B4-EE8EE8504275}" dt="2023-06-07T11:42:54.732" v="15" actId="20577"/>
        <pc:sldMkLst>
          <pc:docMk/>
          <pc:sldMk cId="360017718" sldId="391"/>
        </pc:sldMkLst>
      </pc:sldChg>
      <pc:sldChg chg="modNotesTx">
        <pc:chgData name="Sian Shaw" userId="cf930bf7-ba7f-4ec0-9225-526cb0af2be3" providerId="ADAL" clId="{C55970F3-0AB2-454A-B5B4-EE8EE8504275}" dt="2023-06-07T11:42:57.899" v="17" actId="20577"/>
        <pc:sldMkLst>
          <pc:docMk/>
          <pc:sldMk cId="142774944" sldId="392"/>
        </pc:sldMkLst>
      </pc:sldChg>
      <pc:sldChg chg="modNotesTx">
        <pc:chgData name="Sian Shaw" userId="cf930bf7-ba7f-4ec0-9225-526cb0af2be3" providerId="ADAL" clId="{C55970F3-0AB2-454A-B5B4-EE8EE8504275}" dt="2023-06-07T11:43:45.855" v="47" actId="20577"/>
        <pc:sldMkLst>
          <pc:docMk/>
          <pc:sldMk cId="2572365251" sldId="393"/>
        </pc:sldMkLst>
      </pc:sldChg>
      <pc:sldChg chg="modNotesTx">
        <pc:chgData name="Sian Shaw" userId="cf930bf7-ba7f-4ec0-9225-526cb0af2be3" providerId="ADAL" clId="{C55970F3-0AB2-454A-B5B4-EE8EE8504275}" dt="2023-06-07T11:43:23.431" v="33" actId="20577"/>
        <pc:sldMkLst>
          <pc:docMk/>
          <pc:sldMk cId="329436780" sldId="394"/>
        </pc:sldMkLst>
      </pc:sldChg>
      <pc:sldChg chg="modNotesTx">
        <pc:chgData name="Sian Shaw" userId="cf930bf7-ba7f-4ec0-9225-526cb0af2be3" providerId="ADAL" clId="{C55970F3-0AB2-454A-B5B4-EE8EE8504275}" dt="2023-06-07T11:43:48.904" v="49" actId="20577"/>
        <pc:sldMkLst>
          <pc:docMk/>
          <pc:sldMk cId="1499505016" sldId="395"/>
        </pc:sldMkLst>
      </pc:sldChg>
      <pc:sldChg chg="modNotesTx">
        <pc:chgData name="Sian Shaw" userId="cf930bf7-ba7f-4ec0-9225-526cb0af2be3" providerId="ADAL" clId="{C55970F3-0AB2-454A-B5B4-EE8EE8504275}" dt="2023-06-07T11:43:04.376" v="21" actId="20577"/>
        <pc:sldMkLst>
          <pc:docMk/>
          <pc:sldMk cId="274493479" sldId="398"/>
        </pc:sldMkLst>
      </pc:sldChg>
    </pc:docChg>
  </pc:docChgLst>
  <pc:docChgLst>
    <pc:chgData name="Sophie Holland" userId="S::sophie.holland@westminster-abbey.org::973f5038-f617-450a-8546-88bc9d3463c3" providerId="AD" clId="Web-{610B7BA2-F2C7-F529-6FCB-1A1E863D205D}"/>
    <pc:docChg chg="modSld">
      <pc:chgData name="Sophie Holland" userId="S::sophie.holland@westminster-abbey.org::973f5038-f617-450a-8546-88bc9d3463c3" providerId="AD" clId="Web-{610B7BA2-F2C7-F529-6FCB-1A1E863D205D}" dt="2022-09-26T14:27:19.125" v="51" actId="20577"/>
      <pc:docMkLst>
        <pc:docMk/>
      </pc:docMkLst>
      <pc:sldChg chg="modNotes">
        <pc:chgData name="Sophie Holland" userId="S::sophie.holland@westminster-abbey.org::973f5038-f617-450a-8546-88bc9d3463c3" providerId="AD" clId="Web-{610B7BA2-F2C7-F529-6FCB-1A1E863D205D}" dt="2022-09-26T14:25:53.639" v="6"/>
        <pc:sldMkLst>
          <pc:docMk/>
          <pc:sldMk cId="1631031865" sldId="366"/>
        </pc:sldMkLst>
      </pc:sldChg>
      <pc:sldChg chg="modSp modNotes">
        <pc:chgData name="Sophie Holland" userId="S::sophie.holland@westminster-abbey.org::973f5038-f617-450a-8546-88bc9d3463c3" providerId="AD" clId="Web-{610B7BA2-F2C7-F529-6FCB-1A1E863D205D}" dt="2022-09-26T14:25:45.717" v="3" actId="20577"/>
        <pc:sldMkLst>
          <pc:docMk/>
          <pc:sldMk cId="2946119146" sldId="367"/>
        </pc:sldMkLst>
        <pc:spChg chg="mod">
          <ac:chgData name="Sophie Holland" userId="S::sophie.holland@westminster-abbey.org::973f5038-f617-450a-8546-88bc9d3463c3" providerId="AD" clId="Web-{610B7BA2-F2C7-F529-6FCB-1A1E863D205D}" dt="2022-09-26T14:25:45.717" v="3" actId="20577"/>
          <ac:spMkLst>
            <pc:docMk/>
            <pc:sldMk cId="2946119146" sldId="367"/>
            <ac:spMk id="11" creationId="{9DF1C1B0-F1BD-47BC-A23E-BFC4BDF8B584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3.937" v="32" actId="20577"/>
        <pc:sldMkLst>
          <pc:docMk/>
          <pc:sldMk cId="3024625765" sldId="376"/>
        </pc:sldMkLst>
        <pc:spChg chg="mod">
          <ac:chgData name="Sophie Holland" userId="S::sophie.holland@westminster-abbey.org::973f5038-f617-450a-8546-88bc9d3463c3" providerId="AD" clId="Web-{610B7BA2-F2C7-F529-6FCB-1A1E863D205D}" dt="2022-09-26T14:27:03.937" v="32" actId="20577"/>
          <ac:spMkLst>
            <pc:docMk/>
            <pc:sldMk cId="3024625765" sldId="376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6.687" v="35" actId="20577"/>
        <pc:sldMkLst>
          <pc:docMk/>
          <pc:sldMk cId="2097975902" sldId="377"/>
        </pc:sldMkLst>
        <pc:spChg chg="mod">
          <ac:chgData name="Sophie Holland" userId="S::sophie.holland@westminster-abbey.org::973f5038-f617-450a-8546-88bc9d3463c3" providerId="AD" clId="Web-{610B7BA2-F2C7-F529-6FCB-1A1E863D205D}" dt="2022-09-26T14:27:06.687" v="35" actId="20577"/>
          <ac:spMkLst>
            <pc:docMk/>
            <pc:sldMk cId="2097975902" sldId="377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0.344" v="40" actId="20577"/>
        <pc:sldMkLst>
          <pc:docMk/>
          <pc:sldMk cId="2783531941" sldId="380"/>
        </pc:sldMkLst>
        <pc:spChg chg="mod">
          <ac:chgData name="Sophie Holland" userId="S::sophie.holland@westminster-abbey.org::973f5038-f617-450a-8546-88bc9d3463c3" providerId="AD" clId="Web-{610B7BA2-F2C7-F529-6FCB-1A1E863D205D}" dt="2022-09-26T14:27:10.344" v="40" actId="20577"/>
          <ac:spMkLst>
            <pc:docMk/>
            <pc:sldMk cId="2783531941" sldId="380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8.391" v="37" actId="20577"/>
        <pc:sldMkLst>
          <pc:docMk/>
          <pc:sldMk cId="2822680953" sldId="381"/>
        </pc:sldMkLst>
        <pc:spChg chg="mod">
          <ac:chgData name="Sophie Holland" userId="S::sophie.holland@westminster-abbey.org::973f5038-f617-450a-8546-88bc9d3463c3" providerId="AD" clId="Web-{610B7BA2-F2C7-F529-6FCB-1A1E863D205D}" dt="2022-09-26T14:27:08.391" v="37" actId="20577"/>
          <ac:spMkLst>
            <pc:docMk/>
            <pc:sldMk cId="2822680953" sldId="381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9.188" v="38" actId="20577"/>
        <pc:sldMkLst>
          <pc:docMk/>
          <pc:sldMk cId="2943948696" sldId="382"/>
        </pc:sldMkLst>
        <pc:spChg chg="mod">
          <ac:chgData name="Sophie Holland" userId="S::sophie.holland@westminster-abbey.org::973f5038-f617-450a-8546-88bc9d3463c3" providerId="AD" clId="Web-{610B7BA2-F2C7-F529-6FCB-1A1E863D205D}" dt="2022-09-26T14:27:09.188" v="38" actId="20577"/>
          <ac:spMkLst>
            <pc:docMk/>
            <pc:sldMk cId="2943948696" sldId="382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9.656" v="39" actId="20577"/>
        <pc:sldMkLst>
          <pc:docMk/>
          <pc:sldMk cId="947751111" sldId="383"/>
        </pc:sldMkLst>
        <pc:spChg chg="mod">
          <ac:chgData name="Sophie Holland" userId="S::sophie.holland@westminster-abbey.org::973f5038-f617-450a-8546-88bc9d3463c3" providerId="AD" clId="Web-{610B7BA2-F2C7-F529-6FCB-1A1E863D205D}" dt="2022-09-26T14:27:09.656" v="39" actId="20577"/>
          <ac:spMkLst>
            <pc:docMk/>
            <pc:sldMk cId="947751111" sldId="383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2.563" v="43" actId="20577"/>
        <pc:sldMkLst>
          <pc:docMk/>
          <pc:sldMk cId="2984550986" sldId="384"/>
        </pc:sldMkLst>
        <pc:spChg chg="mod">
          <ac:chgData name="Sophie Holland" userId="S::sophie.holland@westminster-abbey.org::973f5038-f617-450a-8546-88bc9d3463c3" providerId="AD" clId="Web-{610B7BA2-F2C7-F529-6FCB-1A1E863D205D}" dt="2022-09-26T14:27:12.563" v="43" actId="20577"/>
          <ac:spMkLst>
            <pc:docMk/>
            <pc:sldMk cId="2984550986" sldId="384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3.781" v="45" actId="20577"/>
        <pc:sldMkLst>
          <pc:docMk/>
          <pc:sldMk cId="2846642024" sldId="385"/>
        </pc:sldMkLst>
        <pc:spChg chg="mod">
          <ac:chgData name="Sophie Holland" userId="S::sophie.holland@westminster-abbey.org::973f5038-f617-450a-8546-88bc9d3463c3" providerId="AD" clId="Web-{610B7BA2-F2C7-F529-6FCB-1A1E863D205D}" dt="2022-09-26T14:27:13.781" v="45" actId="20577"/>
          <ac:spMkLst>
            <pc:docMk/>
            <pc:sldMk cId="2846642024" sldId="385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3.125" v="44" actId="20577"/>
        <pc:sldMkLst>
          <pc:docMk/>
          <pc:sldMk cId="3674255819" sldId="386"/>
        </pc:sldMkLst>
        <pc:spChg chg="mod">
          <ac:chgData name="Sophie Holland" userId="S::sophie.holland@westminster-abbey.org::973f5038-f617-450a-8546-88bc9d3463c3" providerId="AD" clId="Web-{610B7BA2-F2C7-F529-6FCB-1A1E863D205D}" dt="2022-09-26T14:27:13.125" v="44" actId="20577"/>
          <ac:spMkLst>
            <pc:docMk/>
            <pc:sldMk cId="3674255819" sldId="386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1.344" v="41" actId="20577"/>
        <pc:sldMkLst>
          <pc:docMk/>
          <pc:sldMk cId="2626570126" sldId="387"/>
        </pc:sldMkLst>
        <pc:spChg chg="mod">
          <ac:chgData name="Sophie Holland" userId="S::sophie.holland@westminster-abbey.org::973f5038-f617-450a-8546-88bc9d3463c3" providerId="AD" clId="Web-{610B7BA2-F2C7-F529-6FCB-1A1E863D205D}" dt="2022-09-26T14:27:11.344" v="41" actId="20577"/>
          <ac:spMkLst>
            <pc:docMk/>
            <pc:sldMk cId="2626570126" sldId="387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6.172" v="49" actId="20577"/>
        <pc:sldMkLst>
          <pc:docMk/>
          <pc:sldMk cId="3617817261" sldId="388"/>
        </pc:sldMkLst>
        <pc:spChg chg="mod">
          <ac:chgData name="Sophie Holland" userId="S::sophie.holland@westminster-abbey.org::973f5038-f617-450a-8546-88bc9d3463c3" providerId="AD" clId="Web-{610B7BA2-F2C7-F529-6FCB-1A1E863D205D}" dt="2022-09-26T14:27:16.172" v="49" actId="20577"/>
          <ac:spMkLst>
            <pc:docMk/>
            <pc:sldMk cId="3617817261" sldId="388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4.313" v="46" actId="20577"/>
        <pc:sldMkLst>
          <pc:docMk/>
          <pc:sldMk cId="3940585718" sldId="389"/>
        </pc:sldMkLst>
        <pc:spChg chg="mod">
          <ac:chgData name="Sophie Holland" userId="S::sophie.holland@westminster-abbey.org::973f5038-f617-450a-8546-88bc9d3463c3" providerId="AD" clId="Web-{610B7BA2-F2C7-F529-6FCB-1A1E863D205D}" dt="2022-09-26T14:27:14.313" v="46" actId="20577"/>
          <ac:spMkLst>
            <pc:docMk/>
            <pc:sldMk cId="3940585718" sldId="389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4.922" v="47" actId="20577"/>
        <pc:sldMkLst>
          <pc:docMk/>
          <pc:sldMk cId="1524736869" sldId="390"/>
        </pc:sldMkLst>
        <pc:spChg chg="mod">
          <ac:chgData name="Sophie Holland" userId="S::sophie.holland@westminster-abbey.org::973f5038-f617-450a-8546-88bc9d3463c3" providerId="AD" clId="Web-{610B7BA2-F2C7-F529-6FCB-1A1E863D205D}" dt="2022-09-26T14:27:14.922" v="47" actId="20577"/>
          <ac:spMkLst>
            <pc:docMk/>
            <pc:sldMk cId="1524736869" sldId="390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5.375" v="33" actId="20577"/>
        <pc:sldMkLst>
          <pc:docMk/>
          <pc:sldMk cId="360017718" sldId="391"/>
        </pc:sldMkLst>
        <pc:spChg chg="mod">
          <ac:chgData name="Sophie Holland" userId="S::sophie.holland@westminster-abbey.org::973f5038-f617-450a-8546-88bc9d3463c3" providerId="AD" clId="Web-{610B7BA2-F2C7-F529-6FCB-1A1E863D205D}" dt="2022-09-26T14:27:05.375" v="33" actId="20577"/>
          <ac:spMkLst>
            <pc:docMk/>
            <pc:sldMk cId="360017718" sldId="391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6.094" v="34" actId="20577"/>
        <pc:sldMkLst>
          <pc:docMk/>
          <pc:sldMk cId="142774944" sldId="392"/>
        </pc:sldMkLst>
        <pc:spChg chg="mod">
          <ac:chgData name="Sophie Holland" userId="S::sophie.holland@westminster-abbey.org::973f5038-f617-450a-8546-88bc9d3463c3" providerId="AD" clId="Web-{610B7BA2-F2C7-F529-6FCB-1A1E863D205D}" dt="2022-09-26T14:27:06.094" v="34" actId="20577"/>
          <ac:spMkLst>
            <pc:docMk/>
            <pc:sldMk cId="142774944" sldId="392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6.891" v="50" actId="20577"/>
        <pc:sldMkLst>
          <pc:docMk/>
          <pc:sldMk cId="2572365251" sldId="393"/>
        </pc:sldMkLst>
        <pc:spChg chg="mod">
          <ac:chgData name="Sophie Holland" userId="S::sophie.holland@westminster-abbey.org::973f5038-f617-450a-8546-88bc9d3463c3" providerId="AD" clId="Web-{610B7BA2-F2C7-F529-6FCB-1A1E863D205D}" dt="2022-09-26T14:27:16.891" v="50" actId="20577"/>
          <ac:spMkLst>
            <pc:docMk/>
            <pc:sldMk cId="2572365251" sldId="393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1.938" v="42" actId="20577"/>
        <pc:sldMkLst>
          <pc:docMk/>
          <pc:sldMk cId="329436780" sldId="394"/>
        </pc:sldMkLst>
        <pc:spChg chg="mod">
          <ac:chgData name="Sophie Holland" userId="S::sophie.holland@westminster-abbey.org::973f5038-f617-450a-8546-88bc9d3463c3" providerId="AD" clId="Web-{610B7BA2-F2C7-F529-6FCB-1A1E863D205D}" dt="2022-09-26T14:27:11.938" v="42" actId="20577"/>
          <ac:spMkLst>
            <pc:docMk/>
            <pc:sldMk cId="329436780" sldId="394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19.125" v="51" actId="20577"/>
        <pc:sldMkLst>
          <pc:docMk/>
          <pc:sldMk cId="1499505016" sldId="395"/>
        </pc:sldMkLst>
        <pc:spChg chg="mod">
          <ac:chgData name="Sophie Holland" userId="S::sophie.holland@westminster-abbey.org::973f5038-f617-450a-8546-88bc9d3463c3" providerId="AD" clId="Web-{610B7BA2-F2C7-F529-6FCB-1A1E863D205D}" dt="2022-09-26T14:27:19.125" v="51" actId="20577"/>
          <ac:spMkLst>
            <pc:docMk/>
            <pc:sldMk cId="1499505016" sldId="395"/>
            <ac:spMk id="4" creationId="{00000000-0000-0000-0000-000000000000}"/>
          </ac:spMkLst>
        </pc:spChg>
      </pc:sldChg>
      <pc:sldChg chg="modSp">
        <pc:chgData name="Sophie Holland" userId="S::sophie.holland@westminster-abbey.org::973f5038-f617-450a-8546-88bc9d3463c3" providerId="AD" clId="Web-{610B7BA2-F2C7-F529-6FCB-1A1E863D205D}" dt="2022-09-26T14:27:15.485" v="48" actId="20577"/>
        <pc:sldMkLst>
          <pc:docMk/>
          <pc:sldMk cId="2248332990" sldId="396"/>
        </pc:sldMkLst>
        <pc:spChg chg="mod">
          <ac:chgData name="Sophie Holland" userId="S::sophie.holland@westminster-abbey.org::973f5038-f617-450a-8546-88bc9d3463c3" providerId="AD" clId="Web-{610B7BA2-F2C7-F529-6FCB-1A1E863D205D}" dt="2022-09-26T14:27:15.485" v="48" actId="20577"/>
          <ac:spMkLst>
            <pc:docMk/>
            <pc:sldMk cId="2248332990" sldId="396"/>
            <ac:spMk id="4" creationId="{00000000-0000-0000-0000-000000000000}"/>
          </ac:spMkLst>
        </pc:spChg>
      </pc:sldChg>
      <pc:sldChg chg="modSp modNotes">
        <pc:chgData name="Sophie Holland" userId="S::sophie.holland@westminster-abbey.org::973f5038-f617-450a-8546-88bc9d3463c3" providerId="AD" clId="Web-{610B7BA2-F2C7-F529-6FCB-1A1E863D205D}" dt="2022-09-26T14:27:07.906" v="36" actId="20577"/>
        <pc:sldMkLst>
          <pc:docMk/>
          <pc:sldMk cId="274493479" sldId="398"/>
        </pc:sldMkLst>
        <pc:spChg chg="mod">
          <ac:chgData name="Sophie Holland" userId="S::sophie.holland@westminster-abbey.org::973f5038-f617-450a-8546-88bc9d3463c3" providerId="AD" clId="Web-{610B7BA2-F2C7-F529-6FCB-1A1E863D205D}" dt="2022-09-26T14:27:07.906" v="36" actId="20577"/>
          <ac:spMkLst>
            <pc:docMk/>
            <pc:sldMk cId="274493479" sldId="398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76E-292F-437A-9B41-6AA1A066AFB1}" type="datetimeFigureOut">
              <a:rPr lang="en-GB" smtClean="0"/>
              <a:t>07/06/2023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49C6D-FBAB-4560-AF80-E37FDE3802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3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498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Philippa of Hainault’s effigy, next to the Shrine of St Edward the Confessor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7234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Icon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155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Reconstruction drawing of the Norman Abbey, c1060s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4048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Geoffrey Chaucer’s tomb in Poets’ Corner, Westminster Abbey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927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 Edward the Confessor from the Litlyngton Missal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580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Illustration of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900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Close up of High Altar mosaic</a:t>
            </a:r>
            <a:r>
              <a:rPr lang="en-US" baseline="0" dirty="0"/>
              <a:t> of Last Supper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973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Pope Benedict XVI visiting Westminster Abbey and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35065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Congregation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886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 Edward the Confessor pilgrim badge (replica) 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Westminster Abbey Enterprises Limited</a:t>
            </a: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375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©2023 Dean</a:t>
            </a:r>
            <a:r>
              <a:rPr lang="en-US" baseline="0" dirty="0"/>
              <a:t> &amp; Chapter of Westminster</a:t>
            </a:r>
            <a:endParaRPr lang="en-GB" dirty="0"/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</a:t>
            </a:r>
            <a:r>
              <a:rPr lang="en-US" dirty="0"/>
              <a:t>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3224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North Door of Westminster Abbey, the entrance for pilgrims 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6088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West Towers of Westminster Abbey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750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Aerial view of Westminster Abbey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429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Floor plan of Westminster Abbey</a:t>
            </a:r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837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277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Side of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5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School group visiting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485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Worship in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189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Edward I’s tomb, next to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691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Henry V’s effigy, next to the Shrine of St Edward the Confessor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>
              <a:cs typeface="Calibri"/>
            </a:endParaRPr>
          </a:p>
          <a:p>
            <a:endParaRPr lang="en-US" baseline="0" dirty="0">
              <a:cs typeface="Calibri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be aware that these images are for educational use only in the classroom and should not be reproduced online.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463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5FFEEBB-A3E9-4F20-A8F3-3B8F525845C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5FA415-B899-4E92-A0F3-839EBA3E45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94" y="2303463"/>
            <a:ext cx="8420489" cy="403542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794" y="558799"/>
            <a:ext cx="7772400" cy="407688"/>
          </a:xfrm>
        </p:spPr>
        <p:txBody>
          <a:bodyPr anchor="t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3994" y="1751988"/>
            <a:ext cx="7812000" cy="4508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title goes here</a:t>
            </a:r>
          </a:p>
          <a:p>
            <a:r>
              <a:rPr lang="en-US" dirty="0"/>
              <a:t>Date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©2019 Dean and Chapter of Westminster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9F3F2F-7DFD-4326-BA2B-74CBC054479B}"/>
              </a:ext>
            </a:extLst>
          </p:cNvPr>
          <p:cNvSpPr txBox="1"/>
          <p:nvPr userDrawn="1"/>
        </p:nvSpPr>
        <p:spPr>
          <a:xfrm>
            <a:off x="7787861" y="6407535"/>
            <a:ext cx="10935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westminster-abbey.org</a:t>
            </a:r>
          </a:p>
        </p:txBody>
      </p:sp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13AA051-B7D8-4141-9564-A1906A2C9F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954CA3-E9A8-45D3-B60E-297497EAC6BB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2E202A-5D29-714D-A7C8-A140BB2F36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794" y="966487"/>
            <a:ext cx="7772400" cy="530367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pPr lvl="0"/>
            <a:r>
              <a:rPr lang="en-US" dirty="0"/>
              <a:t>Click to add subheading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03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-image-WHI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423F53-F859-8148-97A5-CE00D54416F2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0A8BEB-DBFB-3C42-A8BC-B5FF36CD393F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AF60-888C-E44C-872A-4552EDEC6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41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420A07-0187-46B8-9A5E-7668A200A5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25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D9DE60E-A78E-4F47-937F-D5FD1A1F55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6722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9CFA19E0-3C59-4D52-9989-7BFAE15CAF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0859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D6537C6-4BF9-4707-B2A8-02F30C28381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35477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55AC80-7F93-483A-8E78-ABD3670BDD2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3794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58A588AC-1148-44F6-8E07-0F21DDFF0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8091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C18802BA-1955-4EDF-864C-4F824B3D96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92068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3056E3-1307-4609-BAE1-C4CA58904B2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736686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331577E-E241-4267-BD57-270FE4BBDD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2425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861D768-0E5D-43E6-83FB-C3588A471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6722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D086F851-1126-4C7D-A171-A407F2D3E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0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62C6655A-61E8-46D7-A2D2-3AE812FDAA5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6686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AA695C67-6A22-4997-9750-1ADD48461F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425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84A6E6F-D943-4C9F-812E-7144E546AF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6722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475A0531-1F14-43E0-846E-B650D1FA22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2A7A7BF5-04FD-4F89-B28A-2F864AB0A6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6686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90358B03-16A9-4AB3-8646-74FAF10DF3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794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85E0DBFB-25B1-450D-8B7B-AFBE702123D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76722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A0F2A3FB-0776-4F72-B4F8-0B01CDC481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0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F8A71FA7-099E-41A8-8552-4E10DB0B54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736686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2FD52A82-BE12-4BEF-B39D-B47F89B443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2425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3DFEAE6F-2F70-4897-BB06-483F836B5A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76722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1A6778DC-A5F4-47F6-A3D0-69D82C3F3B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CB9ACC99-832B-4C38-BCA8-0D114C6EC6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736686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50C19947-A35F-4406-95DA-1350513EE9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794" y="376403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43" name="Text Placeholder 18">
            <a:extLst>
              <a:ext uri="{FF2B5EF4-FFF2-40B4-BE49-F238E27FC236}">
                <a16:creationId xmlns:a16="http://schemas.microsoft.com/office/drawing/2014/main" id="{0425F1DE-96E1-4B0D-8D9F-8C910A13D7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63794" y="394692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47" name="Text Placeholder 18">
            <a:extLst>
              <a:ext uri="{FF2B5EF4-FFF2-40B4-BE49-F238E27FC236}">
                <a16:creationId xmlns:a16="http://schemas.microsoft.com/office/drawing/2014/main" id="{A6617240-A156-4D67-B54E-93B3A1A792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76722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48" name="Text Placeholder 18">
            <a:extLst>
              <a:ext uri="{FF2B5EF4-FFF2-40B4-BE49-F238E27FC236}">
                <a16:creationId xmlns:a16="http://schemas.microsoft.com/office/drawing/2014/main" id="{A54187E4-5209-4ED2-9863-30C55E934B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76722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49" name="Text Placeholder 18">
            <a:extLst>
              <a:ext uri="{FF2B5EF4-FFF2-40B4-BE49-F238E27FC236}">
                <a16:creationId xmlns:a16="http://schemas.microsoft.com/office/drawing/2014/main" id="{FE18FDD8-3A24-43F6-AD4B-A81A8E0092D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72000" y="376333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FC3C9E8D-900E-4F7C-84EE-DA5066E1587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572000" y="394622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1" name="Text Placeholder 18">
            <a:extLst>
              <a:ext uri="{FF2B5EF4-FFF2-40B4-BE49-F238E27FC236}">
                <a16:creationId xmlns:a16="http://schemas.microsoft.com/office/drawing/2014/main" id="{67B321F0-D779-4837-8E1B-A949DAD503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36686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2" name="Text Placeholder 18">
            <a:extLst>
              <a:ext uri="{FF2B5EF4-FFF2-40B4-BE49-F238E27FC236}">
                <a16:creationId xmlns:a16="http://schemas.microsoft.com/office/drawing/2014/main" id="{EB5A0A17-A322-442A-9F5E-B9B43F9D05E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736686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3" name="Text Placeholder 18">
            <a:extLst>
              <a:ext uri="{FF2B5EF4-FFF2-40B4-BE49-F238E27FC236}">
                <a16:creationId xmlns:a16="http://schemas.microsoft.com/office/drawing/2014/main" id="{DA9F100C-7BA2-45EC-B83D-53CEA0F5B91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2425" y="585417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4" name="Text Placeholder 18">
            <a:extLst>
              <a:ext uri="{FF2B5EF4-FFF2-40B4-BE49-F238E27FC236}">
                <a16:creationId xmlns:a16="http://schemas.microsoft.com/office/drawing/2014/main" id="{0C0416F7-991B-4D29-96C8-C51254159F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52425" y="603706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5" name="Text Placeholder 18">
            <a:extLst>
              <a:ext uri="{FF2B5EF4-FFF2-40B4-BE49-F238E27FC236}">
                <a16:creationId xmlns:a16="http://schemas.microsoft.com/office/drawing/2014/main" id="{439AA3A3-03D7-4344-A6CB-AEB2A0D0376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476722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7C92F8F7-D6E4-4002-AA4F-782EC5EF4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476722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BEFEC5-045F-473C-B383-40D024F8D8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72000" y="585347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8" name="Text Placeholder 18">
            <a:extLst>
              <a:ext uri="{FF2B5EF4-FFF2-40B4-BE49-F238E27FC236}">
                <a16:creationId xmlns:a16="http://schemas.microsoft.com/office/drawing/2014/main" id="{DDACFD36-2DB3-4828-911B-02FC63D77D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72000" y="603636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9" name="Text Placeholder 18">
            <a:extLst>
              <a:ext uri="{FF2B5EF4-FFF2-40B4-BE49-F238E27FC236}">
                <a16:creationId xmlns:a16="http://schemas.microsoft.com/office/drawing/2014/main" id="{5A599F55-8D9A-4407-B2EF-B9E65D594B7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736686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B32E303-88DD-490E-9D91-305BD698CE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736686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</p:spTree>
    <p:extLst>
      <p:ext uri="{BB962C8B-B14F-4D97-AF65-F5344CB8AC3E}">
        <p14:creationId xmlns:p14="http://schemas.microsoft.com/office/powerpoint/2010/main" val="43177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3794" y="1868878"/>
            <a:ext cx="8139248" cy="698826"/>
          </a:xfrm>
        </p:spPr>
        <p:txBody>
          <a:bodyPr/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7C2DC7-BD2E-40A4-A00A-E5CA7FA69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2949" y="3429001"/>
            <a:ext cx="1908175" cy="2350910"/>
          </a:xfrm>
        </p:spPr>
        <p:txBody>
          <a:bodyPr>
            <a:normAutofit/>
          </a:bodyPr>
          <a:lstStyle>
            <a:lvl1pPr>
              <a:spcAft>
                <a:spcPts val="200"/>
              </a:spcAft>
              <a:defRPr sz="1000" b="0"/>
            </a:lvl1pPr>
          </a:lstStyle>
          <a:p>
            <a:pPr lvl="0"/>
            <a:r>
              <a:rPr lang="en-US" dirty="0"/>
              <a:t>Address etc.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E64054F9-6A19-4BC5-90AC-D24B07AC5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075" y="3410147"/>
            <a:ext cx="1705134" cy="235091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spcAft>
                <a:spcPts val="0"/>
              </a:spcAft>
              <a:defRPr sz="1000" b="0"/>
            </a:lvl1pPr>
          </a:lstStyle>
          <a:p>
            <a:pPr lvl="0"/>
            <a:r>
              <a:rPr lang="en-US" dirty="0"/>
              <a:t>Facebook</a:t>
            </a:r>
          </a:p>
          <a:p>
            <a:pPr lvl="0"/>
            <a:r>
              <a:rPr lang="en-US" dirty="0"/>
              <a:t>Twitter</a:t>
            </a:r>
          </a:p>
          <a:p>
            <a:pPr lvl="0"/>
            <a:r>
              <a:rPr lang="en-US" dirty="0"/>
              <a:t>Insta</a:t>
            </a:r>
          </a:p>
          <a:p>
            <a:pPr lvl="0"/>
            <a:r>
              <a:rPr lang="en-US" dirty="0"/>
              <a:t>YouTube</a:t>
            </a:r>
          </a:p>
          <a:p>
            <a:pPr lvl="0"/>
            <a:r>
              <a:rPr lang="en-US" dirty="0"/>
              <a:t>Tumbler</a:t>
            </a:r>
          </a:p>
          <a:p>
            <a:pPr lvl="0"/>
            <a:r>
              <a:rPr lang="en-US" dirty="0"/>
              <a:t>LinkedIn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C3D3EB-C72B-4258-879B-70056FCC6A3A}"/>
              </a:ext>
            </a:extLst>
          </p:cNvPr>
          <p:cNvGrpSpPr/>
          <p:nvPr userDrawn="1"/>
        </p:nvGrpSpPr>
        <p:grpSpPr>
          <a:xfrm>
            <a:off x="2492033" y="3473374"/>
            <a:ext cx="113466" cy="1175704"/>
            <a:chOff x="2492033" y="3674994"/>
            <a:chExt cx="113466" cy="1175704"/>
          </a:xfrm>
        </p:grpSpPr>
        <p:pic>
          <p:nvPicPr>
            <p:cNvPr id="13" name="Picture 12" descr="A picture containing cross&#10;&#10;Description automatically generated">
              <a:extLst>
                <a:ext uri="{FF2B5EF4-FFF2-40B4-BE49-F238E27FC236}">
                  <a16:creationId xmlns:a16="http://schemas.microsoft.com/office/drawing/2014/main" id="{E376EF90-A0FC-41AF-89FE-E4EF7283D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674994"/>
              <a:ext cx="108258" cy="107743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automatically generated">
              <a:extLst>
                <a:ext uri="{FF2B5EF4-FFF2-40B4-BE49-F238E27FC236}">
                  <a16:creationId xmlns:a16="http://schemas.microsoft.com/office/drawing/2014/main" id="{08D52E73-9DB6-4E6B-97EF-C0BAC9F4EE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7" y="4102870"/>
              <a:ext cx="108258" cy="108258"/>
            </a:xfrm>
            <a:prstGeom prst="rect">
              <a:avLst/>
            </a:prstGeom>
          </p:spPr>
        </p:pic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C771B777-F196-48F9-85AB-475FD0EDBA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742956"/>
              <a:ext cx="108258" cy="107742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automatically generated">
              <a:extLst>
                <a:ext uri="{FF2B5EF4-FFF2-40B4-BE49-F238E27FC236}">
                  <a16:creationId xmlns:a16="http://schemas.microsoft.com/office/drawing/2014/main" id="{8377C3C0-C3A9-412A-82B7-B1525C334B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534893"/>
              <a:ext cx="108258" cy="10825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6C5485-A1A2-4C7D-82E6-73068E67F3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889250"/>
              <a:ext cx="109693" cy="109693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553D5E8F-EF88-4B96-98FD-B0BE556CCD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321776"/>
              <a:ext cx="108258" cy="108258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E535C-DCC8-4E2D-BB08-CD11E6C93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3794" y="2952634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 dirty="0"/>
              <a:t>Contact us.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AD5C08F-57F7-480C-AEEA-D6E5448D73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92033" y="2952633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 dirty="0"/>
              <a:t>Follow us.</a:t>
            </a:r>
          </a:p>
        </p:txBody>
      </p:sp>
    </p:spTree>
    <p:extLst>
      <p:ext uri="{BB962C8B-B14F-4D97-AF65-F5344CB8AC3E}">
        <p14:creationId xmlns:p14="http://schemas.microsoft.com/office/powerpoint/2010/main" val="3436511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297089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94" y="2396701"/>
            <a:ext cx="8139248" cy="374482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8345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788" y="2396702"/>
            <a:ext cx="3886200" cy="376914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25624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004413"/>
            <a:ext cx="8139248" cy="374482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3000" b="1">
                <a:latin typeface="+mj-lt"/>
              </a:defRPr>
            </a:lvl1pPr>
          </a:lstStyle>
          <a:p>
            <a:pPr lvl="0"/>
            <a:r>
              <a:rPr lang="en-US" dirty="0"/>
              <a:t>Main divider heading.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4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140809-DC3A-474C-A830-00E2A0073C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4007" y="2292350"/>
            <a:ext cx="3861055" cy="40259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6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5F47E6A-C99D-480D-945D-DC585A0B5FD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60363" y="2395538"/>
            <a:ext cx="8427430" cy="3744912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06686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2395538"/>
            <a:ext cx="8427430" cy="392918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574658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403200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21F90D-9B24-42D2-9BF4-79C35BD24F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03896" y="136525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724DA0D-2A5D-4999-AD74-F5F04EB45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3895" y="394872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7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842743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4066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9248" cy="9369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52" y="2394955"/>
            <a:ext cx="8139248" cy="375822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794" y="6435170"/>
            <a:ext cx="3086100" cy="1676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29EDF4B-FFC4-43E6-8821-09264BA8C5F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D71232-FF16-4157-B83A-AE1C34146FB1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A75BC7F-8C75-4235-8490-9108DB8F64DC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latin typeface="+mj-lt"/>
              </a:rPr>
              <a:t>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19455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68" r:id="rId9"/>
    <p:sldLayoutId id="2147483674" r:id="rId10"/>
    <p:sldLayoutId id="2147483672" r:id="rId11"/>
    <p:sldLayoutId id="2147483671" r:id="rId12"/>
    <p:sldLayoutId id="2147483673" r:id="rId13"/>
    <p:sldLayoutId id="2147483676" r:id="rId1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226" userDrawn="1">
          <p15:clr>
            <a:srgbClr val="F26B43"/>
          </p15:clr>
        </p15:guide>
        <p15:guide id="3" pos="5534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  <p15:guide id="6" orient="horz" pos="1502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5352" userDrawn="1">
          <p15:clr>
            <a:srgbClr val="F26B43"/>
          </p15:clr>
        </p15:guide>
        <p15:guide id="9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forms.office.com/r/yVUPQS6zG7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1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9DF1C1B0-F1BD-47BC-A23E-BFC4BDF8B584}"/>
              </a:ext>
            </a:extLst>
          </p:cNvPr>
          <p:cNvSpPr txBox="1">
            <a:spLocks/>
          </p:cNvSpPr>
          <p:nvPr/>
        </p:nvSpPr>
        <p:spPr>
          <a:xfrm>
            <a:off x="143864" y="6617158"/>
            <a:ext cx="3086100" cy="167697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 dirty="0">
                <a:solidFill>
                  <a:schemeClr val="bg1"/>
                </a:solidFill>
              </a:rPr>
              <a:t>©2023 Dean and Chapter of Westminster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230E75-4D4D-4FDD-8290-E5DBE64FB947}"/>
              </a:ext>
            </a:extLst>
          </p:cNvPr>
          <p:cNvSpPr txBox="1"/>
          <p:nvPr/>
        </p:nvSpPr>
        <p:spPr>
          <a:xfrm>
            <a:off x="4571999" y="846200"/>
            <a:ext cx="3960114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+mj-lt"/>
              </a:rPr>
              <a:t>Pilgrimage image bank</a:t>
            </a:r>
          </a:p>
        </p:txBody>
      </p:sp>
    </p:spTree>
    <p:extLst>
      <p:ext uri="{BB962C8B-B14F-4D97-AF65-F5344CB8AC3E}">
        <p14:creationId xmlns:p14="http://schemas.microsoft.com/office/powerpoint/2010/main" val="2946119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10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52B68E-DD3F-4B07-BD32-E9E79581C3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038" y="1180455"/>
            <a:ext cx="6945923" cy="463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51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11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2B6699-5F33-4FF2-8D71-30F9018DA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308" y="1074068"/>
            <a:ext cx="4028261" cy="515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31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12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B09222-263C-4258-A92B-DDE9D05D8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862" y="1596060"/>
            <a:ext cx="7286276" cy="406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70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13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04BCEF-B978-410D-8396-3CECFB160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115" y="974233"/>
            <a:ext cx="7121769" cy="530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14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668DFC-85BA-4CC5-B87E-11076620F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300" y="1217733"/>
            <a:ext cx="6629400" cy="476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50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15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AE47B-7EF7-496B-810C-669CF8080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0343" y="1045640"/>
            <a:ext cx="4823314" cy="495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55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16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C713B2-8CDE-4564-9D50-331572E76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091" y="2098797"/>
            <a:ext cx="8289817" cy="30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42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17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003CF9-241E-4B6A-B97B-7750539E4F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3531" y="702281"/>
            <a:ext cx="4239532" cy="550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85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18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679ECE-A3D4-4350-A7C3-3F4A5622B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307" y="1241547"/>
            <a:ext cx="7244861" cy="481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36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19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2D828C-C8C0-4B39-BF84-590173E7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738" y="881989"/>
            <a:ext cx="5625720" cy="509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332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2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C6E8CD-F385-1742-8A3A-93E1A6C062FE}"/>
              </a:ext>
            </a:extLst>
          </p:cNvPr>
          <p:cNvSpPr txBox="1">
            <a:spLocks/>
          </p:cNvSpPr>
          <p:nvPr/>
        </p:nvSpPr>
        <p:spPr>
          <a:xfrm>
            <a:off x="584791" y="1311518"/>
            <a:ext cx="4912241" cy="2323713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bg1"/>
                </a:solidFill>
                <a:latin typeface="+mj-lt"/>
              </a:rPr>
              <a:t>Information for teachers </a:t>
            </a:r>
            <a:endParaRPr lang="en-GB" dirty="0">
              <a:solidFill>
                <a:schemeClr val="bg1"/>
              </a:solidFill>
            </a:endParaRPr>
          </a:p>
          <a:p>
            <a:pPr algn="just"/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Thank you for downloading this resource. We hope that it will be a useful teaching tool in your classroom. </a:t>
            </a:r>
          </a:p>
          <a:p>
            <a:pPr algn="just"/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As we continue to grow our free catalogue of teaching resources, we’d really appreciate a few minutes of your time to let us know what you liked and what could be improved. Please complete this </a:t>
            </a:r>
            <a:r>
              <a:rPr lang="en-GB" u="sng" dirty="0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five-question survey</a:t>
            </a:r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. </a:t>
            </a:r>
          </a:p>
          <a:p>
            <a:endParaRPr lang="en-GB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1031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20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26CFDB-B60D-44F3-9C3A-1F7CDA84F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491" y="1263234"/>
            <a:ext cx="6822831" cy="472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17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21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B4C7CB-A102-424E-A984-E462A59DB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225" y="1160584"/>
            <a:ext cx="3372664" cy="526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652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22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A6E0D7-1730-473F-8243-B51FC02AA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393" y="1074727"/>
            <a:ext cx="6383214" cy="510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05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3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9DDFCF-347B-4947-B57A-29A300F98873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3190" y="932593"/>
            <a:ext cx="2730918" cy="56080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24625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4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AEACC3-D9E9-4573-AD36-2C30439AB9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391383"/>
            <a:ext cx="7262446" cy="487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7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5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8B6AA5-35B8-403E-9D68-1DEDCB7B8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393" y="1092557"/>
            <a:ext cx="4023214" cy="51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4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6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7ACEFA-2885-4366-A88F-9E6349D00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81" y="1135871"/>
            <a:ext cx="7471438" cy="498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75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7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AA901-169E-44E2-8555-A3E0F82C53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16" y="1187949"/>
            <a:ext cx="7631722" cy="508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3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8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E51F39-0E8C-45C0-900E-54E9C72E7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829" y="1197355"/>
            <a:ext cx="7136342" cy="477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80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©2022 Dean and Chapter of Westminster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9</a:t>
            </a:fld>
            <a:endParaRPr lang="en-GB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6AAB6F-C892-4A0E-931D-D8EA07A91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181" y="1217417"/>
            <a:ext cx="7325637" cy="478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48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estminster Abbey">
      <a:dk1>
        <a:srgbClr val="292C63"/>
      </a:dk1>
      <a:lt1>
        <a:sysClr val="window" lastClr="FFFFFF"/>
      </a:lt1>
      <a:dk2>
        <a:srgbClr val="006E73"/>
      </a:dk2>
      <a:lt2>
        <a:srgbClr val="96C88E"/>
      </a:lt2>
      <a:accent1>
        <a:srgbClr val="9D9D9D"/>
      </a:accent1>
      <a:accent2>
        <a:srgbClr val="51B68E"/>
      </a:accent2>
      <a:accent3>
        <a:srgbClr val="74C8E6"/>
      </a:accent3>
      <a:accent4>
        <a:srgbClr val="F43540"/>
      </a:accent4>
      <a:accent5>
        <a:srgbClr val="5A4FE7"/>
      </a:accent5>
      <a:accent6>
        <a:srgbClr val="F98228"/>
      </a:accent6>
      <a:hlink>
        <a:srgbClr val="292C63"/>
      </a:hlink>
      <a:folHlink>
        <a:srgbClr val="006E73"/>
      </a:folHlink>
    </a:clrScheme>
    <a:fontScheme name="Westminster Abbey">
      <a:majorFont>
        <a:latin typeface="Palatino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9B12D7A456C14398158806C91B7301" ma:contentTypeVersion="16" ma:contentTypeDescription="Create a new document." ma:contentTypeScope="" ma:versionID="8baf188132d20b6baed1bab04a2cc971">
  <xsd:schema xmlns:xsd="http://www.w3.org/2001/XMLSchema" xmlns:xs="http://www.w3.org/2001/XMLSchema" xmlns:p="http://schemas.microsoft.com/office/2006/metadata/properties" xmlns:ns2="40e3bd4d-ad2a-475f-b877-b0398ba3b99b" xmlns:ns3="cf8bedca-0699-49e1-97e1-14424d7eca52" targetNamespace="http://schemas.microsoft.com/office/2006/metadata/properties" ma:root="true" ma:fieldsID="23a4e24bd45a2f036932d35601fe14a6" ns2:_="" ns3:_="">
    <xsd:import namespace="40e3bd4d-ad2a-475f-b877-b0398ba3b99b"/>
    <xsd:import namespace="cf8bedca-0699-49e1-97e1-14424d7eca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3bd4d-ad2a-475f-b877-b0398ba3b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4e4e769-92f6-4c7b-a54a-0c1998c931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bedca-0699-49e1-97e1-14424d7eca5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e0e94cf-848f-4704-af7b-940beeeecf82}" ma:internalName="TaxCatchAll" ma:showField="CatchAllData" ma:web="cf8bedca-0699-49e1-97e1-14424d7eca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bedca-0699-49e1-97e1-14424d7eca52" xsi:nil="true"/>
    <lcf76f155ced4ddcb4097134ff3c332f xmlns="40e3bd4d-ad2a-475f-b877-b0398ba3b99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227BB9E-FEAD-4FE3-A8CE-6E94755528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648B9B-C2E5-45E9-9DD8-59C8A4DB14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e3bd4d-ad2a-475f-b877-b0398ba3b99b"/>
    <ds:schemaRef ds:uri="cf8bedca-0699-49e1-97e1-14424d7eca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3F864F-7A18-4415-92B8-2280A132DC30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cf8bedca-0699-49e1-97e1-14424d7eca52"/>
    <ds:schemaRef ds:uri="http://purl.org/dc/elements/1.1/"/>
    <ds:schemaRef ds:uri="http://schemas.microsoft.com/office/2006/documentManagement/types"/>
    <ds:schemaRef ds:uri="40e3bd4d-ad2a-475f-b877-b0398ba3b99b"/>
    <ds:schemaRef ds:uri="http://purl.org/dc/terms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1692</TotalTime>
  <Words>1115</Words>
  <Application>Microsoft Office PowerPoint</Application>
  <PresentationFormat>On-screen Show (4:3)</PresentationFormat>
  <Paragraphs>221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Palatino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Casale</dc:creator>
  <cp:lastModifiedBy>Sian Shaw</cp:lastModifiedBy>
  <cp:revision>187</cp:revision>
  <dcterms:created xsi:type="dcterms:W3CDTF">2019-02-11T11:01:41Z</dcterms:created>
  <dcterms:modified xsi:type="dcterms:W3CDTF">2023-06-07T11:43:53Z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0x010100899B12D7A456C14398158806C91B7301</vt:lpwstr>
  </property>
  <property fmtid="{D5CDD505-2E9C-101B-9397-08002B2CF9AE}" pid="3" name="Order">
    <vt:r8>2482000</vt:r8>
  </property>
  <property fmtid="{D5CDD505-2E9C-101B-9397-08002B2CF9AE}" pid="4" name="MediaServiceImageTags">
    <vt:lpwstr/>
  </property>
</Properties>
</file>