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39"/>
  </p:notesMasterIdLst>
  <p:sldIdLst>
    <p:sldId id="341" r:id="rId5"/>
    <p:sldId id="316" r:id="rId6"/>
    <p:sldId id="387" r:id="rId7"/>
    <p:sldId id="388" r:id="rId8"/>
    <p:sldId id="389" r:id="rId9"/>
    <p:sldId id="390" r:id="rId10"/>
    <p:sldId id="421" r:id="rId11"/>
    <p:sldId id="391" r:id="rId12"/>
    <p:sldId id="420" r:id="rId13"/>
    <p:sldId id="395" r:id="rId14"/>
    <p:sldId id="396" r:id="rId15"/>
    <p:sldId id="397" r:id="rId16"/>
    <p:sldId id="398" r:id="rId17"/>
    <p:sldId id="399" r:id="rId18"/>
    <p:sldId id="400" r:id="rId19"/>
    <p:sldId id="403" r:id="rId20"/>
    <p:sldId id="402" r:id="rId21"/>
    <p:sldId id="404" r:id="rId22"/>
    <p:sldId id="405" r:id="rId23"/>
    <p:sldId id="407" r:id="rId24"/>
    <p:sldId id="422" r:id="rId25"/>
    <p:sldId id="408" r:id="rId26"/>
    <p:sldId id="409" r:id="rId27"/>
    <p:sldId id="410" r:id="rId28"/>
    <p:sldId id="411" r:id="rId29"/>
    <p:sldId id="412" r:id="rId30"/>
    <p:sldId id="413" r:id="rId31"/>
    <p:sldId id="414" r:id="rId32"/>
    <p:sldId id="393" r:id="rId33"/>
    <p:sldId id="392" r:id="rId34"/>
    <p:sldId id="394" r:id="rId35"/>
    <p:sldId id="417" r:id="rId36"/>
    <p:sldId id="416" r:id="rId37"/>
    <p:sldId id="418" r:id="rId3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leanor Lovegrove" initials="EL" lastIdx="2" clrIdx="0">
    <p:extLst>
      <p:ext uri="{19B8F6BF-5375-455C-9EA6-DF929625EA0E}">
        <p15:presenceInfo xmlns:p15="http://schemas.microsoft.com/office/powerpoint/2012/main" userId="Eleanor Lovegrove" providerId="None"/>
      </p:ext>
    </p:extLst>
  </p:cmAuthor>
  <p:cmAuthor id="2" name="Laura Arends" initials="LA" lastIdx="2" clrIdx="1">
    <p:extLst>
      <p:ext uri="{19B8F6BF-5375-455C-9EA6-DF929625EA0E}">
        <p15:presenceInfo xmlns:p15="http://schemas.microsoft.com/office/powerpoint/2012/main" userId="Laura Arends" providerId="None"/>
      </p:ext>
    </p:extLst>
  </p:cmAuthor>
  <p:cmAuthor id="3" name="Grazyna Richmond" initials="GR" lastIdx="1" clrIdx="2">
    <p:extLst>
      <p:ext uri="{19B8F6BF-5375-455C-9EA6-DF929625EA0E}">
        <p15:presenceInfo xmlns:p15="http://schemas.microsoft.com/office/powerpoint/2012/main" userId="Grazyna Richmond" providerId="None"/>
      </p:ext>
    </p:extLst>
  </p:cmAuthor>
  <p:cmAuthor id="4" name="Sian Shaw" initials="SS" lastIdx="5" clrIdx="3">
    <p:extLst>
      <p:ext uri="{19B8F6BF-5375-455C-9EA6-DF929625EA0E}">
        <p15:presenceInfo xmlns:p15="http://schemas.microsoft.com/office/powerpoint/2012/main" userId="S-1-5-21-1719820890-308836166-311576647-549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D9D9D"/>
    <a:srgbClr val="006E73"/>
    <a:srgbClr val="000000"/>
    <a:srgbClr val="E03540"/>
    <a:srgbClr val="F98228"/>
    <a:srgbClr val="74C8E6"/>
    <a:srgbClr val="6A86E2"/>
    <a:srgbClr val="96C88E"/>
    <a:srgbClr val="51B68E"/>
    <a:srgbClr val="292C6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F91CC4A-CD75-8861-7B92-056C20669B82}" v="1" dt="2024-10-04T14:14:40.55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commentAuthors" Target="commentAuthors.xml"/><Relationship Id="rId45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microsoft.com/office/2015/10/relationships/revisionInfo" Target="revisionInfo.xml"/><Relationship Id="rId20" Type="http://schemas.openxmlformats.org/officeDocument/2006/relationships/slide" Target="slides/slide16.xml"/><Relationship Id="rId41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ophie Holland" userId="S::sophie.holland@westminster-abbey.org::973f5038-f617-450a-8546-88bc9d3463c3" providerId="AD" clId="Web-{74483808-D0AA-3ADF-02C8-EE446536EF37}"/>
    <pc:docChg chg="addSld modSld">
      <pc:chgData name="Sophie Holland" userId="S::sophie.holland@westminster-abbey.org::973f5038-f617-450a-8546-88bc9d3463c3" providerId="AD" clId="Web-{74483808-D0AA-3ADF-02C8-EE446536EF37}" dt="2024-08-09T09:04:03.870" v="85"/>
      <pc:docMkLst>
        <pc:docMk/>
      </pc:docMkLst>
      <pc:sldChg chg="delSp add replId modNotes">
        <pc:chgData name="Sophie Holland" userId="S::sophie.holland@westminster-abbey.org::973f5038-f617-450a-8546-88bc9d3463c3" providerId="AD" clId="Web-{74483808-D0AA-3ADF-02C8-EE446536EF37}" dt="2024-08-09T09:04:03.870" v="85"/>
        <pc:sldMkLst>
          <pc:docMk/>
          <pc:sldMk cId="608538834" sldId="422"/>
        </pc:sldMkLst>
        <pc:picChg chg="del">
          <ac:chgData name="Sophie Holland" userId="S::sophie.holland@westminster-abbey.org::973f5038-f617-450a-8546-88bc9d3463c3" providerId="AD" clId="Web-{74483808-D0AA-3ADF-02C8-EE446536EF37}" dt="2024-08-09T09:01:45.742" v="1"/>
          <ac:picMkLst>
            <pc:docMk/>
            <pc:sldMk cId="608538834" sldId="422"/>
            <ac:picMk id="3" creationId="{F0EB0BE1-DF8B-406E-8949-9294BDF90C52}"/>
          </ac:picMkLst>
        </pc:picChg>
      </pc:sldChg>
    </pc:docChg>
  </pc:docChgLst>
  <pc:docChgLst>
    <pc:chgData name="Lou Cash" userId="S::lou.cash@westminster-abbey.org::86be4a58-c22e-4e67-b9c9-cb87f0968146" providerId="AD" clId="Web-{4C55B5F7-6E52-288E-304F-90086181922E}"/>
    <pc:docChg chg="modSld sldOrd">
      <pc:chgData name="Lou Cash" userId="S::lou.cash@westminster-abbey.org::86be4a58-c22e-4e67-b9c9-cb87f0968146" providerId="AD" clId="Web-{4C55B5F7-6E52-288E-304F-90086181922E}" dt="2021-12-03T12:20:57.049" v="7" actId="20577"/>
      <pc:docMkLst>
        <pc:docMk/>
      </pc:docMkLst>
      <pc:sldChg chg="modSp ord">
        <pc:chgData name="Lou Cash" userId="S::lou.cash@westminster-abbey.org::86be4a58-c22e-4e67-b9c9-cb87f0968146" providerId="AD" clId="Web-{4C55B5F7-6E52-288E-304F-90086181922E}" dt="2021-12-03T12:20:57.049" v="7" actId="20577"/>
        <pc:sldMkLst>
          <pc:docMk/>
          <pc:sldMk cId="927207849" sldId="316"/>
        </pc:sldMkLst>
        <pc:spChg chg="mod">
          <ac:chgData name="Lou Cash" userId="S::lou.cash@westminster-abbey.org::86be4a58-c22e-4e67-b9c9-cb87f0968146" providerId="AD" clId="Web-{4C55B5F7-6E52-288E-304F-90086181922E}" dt="2021-12-03T12:20:57.049" v="7" actId="20577"/>
          <ac:spMkLst>
            <pc:docMk/>
            <pc:sldMk cId="927207849" sldId="316"/>
            <ac:spMk id="11" creationId="{9DC6E8CD-F385-1742-8A3A-93E1A6C062FE}"/>
          </ac:spMkLst>
        </pc:spChg>
      </pc:sldChg>
    </pc:docChg>
  </pc:docChgLst>
  <pc:docChgLst>
    <pc:chgData name="Sian Shaw" userId="S::sian.shaw@westminster-abbey.org::cf930bf7-ba7f-4ec0-9225-526cb0af2be3" providerId="AD" clId="Web-{BF91CC4A-CD75-8861-7B92-056C20669B82}"/>
    <pc:docChg chg="delSld">
      <pc:chgData name="Sian Shaw" userId="S::sian.shaw@westminster-abbey.org::cf930bf7-ba7f-4ec0-9225-526cb0af2be3" providerId="AD" clId="Web-{BF91CC4A-CD75-8861-7B92-056C20669B82}" dt="2024-10-04T14:14:40.552" v="0"/>
      <pc:docMkLst>
        <pc:docMk/>
      </pc:docMkLst>
      <pc:sldChg chg="del">
        <pc:chgData name="Sian Shaw" userId="S::sian.shaw@westminster-abbey.org::cf930bf7-ba7f-4ec0-9225-526cb0af2be3" providerId="AD" clId="Web-{BF91CC4A-CD75-8861-7B92-056C20669B82}" dt="2024-10-04T14:14:40.552" v="0"/>
        <pc:sldMkLst>
          <pc:docMk/>
          <pc:sldMk cId="1228855405" sldId="401"/>
        </pc:sldMkLst>
      </pc:sldChg>
    </pc:docChg>
  </pc:docChgLst>
  <pc:docChgLst>
    <pc:chgData name="Sophie Holland" userId="S::sophie.holland@westminster-abbey.org::973f5038-f617-450a-8546-88bc9d3463c3" providerId="AD" clId="Web-{928C661F-F3BE-4729-40CE-B68CF308D084}"/>
    <pc:docChg chg="modSld">
      <pc:chgData name="Sophie Holland" userId="S::sophie.holland@westminster-abbey.org::973f5038-f617-450a-8546-88bc9d3463c3" providerId="AD" clId="Web-{928C661F-F3BE-4729-40CE-B68CF308D084}" dt="2024-08-08T10:46:06.587" v="19"/>
      <pc:docMkLst>
        <pc:docMk/>
      </pc:docMkLst>
      <pc:sldChg chg="modNotes">
        <pc:chgData name="Sophie Holland" userId="S::sophie.holland@westminster-abbey.org::973f5038-f617-450a-8546-88bc9d3463c3" providerId="AD" clId="Web-{928C661F-F3BE-4729-40CE-B68CF308D084}" dt="2024-08-08T10:45:55.196" v="2"/>
        <pc:sldMkLst>
          <pc:docMk/>
          <pc:sldMk cId="927207849" sldId="316"/>
        </pc:sldMkLst>
      </pc:sldChg>
      <pc:sldChg chg="modSp modNotes">
        <pc:chgData name="Sophie Holland" userId="S::sophie.holland@westminster-abbey.org::973f5038-f617-450a-8546-88bc9d3463c3" providerId="AD" clId="Web-{928C661F-F3BE-4729-40CE-B68CF308D084}" dt="2024-08-08T10:45:53.961" v="1"/>
        <pc:sldMkLst>
          <pc:docMk/>
          <pc:sldMk cId="4213500498" sldId="341"/>
        </pc:sldMkLst>
        <pc:spChg chg="mod">
          <ac:chgData name="Sophie Holland" userId="S::sophie.holland@westminster-abbey.org::973f5038-f617-450a-8546-88bc9d3463c3" providerId="AD" clId="Web-{928C661F-F3BE-4729-40CE-B68CF308D084}" dt="2024-08-08T10:45:52.524" v="0" actId="20577"/>
          <ac:spMkLst>
            <pc:docMk/>
            <pc:sldMk cId="4213500498" sldId="341"/>
            <ac:spMk id="8" creationId="{9DF1C1B0-F1BD-47BC-A23E-BFC4BDF8B584}"/>
          </ac:spMkLst>
        </pc:spChg>
      </pc:sldChg>
      <pc:sldChg chg="modNotes">
        <pc:chgData name="Sophie Holland" userId="S::sophie.holland@westminster-abbey.org::973f5038-f617-450a-8546-88bc9d3463c3" providerId="AD" clId="Web-{928C661F-F3BE-4729-40CE-B68CF308D084}" dt="2024-08-08T10:45:56.039" v="3"/>
        <pc:sldMkLst>
          <pc:docMk/>
          <pc:sldMk cId="1140178647" sldId="387"/>
        </pc:sldMkLst>
      </pc:sldChg>
      <pc:sldChg chg="modNotes">
        <pc:chgData name="Sophie Holland" userId="S::sophie.holland@westminster-abbey.org::973f5038-f617-450a-8546-88bc9d3463c3" providerId="AD" clId="Web-{928C661F-F3BE-4729-40CE-B68CF308D084}" dt="2024-08-08T10:45:56.914" v="4"/>
        <pc:sldMkLst>
          <pc:docMk/>
          <pc:sldMk cId="4194470106" sldId="388"/>
        </pc:sldMkLst>
      </pc:sldChg>
      <pc:sldChg chg="modNotes">
        <pc:chgData name="Sophie Holland" userId="S::sophie.holland@westminster-abbey.org::973f5038-f617-450a-8546-88bc9d3463c3" providerId="AD" clId="Web-{928C661F-F3BE-4729-40CE-B68CF308D084}" dt="2024-08-08T10:45:57.430" v="5"/>
        <pc:sldMkLst>
          <pc:docMk/>
          <pc:sldMk cId="2747960178" sldId="389"/>
        </pc:sldMkLst>
      </pc:sldChg>
      <pc:sldChg chg="modNotes">
        <pc:chgData name="Sophie Holland" userId="S::sophie.holland@westminster-abbey.org::973f5038-f617-450a-8546-88bc9d3463c3" providerId="AD" clId="Web-{928C661F-F3BE-4729-40CE-B68CF308D084}" dt="2024-08-08T10:45:58.008" v="6"/>
        <pc:sldMkLst>
          <pc:docMk/>
          <pc:sldMk cId="2990480883" sldId="390"/>
        </pc:sldMkLst>
      </pc:sldChg>
      <pc:sldChg chg="modNotes">
        <pc:chgData name="Sophie Holland" userId="S::sophie.holland@westminster-abbey.org::973f5038-f617-450a-8546-88bc9d3463c3" providerId="AD" clId="Web-{928C661F-F3BE-4729-40CE-B68CF308D084}" dt="2024-08-08T10:45:59.196" v="8"/>
        <pc:sldMkLst>
          <pc:docMk/>
          <pc:sldMk cId="3691616240" sldId="391"/>
        </pc:sldMkLst>
      </pc:sldChg>
      <pc:sldChg chg="modNotes">
        <pc:chgData name="Sophie Holland" userId="S::sophie.holland@westminster-abbey.org::973f5038-f617-450a-8546-88bc9d3463c3" providerId="AD" clId="Web-{928C661F-F3BE-4729-40CE-B68CF308D084}" dt="2024-08-08T10:46:00.633" v="10"/>
        <pc:sldMkLst>
          <pc:docMk/>
          <pc:sldMk cId="171685771" sldId="395"/>
        </pc:sldMkLst>
      </pc:sldChg>
      <pc:sldChg chg="modNotes">
        <pc:chgData name="Sophie Holland" userId="S::sophie.holland@westminster-abbey.org::973f5038-f617-450a-8546-88bc9d3463c3" providerId="AD" clId="Web-{928C661F-F3BE-4729-40CE-B68CF308D084}" dt="2024-08-08T10:46:01.305" v="11"/>
        <pc:sldMkLst>
          <pc:docMk/>
          <pc:sldMk cId="2633429726" sldId="398"/>
        </pc:sldMkLst>
      </pc:sldChg>
      <pc:sldChg chg="modNotes">
        <pc:chgData name="Sophie Holland" userId="S::sophie.holland@westminster-abbey.org::973f5038-f617-450a-8546-88bc9d3463c3" providerId="AD" clId="Web-{928C661F-F3BE-4729-40CE-B68CF308D084}" dt="2024-08-08T10:46:01.930" v="12"/>
        <pc:sldMkLst>
          <pc:docMk/>
          <pc:sldMk cId="2390469722" sldId="400"/>
        </pc:sldMkLst>
      </pc:sldChg>
      <pc:sldChg chg="modNotes">
        <pc:chgData name="Sophie Holland" userId="S::sophie.holland@westminster-abbey.org::973f5038-f617-450a-8546-88bc9d3463c3" providerId="AD" clId="Web-{928C661F-F3BE-4729-40CE-B68CF308D084}" dt="2024-08-08T10:46:02.477" v="13"/>
        <pc:sldMkLst>
          <pc:docMk/>
          <pc:sldMk cId="1228855405" sldId="401"/>
        </pc:sldMkLst>
      </pc:sldChg>
      <pc:sldChg chg="modNotes">
        <pc:chgData name="Sophie Holland" userId="S::sophie.holland@westminster-abbey.org::973f5038-f617-450a-8546-88bc9d3463c3" providerId="AD" clId="Web-{928C661F-F3BE-4729-40CE-B68CF308D084}" dt="2024-08-08T10:46:02.899" v="14"/>
        <pc:sldMkLst>
          <pc:docMk/>
          <pc:sldMk cId="1072216747" sldId="404"/>
        </pc:sldMkLst>
      </pc:sldChg>
      <pc:sldChg chg="modNotes">
        <pc:chgData name="Sophie Holland" userId="S::sophie.holland@westminster-abbey.org::973f5038-f617-450a-8546-88bc9d3463c3" providerId="AD" clId="Web-{928C661F-F3BE-4729-40CE-B68CF308D084}" dt="2024-08-08T10:46:03.618" v="15"/>
        <pc:sldMkLst>
          <pc:docMk/>
          <pc:sldMk cId="1159540175" sldId="405"/>
        </pc:sldMkLst>
      </pc:sldChg>
      <pc:sldChg chg="modNotes">
        <pc:chgData name="Sophie Holland" userId="S::sophie.holland@westminster-abbey.org::973f5038-f617-450a-8546-88bc9d3463c3" providerId="AD" clId="Web-{928C661F-F3BE-4729-40CE-B68CF308D084}" dt="2024-08-08T10:46:04.133" v="16"/>
        <pc:sldMkLst>
          <pc:docMk/>
          <pc:sldMk cId="3431370571" sldId="408"/>
        </pc:sldMkLst>
      </pc:sldChg>
      <pc:sldChg chg="modNotes">
        <pc:chgData name="Sophie Holland" userId="S::sophie.holland@westminster-abbey.org::973f5038-f617-450a-8546-88bc9d3463c3" providerId="AD" clId="Web-{928C661F-F3BE-4729-40CE-B68CF308D084}" dt="2024-08-08T10:46:04.665" v="17"/>
        <pc:sldMkLst>
          <pc:docMk/>
          <pc:sldMk cId="992232756" sldId="411"/>
        </pc:sldMkLst>
      </pc:sldChg>
      <pc:sldChg chg="modNotes">
        <pc:chgData name="Sophie Holland" userId="S::sophie.holland@westminster-abbey.org::973f5038-f617-450a-8546-88bc9d3463c3" providerId="AD" clId="Web-{928C661F-F3BE-4729-40CE-B68CF308D084}" dt="2024-08-08T10:46:05.258" v="18"/>
        <pc:sldMkLst>
          <pc:docMk/>
          <pc:sldMk cId="1308047786" sldId="412"/>
        </pc:sldMkLst>
      </pc:sldChg>
      <pc:sldChg chg="modNotes">
        <pc:chgData name="Sophie Holland" userId="S::sophie.holland@westminster-abbey.org::973f5038-f617-450a-8546-88bc9d3463c3" providerId="AD" clId="Web-{928C661F-F3BE-4729-40CE-B68CF308D084}" dt="2024-08-08T10:46:06.587" v="19"/>
        <pc:sldMkLst>
          <pc:docMk/>
          <pc:sldMk cId="1616757603" sldId="413"/>
        </pc:sldMkLst>
      </pc:sldChg>
      <pc:sldChg chg="modNotes">
        <pc:chgData name="Sophie Holland" userId="S::sophie.holland@westminster-abbey.org::973f5038-f617-450a-8546-88bc9d3463c3" providerId="AD" clId="Web-{928C661F-F3BE-4729-40CE-B68CF308D084}" dt="2024-08-08T10:46:00.149" v="9"/>
        <pc:sldMkLst>
          <pc:docMk/>
          <pc:sldMk cId="849595741" sldId="420"/>
        </pc:sldMkLst>
      </pc:sldChg>
      <pc:sldChg chg="modNotes">
        <pc:chgData name="Sophie Holland" userId="S::sophie.holland@westminster-abbey.org::973f5038-f617-450a-8546-88bc9d3463c3" providerId="AD" clId="Web-{928C661F-F3BE-4729-40CE-B68CF308D084}" dt="2024-08-08T10:45:58.414" v="7"/>
        <pc:sldMkLst>
          <pc:docMk/>
          <pc:sldMk cId="1228725289" sldId="421"/>
        </pc:sldMkLst>
      </pc:sldChg>
    </pc:docChg>
  </pc:docChgLst>
  <pc:docChgLst>
    <pc:chgData name="Sophie Holland" userId="S::sophie.holland@westminster-abbey.org::973f5038-f617-450a-8546-88bc9d3463c3" providerId="AD" clId="Web-{E4A73017-32EA-F854-1542-DE12B11A98F5}"/>
    <pc:docChg chg="addSld delSld modSld">
      <pc:chgData name="Sophie Holland" userId="S::sophie.holland@westminster-abbey.org::973f5038-f617-450a-8546-88bc9d3463c3" providerId="AD" clId="Web-{E4A73017-32EA-F854-1542-DE12B11A98F5}" dt="2024-08-08T14:15:03.216" v="38"/>
      <pc:docMkLst>
        <pc:docMk/>
      </pc:docMkLst>
      <pc:sldChg chg="addSp delSp modSp add del replId modNotes">
        <pc:chgData name="Sophie Holland" userId="S::sophie.holland@westminster-abbey.org::973f5038-f617-450a-8546-88bc9d3463c3" providerId="AD" clId="Web-{E4A73017-32EA-F854-1542-DE12B11A98F5}" dt="2024-08-08T14:00:22.576" v="20"/>
        <pc:sldMkLst>
          <pc:docMk/>
          <pc:sldMk cId="1564130056" sldId="422"/>
        </pc:sldMkLst>
        <pc:spChg chg="add del mod">
          <ac:chgData name="Sophie Holland" userId="S::sophie.holland@westminster-abbey.org::973f5038-f617-450a-8546-88bc9d3463c3" providerId="AD" clId="Web-{E4A73017-32EA-F854-1542-DE12B11A98F5}" dt="2024-08-08T13:56:42.124" v="5"/>
          <ac:spMkLst>
            <pc:docMk/>
            <pc:sldMk cId="1564130056" sldId="422"/>
            <ac:spMk id="2" creationId="{EA7A7B9B-4346-7D1A-619E-0DA01FB788E5}"/>
          </ac:spMkLst>
        </pc:spChg>
        <pc:picChg chg="del">
          <ac:chgData name="Sophie Holland" userId="S::sophie.holland@westminster-abbey.org::973f5038-f617-450a-8546-88bc9d3463c3" providerId="AD" clId="Web-{E4A73017-32EA-F854-1542-DE12B11A98F5}" dt="2024-08-08T13:56:38.608" v="1"/>
          <ac:picMkLst>
            <pc:docMk/>
            <pc:sldMk cId="1564130056" sldId="422"/>
            <ac:picMk id="3" creationId="{90A3E770-BCCF-443C-BE68-0C7D3A38820E}"/>
          </ac:picMkLst>
        </pc:picChg>
        <pc:picChg chg="add mod">
          <ac:chgData name="Sophie Holland" userId="S::sophie.holland@westminster-abbey.org::973f5038-f617-450a-8546-88bc9d3463c3" providerId="AD" clId="Web-{E4A73017-32EA-F854-1542-DE12B11A98F5}" dt="2024-08-08T13:57:57.207" v="19" actId="14100"/>
          <ac:picMkLst>
            <pc:docMk/>
            <pc:sldMk cId="1564130056" sldId="422"/>
            <ac:picMk id="5" creationId="{A4383810-2639-8295-1069-38F90494DA24}"/>
          </ac:picMkLst>
        </pc:picChg>
      </pc:sldChg>
      <pc:sldChg chg="addSp delSp add del replId modNotes">
        <pc:chgData name="Sophie Holland" userId="S::sophie.holland@westminster-abbey.org::973f5038-f617-450a-8546-88bc9d3463c3" providerId="AD" clId="Web-{E4A73017-32EA-F854-1542-DE12B11A98F5}" dt="2024-08-08T14:15:03.216" v="38"/>
        <pc:sldMkLst>
          <pc:docMk/>
          <pc:sldMk cId="3768968917" sldId="422"/>
        </pc:sldMkLst>
        <pc:picChg chg="add del">
          <ac:chgData name="Sophie Holland" userId="S::sophie.holland@westminster-abbey.org::973f5038-f617-450a-8546-88bc9d3463c3" providerId="AD" clId="Web-{E4A73017-32EA-F854-1542-DE12B11A98F5}" dt="2024-08-08T14:12:00.187" v="34"/>
          <ac:picMkLst>
            <pc:docMk/>
            <pc:sldMk cId="3768968917" sldId="422"/>
            <ac:picMk id="3" creationId="{D7616FE7-6929-46E0-ADB0-CAD81E7B329F}"/>
          </ac:picMkLst>
        </pc:picChg>
      </pc:sldChg>
    </pc:docChg>
  </pc:docChgLst>
  <pc:docChgLst>
    <pc:chgData name="Sophie Holland" userId="S::sophie.holland@westminster-abbey.org::973f5038-f617-450a-8546-88bc9d3463c3" providerId="AD" clId="Web-{1B4993E2-B1DC-03D8-9A06-B7F994351A90}"/>
    <pc:docChg chg="modSld">
      <pc:chgData name="Sophie Holland" userId="S::sophie.holland@westminster-abbey.org::973f5038-f617-450a-8546-88bc9d3463c3" providerId="AD" clId="Web-{1B4993E2-B1DC-03D8-9A06-B7F994351A90}" dt="2024-08-09T09:05:04.313" v="8" actId="1076"/>
      <pc:docMkLst>
        <pc:docMk/>
      </pc:docMkLst>
      <pc:sldChg chg="addSp modSp">
        <pc:chgData name="Sophie Holland" userId="S::sophie.holland@westminster-abbey.org::973f5038-f617-450a-8546-88bc9d3463c3" providerId="AD" clId="Web-{1B4993E2-B1DC-03D8-9A06-B7F994351A90}" dt="2024-08-09T09:05:04.313" v="8" actId="1076"/>
        <pc:sldMkLst>
          <pc:docMk/>
          <pc:sldMk cId="608538834" sldId="422"/>
        </pc:sldMkLst>
        <pc:picChg chg="add mod">
          <ac:chgData name="Sophie Holland" userId="S::sophie.holland@westminster-abbey.org::973f5038-f617-450a-8546-88bc9d3463c3" providerId="AD" clId="Web-{1B4993E2-B1DC-03D8-9A06-B7F994351A90}" dt="2024-08-09T09:05:04.313" v="8" actId="1076"/>
          <ac:picMkLst>
            <pc:docMk/>
            <pc:sldMk cId="608538834" sldId="422"/>
            <ac:picMk id="2" creationId="{68E8099B-4155-9BE2-ED93-173C523F2836}"/>
          </ac:picMkLst>
        </pc:picChg>
      </pc:sldChg>
    </pc:docChg>
  </pc:docChgLst>
  <pc:docChgLst>
    <pc:chgData name="Sophie Holland" userId="S::sophie.holland@westminster-abbey.org::973f5038-f617-450a-8546-88bc9d3463c3" providerId="AD" clId="Web-{10D33A6D-8405-AF17-DEC0-5217666ECDFD}"/>
    <pc:docChg chg="delSld modSld">
      <pc:chgData name="Sophie Holland" userId="S::sophie.holland@westminster-abbey.org::973f5038-f617-450a-8546-88bc9d3463c3" providerId="AD" clId="Web-{10D33A6D-8405-AF17-DEC0-5217666ECDFD}" dt="2024-08-28T10:20:48.493" v="52"/>
      <pc:docMkLst>
        <pc:docMk/>
      </pc:docMkLst>
      <pc:sldChg chg="modNotes">
        <pc:chgData name="Sophie Holland" userId="S::sophie.holland@westminster-abbey.org::973f5038-f617-450a-8546-88bc9d3463c3" providerId="AD" clId="Web-{10D33A6D-8405-AF17-DEC0-5217666ECDFD}" dt="2024-08-28T10:17:47.424" v="6"/>
        <pc:sldMkLst>
          <pc:docMk/>
          <pc:sldMk cId="1140178647" sldId="387"/>
        </pc:sldMkLst>
      </pc:sldChg>
      <pc:sldChg chg="modNotes">
        <pc:chgData name="Sophie Holland" userId="S::sophie.holland@westminster-abbey.org::973f5038-f617-450a-8546-88bc9d3463c3" providerId="AD" clId="Web-{10D33A6D-8405-AF17-DEC0-5217666ECDFD}" dt="2024-08-28T10:17:48.924" v="7"/>
        <pc:sldMkLst>
          <pc:docMk/>
          <pc:sldMk cId="4194470106" sldId="388"/>
        </pc:sldMkLst>
      </pc:sldChg>
      <pc:sldChg chg="modNotes">
        <pc:chgData name="Sophie Holland" userId="S::sophie.holland@westminster-abbey.org::973f5038-f617-450a-8546-88bc9d3463c3" providerId="AD" clId="Web-{10D33A6D-8405-AF17-DEC0-5217666ECDFD}" dt="2024-08-28T10:17:51.174" v="8"/>
        <pc:sldMkLst>
          <pc:docMk/>
          <pc:sldMk cId="2747960178" sldId="389"/>
        </pc:sldMkLst>
      </pc:sldChg>
      <pc:sldChg chg="modNotes">
        <pc:chgData name="Sophie Holland" userId="S::sophie.holland@westminster-abbey.org::973f5038-f617-450a-8546-88bc9d3463c3" providerId="AD" clId="Web-{10D33A6D-8405-AF17-DEC0-5217666ECDFD}" dt="2024-08-28T10:17:54.081" v="9"/>
        <pc:sldMkLst>
          <pc:docMk/>
          <pc:sldMk cId="2990480883" sldId="390"/>
        </pc:sldMkLst>
      </pc:sldChg>
      <pc:sldChg chg="modNotes">
        <pc:chgData name="Sophie Holland" userId="S::sophie.holland@westminster-abbey.org::973f5038-f617-450a-8546-88bc9d3463c3" providerId="AD" clId="Web-{10D33A6D-8405-AF17-DEC0-5217666ECDFD}" dt="2024-08-28T10:17:58.175" v="11"/>
        <pc:sldMkLst>
          <pc:docMk/>
          <pc:sldMk cId="3691616240" sldId="391"/>
        </pc:sldMkLst>
      </pc:sldChg>
      <pc:sldChg chg="modNotes">
        <pc:chgData name="Sophie Holland" userId="S::sophie.holland@westminster-abbey.org::973f5038-f617-450a-8546-88bc9d3463c3" providerId="AD" clId="Web-{10D33A6D-8405-AF17-DEC0-5217666ECDFD}" dt="2024-08-28T10:20:42.946" v="48"/>
        <pc:sldMkLst>
          <pc:docMk/>
          <pc:sldMk cId="2138331242" sldId="392"/>
        </pc:sldMkLst>
      </pc:sldChg>
      <pc:sldChg chg="modNotes">
        <pc:chgData name="Sophie Holland" userId="S::sophie.holland@westminster-abbey.org::973f5038-f617-450a-8546-88bc9d3463c3" providerId="AD" clId="Web-{10D33A6D-8405-AF17-DEC0-5217666ECDFD}" dt="2024-08-28T10:20:48.493" v="52"/>
        <pc:sldMkLst>
          <pc:docMk/>
          <pc:sldMk cId="1161030758" sldId="393"/>
        </pc:sldMkLst>
      </pc:sldChg>
      <pc:sldChg chg="modNotes">
        <pc:chgData name="Sophie Holland" userId="S::sophie.holland@westminster-abbey.org::973f5038-f617-450a-8546-88bc9d3463c3" providerId="AD" clId="Web-{10D33A6D-8405-AF17-DEC0-5217666ECDFD}" dt="2024-08-28T10:20:35.587" v="45"/>
        <pc:sldMkLst>
          <pc:docMk/>
          <pc:sldMk cId="1714962854" sldId="394"/>
        </pc:sldMkLst>
      </pc:sldChg>
      <pc:sldChg chg="modNotes">
        <pc:chgData name="Sophie Holland" userId="S::sophie.holland@westminster-abbey.org::973f5038-f617-450a-8546-88bc9d3463c3" providerId="AD" clId="Web-{10D33A6D-8405-AF17-DEC0-5217666ECDFD}" dt="2024-08-28T10:18:02.706" v="14"/>
        <pc:sldMkLst>
          <pc:docMk/>
          <pc:sldMk cId="171685771" sldId="395"/>
        </pc:sldMkLst>
      </pc:sldChg>
      <pc:sldChg chg="modNotes">
        <pc:chgData name="Sophie Holland" userId="S::sophie.holland@westminster-abbey.org::973f5038-f617-450a-8546-88bc9d3463c3" providerId="AD" clId="Web-{10D33A6D-8405-AF17-DEC0-5217666ECDFD}" dt="2024-08-28T10:18:10.144" v="16"/>
        <pc:sldMkLst>
          <pc:docMk/>
          <pc:sldMk cId="2633429726" sldId="398"/>
        </pc:sldMkLst>
      </pc:sldChg>
      <pc:sldChg chg="modNotes">
        <pc:chgData name="Sophie Holland" userId="S::sophie.holland@westminster-abbey.org::973f5038-f617-450a-8546-88bc9d3463c3" providerId="AD" clId="Web-{10D33A6D-8405-AF17-DEC0-5217666ECDFD}" dt="2024-08-28T10:18:14.207" v="17"/>
        <pc:sldMkLst>
          <pc:docMk/>
          <pc:sldMk cId="1711802830" sldId="399"/>
        </pc:sldMkLst>
      </pc:sldChg>
      <pc:sldChg chg="modNotes">
        <pc:chgData name="Sophie Holland" userId="S::sophie.holland@westminster-abbey.org::973f5038-f617-450a-8546-88bc9d3463c3" providerId="AD" clId="Web-{10D33A6D-8405-AF17-DEC0-5217666ECDFD}" dt="2024-08-28T10:18:30.207" v="20"/>
        <pc:sldMkLst>
          <pc:docMk/>
          <pc:sldMk cId="669252634" sldId="402"/>
        </pc:sldMkLst>
      </pc:sldChg>
      <pc:sldChg chg="modNotes">
        <pc:chgData name="Sophie Holland" userId="S::sophie.holland@westminster-abbey.org::973f5038-f617-450a-8546-88bc9d3463c3" providerId="AD" clId="Web-{10D33A6D-8405-AF17-DEC0-5217666ECDFD}" dt="2024-08-28T10:18:26.863" v="18"/>
        <pc:sldMkLst>
          <pc:docMk/>
          <pc:sldMk cId="1072216747" sldId="404"/>
        </pc:sldMkLst>
      </pc:sldChg>
      <pc:sldChg chg="modNotes">
        <pc:chgData name="Sophie Holland" userId="S::sophie.holland@westminster-abbey.org::973f5038-f617-450a-8546-88bc9d3463c3" providerId="AD" clId="Web-{10D33A6D-8405-AF17-DEC0-5217666ECDFD}" dt="2024-08-28T10:19:13.427" v="23"/>
        <pc:sldMkLst>
          <pc:docMk/>
          <pc:sldMk cId="1159540175" sldId="405"/>
        </pc:sldMkLst>
      </pc:sldChg>
      <pc:sldChg chg="del">
        <pc:chgData name="Sophie Holland" userId="S::sophie.holland@westminster-abbey.org::973f5038-f617-450a-8546-88bc9d3463c3" providerId="AD" clId="Web-{10D33A6D-8405-AF17-DEC0-5217666ECDFD}" dt="2024-08-28T10:18:46.848" v="21"/>
        <pc:sldMkLst>
          <pc:docMk/>
          <pc:sldMk cId="3520791167" sldId="406"/>
        </pc:sldMkLst>
      </pc:sldChg>
      <pc:sldChg chg="modNotes">
        <pc:chgData name="Sophie Holland" userId="S::sophie.holland@westminster-abbey.org::973f5038-f617-450a-8546-88bc9d3463c3" providerId="AD" clId="Web-{10D33A6D-8405-AF17-DEC0-5217666ECDFD}" dt="2024-08-28T10:19:15.381" v="24"/>
        <pc:sldMkLst>
          <pc:docMk/>
          <pc:sldMk cId="493385829" sldId="407"/>
        </pc:sldMkLst>
      </pc:sldChg>
      <pc:sldChg chg="modNotes">
        <pc:chgData name="Sophie Holland" userId="S::sophie.holland@westminster-abbey.org::973f5038-f617-450a-8546-88bc9d3463c3" providerId="AD" clId="Web-{10D33A6D-8405-AF17-DEC0-5217666ECDFD}" dt="2024-08-28T10:19:17.506" v="25"/>
        <pc:sldMkLst>
          <pc:docMk/>
          <pc:sldMk cId="3431370571" sldId="408"/>
        </pc:sldMkLst>
      </pc:sldChg>
      <pc:sldChg chg="modNotes">
        <pc:chgData name="Sophie Holland" userId="S::sophie.holland@westminster-abbey.org::973f5038-f617-450a-8546-88bc9d3463c3" providerId="AD" clId="Web-{10D33A6D-8405-AF17-DEC0-5217666ECDFD}" dt="2024-08-28T10:19:21.600" v="27"/>
        <pc:sldMkLst>
          <pc:docMk/>
          <pc:sldMk cId="2818395475" sldId="409"/>
        </pc:sldMkLst>
      </pc:sldChg>
      <pc:sldChg chg="modNotes">
        <pc:chgData name="Sophie Holland" userId="S::sophie.holland@westminster-abbey.org::973f5038-f617-450a-8546-88bc9d3463c3" providerId="AD" clId="Web-{10D33A6D-8405-AF17-DEC0-5217666ECDFD}" dt="2024-08-28T10:19:24.022" v="28"/>
        <pc:sldMkLst>
          <pc:docMk/>
          <pc:sldMk cId="1265725328" sldId="410"/>
        </pc:sldMkLst>
      </pc:sldChg>
      <pc:sldChg chg="modNotes">
        <pc:chgData name="Sophie Holland" userId="S::sophie.holland@westminster-abbey.org::973f5038-f617-450a-8546-88bc9d3463c3" providerId="AD" clId="Web-{10D33A6D-8405-AF17-DEC0-5217666ECDFD}" dt="2024-08-28T10:19:28.006" v="29"/>
        <pc:sldMkLst>
          <pc:docMk/>
          <pc:sldMk cId="1308047786" sldId="412"/>
        </pc:sldMkLst>
      </pc:sldChg>
      <pc:sldChg chg="modNotes">
        <pc:chgData name="Sophie Holland" userId="S::sophie.holland@westminster-abbey.org::973f5038-f617-450a-8546-88bc9d3463c3" providerId="AD" clId="Web-{10D33A6D-8405-AF17-DEC0-5217666ECDFD}" dt="2024-08-28T10:19:30.272" v="30"/>
        <pc:sldMkLst>
          <pc:docMk/>
          <pc:sldMk cId="1616757603" sldId="413"/>
        </pc:sldMkLst>
      </pc:sldChg>
      <pc:sldChg chg="modNotes">
        <pc:chgData name="Sophie Holland" userId="S::sophie.holland@westminster-abbey.org::973f5038-f617-450a-8546-88bc9d3463c3" providerId="AD" clId="Web-{10D33A6D-8405-AF17-DEC0-5217666ECDFD}" dt="2024-08-28T10:20:11.055" v="37"/>
        <pc:sldMkLst>
          <pc:docMk/>
          <pc:sldMk cId="659597824" sldId="414"/>
        </pc:sldMkLst>
      </pc:sldChg>
      <pc:sldChg chg="modNotes">
        <pc:chgData name="Sophie Holland" userId="S::sophie.holland@westminster-abbey.org::973f5038-f617-450a-8546-88bc9d3463c3" providerId="AD" clId="Web-{10D33A6D-8405-AF17-DEC0-5217666ECDFD}" dt="2024-08-28T10:20:25.071" v="42"/>
        <pc:sldMkLst>
          <pc:docMk/>
          <pc:sldMk cId="3384052884" sldId="416"/>
        </pc:sldMkLst>
      </pc:sldChg>
      <pc:sldChg chg="modNotes">
        <pc:chgData name="Sophie Holland" userId="S::sophie.holland@westminster-abbey.org::973f5038-f617-450a-8546-88bc9d3463c3" providerId="AD" clId="Web-{10D33A6D-8405-AF17-DEC0-5217666ECDFD}" dt="2024-08-28T10:20:29.196" v="44"/>
        <pc:sldMkLst>
          <pc:docMk/>
          <pc:sldMk cId="1782158926" sldId="417"/>
        </pc:sldMkLst>
      </pc:sldChg>
      <pc:sldChg chg="modNotes">
        <pc:chgData name="Sophie Holland" userId="S::sophie.holland@westminster-abbey.org::973f5038-f617-450a-8546-88bc9d3463c3" providerId="AD" clId="Web-{10D33A6D-8405-AF17-DEC0-5217666ECDFD}" dt="2024-08-28T10:20:20.602" v="40"/>
        <pc:sldMkLst>
          <pc:docMk/>
          <pc:sldMk cId="597296965" sldId="418"/>
        </pc:sldMkLst>
      </pc:sldChg>
      <pc:sldChg chg="modNotes">
        <pc:chgData name="Sophie Holland" userId="S::sophie.holland@westminster-abbey.org::973f5038-f617-450a-8546-88bc9d3463c3" providerId="AD" clId="Web-{10D33A6D-8405-AF17-DEC0-5217666ECDFD}" dt="2024-08-28T10:18:00.940" v="13"/>
        <pc:sldMkLst>
          <pc:docMk/>
          <pc:sldMk cId="849595741" sldId="420"/>
        </pc:sldMkLst>
      </pc:sldChg>
      <pc:sldChg chg="modNotes">
        <pc:chgData name="Sophie Holland" userId="S::sophie.holland@westminster-abbey.org::973f5038-f617-450a-8546-88bc9d3463c3" providerId="AD" clId="Web-{10D33A6D-8405-AF17-DEC0-5217666ECDFD}" dt="2024-08-28T10:17:56.440" v="10"/>
        <pc:sldMkLst>
          <pc:docMk/>
          <pc:sldMk cId="1228725289" sldId="421"/>
        </pc:sldMkLst>
      </pc:sldChg>
      <pc:sldChg chg="modNotes">
        <pc:chgData name="Sophie Holland" userId="S::sophie.holland@westminster-abbey.org::973f5038-f617-450a-8546-88bc9d3463c3" providerId="AD" clId="Web-{10D33A6D-8405-AF17-DEC0-5217666ECDFD}" dt="2024-08-28T10:18:49.505" v="22"/>
        <pc:sldMkLst>
          <pc:docMk/>
          <pc:sldMk cId="608538834" sldId="422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55776E-292F-437A-9B41-6AA1A066AFB1}" type="datetimeFigureOut">
              <a:rPr lang="en-GB" smtClean="0"/>
              <a:t>04/10/2024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249C6D-FBAB-4560-AF80-E37FDE3802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00361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Image:</a:t>
            </a:r>
          </a:p>
          <a:p>
            <a:r>
              <a:rPr lang="en-US" baseline="0">
                <a:cs typeface="Calibri"/>
              </a:rPr>
              <a:t>©</a:t>
            </a:r>
            <a:r>
              <a:rPr lang="en-US"/>
              <a:t>2024 Dean</a:t>
            </a:r>
            <a:r>
              <a:rPr lang="en-US" baseline="0"/>
              <a:t> &amp; Chapter of Westminster </a:t>
            </a:r>
            <a:r>
              <a:rPr lang="en-US" baseline="0">
                <a:cs typeface="Calibri"/>
              </a:rPr>
              <a:t> </a:t>
            </a:r>
          </a:p>
          <a:p>
            <a:endParaRPr lang="en-US" baseline="0">
              <a:cs typeface="Calibri"/>
            </a:endParaRPr>
          </a:p>
          <a:p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Please be aware that these images are for educational use only in the classroom and should not be reproduced online. </a:t>
            </a:r>
            <a:endParaRPr lang="en-GB"/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249C6D-FBAB-4560-AF80-E37FDE38022A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47205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wreath which has been laid at the Grave of the Unknown warrior and children have written their own poems to soldiers who died in the First World War</a:t>
            </a:r>
            <a:r>
              <a:rPr lang="en-GB"/>
              <a:t>.</a:t>
            </a:r>
            <a:endParaRPr lang="en-GB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/>
          </a:p>
          <a:p>
            <a:r>
              <a:rPr lang="en-US"/>
              <a:t>Image:</a:t>
            </a:r>
          </a:p>
          <a:p>
            <a:r>
              <a:rPr lang="en-US" baseline="0">
                <a:cs typeface="Calibri"/>
              </a:rPr>
              <a:t>©</a:t>
            </a:r>
            <a:r>
              <a:rPr lang="en-US"/>
              <a:t>2024 Dean</a:t>
            </a:r>
            <a:r>
              <a:rPr lang="en-US" baseline="0"/>
              <a:t> &amp; Chapter of Westminster </a:t>
            </a:r>
            <a:r>
              <a:rPr lang="en-US" baseline="0">
                <a:cs typeface="Calibri"/>
              </a:rPr>
              <a:t> </a:t>
            </a:r>
          </a:p>
          <a:p>
            <a:endParaRPr lang="en-US" baseline="0">
              <a:cs typeface="Calibri"/>
            </a:endParaRPr>
          </a:p>
          <a:p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Please be aware that these images are for educational use only in the classroom and should not be reproduced online. </a:t>
            </a:r>
            <a:endParaRPr lang="en-GB"/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249C6D-FBAB-4560-AF80-E37FDE38022A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57869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aseline="0"/>
              <a:t>Families remembering and bringing their own tributes one hundred years after the end of the First World War. </a:t>
            </a:r>
          </a:p>
          <a:p>
            <a:endParaRPr lang="en-GB"/>
          </a:p>
          <a:p>
            <a:r>
              <a:rPr lang="en-US"/>
              <a:t>Image:</a:t>
            </a:r>
          </a:p>
          <a:p>
            <a:r>
              <a:rPr lang="en-US" baseline="0">
                <a:cs typeface="Calibri"/>
              </a:rPr>
              <a:t>Amy Murrell/Westminster Abbey</a:t>
            </a:r>
          </a:p>
          <a:p>
            <a:endParaRPr lang="en-US" baseline="0">
              <a:cs typeface="Calibri"/>
            </a:endParaRPr>
          </a:p>
          <a:p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Please be aware that these images are for educational use only in the classroom and should not be reproduced online. </a:t>
            </a:r>
            <a:endParaRPr lang="en-GB"/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249C6D-FBAB-4560-AF80-E37FDE38022A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21387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aseline="0"/>
              <a:t>The Queen Mother’s funeral in 2002, as pallbearers walk round the Grave of the Unknown Warrior with the coffin. </a:t>
            </a:r>
          </a:p>
          <a:p>
            <a:endParaRPr lang="en-GB"/>
          </a:p>
          <a:p>
            <a:r>
              <a:rPr lang="en-US"/>
              <a:t>Image:</a:t>
            </a:r>
          </a:p>
          <a:p>
            <a:r>
              <a:rPr lang="en-US" baseline="0">
                <a:cs typeface="Calibri"/>
              </a:rPr>
              <a:t>Andrew Dunsmore/Dean and Chapter of Westminster</a:t>
            </a:r>
          </a:p>
          <a:p>
            <a:endParaRPr lang="en-US" baseline="0">
              <a:cs typeface="Calibri"/>
            </a:endParaRPr>
          </a:p>
          <a:p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Please be aware that these images are for educational use only in the classroom and should not be reproduced online. </a:t>
            </a:r>
            <a:endParaRPr lang="en-GB"/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249C6D-FBAB-4560-AF80-E37FDE38022A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16367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 Chelsea Pensioner standing by the Grave of the Unknown Warrior.</a:t>
            </a:r>
          </a:p>
          <a:p>
            <a:endParaRPr lang="en-US"/>
          </a:p>
          <a:p>
            <a:r>
              <a:rPr lang="en-US"/>
              <a:t>Image:</a:t>
            </a:r>
          </a:p>
          <a:p>
            <a:r>
              <a:rPr lang="en-US" baseline="0">
                <a:cs typeface="Calibri"/>
              </a:rPr>
              <a:t>©</a:t>
            </a:r>
            <a:r>
              <a:rPr lang="en-US"/>
              <a:t>2024 Dean</a:t>
            </a:r>
            <a:r>
              <a:rPr lang="en-US" baseline="0"/>
              <a:t> &amp; Chapter of Westminster </a:t>
            </a:r>
            <a:r>
              <a:rPr lang="en-US" baseline="0">
                <a:cs typeface="Calibri"/>
              </a:rPr>
              <a:t> </a:t>
            </a:r>
          </a:p>
          <a:p>
            <a:endParaRPr lang="en-US" baseline="0">
              <a:cs typeface="Calibri"/>
            </a:endParaRPr>
          </a:p>
          <a:p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Please be aware that these images are for educational use only in the classroom and should not be reproduced online. </a:t>
            </a:r>
            <a:endParaRPr lang="en-GB"/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249C6D-FBAB-4560-AF80-E37FDE38022A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29474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An ANZAC service around the Grave of the Unknown Warrior.</a:t>
            </a:r>
          </a:p>
          <a:p>
            <a:endParaRPr lang="en-US"/>
          </a:p>
          <a:p>
            <a:r>
              <a:rPr lang="en-US"/>
              <a:t>Image:</a:t>
            </a:r>
          </a:p>
          <a:p>
            <a:r>
              <a:rPr lang="en-US" baseline="0">
                <a:cs typeface="Calibri"/>
              </a:rPr>
              <a:t>Picture Partnership/Westminster Abbey</a:t>
            </a:r>
          </a:p>
          <a:p>
            <a:endParaRPr lang="en-US" baseline="0">
              <a:cs typeface="Calibri"/>
            </a:endParaRPr>
          </a:p>
          <a:p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Please be aware that these images are for educational use only in the classroom and should not be reproduced online. </a:t>
            </a:r>
            <a:endParaRPr lang="en-GB"/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249C6D-FBAB-4560-AF80-E37FDE38022A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44699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aseline="0"/>
              <a:t>Centenary of the Armistice, November 11</a:t>
            </a:r>
            <a:r>
              <a:rPr lang="en-GB" baseline="30000"/>
              <a:t>th</a:t>
            </a:r>
            <a:r>
              <a:rPr lang="en-GB" baseline="0"/>
              <a:t> 2018. W</a:t>
            </a:r>
            <a:r>
              <a:rPr lang="en-GB" sz="1200"/>
              <a:t>reaths were laid to fill the gaps in the fresh flowers surrounding the Grave of the Unknown Warrior on behalf of Queen Elizabeth II and the President of Germany. </a:t>
            </a:r>
          </a:p>
          <a:p>
            <a:endParaRPr lang="en-US"/>
          </a:p>
          <a:p>
            <a:r>
              <a:rPr lang="en-US"/>
              <a:t>Image:</a:t>
            </a:r>
          </a:p>
          <a:p>
            <a:r>
              <a:rPr lang="en-US" baseline="0">
                <a:cs typeface="Calibri"/>
              </a:rPr>
              <a:t>©</a:t>
            </a:r>
            <a:r>
              <a:rPr lang="en-US">
                <a:cs typeface="Calibri"/>
              </a:rPr>
              <a:t>2024</a:t>
            </a:r>
            <a:r>
              <a:rPr lang="en-US" baseline="0">
                <a:cs typeface="Calibri"/>
              </a:rPr>
              <a:t> Dean and Chapter of Westminster</a:t>
            </a:r>
            <a:endParaRPr lang="en-US" baseline="0">
              <a:ea typeface="Calibri"/>
              <a:cs typeface="Calibri"/>
            </a:endParaRPr>
          </a:p>
          <a:p>
            <a:endParaRPr lang="en-US" baseline="0">
              <a:cs typeface="Calibri"/>
            </a:endParaRPr>
          </a:p>
          <a:p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Please be aware that these images are for educational use only in the classroom and should not be reproduced online. </a:t>
            </a:r>
            <a:endParaRPr lang="en-GB"/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249C6D-FBAB-4560-AF80-E37FDE38022A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975479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/>
              <a:t>A service booklet from</a:t>
            </a:r>
            <a:r>
              <a:rPr lang="en-GB" baseline="0"/>
              <a:t> </a:t>
            </a:r>
            <a:r>
              <a:rPr lang="en-GB" sz="1200"/>
              <a:t>A Service of Thanksgiving to mark the Centenary of Blind Veterans UK</a:t>
            </a:r>
            <a:r>
              <a:rPr lang="en-GB" sz="1200" baseline="0"/>
              <a:t> </a:t>
            </a:r>
            <a:r>
              <a:rPr lang="en-GB" sz="1200"/>
              <a:t>held at Westminster Abbey</a:t>
            </a:r>
            <a:r>
              <a:rPr lang="en-GB" sz="1200" baseline="0"/>
              <a:t> in 2015.</a:t>
            </a:r>
          </a:p>
          <a:p>
            <a:endParaRPr lang="en-US"/>
          </a:p>
          <a:p>
            <a:r>
              <a:rPr lang="en-US"/>
              <a:t>Image:</a:t>
            </a:r>
          </a:p>
          <a:p>
            <a:r>
              <a:rPr lang="en-US" baseline="0">
                <a:cs typeface="Calibri"/>
              </a:rPr>
              <a:t>Andrew Dunsmore/Dean and Chapter of Westminster</a:t>
            </a:r>
          </a:p>
          <a:p>
            <a:endParaRPr lang="en-US" baseline="0">
              <a:cs typeface="Calibri"/>
            </a:endParaRPr>
          </a:p>
          <a:p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Please be aware that these images are for educational use only in the classroom and should not be reproduced online. </a:t>
            </a:r>
            <a:endParaRPr lang="en-GB"/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249C6D-FBAB-4560-AF80-E37FDE38022A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889500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Remembrance Sunday, 2015.</a:t>
            </a:r>
          </a:p>
          <a:p>
            <a:endParaRPr lang="en-US"/>
          </a:p>
          <a:p>
            <a:r>
              <a:rPr lang="en-US"/>
              <a:t>Image:</a:t>
            </a:r>
          </a:p>
          <a:p>
            <a:r>
              <a:rPr lang="en-US" baseline="0">
                <a:cs typeface="Calibri"/>
              </a:rPr>
              <a:t>Picture Partnership/Westminster Abbey</a:t>
            </a:r>
          </a:p>
          <a:p>
            <a:endParaRPr lang="en-US" baseline="0">
              <a:cs typeface="Calibri"/>
            </a:endParaRPr>
          </a:p>
          <a:p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Please be aware that these images are for educational use only in the classroom and should not be reproduced online. </a:t>
            </a:r>
            <a:endParaRPr lang="en-GB"/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249C6D-FBAB-4560-AF80-E37FDE38022A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755443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St Margaret’s Church and the Field of Remembrance.</a:t>
            </a:r>
          </a:p>
          <a:p>
            <a:endParaRPr lang="en-US"/>
          </a:p>
          <a:p>
            <a:r>
              <a:rPr lang="en-US"/>
              <a:t>Image:</a:t>
            </a:r>
          </a:p>
          <a:p>
            <a:r>
              <a:rPr lang="en-US" baseline="0">
                <a:cs typeface="Calibri"/>
              </a:rPr>
              <a:t>©</a:t>
            </a:r>
            <a:r>
              <a:rPr lang="en-US">
                <a:cs typeface="Calibri"/>
              </a:rPr>
              <a:t>2024</a:t>
            </a:r>
            <a:r>
              <a:rPr lang="en-US" baseline="0">
                <a:cs typeface="Calibri"/>
              </a:rPr>
              <a:t> Dean and Chapter of Westminster</a:t>
            </a:r>
            <a:endParaRPr lang="en-US" baseline="0">
              <a:ea typeface="Calibri"/>
              <a:cs typeface="Calibri"/>
            </a:endParaRPr>
          </a:p>
          <a:p>
            <a:endParaRPr lang="en-US" baseline="0">
              <a:cs typeface="Calibri"/>
            </a:endParaRPr>
          </a:p>
          <a:p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Please be aware that these images are for educational use only in the classroom and should not be reproduced online. </a:t>
            </a:r>
            <a:endParaRPr lang="en-GB"/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249C6D-FBAB-4560-AF80-E37FDE38022A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63558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The Field of Remembrance.</a:t>
            </a:r>
          </a:p>
          <a:p>
            <a:endParaRPr lang="en-US"/>
          </a:p>
          <a:p>
            <a:r>
              <a:rPr lang="en-US"/>
              <a:t>Image:</a:t>
            </a:r>
          </a:p>
          <a:p>
            <a:r>
              <a:rPr lang="en-US" baseline="0">
                <a:cs typeface="Calibri"/>
              </a:rPr>
              <a:t>©</a:t>
            </a:r>
            <a:r>
              <a:rPr lang="en-US">
                <a:cs typeface="Calibri"/>
              </a:rPr>
              <a:t>2024</a:t>
            </a:r>
            <a:r>
              <a:rPr lang="en-US" baseline="0">
                <a:cs typeface="Calibri"/>
              </a:rPr>
              <a:t> Dean and Chapter of Westminster</a:t>
            </a:r>
            <a:endParaRPr lang="en-US" baseline="0">
              <a:ea typeface="Calibri"/>
              <a:cs typeface="Calibri"/>
            </a:endParaRPr>
          </a:p>
          <a:p>
            <a:endParaRPr lang="en-US" baseline="0">
              <a:cs typeface="Calibri"/>
            </a:endParaRPr>
          </a:p>
          <a:p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Please be aware that these images are for educational use only in the classroom and should not be reproduced online. </a:t>
            </a:r>
            <a:endParaRPr lang="en-GB"/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249C6D-FBAB-4560-AF80-E37FDE38022A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26472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 panose="020F0502020204030204"/>
              </a:rPr>
              <a:t>Image: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©2024 Dean</a:t>
            </a:r>
            <a:r>
              <a:rPr lang="en-US" baseline="0"/>
              <a:t> &amp; Chapter of Westminster</a:t>
            </a:r>
            <a:endParaRPr lang="en-GB"/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249C6D-FBAB-4560-AF80-E37FDE38022A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283121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Close up of the Field of Remembrance.</a:t>
            </a:r>
          </a:p>
          <a:p>
            <a:endParaRPr lang="en-US"/>
          </a:p>
          <a:p>
            <a:r>
              <a:rPr lang="en-US"/>
              <a:t>Image:</a:t>
            </a:r>
          </a:p>
          <a:p>
            <a:r>
              <a:rPr lang="en-US" baseline="0">
                <a:cs typeface="Calibri"/>
              </a:rPr>
              <a:t>Jim Dyson/Westminster Abbey</a:t>
            </a:r>
          </a:p>
          <a:p>
            <a:endParaRPr lang="en-US" baseline="0">
              <a:cs typeface="Calibri"/>
            </a:endParaRPr>
          </a:p>
          <a:p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Please be aware that these images are for educational use only in the classroom and should not be reproduced online. </a:t>
            </a:r>
            <a:endParaRPr lang="en-GB"/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249C6D-FBAB-4560-AF80-E37FDE38022A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761152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HM The Queen laying a Cross of Remembrance, 2023.</a:t>
            </a:r>
            <a:endParaRPr lang="en-US">
              <a:ea typeface="Calibri"/>
              <a:cs typeface="Calibri"/>
            </a:endParaRPr>
          </a:p>
          <a:p>
            <a:endParaRPr lang="en-US"/>
          </a:p>
          <a:p>
            <a:r>
              <a:rPr lang="en-US"/>
              <a:t>Image:</a:t>
            </a:r>
          </a:p>
          <a:p>
            <a:r>
              <a:rPr lang="en-US" baseline="0">
                <a:cs typeface="Calibri"/>
              </a:rPr>
              <a:t>Picture Partnership/Westminster Abbey</a:t>
            </a:r>
          </a:p>
          <a:p>
            <a:endParaRPr lang="en-US" baseline="0">
              <a:cs typeface="Calibri"/>
            </a:endParaRPr>
          </a:p>
          <a:p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Please be aware that these images are for educational use only in the classroom and should not be reproduced online. </a:t>
            </a:r>
            <a:endParaRPr lang="en-GB"/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249C6D-FBAB-4560-AF80-E37FDE38022A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972267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Field of Remembrance showing poppies with photographs.</a:t>
            </a:r>
          </a:p>
          <a:p>
            <a:endParaRPr lang="en-US"/>
          </a:p>
          <a:p>
            <a:r>
              <a:rPr lang="en-US"/>
              <a:t>Image:</a:t>
            </a:r>
          </a:p>
          <a:p>
            <a:r>
              <a:rPr lang="en-US" baseline="0">
                <a:cs typeface="Calibri"/>
              </a:rPr>
              <a:t>©</a:t>
            </a:r>
            <a:r>
              <a:rPr lang="en-US">
                <a:cs typeface="Calibri"/>
              </a:rPr>
              <a:t>2024</a:t>
            </a:r>
            <a:r>
              <a:rPr lang="en-US" baseline="0">
                <a:cs typeface="Calibri"/>
              </a:rPr>
              <a:t> Dean and Chapter of Westminster</a:t>
            </a:r>
            <a:endParaRPr lang="en-US" baseline="0">
              <a:ea typeface="Calibri"/>
              <a:cs typeface="Calibri"/>
            </a:endParaRPr>
          </a:p>
          <a:p>
            <a:endParaRPr lang="en-US" baseline="0">
              <a:cs typeface="Calibri"/>
            </a:endParaRPr>
          </a:p>
          <a:p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Please be aware that these images are for educational use only in the classroom and should not be reproduced online. </a:t>
            </a:r>
            <a:endParaRPr lang="en-GB"/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249C6D-FBAB-4560-AF80-E37FDE38022A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77166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0" baseline="0"/>
              <a:t>Crescent Moon in Field of Remembrance</a:t>
            </a:r>
            <a:r>
              <a:rPr lang="en-GB"/>
              <a:t>.</a:t>
            </a:r>
            <a:endParaRPr lang="en-GB" b="0" baseline="0"/>
          </a:p>
          <a:p>
            <a:endParaRPr lang="en-US"/>
          </a:p>
          <a:p>
            <a:r>
              <a:rPr lang="en-US"/>
              <a:t>Image:</a:t>
            </a:r>
          </a:p>
          <a:p>
            <a:r>
              <a:rPr lang="en-US" baseline="0">
                <a:cs typeface="Calibri"/>
              </a:rPr>
              <a:t>Picture Partnership/Westminster Abbey</a:t>
            </a:r>
          </a:p>
          <a:p>
            <a:endParaRPr lang="en-US" baseline="0">
              <a:cs typeface="Calibri"/>
            </a:endParaRPr>
          </a:p>
          <a:p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Please be aware that these images are for educational use only in the classroom and should not be reproduced online. </a:t>
            </a:r>
            <a:endParaRPr lang="en-GB"/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249C6D-FBAB-4560-AF80-E37FDE38022A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578244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0" baseline="0"/>
              <a:t>Star of David in Field of Remembrance</a:t>
            </a:r>
            <a:r>
              <a:rPr lang="en-GB"/>
              <a:t>.</a:t>
            </a:r>
            <a:endParaRPr lang="en-GB" b="0" baseline="0"/>
          </a:p>
          <a:p>
            <a:endParaRPr lang="en-US"/>
          </a:p>
          <a:p>
            <a:r>
              <a:rPr lang="en-US"/>
              <a:t>Image:</a:t>
            </a:r>
          </a:p>
          <a:p>
            <a:r>
              <a:rPr lang="en-US" baseline="0">
                <a:cs typeface="Calibri"/>
              </a:rPr>
              <a:t>Picture Partnership/Westminster Abbey</a:t>
            </a:r>
          </a:p>
          <a:p>
            <a:endParaRPr lang="en-US" baseline="0">
              <a:cs typeface="Calibri"/>
            </a:endParaRPr>
          </a:p>
          <a:p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Please be aware that these images are for educational use only in the classroom and should not be reproduced online. </a:t>
            </a:r>
            <a:endParaRPr lang="en-GB"/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249C6D-FBAB-4560-AF80-E37FDE38022A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444439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Crowds filing past the Unknown Warrior’s Grave after</a:t>
            </a:r>
            <a:r>
              <a:rPr lang="en-GB" baseline="0"/>
              <a:t> the funeral on November 11</a:t>
            </a:r>
            <a:r>
              <a:rPr lang="en-GB" baseline="30000"/>
              <a:t>th</a:t>
            </a:r>
            <a:r>
              <a:rPr lang="en-GB" baseline="0"/>
              <a:t> 1920.</a:t>
            </a:r>
            <a:r>
              <a:rPr lang="en-GB" sz="12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en-US"/>
          </a:p>
          <a:p>
            <a:r>
              <a:rPr lang="en-US"/>
              <a:t>Image:</a:t>
            </a:r>
          </a:p>
          <a:p>
            <a:r>
              <a:rPr lang="en-US" baseline="0">
                <a:cs typeface="Calibri"/>
              </a:rPr>
              <a:t>©</a:t>
            </a:r>
            <a:r>
              <a:rPr lang="en-US">
                <a:cs typeface="Calibri"/>
              </a:rPr>
              <a:t>2024</a:t>
            </a:r>
            <a:r>
              <a:rPr lang="en-US" baseline="0">
                <a:cs typeface="Calibri"/>
              </a:rPr>
              <a:t> Dean and Chapter of Westminster</a:t>
            </a:r>
            <a:endParaRPr lang="en-US" baseline="0">
              <a:ea typeface="Calibri"/>
              <a:cs typeface="Calibri"/>
            </a:endParaRPr>
          </a:p>
          <a:p>
            <a:endParaRPr lang="en-US" baseline="0">
              <a:cs typeface="Calibri"/>
            </a:endParaRPr>
          </a:p>
          <a:p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Please be aware that these images are for educational use only in the classroom and should not be reproduced online. </a:t>
            </a:r>
            <a:endParaRPr lang="en-GB"/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249C6D-FBAB-4560-AF80-E37FDE38022A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26666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Handwritten note by King George V.</a:t>
            </a:r>
          </a:p>
          <a:p>
            <a:endParaRPr lang="en-US"/>
          </a:p>
          <a:p>
            <a:r>
              <a:rPr lang="en-US"/>
              <a:t>Image:</a:t>
            </a:r>
          </a:p>
          <a:p>
            <a:r>
              <a:rPr lang="en-US" baseline="0">
                <a:cs typeface="Calibri"/>
              </a:rPr>
              <a:t>©</a:t>
            </a:r>
            <a:r>
              <a:rPr lang="en-US">
                <a:cs typeface="Calibri"/>
              </a:rPr>
              <a:t>2024</a:t>
            </a:r>
            <a:r>
              <a:rPr lang="en-US" baseline="0">
                <a:cs typeface="Calibri"/>
              </a:rPr>
              <a:t> Dean and Chapter of Westminster</a:t>
            </a:r>
            <a:endParaRPr lang="en-US" baseline="0">
              <a:ea typeface="Calibri"/>
              <a:cs typeface="Calibri"/>
            </a:endParaRPr>
          </a:p>
          <a:p>
            <a:endParaRPr lang="en-US" baseline="0">
              <a:cs typeface="Calibri"/>
            </a:endParaRPr>
          </a:p>
          <a:p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Please be aware that these images are for educational use only in the classroom and should not be reproduced online. </a:t>
            </a:r>
            <a:endParaRPr lang="en-GB"/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249C6D-FBAB-4560-AF80-E37FDE38022A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006472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Original stone of the Grave of the Unknown Warrior. </a:t>
            </a:r>
          </a:p>
          <a:p>
            <a:endParaRPr lang="en-US"/>
          </a:p>
          <a:p>
            <a:r>
              <a:rPr lang="en-US"/>
              <a:t>Image:</a:t>
            </a:r>
          </a:p>
          <a:p>
            <a:r>
              <a:rPr lang="en-US" baseline="0">
                <a:cs typeface="Calibri"/>
              </a:rPr>
              <a:t>©</a:t>
            </a:r>
            <a:r>
              <a:rPr lang="en-US">
                <a:cs typeface="Calibri"/>
              </a:rPr>
              <a:t>2024</a:t>
            </a:r>
            <a:r>
              <a:rPr lang="en-US" baseline="0">
                <a:cs typeface="Calibri"/>
              </a:rPr>
              <a:t> Dean and Chapter of Westminster</a:t>
            </a:r>
            <a:endParaRPr lang="en-US" baseline="0">
              <a:ea typeface="Calibri"/>
              <a:cs typeface="Calibri"/>
            </a:endParaRPr>
          </a:p>
          <a:p>
            <a:endParaRPr lang="en-US" baseline="0">
              <a:cs typeface="Calibri"/>
            </a:endParaRPr>
          </a:p>
          <a:p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Please be aware that these images are for educational use only in the classroom and should not be reproduced online. </a:t>
            </a:r>
            <a:endParaRPr lang="en-GB"/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249C6D-FBAB-4560-AF80-E37FDE38022A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793548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Burial of the Unknown Warrior by </a:t>
            </a:r>
            <a:r>
              <a:rPr lang="en-US" err="1"/>
              <a:t>Fortunino</a:t>
            </a:r>
            <a:r>
              <a:rPr lang="en-US"/>
              <a:t> </a:t>
            </a:r>
            <a:r>
              <a:rPr lang="en-US" err="1">
                <a:ea typeface="Calibri"/>
                <a:cs typeface="Calibri"/>
              </a:rPr>
              <a:t>Matania</a:t>
            </a:r>
            <a:r>
              <a:rPr lang="en-US"/>
              <a:t>.</a:t>
            </a:r>
          </a:p>
          <a:p>
            <a:endParaRPr lang="en-US"/>
          </a:p>
          <a:p>
            <a:r>
              <a:rPr lang="en-US"/>
              <a:t>Image:</a:t>
            </a:r>
          </a:p>
          <a:p>
            <a:r>
              <a:rPr lang="en-US" baseline="0">
                <a:cs typeface="Calibri"/>
              </a:rPr>
              <a:t>©</a:t>
            </a:r>
            <a:r>
              <a:rPr lang="en-US">
                <a:cs typeface="Calibri"/>
              </a:rPr>
              <a:t>2024</a:t>
            </a:r>
            <a:r>
              <a:rPr lang="en-US" baseline="0">
                <a:cs typeface="Calibri"/>
              </a:rPr>
              <a:t> Dean and Chapter of Westminster</a:t>
            </a:r>
            <a:endParaRPr lang="en-US" baseline="0">
              <a:ea typeface="Calibri"/>
              <a:cs typeface="Calibri"/>
            </a:endParaRPr>
          </a:p>
          <a:p>
            <a:endParaRPr lang="en-US" baseline="0">
              <a:cs typeface="Calibri"/>
            </a:endParaRPr>
          </a:p>
          <a:p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Please be aware that these images are for educational use only in the classroom and should not be reproduced online. </a:t>
            </a:r>
            <a:endParaRPr lang="en-GB"/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249C6D-FBAB-4560-AF80-E37FDE38022A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663285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Letter from King George V’s private secretary. </a:t>
            </a:r>
          </a:p>
          <a:p>
            <a:endParaRPr lang="en-US"/>
          </a:p>
          <a:p>
            <a:r>
              <a:rPr lang="en-US"/>
              <a:t>Image:</a:t>
            </a:r>
          </a:p>
          <a:p>
            <a:r>
              <a:rPr lang="en-US" baseline="0">
                <a:cs typeface="Calibri"/>
              </a:rPr>
              <a:t>©</a:t>
            </a:r>
            <a:r>
              <a:rPr lang="en-US">
                <a:cs typeface="Calibri"/>
              </a:rPr>
              <a:t>2024</a:t>
            </a:r>
            <a:r>
              <a:rPr lang="en-US" baseline="0">
                <a:cs typeface="Calibri"/>
              </a:rPr>
              <a:t> Dean and Chapter of Westminster</a:t>
            </a:r>
            <a:endParaRPr lang="en-US" baseline="0">
              <a:ea typeface="Calibri"/>
              <a:cs typeface="Calibri"/>
            </a:endParaRPr>
          </a:p>
          <a:p>
            <a:endParaRPr lang="en-US" baseline="0">
              <a:cs typeface="Calibri"/>
            </a:endParaRPr>
          </a:p>
          <a:p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Please be aware that these images are for educational use only in the classroom and should not be reproduced online. </a:t>
            </a:r>
            <a:endParaRPr lang="en-GB"/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249C6D-FBAB-4560-AF80-E37FDE38022A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34615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Grave of the Unknown Warrior, surrounded by four candles.</a:t>
            </a:r>
          </a:p>
          <a:p>
            <a:endParaRPr lang="en-US"/>
          </a:p>
          <a:p>
            <a:r>
              <a:rPr lang="en-US"/>
              <a:t>Image:</a:t>
            </a:r>
          </a:p>
          <a:p>
            <a:r>
              <a:rPr lang="en-US" baseline="0">
                <a:cs typeface="Calibri"/>
              </a:rPr>
              <a:t>©</a:t>
            </a:r>
            <a:r>
              <a:rPr lang="en-US"/>
              <a:t>2024 Dean</a:t>
            </a:r>
            <a:r>
              <a:rPr lang="en-US" baseline="0"/>
              <a:t> &amp; Chapter of Westminster </a:t>
            </a:r>
            <a:r>
              <a:rPr lang="en-US" baseline="0">
                <a:cs typeface="Calibri"/>
              </a:rPr>
              <a:t> </a:t>
            </a:r>
          </a:p>
          <a:p>
            <a:endParaRPr lang="en-US" baseline="0">
              <a:cs typeface="Calibri"/>
            </a:endParaRPr>
          </a:p>
          <a:p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Please be aware that these images are for educational use only in the classroom and should not be reproduced online. </a:t>
            </a:r>
            <a:endParaRPr lang="en-GB"/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249C6D-FBAB-4560-AF80-E37FDE38022A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631829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Letter from Prime Minister David Lloyd George.</a:t>
            </a:r>
          </a:p>
          <a:p>
            <a:endParaRPr lang="en-US"/>
          </a:p>
          <a:p>
            <a:r>
              <a:rPr lang="en-US"/>
              <a:t>Image:</a:t>
            </a:r>
          </a:p>
          <a:p>
            <a:r>
              <a:rPr lang="en-US" baseline="0">
                <a:cs typeface="Calibri"/>
              </a:rPr>
              <a:t>©</a:t>
            </a:r>
            <a:r>
              <a:rPr lang="en-US">
                <a:cs typeface="Calibri"/>
              </a:rPr>
              <a:t>2024</a:t>
            </a:r>
            <a:r>
              <a:rPr lang="en-US" baseline="0">
                <a:cs typeface="Calibri"/>
              </a:rPr>
              <a:t> Dean and Chapter of Westminster</a:t>
            </a:r>
            <a:endParaRPr lang="en-US" baseline="0">
              <a:ea typeface="Calibri"/>
              <a:cs typeface="Calibri"/>
            </a:endParaRPr>
          </a:p>
          <a:p>
            <a:endParaRPr lang="en-US" baseline="0">
              <a:cs typeface="Calibri"/>
            </a:endParaRPr>
          </a:p>
          <a:p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Please be aware that these images are for educational use only in the classroom and should not be reproduced online. </a:t>
            </a:r>
            <a:endParaRPr lang="en-GB"/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249C6D-FBAB-4560-AF80-E37FDE38022A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335613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Single vigil candle.</a:t>
            </a:r>
          </a:p>
          <a:p>
            <a:endParaRPr lang="en-US"/>
          </a:p>
          <a:p>
            <a:r>
              <a:rPr lang="en-US"/>
              <a:t>Image:</a:t>
            </a:r>
          </a:p>
          <a:p>
            <a:r>
              <a:rPr lang="en-US" baseline="0">
                <a:cs typeface="Calibri"/>
              </a:rPr>
              <a:t>Picture Partnership/Westminster Abbey</a:t>
            </a:r>
          </a:p>
          <a:p>
            <a:endParaRPr lang="en-US" baseline="0">
              <a:cs typeface="Calibri"/>
            </a:endParaRPr>
          </a:p>
          <a:p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Please be aware that these images are for educational use only in the classroom and should not be reproduced online. </a:t>
            </a:r>
            <a:endParaRPr lang="en-GB"/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249C6D-FBAB-4560-AF80-E37FDE38022A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318514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View of Abbey looking West from the Triforium.</a:t>
            </a:r>
          </a:p>
          <a:p>
            <a:endParaRPr lang="en-US"/>
          </a:p>
          <a:p>
            <a:r>
              <a:rPr lang="en-US"/>
              <a:t>Image:</a:t>
            </a:r>
          </a:p>
          <a:p>
            <a:r>
              <a:rPr lang="en-US" baseline="0">
                <a:cs typeface="Calibri"/>
              </a:rPr>
              <a:t>©</a:t>
            </a:r>
            <a:r>
              <a:rPr lang="en-US">
                <a:cs typeface="Calibri"/>
              </a:rPr>
              <a:t>2024</a:t>
            </a:r>
            <a:r>
              <a:rPr lang="en-US" baseline="0">
                <a:cs typeface="Calibri"/>
              </a:rPr>
              <a:t> Dean and Chapter of Westminster</a:t>
            </a:r>
            <a:endParaRPr lang="en-US" baseline="0">
              <a:ea typeface="Calibri"/>
              <a:cs typeface="Calibri"/>
            </a:endParaRPr>
          </a:p>
          <a:p>
            <a:endParaRPr lang="en-US" baseline="0">
              <a:cs typeface="Calibri"/>
            </a:endParaRPr>
          </a:p>
          <a:p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Please be aware that these images are for educational use only in the classroom and should not be reproduced online. </a:t>
            </a:r>
            <a:endParaRPr lang="en-GB"/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249C6D-FBAB-4560-AF80-E37FDE38022A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341800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North Front of Westminster Abbey.</a:t>
            </a:r>
          </a:p>
          <a:p>
            <a:endParaRPr lang="en-US"/>
          </a:p>
          <a:p>
            <a:r>
              <a:rPr lang="en-US"/>
              <a:t>Image:</a:t>
            </a:r>
          </a:p>
          <a:p>
            <a:r>
              <a:rPr lang="en-US" baseline="0">
                <a:cs typeface="Calibri"/>
              </a:rPr>
              <a:t>©</a:t>
            </a:r>
            <a:r>
              <a:rPr lang="en-US">
                <a:cs typeface="Calibri"/>
              </a:rPr>
              <a:t>2024</a:t>
            </a:r>
            <a:r>
              <a:rPr lang="en-US" baseline="0">
                <a:cs typeface="Calibri"/>
              </a:rPr>
              <a:t> Dean and Chapter of Westminster</a:t>
            </a:r>
            <a:endParaRPr lang="en-US" baseline="0">
              <a:ea typeface="Calibri"/>
              <a:cs typeface="Calibri"/>
            </a:endParaRPr>
          </a:p>
          <a:p>
            <a:endParaRPr lang="en-US" baseline="0">
              <a:cs typeface="Calibri"/>
            </a:endParaRPr>
          </a:p>
          <a:p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Please be aware that these images are for educational use only in the classroom and should not be reproduced online. </a:t>
            </a:r>
            <a:endParaRPr lang="en-GB"/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249C6D-FBAB-4560-AF80-E37FDE38022A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435331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West Front of Westminster Abbey.</a:t>
            </a:r>
          </a:p>
          <a:p>
            <a:endParaRPr lang="en-US"/>
          </a:p>
          <a:p>
            <a:r>
              <a:rPr lang="en-US"/>
              <a:t>Image:</a:t>
            </a:r>
          </a:p>
          <a:p>
            <a:r>
              <a:rPr lang="en-US" baseline="0">
                <a:cs typeface="Calibri"/>
              </a:rPr>
              <a:t>©</a:t>
            </a:r>
            <a:r>
              <a:rPr lang="en-US">
                <a:cs typeface="Calibri"/>
              </a:rPr>
              <a:t>2024</a:t>
            </a:r>
            <a:r>
              <a:rPr lang="en-US" baseline="0">
                <a:cs typeface="Calibri"/>
              </a:rPr>
              <a:t> Dean and Chapter of Westminster</a:t>
            </a:r>
            <a:endParaRPr lang="en-US" baseline="0">
              <a:ea typeface="Calibri"/>
              <a:cs typeface="Calibri"/>
            </a:endParaRPr>
          </a:p>
          <a:p>
            <a:endParaRPr lang="en-US" baseline="0">
              <a:cs typeface="Calibri"/>
            </a:endParaRPr>
          </a:p>
          <a:p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Please be aware that these images are for educational use only in the classroom and should not be reproduced online. </a:t>
            </a:r>
            <a:endParaRPr lang="en-GB"/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249C6D-FBAB-4560-AF80-E37FDE38022A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5548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Grave of the Unknown Warrior in the empty nave.</a:t>
            </a:r>
          </a:p>
          <a:p>
            <a:endParaRPr lang="en-US"/>
          </a:p>
          <a:p>
            <a:r>
              <a:rPr lang="en-US"/>
              <a:t>Image:</a:t>
            </a:r>
          </a:p>
          <a:p>
            <a:r>
              <a:rPr lang="en-US" baseline="0">
                <a:cs typeface="Calibri"/>
              </a:rPr>
              <a:t>©</a:t>
            </a:r>
            <a:r>
              <a:rPr lang="en-US"/>
              <a:t>2024 Dean</a:t>
            </a:r>
            <a:r>
              <a:rPr lang="en-US" baseline="0"/>
              <a:t> &amp; Chapter of Westminster </a:t>
            </a:r>
            <a:r>
              <a:rPr lang="en-US" baseline="0">
                <a:cs typeface="Calibri"/>
              </a:rPr>
              <a:t> </a:t>
            </a:r>
          </a:p>
          <a:p>
            <a:endParaRPr lang="en-US" baseline="0">
              <a:cs typeface="Calibri"/>
            </a:endParaRPr>
          </a:p>
          <a:p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Please be aware that these images are for educational use only in the classroom and should not be reproduced online. </a:t>
            </a:r>
            <a:endParaRPr lang="en-GB"/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249C6D-FBAB-4560-AF80-E37FDE38022A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83637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Close up of the Grave of the Unknown Warrior.</a:t>
            </a:r>
          </a:p>
          <a:p>
            <a:endParaRPr lang="en-US"/>
          </a:p>
          <a:p>
            <a:r>
              <a:rPr lang="en-US"/>
              <a:t>Image:</a:t>
            </a:r>
          </a:p>
          <a:p>
            <a:r>
              <a:rPr lang="en-US" baseline="0">
                <a:cs typeface="Calibri"/>
              </a:rPr>
              <a:t>©</a:t>
            </a:r>
            <a:r>
              <a:rPr lang="en-US"/>
              <a:t>2024 Dean</a:t>
            </a:r>
            <a:r>
              <a:rPr lang="en-US" baseline="0"/>
              <a:t> &amp; Chapter of Westminster </a:t>
            </a:r>
            <a:r>
              <a:rPr lang="en-US" baseline="0">
                <a:cs typeface="Calibri"/>
              </a:rPr>
              <a:t> </a:t>
            </a:r>
          </a:p>
          <a:p>
            <a:endParaRPr lang="en-US" baseline="0">
              <a:cs typeface="Calibri"/>
            </a:endParaRPr>
          </a:p>
          <a:p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Please be aware that these images are for educational use only in the classroom and should not be reproduced online. </a:t>
            </a:r>
            <a:endParaRPr lang="en-GB"/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249C6D-FBAB-4560-AF80-E37FDE38022A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4797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/>
              <a:t>Grave of the Unknown Warrior strewn with poppies after the Remembrance Sunday Service in 2014, one hundred years after the start of the First World War</a:t>
            </a:r>
            <a:r>
              <a:rPr lang="en-GB"/>
              <a:t>.</a:t>
            </a:r>
          </a:p>
          <a:p>
            <a:endParaRPr lang="en-US"/>
          </a:p>
          <a:p>
            <a:r>
              <a:rPr lang="en-US"/>
              <a:t>Image:</a:t>
            </a:r>
          </a:p>
          <a:p>
            <a:r>
              <a:rPr lang="en-US" baseline="0">
                <a:cs typeface="Calibri"/>
              </a:rPr>
              <a:t>©</a:t>
            </a:r>
            <a:r>
              <a:rPr lang="en-US"/>
              <a:t>2024 Dean</a:t>
            </a:r>
            <a:r>
              <a:rPr lang="en-US" baseline="0"/>
              <a:t> &amp; Chapter of Westminster </a:t>
            </a:r>
            <a:r>
              <a:rPr lang="en-US" baseline="0">
                <a:cs typeface="Calibri"/>
              </a:rPr>
              <a:t> </a:t>
            </a:r>
          </a:p>
          <a:p>
            <a:endParaRPr lang="en-US" baseline="0">
              <a:cs typeface="Calibri"/>
            </a:endParaRPr>
          </a:p>
          <a:p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Please be aware that these images are for educational use only in the classroom and should not be reproduced online. </a:t>
            </a:r>
            <a:endParaRPr lang="en-GB"/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249C6D-FBAB-4560-AF80-E37FDE38022A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05385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Grave of the Unknown Warrior and the Padre’s Flag in Westminster Abbey.</a:t>
            </a:r>
          </a:p>
          <a:p>
            <a:endParaRPr lang="en-US"/>
          </a:p>
          <a:p>
            <a:r>
              <a:rPr lang="en-US"/>
              <a:t>Image:</a:t>
            </a:r>
          </a:p>
          <a:p>
            <a:r>
              <a:rPr lang="en-US" baseline="0">
                <a:cs typeface="Calibri"/>
              </a:rPr>
              <a:t>©</a:t>
            </a:r>
            <a:r>
              <a:rPr lang="en-US"/>
              <a:t>2024 Dean</a:t>
            </a:r>
            <a:r>
              <a:rPr lang="en-US" baseline="0"/>
              <a:t> &amp; Chapter of Westminster </a:t>
            </a:r>
            <a:r>
              <a:rPr lang="en-US" baseline="0">
                <a:cs typeface="Calibri"/>
              </a:rPr>
              <a:t> </a:t>
            </a:r>
          </a:p>
          <a:p>
            <a:endParaRPr lang="en-US" baseline="0">
              <a:cs typeface="Calibri"/>
            </a:endParaRPr>
          </a:p>
          <a:p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Please be aware that these images are for educational use only in the classroom and should not be reproduced online. </a:t>
            </a:r>
            <a:endParaRPr lang="en-GB"/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249C6D-FBAB-4560-AF80-E37FDE38022A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57045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The Padre’s Flag in Westminster Abbey.</a:t>
            </a:r>
          </a:p>
          <a:p>
            <a:endParaRPr lang="en-US"/>
          </a:p>
          <a:p>
            <a:r>
              <a:rPr lang="en-US"/>
              <a:t>Image:</a:t>
            </a:r>
          </a:p>
          <a:p>
            <a:r>
              <a:rPr lang="en-US" baseline="0">
                <a:cs typeface="Calibri"/>
              </a:rPr>
              <a:t>©</a:t>
            </a:r>
            <a:r>
              <a:rPr lang="en-US"/>
              <a:t>2024 Dean</a:t>
            </a:r>
            <a:r>
              <a:rPr lang="en-US" baseline="0"/>
              <a:t> &amp; Chapter of Westminster </a:t>
            </a:r>
            <a:r>
              <a:rPr lang="en-US" baseline="0">
                <a:cs typeface="Calibri"/>
              </a:rPr>
              <a:t> </a:t>
            </a:r>
          </a:p>
          <a:p>
            <a:endParaRPr lang="en-US" baseline="0">
              <a:cs typeface="Calibri"/>
            </a:endParaRPr>
          </a:p>
          <a:p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Please be aware that these images are for educational use only in the classroom and should not be reproduced online. </a:t>
            </a:r>
            <a:endParaRPr lang="en-GB"/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249C6D-FBAB-4560-AF80-E37FDE38022A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6339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Verdun Bell from HMS Verdun, the ship which brought over the Unknown Warrior’s body.</a:t>
            </a:r>
          </a:p>
          <a:p>
            <a:endParaRPr lang="en-US"/>
          </a:p>
          <a:p>
            <a:r>
              <a:rPr lang="en-US"/>
              <a:t>Image:</a:t>
            </a:r>
          </a:p>
          <a:p>
            <a:r>
              <a:rPr lang="en-US" baseline="0">
                <a:cs typeface="Calibri"/>
              </a:rPr>
              <a:t>©</a:t>
            </a:r>
            <a:r>
              <a:rPr lang="en-US"/>
              <a:t>2024 Dean</a:t>
            </a:r>
            <a:r>
              <a:rPr lang="en-US" baseline="0"/>
              <a:t> &amp; Chapter of Westminster </a:t>
            </a:r>
            <a:r>
              <a:rPr lang="en-US" baseline="0">
                <a:cs typeface="Calibri"/>
              </a:rPr>
              <a:t> </a:t>
            </a:r>
          </a:p>
          <a:p>
            <a:endParaRPr lang="en-US" baseline="0">
              <a:cs typeface="Calibri"/>
            </a:endParaRPr>
          </a:p>
          <a:p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Please be aware that these images are for educational use only in the classroom and should not be reproduced online. </a:t>
            </a:r>
            <a:endParaRPr lang="en-GB"/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249C6D-FBAB-4560-AF80-E37FDE38022A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31768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ont-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95FFEEBB-A3E9-4F20-A8F3-3B8F525845C3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0A5FA415-B899-4E92-A0F3-839EBA3E456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43994" y="2303463"/>
            <a:ext cx="8420489" cy="4035425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3794" y="558799"/>
            <a:ext cx="7772400" cy="407688"/>
          </a:xfrm>
        </p:spPr>
        <p:txBody>
          <a:bodyPr anchor="t"/>
          <a:lstStyle>
            <a:lvl1pPr algn="l">
              <a:lnSpc>
                <a:spcPct val="100000"/>
              </a:lnSpc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43994" y="1751988"/>
            <a:ext cx="7812000" cy="450847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 title goes here</a:t>
            </a:r>
          </a:p>
          <a:p>
            <a:r>
              <a:rPr lang="en-US"/>
              <a:t>Date 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©2019 Dean and Chapter of Westminster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89F3F2F-7DFD-4326-BA2B-74CBC054479B}"/>
              </a:ext>
            </a:extLst>
          </p:cNvPr>
          <p:cNvSpPr txBox="1"/>
          <p:nvPr userDrawn="1"/>
        </p:nvSpPr>
        <p:spPr>
          <a:xfrm>
            <a:off x="7787861" y="6407535"/>
            <a:ext cx="1093569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700"/>
              <a:t>westminster-abbey.org</a:t>
            </a:r>
          </a:p>
        </p:txBody>
      </p:sp>
      <p:pic>
        <p:nvPicPr>
          <p:cNvPr id="24" name="Picture 23" descr="A picture containing object&#10;&#10;Description automatically generated">
            <a:extLst>
              <a:ext uri="{FF2B5EF4-FFF2-40B4-BE49-F238E27FC236}">
                <a16:creationId xmlns:a16="http://schemas.microsoft.com/office/drawing/2014/main" id="{D13AA051-B7D8-4141-9564-A1906A2C9FF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5611" y="495270"/>
            <a:ext cx="258872" cy="340911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95954CA3-E9A8-45D3-B60E-297497EAC6BB}"/>
              </a:ext>
            </a:extLst>
          </p:cNvPr>
          <p:cNvCxnSpPr/>
          <p:nvPr userDrawn="1"/>
        </p:nvCxnSpPr>
        <p:spPr>
          <a:xfrm>
            <a:off x="358775" y="331290"/>
            <a:ext cx="842644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62E202A-5D29-714D-A7C8-A140BB2F367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3794" y="966487"/>
            <a:ext cx="7772400" cy="530367"/>
          </a:xfrm>
        </p:spPr>
        <p:txBody>
          <a:bodyPr>
            <a:normAutofit/>
          </a:bodyPr>
          <a:lstStyle>
            <a:lvl1pPr>
              <a:defRPr sz="2600"/>
            </a:lvl1pPr>
          </a:lstStyle>
          <a:p>
            <a:pPr lvl="0"/>
            <a:r>
              <a:rPr lang="en-US"/>
              <a:t>Click to add subheading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20365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-bleed-image-WHITE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©2019 Dean and Chapter of Westminster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DE86334-23EC-43C1-B38B-9861E98188F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6414D10-78A2-4E62-B139-A8E40C2249E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2949" y="649833"/>
            <a:ext cx="6048000" cy="167698"/>
          </a:xfrm>
        </p:spPr>
        <p:txBody>
          <a:bodyPr anchor="ctr">
            <a:normAutofit/>
          </a:bodyPr>
          <a:lstStyle>
            <a:lvl1pPr>
              <a:spcAft>
                <a:spcPts val="0"/>
              </a:spcAft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Document running header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B423F53-F859-8148-97A5-CE00D54416F2}"/>
              </a:ext>
            </a:extLst>
          </p:cNvPr>
          <p:cNvCxnSpPr/>
          <p:nvPr userDrawn="1"/>
        </p:nvCxnSpPr>
        <p:spPr>
          <a:xfrm>
            <a:off x="358775" y="331290"/>
            <a:ext cx="8426449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F90A8BEB-DBFB-3C42-A8BC-B5FF36CD393F}"/>
              </a:ext>
            </a:extLst>
          </p:cNvPr>
          <p:cNvSpPr txBox="1"/>
          <p:nvPr userDrawn="1"/>
        </p:nvSpPr>
        <p:spPr>
          <a:xfrm>
            <a:off x="358775" y="485914"/>
            <a:ext cx="1199046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1000" b="1">
                <a:solidFill>
                  <a:schemeClr val="bg1"/>
                </a:solidFill>
                <a:latin typeface="+mj-lt"/>
              </a:rPr>
              <a:t>Westminster Abbey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9C8AF60-888C-E44C-872A-4552EDEC670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505493" y="495270"/>
            <a:ext cx="258990" cy="340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5416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6363" y="884758"/>
            <a:ext cx="8133625" cy="93695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©2019 Dean and Chapter of Westminster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86334-23EC-43C1-B38B-9861E98188F3}" type="slidenum">
              <a:rPr lang="en-GB" smtClean="0"/>
              <a:t>‹#›</a:t>
            </a:fld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BFC5747-193E-4B1E-9F03-8BE08684C37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2949" y="649833"/>
            <a:ext cx="6048000" cy="167698"/>
          </a:xfrm>
        </p:spPr>
        <p:txBody>
          <a:bodyPr anchor="ctr">
            <a:normAutofit/>
          </a:bodyPr>
          <a:lstStyle>
            <a:lvl1pPr>
              <a:spcAft>
                <a:spcPts val="0"/>
              </a:spcAft>
              <a:defRPr sz="1000"/>
            </a:lvl1pPr>
          </a:lstStyle>
          <a:p>
            <a:pPr lvl="0"/>
            <a:r>
              <a:rPr lang="en-US"/>
              <a:t>Document running header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9420A07-0187-46B8-9A5E-7668A200A59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52425" y="2312148"/>
            <a:ext cx="798513" cy="790575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CD9DE60E-A78E-4F47-937F-D5FD1A1F556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476722" y="2312148"/>
            <a:ext cx="798513" cy="790575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9CFA19E0-3C59-4D52-9989-7BFAE15CAF3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590859" y="2312148"/>
            <a:ext cx="798513" cy="790575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13" name="Picture Placeholder 9">
            <a:extLst>
              <a:ext uri="{FF2B5EF4-FFF2-40B4-BE49-F238E27FC236}">
                <a16:creationId xmlns:a16="http://schemas.microsoft.com/office/drawing/2014/main" id="{FD6537C6-4BF9-4707-B2A8-02F30C28381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735477" y="2312148"/>
            <a:ext cx="798513" cy="790575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14" name="Picture Placeholder 9">
            <a:extLst>
              <a:ext uri="{FF2B5EF4-FFF2-40B4-BE49-F238E27FC236}">
                <a16:creationId xmlns:a16="http://schemas.microsoft.com/office/drawing/2014/main" id="{8B55AC80-7F93-483A-8E78-ABD3670BDD2B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63794" y="4398463"/>
            <a:ext cx="798513" cy="790575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15" name="Picture Placeholder 9">
            <a:extLst>
              <a:ext uri="{FF2B5EF4-FFF2-40B4-BE49-F238E27FC236}">
                <a16:creationId xmlns:a16="http://schemas.microsoft.com/office/drawing/2014/main" id="{58A588AC-1148-44F6-8E07-0F21DDFF07CC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2488091" y="4398463"/>
            <a:ext cx="798513" cy="790575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16" name="Picture Placeholder 9">
            <a:extLst>
              <a:ext uri="{FF2B5EF4-FFF2-40B4-BE49-F238E27FC236}">
                <a16:creationId xmlns:a16="http://schemas.microsoft.com/office/drawing/2014/main" id="{C18802BA-1955-4EDF-864C-4F824B3D96F7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4592068" y="4398463"/>
            <a:ext cx="798513" cy="790575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17" name="Picture Placeholder 9">
            <a:extLst>
              <a:ext uri="{FF2B5EF4-FFF2-40B4-BE49-F238E27FC236}">
                <a16:creationId xmlns:a16="http://schemas.microsoft.com/office/drawing/2014/main" id="{933056E3-1307-4609-BAE1-C4CA58904B27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736686" y="4398463"/>
            <a:ext cx="798513" cy="790575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5331577E-E241-4267-BD57-270FE4BBDDA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52425" y="3200101"/>
            <a:ext cx="1872000" cy="267288"/>
          </a:xfrm>
        </p:spPr>
        <p:txBody>
          <a:bodyPr wrap="none" anchor="ctr">
            <a:normAutofit/>
          </a:bodyPr>
          <a:lstStyle>
            <a:lvl1pPr>
              <a:defRPr sz="1400" b="1">
                <a:latin typeface="+mj-lt"/>
              </a:defRPr>
            </a:lvl1pPr>
          </a:lstStyle>
          <a:p>
            <a:pPr lvl="0"/>
            <a:r>
              <a:rPr lang="en-US"/>
              <a:t>Name Surname</a:t>
            </a:r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8861D768-0E5D-43E6-83FB-C3588A4718F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476722" y="3200101"/>
            <a:ext cx="1872000" cy="267288"/>
          </a:xfrm>
        </p:spPr>
        <p:txBody>
          <a:bodyPr wrap="none" anchor="ctr">
            <a:normAutofit/>
          </a:bodyPr>
          <a:lstStyle>
            <a:lvl1pPr>
              <a:defRPr sz="1400" b="1">
                <a:latin typeface="+mj-lt"/>
              </a:defRPr>
            </a:lvl1pPr>
          </a:lstStyle>
          <a:p>
            <a:pPr lvl="0"/>
            <a:r>
              <a:rPr lang="en-US"/>
              <a:t>Name Surname</a:t>
            </a:r>
          </a:p>
        </p:txBody>
      </p:sp>
      <p:sp>
        <p:nvSpPr>
          <p:cNvPr id="21" name="Text Placeholder 18">
            <a:extLst>
              <a:ext uri="{FF2B5EF4-FFF2-40B4-BE49-F238E27FC236}">
                <a16:creationId xmlns:a16="http://schemas.microsoft.com/office/drawing/2014/main" id="{D086F851-1126-4C7D-A171-A407F2D3EB4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572000" y="3200101"/>
            <a:ext cx="1872000" cy="267288"/>
          </a:xfrm>
        </p:spPr>
        <p:txBody>
          <a:bodyPr wrap="none" anchor="ctr">
            <a:normAutofit/>
          </a:bodyPr>
          <a:lstStyle>
            <a:lvl1pPr>
              <a:defRPr sz="1400" b="1">
                <a:latin typeface="+mj-lt"/>
              </a:defRPr>
            </a:lvl1pPr>
          </a:lstStyle>
          <a:p>
            <a:pPr lvl="0"/>
            <a:r>
              <a:rPr lang="en-US"/>
              <a:t>Name Surname</a:t>
            </a:r>
          </a:p>
        </p:txBody>
      </p:sp>
      <p:sp>
        <p:nvSpPr>
          <p:cNvPr id="22" name="Text Placeholder 18">
            <a:extLst>
              <a:ext uri="{FF2B5EF4-FFF2-40B4-BE49-F238E27FC236}">
                <a16:creationId xmlns:a16="http://schemas.microsoft.com/office/drawing/2014/main" id="{62C6655A-61E8-46D7-A2D2-3AE812FDAA5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736686" y="3200101"/>
            <a:ext cx="1872000" cy="267288"/>
          </a:xfrm>
        </p:spPr>
        <p:txBody>
          <a:bodyPr wrap="none" anchor="ctr">
            <a:normAutofit/>
          </a:bodyPr>
          <a:lstStyle>
            <a:lvl1pPr>
              <a:defRPr sz="1400" b="1">
                <a:latin typeface="+mj-lt"/>
              </a:defRPr>
            </a:lvl1pPr>
          </a:lstStyle>
          <a:p>
            <a:pPr lvl="0"/>
            <a:r>
              <a:rPr lang="en-US"/>
              <a:t>Name Surname</a:t>
            </a:r>
          </a:p>
        </p:txBody>
      </p:sp>
      <p:sp>
        <p:nvSpPr>
          <p:cNvPr id="23" name="Text Placeholder 18">
            <a:extLst>
              <a:ext uri="{FF2B5EF4-FFF2-40B4-BE49-F238E27FC236}">
                <a16:creationId xmlns:a16="http://schemas.microsoft.com/office/drawing/2014/main" id="{AA695C67-6A22-4997-9750-1ADD48461F4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52425" y="5281228"/>
            <a:ext cx="1872000" cy="267288"/>
          </a:xfrm>
        </p:spPr>
        <p:txBody>
          <a:bodyPr wrap="none" anchor="ctr">
            <a:normAutofit/>
          </a:bodyPr>
          <a:lstStyle>
            <a:lvl1pPr>
              <a:defRPr sz="1400" b="1">
                <a:latin typeface="+mj-lt"/>
              </a:defRPr>
            </a:lvl1pPr>
          </a:lstStyle>
          <a:p>
            <a:pPr lvl="0"/>
            <a:r>
              <a:rPr lang="en-US"/>
              <a:t>Name Surname</a:t>
            </a:r>
          </a:p>
        </p:txBody>
      </p:sp>
      <p:sp>
        <p:nvSpPr>
          <p:cNvPr id="24" name="Text Placeholder 18">
            <a:extLst>
              <a:ext uri="{FF2B5EF4-FFF2-40B4-BE49-F238E27FC236}">
                <a16:creationId xmlns:a16="http://schemas.microsoft.com/office/drawing/2014/main" id="{784A6E6F-D943-4C9F-812E-7144E546AFA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476722" y="5281228"/>
            <a:ext cx="1872000" cy="267288"/>
          </a:xfrm>
        </p:spPr>
        <p:txBody>
          <a:bodyPr wrap="none" anchor="ctr">
            <a:normAutofit/>
          </a:bodyPr>
          <a:lstStyle>
            <a:lvl1pPr>
              <a:defRPr sz="1400" b="1">
                <a:latin typeface="+mj-lt"/>
              </a:defRPr>
            </a:lvl1pPr>
          </a:lstStyle>
          <a:p>
            <a:pPr lvl="0"/>
            <a:r>
              <a:rPr lang="en-US"/>
              <a:t>Name Surname</a:t>
            </a:r>
          </a:p>
        </p:txBody>
      </p:sp>
      <p:sp>
        <p:nvSpPr>
          <p:cNvPr id="25" name="Text Placeholder 18">
            <a:extLst>
              <a:ext uri="{FF2B5EF4-FFF2-40B4-BE49-F238E27FC236}">
                <a16:creationId xmlns:a16="http://schemas.microsoft.com/office/drawing/2014/main" id="{475A0531-1F14-43E0-846E-B650D1FA220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572000" y="5281228"/>
            <a:ext cx="1872000" cy="267288"/>
          </a:xfrm>
        </p:spPr>
        <p:txBody>
          <a:bodyPr wrap="none" anchor="ctr">
            <a:normAutofit/>
          </a:bodyPr>
          <a:lstStyle>
            <a:lvl1pPr>
              <a:defRPr sz="1400" b="1">
                <a:latin typeface="+mj-lt"/>
              </a:defRPr>
            </a:lvl1pPr>
          </a:lstStyle>
          <a:p>
            <a:pPr lvl="0"/>
            <a:r>
              <a:rPr lang="en-US"/>
              <a:t>Name Surname</a:t>
            </a:r>
          </a:p>
        </p:txBody>
      </p:sp>
      <p:sp>
        <p:nvSpPr>
          <p:cNvPr id="26" name="Text Placeholder 18">
            <a:extLst>
              <a:ext uri="{FF2B5EF4-FFF2-40B4-BE49-F238E27FC236}">
                <a16:creationId xmlns:a16="http://schemas.microsoft.com/office/drawing/2014/main" id="{2A7A7BF5-04FD-4F89-B28A-2F864AB0A6C1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736686" y="5281228"/>
            <a:ext cx="1872000" cy="267288"/>
          </a:xfrm>
        </p:spPr>
        <p:txBody>
          <a:bodyPr wrap="none" anchor="ctr">
            <a:normAutofit/>
          </a:bodyPr>
          <a:lstStyle>
            <a:lvl1pPr>
              <a:defRPr sz="1400" b="1">
                <a:latin typeface="+mj-lt"/>
              </a:defRPr>
            </a:lvl1pPr>
          </a:lstStyle>
          <a:p>
            <a:pPr lvl="0"/>
            <a:r>
              <a:rPr lang="en-US"/>
              <a:t>Name Surname</a:t>
            </a:r>
          </a:p>
        </p:txBody>
      </p:sp>
      <p:sp>
        <p:nvSpPr>
          <p:cNvPr id="27" name="Text Placeholder 18">
            <a:extLst>
              <a:ext uri="{FF2B5EF4-FFF2-40B4-BE49-F238E27FC236}">
                <a16:creationId xmlns:a16="http://schemas.microsoft.com/office/drawing/2014/main" id="{90358B03-16A9-4AB3-8646-74FAF10DF37E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63794" y="3426313"/>
            <a:ext cx="1872000" cy="267288"/>
          </a:xfrm>
        </p:spPr>
        <p:txBody>
          <a:bodyPr wrap="none" anchor="ctr">
            <a:normAutofit/>
          </a:bodyPr>
          <a:lstStyle>
            <a:lvl1pPr>
              <a:defRPr sz="1000" b="0"/>
            </a:lvl1pPr>
          </a:lstStyle>
          <a:p>
            <a:pPr lvl="0"/>
            <a:r>
              <a:rPr lang="en-US"/>
              <a:t>Job title</a:t>
            </a:r>
          </a:p>
        </p:txBody>
      </p:sp>
      <p:sp>
        <p:nvSpPr>
          <p:cNvPr id="28" name="Text Placeholder 18">
            <a:extLst>
              <a:ext uri="{FF2B5EF4-FFF2-40B4-BE49-F238E27FC236}">
                <a16:creationId xmlns:a16="http://schemas.microsoft.com/office/drawing/2014/main" id="{85E0DBFB-25B1-450D-8B7B-AFBE702123D8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2476722" y="3426313"/>
            <a:ext cx="1872000" cy="267288"/>
          </a:xfrm>
        </p:spPr>
        <p:txBody>
          <a:bodyPr wrap="none" anchor="ctr">
            <a:normAutofit/>
          </a:bodyPr>
          <a:lstStyle>
            <a:lvl1pPr>
              <a:defRPr sz="1000" b="0"/>
            </a:lvl1pPr>
          </a:lstStyle>
          <a:p>
            <a:pPr lvl="0"/>
            <a:r>
              <a:rPr lang="en-US"/>
              <a:t>Job title</a:t>
            </a:r>
          </a:p>
        </p:txBody>
      </p:sp>
      <p:sp>
        <p:nvSpPr>
          <p:cNvPr id="29" name="Text Placeholder 18">
            <a:extLst>
              <a:ext uri="{FF2B5EF4-FFF2-40B4-BE49-F238E27FC236}">
                <a16:creationId xmlns:a16="http://schemas.microsoft.com/office/drawing/2014/main" id="{A0F2A3FB-0776-4F72-B4F8-0B01CDC481D9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572000" y="3426313"/>
            <a:ext cx="1872000" cy="267288"/>
          </a:xfrm>
        </p:spPr>
        <p:txBody>
          <a:bodyPr wrap="none" anchor="ctr">
            <a:normAutofit/>
          </a:bodyPr>
          <a:lstStyle>
            <a:lvl1pPr>
              <a:defRPr sz="1000" b="0"/>
            </a:lvl1pPr>
          </a:lstStyle>
          <a:p>
            <a:pPr lvl="0"/>
            <a:r>
              <a:rPr lang="en-US"/>
              <a:t>Job title</a:t>
            </a:r>
          </a:p>
        </p:txBody>
      </p:sp>
      <p:sp>
        <p:nvSpPr>
          <p:cNvPr id="30" name="Text Placeholder 18">
            <a:extLst>
              <a:ext uri="{FF2B5EF4-FFF2-40B4-BE49-F238E27FC236}">
                <a16:creationId xmlns:a16="http://schemas.microsoft.com/office/drawing/2014/main" id="{F8A71FA7-099E-41A8-8552-4E10DB0B5439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736686" y="3426313"/>
            <a:ext cx="1872000" cy="267288"/>
          </a:xfrm>
        </p:spPr>
        <p:txBody>
          <a:bodyPr wrap="none" anchor="ctr">
            <a:normAutofit/>
          </a:bodyPr>
          <a:lstStyle>
            <a:lvl1pPr>
              <a:defRPr sz="1000" b="0"/>
            </a:lvl1pPr>
          </a:lstStyle>
          <a:p>
            <a:pPr lvl="0"/>
            <a:r>
              <a:rPr lang="en-US"/>
              <a:t>Job title</a:t>
            </a:r>
          </a:p>
        </p:txBody>
      </p:sp>
      <p:sp>
        <p:nvSpPr>
          <p:cNvPr id="31" name="Text Placeholder 18">
            <a:extLst>
              <a:ext uri="{FF2B5EF4-FFF2-40B4-BE49-F238E27FC236}">
                <a16:creationId xmlns:a16="http://schemas.microsoft.com/office/drawing/2014/main" id="{2FD52A82-BE12-4BEF-B39D-B47F89B44381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352425" y="5519936"/>
            <a:ext cx="1872000" cy="267288"/>
          </a:xfrm>
        </p:spPr>
        <p:txBody>
          <a:bodyPr wrap="none" anchor="ctr">
            <a:normAutofit/>
          </a:bodyPr>
          <a:lstStyle>
            <a:lvl1pPr>
              <a:defRPr sz="1000" b="0"/>
            </a:lvl1pPr>
          </a:lstStyle>
          <a:p>
            <a:pPr lvl="0"/>
            <a:r>
              <a:rPr lang="en-US"/>
              <a:t>Job title</a:t>
            </a:r>
          </a:p>
        </p:txBody>
      </p:sp>
      <p:sp>
        <p:nvSpPr>
          <p:cNvPr id="32" name="Text Placeholder 18">
            <a:extLst>
              <a:ext uri="{FF2B5EF4-FFF2-40B4-BE49-F238E27FC236}">
                <a16:creationId xmlns:a16="http://schemas.microsoft.com/office/drawing/2014/main" id="{3DFEAE6F-2F70-4897-BB06-483F836B5A1B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2476722" y="5519936"/>
            <a:ext cx="1872000" cy="267288"/>
          </a:xfrm>
        </p:spPr>
        <p:txBody>
          <a:bodyPr wrap="none" anchor="ctr">
            <a:normAutofit/>
          </a:bodyPr>
          <a:lstStyle>
            <a:lvl1pPr>
              <a:defRPr sz="1000" b="0"/>
            </a:lvl1pPr>
          </a:lstStyle>
          <a:p>
            <a:pPr lvl="0"/>
            <a:r>
              <a:rPr lang="en-US"/>
              <a:t>Job title</a:t>
            </a:r>
          </a:p>
        </p:txBody>
      </p:sp>
      <p:sp>
        <p:nvSpPr>
          <p:cNvPr id="33" name="Text Placeholder 18">
            <a:extLst>
              <a:ext uri="{FF2B5EF4-FFF2-40B4-BE49-F238E27FC236}">
                <a16:creationId xmlns:a16="http://schemas.microsoft.com/office/drawing/2014/main" id="{1A6778DC-A5F4-47F6-A3D0-69D82C3F3B6D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572000" y="5519936"/>
            <a:ext cx="1872000" cy="267288"/>
          </a:xfrm>
        </p:spPr>
        <p:txBody>
          <a:bodyPr wrap="none" anchor="ctr">
            <a:normAutofit/>
          </a:bodyPr>
          <a:lstStyle>
            <a:lvl1pPr>
              <a:defRPr sz="1000" b="0"/>
            </a:lvl1pPr>
          </a:lstStyle>
          <a:p>
            <a:pPr lvl="0"/>
            <a:r>
              <a:rPr lang="en-US"/>
              <a:t>Job title</a:t>
            </a:r>
          </a:p>
        </p:txBody>
      </p:sp>
      <p:sp>
        <p:nvSpPr>
          <p:cNvPr id="34" name="Text Placeholder 18">
            <a:extLst>
              <a:ext uri="{FF2B5EF4-FFF2-40B4-BE49-F238E27FC236}">
                <a16:creationId xmlns:a16="http://schemas.microsoft.com/office/drawing/2014/main" id="{CB9ACC99-832B-4C38-BCA8-0D114C6EC6F6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736686" y="5519936"/>
            <a:ext cx="1872000" cy="267288"/>
          </a:xfrm>
        </p:spPr>
        <p:txBody>
          <a:bodyPr wrap="none" anchor="ctr">
            <a:normAutofit/>
          </a:bodyPr>
          <a:lstStyle>
            <a:lvl1pPr>
              <a:defRPr sz="1000" b="0"/>
            </a:lvl1pPr>
          </a:lstStyle>
          <a:p>
            <a:pPr lvl="0"/>
            <a:r>
              <a:rPr lang="en-US"/>
              <a:t>Job title</a:t>
            </a:r>
          </a:p>
        </p:txBody>
      </p:sp>
      <p:sp>
        <p:nvSpPr>
          <p:cNvPr id="35" name="Text Placeholder 18">
            <a:extLst>
              <a:ext uri="{FF2B5EF4-FFF2-40B4-BE49-F238E27FC236}">
                <a16:creationId xmlns:a16="http://schemas.microsoft.com/office/drawing/2014/main" id="{50C19947-A35F-4406-95DA-1350513EE96F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363794" y="3764034"/>
            <a:ext cx="1872000" cy="176664"/>
          </a:xfrm>
        </p:spPr>
        <p:txBody>
          <a:bodyPr wrap="none" anchor="ctr">
            <a:normAutofit/>
          </a:bodyPr>
          <a:lstStyle>
            <a:lvl1pPr>
              <a:defRPr sz="1000" b="0"/>
            </a:lvl1pPr>
          </a:lstStyle>
          <a:p>
            <a:pPr lvl="0"/>
            <a:r>
              <a:rPr lang="en-US"/>
              <a:t>T. +44(0) 00 000 000</a:t>
            </a:r>
          </a:p>
        </p:txBody>
      </p:sp>
      <p:sp>
        <p:nvSpPr>
          <p:cNvPr id="43" name="Text Placeholder 18">
            <a:extLst>
              <a:ext uri="{FF2B5EF4-FFF2-40B4-BE49-F238E27FC236}">
                <a16:creationId xmlns:a16="http://schemas.microsoft.com/office/drawing/2014/main" id="{0425F1DE-96E1-4B0D-8D9F-8C910A13D791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363794" y="3946925"/>
            <a:ext cx="1889650" cy="176664"/>
          </a:xfrm>
        </p:spPr>
        <p:txBody>
          <a:bodyPr wrap="none" anchor="ctr">
            <a:normAutofit/>
          </a:bodyPr>
          <a:lstStyle>
            <a:lvl1pPr>
              <a:defRPr sz="1000" b="0"/>
            </a:lvl1pPr>
          </a:lstStyle>
          <a:p>
            <a:pPr lvl="0"/>
            <a:r>
              <a:rPr lang="en-US"/>
              <a:t>E. email@westminster-abbey.org</a:t>
            </a:r>
          </a:p>
        </p:txBody>
      </p:sp>
      <p:sp>
        <p:nvSpPr>
          <p:cNvPr id="47" name="Text Placeholder 18">
            <a:extLst>
              <a:ext uri="{FF2B5EF4-FFF2-40B4-BE49-F238E27FC236}">
                <a16:creationId xmlns:a16="http://schemas.microsoft.com/office/drawing/2014/main" id="{A6617240-A156-4D67-B54E-93B3A1A792E0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2476722" y="3762631"/>
            <a:ext cx="1872000" cy="176664"/>
          </a:xfrm>
        </p:spPr>
        <p:txBody>
          <a:bodyPr wrap="none" anchor="ctr">
            <a:normAutofit/>
          </a:bodyPr>
          <a:lstStyle>
            <a:lvl1pPr>
              <a:defRPr sz="1000" b="0"/>
            </a:lvl1pPr>
          </a:lstStyle>
          <a:p>
            <a:pPr lvl="0"/>
            <a:r>
              <a:rPr lang="en-US"/>
              <a:t>T. +44(0) 00 000 000</a:t>
            </a:r>
          </a:p>
        </p:txBody>
      </p:sp>
      <p:sp>
        <p:nvSpPr>
          <p:cNvPr id="48" name="Text Placeholder 18">
            <a:extLst>
              <a:ext uri="{FF2B5EF4-FFF2-40B4-BE49-F238E27FC236}">
                <a16:creationId xmlns:a16="http://schemas.microsoft.com/office/drawing/2014/main" id="{A54187E4-5209-4ED2-9863-30C55E934BF7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2476722" y="3945522"/>
            <a:ext cx="1889650" cy="176664"/>
          </a:xfrm>
        </p:spPr>
        <p:txBody>
          <a:bodyPr wrap="none" anchor="ctr">
            <a:normAutofit/>
          </a:bodyPr>
          <a:lstStyle>
            <a:lvl1pPr>
              <a:defRPr sz="1000" b="0"/>
            </a:lvl1pPr>
          </a:lstStyle>
          <a:p>
            <a:pPr lvl="0"/>
            <a:r>
              <a:rPr lang="en-US"/>
              <a:t>E. email@westminster-abbey.org</a:t>
            </a:r>
          </a:p>
        </p:txBody>
      </p:sp>
      <p:sp>
        <p:nvSpPr>
          <p:cNvPr id="49" name="Text Placeholder 18">
            <a:extLst>
              <a:ext uri="{FF2B5EF4-FFF2-40B4-BE49-F238E27FC236}">
                <a16:creationId xmlns:a16="http://schemas.microsoft.com/office/drawing/2014/main" id="{FE18FDD8-3A24-43F6-AD4B-A81A8E0092DA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4572000" y="3763333"/>
            <a:ext cx="1872000" cy="176664"/>
          </a:xfrm>
        </p:spPr>
        <p:txBody>
          <a:bodyPr wrap="none" anchor="ctr">
            <a:normAutofit/>
          </a:bodyPr>
          <a:lstStyle>
            <a:lvl1pPr>
              <a:defRPr sz="1000" b="0"/>
            </a:lvl1pPr>
          </a:lstStyle>
          <a:p>
            <a:pPr lvl="0"/>
            <a:r>
              <a:rPr lang="en-US"/>
              <a:t>T. +44(0) 00 000 000</a:t>
            </a:r>
          </a:p>
        </p:txBody>
      </p:sp>
      <p:sp>
        <p:nvSpPr>
          <p:cNvPr id="50" name="Text Placeholder 18">
            <a:extLst>
              <a:ext uri="{FF2B5EF4-FFF2-40B4-BE49-F238E27FC236}">
                <a16:creationId xmlns:a16="http://schemas.microsoft.com/office/drawing/2014/main" id="{FC3C9E8D-900E-4F7C-84EE-DA5066E15876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4572000" y="3946224"/>
            <a:ext cx="1889650" cy="176664"/>
          </a:xfrm>
        </p:spPr>
        <p:txBody>
          <a:bodyPr wrap="none" anchor="ctr">
            <a:normAutofit/>
          </a:bodyPr>
          <a:lstStyle>
            <a:lvl1pPr>
              <a:defRPr sz="1000" b="0"/>
            </a:lvl1pPr>
          </a:lstStyle>
          <a:p>
            <a:pPr lvl="0"/>
            <a:r>
              <a:rPr lang="en-US"/>
              <a:t>E. email@westminster-abbey.org</a:t>
            </a:r>
          </a:p>
        </p:txBody>
      </p:sp>
      <p:sp>
        <p:nvSpPr>
          <p:cNvPr id="51" name="Text Placeholder 18">
            <a:extLst>
              <a:ext uri="{FF2B5EF4-FFF2-40B4-BE49-F238E27FC236}">
                <a16:creationId xmlns:a16="http://schemas.microsoft.com/office/drawing/2014/main" id="{67B321F0-D779-4837-8E1B-A949DAD5036A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6736686" y="3762631"/>
            <a:ext cx="1872000" cy="176664"/>
          </a:xfrm>
        </p:spPr>
        <p:txBody>
          <a:bodyPr wrap="none" anchor="ctr">
            <a:normAutofit/>
          </a:bodyPr>
          <a:lstStyle>
            <a:lvl1pPr>
              <a:defRPr sz="1000" b="0"/>
            </a:lvl1pPr>
          </a:lstStyle>
          <a:p>
            <a:pPr lvl="0"/>
            <a:r>
              <a:rPr lang="en-US"/>
              <a:t>T. +44(0) 00 000 000</a:t>
            </a:r>
          </a:p>
        </p:txBody>
      </p:sp>
      <p:sp>
        <p:nvSpPr>
          <p:cNvPr id="52" name="Text Placeholder 18">
            <a:extLst>
              <a:ext uri="{FF2B5EF4-FFF2-40B4-BE49-F238E27FC236}">
                <a16:creationId xmlns:a16="http://schemas.microsoft.com/office/drawing/2014/main" id="{EB5A0A17-A322-442A-9F5E-B9B43F9D05E9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6736686" y="3945522"/>
            <a:ext cx="1889650" cy="176664"/>
          </a:xfrm>
        </p:spPr>
        <p:txBody>
          <a:bodyPr wrap="none" anchor="ctr">
            <a:normAutofit/>
          </a:bodyPr>
          <a:lstStyle>
            <a:lvl1pPr>
              <a:defRPr sz="1000" b="0"/>
            </a:lvl1pPr>
          </a:lstStyle>
          <a:p>
            <a:pPr lvl="0"/>
            <a:r>
              <a:rPr lang="en-US"/>
              <a:t>E. email@westminster-abbey.org</a:t>
            </a:r>
          </a:p>
        </p:txBody>
      </p:sp>
      <p:sp>
        <p:nvSpPr>
          <p:cNvPr id="53" name="Text Placeholder 18">
            <a:extLst>
              <a:ext uri="{FF2B5EF4-FFF2-40B4-BE49-F238E27FC236}">
                <a16:creationId xmlns:a16="http://schemas.microsoft.com/office/drawing/2014/main" id="{DA9F100C-7BA2-45EC-B83D-53CEA0F5B911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352425" y="5854174"/>
            <a:ext cx="1872000" cy="176664"/>
          </a:xfrm>
        </p:spPr>
        <p:txBody>
          <a:bodyPr wrap="none" anchor="ctr">
            <a:normAutofit/>
          </a:bodyPr>
          <a:lstStyle>
            <a:lvl1pPr>
              <a:defRPr sz="1000" b="0"/>
            </a:lvl1pPr>
          </a:lstStyle>
          <a:p>
            <a:pPr lvl="0"/>
            <a:r>
              <a:rPr lang="en-US"/>
              <a:t>T. +44(0) 00 000 000</a:t>
            </a:r>
          </a:p>
        </p:txBody>
      </p:sp>
      <p:sp>
        <p:nvSpPr>
          <p:cNvPr id="54" name="Text Placeholder 18">
            <a:extLst>
              <a:ext uri="{FF2B5EF4-FFF2-40B4-BE49-F238E27FC236}">
                <a16:creationId xmlns:a16="http://schemas.microsoft.com/office/drawing/2014/main" id="{0C0416F7-991B-4D29-96C8-C51254159FC3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352425" y="6037065"/>
            <a:ext cx="1889650" cy="176664"/>
          </a:xfrm>
        </p:spPr>
        <p:txBody>
          <a:bodyPr wrap="none" anchor="ctr">
            <a:normAutofit/>
          </a:bodyPr>
          <a:lstStyle>
            <a:lvl1pPr>
              <a:defRPr sz="1000" b="0"/>
            </a:lvl1pPr>
          </a:lstStyle>
          <a:p>
            <a:pPr lvl="0"/>
            <a:r>
              <a:rPr lang="en-US"/>
              <a:t>E. email@westminster-abbey.org</a:t>
            </a:r>
          </a:p>
        </p:txBody>
      </p:sp>
      <p:sp>
        <p:nvSpPr>
          <p:cNvPr id="55" name="Text Placeholder 18">
            <a:extLst>
              <a:ext uri="{FF2B5EF4-FFF2-40B4-BE49-F238E27FC236}">
                <a16:creationId xmlns:a16="http://schemas.microsoft.com/office/drawing/2014/main" id="{439AA3A3-03D7-4344-A6CB-AEB2A0D03762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2476722" y="5852771"/>
            <a:ext cx="1872000" cy="176664"/>
          </a:xfrm>
        </p:spPr>
        <p:txBody>
          <a:bodyPr wrap="none" anchor="ctr">
            <a:normAutofit/>
          </a:bodyPr>
          <a:lstStyle>
            <a:lvl1pPr>
              <a:defRPr sz="1000" b="0"/>
            </a:lvl1pPr>
          </a:lstStyle>
          <a:p>
            <a:pPr lvl="0"/>
            <a:r>
              <a:rPr lang="en-US"/>
              <a:t>T. +44(0) 00 000 000</a:t>
            </a:r>
          </a:p>
        </p:txBody>
      </p:sp>
      <p:sp>
        <p:nvSpPr>
          <p:cNvPr id="56" name="Text Placeholder 18">
            <a:extLst>
              <a:ext uri="{FF2B5EF4-FFF2-40B4-BE49-F238E27FC236}">
                <a16:creationId xmlns:a16="http://schemas.microsoft.com/office/drawing/2014/main" id="{7C92F8F7-D6E4-4002-AA4F-782EC5EF4B06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2476722" y="6035662"/>
            <a:ext cx="1889650" cy="176664"/>
          </a:xfrm>
        </p:spPr>
        <p:txBody>
          <a:bodyPr wrap="none" anchor="ctr">
            <a:normAutofit/>
          </a:bodyPr>
          <a:lstStyle>
            <a:lvl1pPr>
              <a:defRPr sz="1000" b="0"/>
            </a:lvl1pPr>
          </a:lstStyle>
          <a:p>
            <a:pPr lvl="0"/>
            <a:r>
              <a:rPr lang="en-US"/>
              <a:t>E. email@westminster-abbey.org</a:t>
            </a:r>
          </a:p>
        </p:txBody>
      </p:sp>
      <p:sp>
        <p:nvSpPr>
          <p:cNvPr id="57" name="Text Placeholder 18">
            <a:extLst>
              <a:ext uri="{FF2B5EF4-FFF2-40B4-BE49-F238E27FC236}">
                <a16:creationId xmlns:a16="http://schemas.microsoft.com/office/drawing/2014/main" id="{C8BEFEC5-045F-473C-B383-40D024F8D86A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4572000" y="5853473"/>
            <a:ext cx="1872000" cy="176664"/>
          </a:xfrm>
        </p:spPr>
        <p:txBody>
          <a:bodyPr wrap="none" anchor="ctr">
            <a:normAutofit/>
          </a:bodyPr>
          <a:lstStyle>
            <a:lvl1pPr>
              <a:defRPr sz="1000" b="0"/>
            </a:lvl1pPr>
          </a:lstStyle>
          <a:p>
            <a:pPr lvl="0"/>
            <a:r>
              <a:rPr lang="en-US"/>
              <a:t>T. +44(0) 00 000 000</a:t>
            </a:r>
          </a:p>
        </p:txBody>
      </p:sp>
      <p:sp>
        <p:nvSpPr>
          <p:cNvPr id="58" name="Text Placeholder 18">
            <a:extLst>
              <a:ext uri="{FF2B5EF4-FFF2-40B4-BE49-F238E27FC236}">
                <a16:creationId xmlns:a16="http://schemas.microsoft.com/office/drawing/2014/main" id="{DDACFD36-2DB3-4828-911B-02FC63D77DE0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4572000" y="6036364"/>
            <a:ext cx="1889650" cy="176664"/>
          </a:xfrm>
        </p:spPr>
        <p:txBody>
          <a:bodyPr wrap="none" anchor="ctr">
            <a:normAutofit/>
          </a:bodyPr>
          <a:lstStyle>
            <a:lvl1pPr>
              <a:defRPr sz="1000" b="0"/>
            </a:lvl1pPr>
          </a:lstStyle>
          <a:p>
            <a:pPr lvl="0"/>
            <a:r>
              <a:rPr lang="en-US"/>
              <a:t>E. email@westminster-abbey.org</a:t>
            </a:r>
          </a:p>
        </p:txBody>
      </p:sp>
      <p:sp>
        <p:nvSpPr>
          <p:cNvPr id="59" name="Text Placeholder 18">
            <a:extLst>
              <a:ext uri="{FF2B5EF4-FFF2-40B4-BE49-F238E27FC236}">
                <a16:creationId xmlns:a16="http://schemas.microsoft.com/office/drawing/2014/main" id="{5A599F55-8D9A-4407-B2EF-B9E65D594B76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6736686" y="5852771"/>
            <a:ext cx="1872000" cy="176664"/>
          </a:xfrm>
        </p:spPr>
        <p:txBody>
          <a:bodyPr wrap="none" anchor="ctr">
            <a:normAutofit/>
          </a:bodyPr>
          <a:lstStyle>
            <a:lvl1pPr>
              <a:defRPr sz="1000" b="0"/>
            </a:lvl1pPr>
          </a:lstStyle>
          <a:p>
            <a:pPr lvl="0"/>
            <a:r>
              <a:rPr lang="en-US"/>
              <a:t>T. +44(0) 00 000 000</a:t>
            </a:r>
          </a:p>
        </p:txBody>
      </p:sp>
      <p:sp>
        <p:nvSpPr>
          <p:cNvPr id="60" name="Text Placeholder 18">
            <a:extLst>
              <a:ext uri="{FF2B5EF4-FFF2-40B4-BE49-F238E27FC236}">
                <a16:creationId xmlns:a16="http://schemas.microsoft.com/office/drawing/2014/main" id="{CB32E303-88DD-490E-9D91-305BD698CE74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6736686" y="6035662"/>
            <a:ext cx="1889650" cy="176664"/>
          </a:xfrm>
        </p:spPr>
        <p:txBody>
          <a:bodyPr wrap="none" anchor="ctr">
            <a:normAutofit/>
          </a:bodyPr>
          <a:lstStyle>
            <a:lvl1pPr>
              <a:defRPr sz="1000" b="0"/>
            </a:lvl1pPr>
          </a:lstStyle>
          <a:p>
            <a:pPr lvl="0"/>
            <a:r>
              <a:rPr lang="en-US"/>
              <a:t>E. email@westminster-abbey.org</a:t>
            </a:r>
          </a:p>
        </p:txBody>
      </p:sp>
    </p:spTree>
    <p:extLst>
      <p:ext uri="{BB962C8B-B14F-4D97-AF65-F5344CB8AC3E}">
        <p14:creationId xmlns:p14="http://schemas.microsoft.com/office/powerpoint/2010/main" val="4317738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-cov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63794" y="1868878"/>
            <a:ext cx="8139248" cy="698826"/>
          </a:xfrm>
        </p:spPr>
        <p:txBody>
          <a:bodyPr/>
          <a:lstStyle>
            <a:lvl1pPr>
              <a:lnSpc>
                <a:spcPct val="100000"/>
              </a:lnSpc>
              <a:defRPr sz="3400"/>
            </a:lvl1pPr>
          </a:lstStyle>
          <a:p>
            <a:r>
              <a:rPr lang="en-US"/>
              <a:t>Thank you.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©2019 Dean and Chapter of Westminster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86334-23EC-43C1-B38B-9861E98188F3}" type="slidenum">
              <a:rPr lang="en-GB" smtClean="0"/>
              <a:t>‹#›</a:t>
            </a:fld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6414D10-78A2-4E62-B139-A8E40C2249E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2949" y="649833"/>
            <a:ext cx="6048000" cy="167698"/>
          </a:xfrm>
        </p:spPr>
        <p:txBody>
          <a:bodyPr anchor="ctr">
            <a:normAutofit/>
          </a:bodyPr>
          <a:lstStyle>
            <a:lvl1pPr>
              <a:spcAft>
                <a:spcPts val="0"/>
              </a:spcAft>
              <a:defRPr sz="1000"/>
            </a:lvl1pPr>
          </a:lstStyle>
          <a:p>
            <a:pPr lvl="0"/>
            <a:r>
              <a:rPr lang="en-US"/>
              <a:t>Document running header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3AAE61D-927D-4B65-9780-71BB9601EB5F}"/>
              </a:ext>
            </a:extLst>
          </p:cNvPr>
          <p:cNvCxnSpPr/>
          <p:nvPr userDrawn="1"/>
        </p:nvCxnSpPr>
        <p:spPr>
          <a:xfrm>
            <a:off x="358775" y="1827582"/>
            <a:ext cx="842644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E7C2DC7-BD2E-40A4-A00A-E5CA7FA69F3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2949" y="3429001"/>
            <a:ext cx="1908175" cy="2350910"/>
          </a:xfrm>
        </p:spPr>
        <p:txBody>
          <a:bodyPr>
            <a:normAutofit/>
          </a:bodyPr>
          <a:lstStyle>
            <a:lvl1pPr>
              <a:spcAft>
                <a:spcPts val="200"/>
              </a:spcAft>
              <a:defRPr sz="1000" b="0"/>
            </a:lvl1pPr>
          </a:lstStyle>
          <a:p>
            <a:pPr lvl="0"/>
            <a:r>
              <a:rPr lang="en-US"/>
              <a:t>Address etc.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E64054F9-6A19-4BC5-90AC-D24B07AC5C5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695075" y="3410147"/>
            <a:ext cx="1705134" cy="2350910"/>
          </a:xfrm>
        </p:spPr>
        <p:txBody>
          <a:bodyPr>
            <a:normAutofit/>
          </a:bodyPr>
          <a:lstStyle>
            <a:lvl1pPr>
              <a:lnSpc>
                <a:spcPct val="140000"/>
              </a:lnSpc>
              <a:spcAft>
                <a:spcPts val="0"/>
              </a:spcAft>
              <a:defRPr sz="1000" b="0"/>
            </a:lvl1pPr>
          </a:lstStyle>
          <a:p>
            <a:pPr lvl="0"/>
            <a:r>
              <a:rPr lang="en-US"/>
              <a:t>Facebook</a:t>
            </a:r>
          </a:p>
          <a:p>
            <a:pPr lvl="0"/>
            <a:r>
              <a:rPr lang="en-US"/>
              <a:t>Twitter</a:t>
            </a:r>
          </a:p>
          <a:p>
            <a:pPr lvl="0"/>
            <a:r>
              <a:rPr lang="en-US"/>
              <a:t>Insta</a:t>
            </a:r>
          </a:p>
          <a:p>
            <a:pPr lvl="0"/>
            <a:r>
              <a:rPr lang="en-US"/>
              <a:t>YouTube</a:t>
            </a:r>
          </a:p>
          <a:p>
            <a:pPr lvl="0"/>
            <a:r>
              <a:rPr lang="en-US"/>
              <a:t>Tumbler</a:t>
            </a:r>
          </a:p>
          <a:p>
            <a:pPr lvl="0"/>
            <a:r>
              <a:rPr lang="en-US"/>
              <a:t>LinkedIn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3C3D3EB-C72B-4258-879B-70056FCC6A3A}"/>
              </a:ext>
            </a:extLst>
          </p:cNvPr>
          <p:cNvGrpSpPr/>
          <p:nvPr userDrawn="1"/>
        </p:nvGrpSpPr>
        <p:grpSpPr>
          <a:xfrm>
            <a:off x="2492033" y="3473374"/>
            <a:ext cx="113466" cy="1175704"/>
            <a:chOff x="2492033" y="3674994"/>
            <a:chExt cx="113466" cy="1175704"/>
          </a:xfrm>
        </p:grpSpPr>
        <p:pic>
          <p:nvPicPr>
            <p:cNvPr id="13" name="Picture 12" descr="A picture containing cross&#10;&#10;Description automatically generated">
              <a:extLst>
                <a:ext uri="{FF2B5EF4-FFF2-40B4-BE49-F238E27FC236}">
                  <a16:creationId xmlns:a16="http://schemas.microsoft.com/office/drawing/2014/main" id="{E376EF90-A0FC-41AF-89FE-E4EF7283D62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95806" y="3674994"/>
              <a:ext cx="108258" cy="107743"/>
            </a:xfrm>
            <a:prstGeom prst="rect">
              <a:avLst/>
            </a:prstGeom>
          </p:spPr>
        </p:pic>
        <p:pic>
          <p:nvPicPr>
            <p:cNvPr id="15" name="Picture 14" descr="A close up of a sign&#10;&#10;Description automatically generated">
              <a:extLst>
                <a:ext uri="{FF2B5EF4-FFF2-40B4-BE49-F238E27FC236}">
                  <a16:creationId xmlns:a16="http://schemas.microsoft.com/office/drawing/2014/main" id="{08D52E73-9DB6-4E6B-97EF-C0BAC9F4EE7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95807" y="4102870"/>
              <a:ext cx="108258" cy="108258"/>
            </a:xfrm>
            <a:prstGeom prst="rect">
              <a:avLst/>
            </a:prstGeom>
          </p:spPr>
        </p:pic>
        <p:pic>
          <p:nvPicPr>
            <p:cNvPr id="17" name="Picture 16" descr="A close up of a sign&#10;&#10;Description automatically generated">
              <a:extLst>
                <a:ext uri="{FF2B5EF4-FFF2-40B4-BE49-F238E27FC236}">
                  <a16:creationId xmlns:a16="http://schemas.microsoft.com/office/drawing/2014/main" id="{C771B777-F196-48F9-85AB-475FD0EDBA9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92033" y="4742956"/>
              <a:ext cx="108258" cy="107742"/>
            </a:xfrm>
            <a:prstGeom prst="rect">
              <a:avLst/>
            </a:prstGeom>
          </p:spPr>
        </p:pic>
        <p:pic>
          <p:nvPicPr>
            <p:cNvPr id="19" name="Picture 18" descr="A close up of a sign&#10;&#10;Description automatically generated">
              <a:extLst>
                <a:ext uri="{FF2B5EF4-FFF2-40B4-BE49-F238E27FC236}">
                  <a16:creationId xmlns:a16="http://schemas.microsoft.com/office/drawing/2014/main" id="{8377C3C0-C3A9-412A-82B7-B1525C334BD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92033" y="4534893"/>
              <a:ext cx="108258" cy="108258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166C5485-A1A2-4C7D-82E6-73068E67F3E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95806" y="3889250"/>
              <a:ext cx="109693" cy="109693"/>
            </a:xfrm>
            <a:prstGeom prst="rect">
              <a:avLst/>
            </a:prstGeom>
          </p:spPr>
        </p:pic>
        <p:pic>
          <p:nvPicPr>
            <p:cNvPr id="23" name="Picture 22" descr="A close up of a sign&#10;&#10;Description automatically generated">
              <a:extLst>
                <a:ext uri="{FF2B5EF4-FFF2-40B4-BE49-F238E27FC236}">
                  <a16:creationId xmlns:a16="http://schemas.microsoft.com/office/drawing/2014/main" id="{553D5E8F-EF88-4B96-98FD-B0BE556CCD1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92033" y="4321776"/>
              <a:ext cx="108258" cy="108258"/>
            </a:xfrm>
            <a:prstGeom prst="rect">
              <a:avLst/>
            </a:prstGeom>
          </p:spPr>
        </p:pic>
      </p:grp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0E535C-DCC8-4E2D-BB08-CD11E6C9305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63794" y="2952634"/>
            <a:ext cx="1908175" cy="323379"/>
          </a:xfrm>
        </p:spPr>
        <p:txBody>
          <a:bodyPr/>
          <a:lstStyle>
            <a:lvl1pPr>
              <a:spcAft>
                <a:spcPts val="0"/>
              </a:spcAft>
              <a:defRPr b="1">
                <a:latin typeface="+mj-lt"/>
              </a:defRPr>
            </a:lvl1pPr>
          </a:lstStyle>
          <a:p>
            <a:pPr lvl="0"/>
            <a:r>
              <a:rPr lang="en-US"/>
              <a:t>Contact us.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8AD5C08F-57F7-480C-AEEA-D6E5448D738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492033" y="2952633"/>
            <a:ext cx="1908175" cy="323379"/>
          </a:xfrm>
        </p:spPr>
        <p:txBody>
          <a:bodyPr/>
          <a:lstStyle>
            <a:lvl1pPr>
              <a:spcAft>
                <a:spcPts val="0"/>
              </a:spcAft>
              <a:defRPr b="1">
                <a:latin typeface="+mj-lt"/>
              </a:defRPr>
            </a:lvl1pPr>
          </a:lstStyle>
          <a:p>
            <a:pPr lvl="0"/>
            <a:r>
              <a:rPr lang="en-US"/>
              <a:t>Follow us.</a:t>
            </a:r>
          </a:p>
        </p:txBody>
      </p:sp>
    </p:spTree>
    <p:extLst>
      <p:ext uri="{BB962C8B-B14F-4D97-AF65-F5344CB8AC3E}">
        <p14:creationId xmlns:p14="http://schemas.microsoft.com/office/powerpoint/2010/main" val="34365119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©2019 Dean and Chapter of Westminster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86334-23EC-43C1-B38B-9861E98188F3}" type="slidenum">
              <a:rPr lang="en-GB" smtClean="0"/>
              <a:t>‹#›</a:t>
            </a:fld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6414D10-78A2-4E62-B139-A8E40C2249E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2949" y="649833"/>
            <a:ext cx="6048000" cy="167698"/>
          </a:xfrm>
        </p:spPr>
        <p:txBody>
          <a:bodyPr anchor="ctr">
            <a:normAutofit/>
          </a:bodyPr>
          <a:lstStyle>
            <a:lvl1pPr>
              <a:spcAft>
                <a:spcPts val="0"/>
              </a:spcAft>
              <a:defRPr sz="1000"/>
            </a:lvl1pPr>
          </a:lstStyle>
          <a:p>
            <a:pPr lvl="0"/>
            <a:r>
              <a:rPr lang="en-US"/>
              <a:t>Document running header</a:t>
            </a:r>
          </a:p>
        </p:txBody>
      </p:sp>
    </p:spTree>
    <p:extLst>
      <p:ext uri="{BB962C8B-B14F-4D97-AF65-F5344CB8AC3E}">
        <p14:creationId xmlns:p14="http://schemas.microsoft.com/office/powerpoint/2010/main" val="29708998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_no_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1758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069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col-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3794" y="2396701"/>
            <a:ext cx="8139248" cy="374482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©2019 Dean and Chapter of Westminster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86334-23EC-43C1-B38B-9861E98188F3}" type="slidenum">
              <a:rPr lang="en-GB" smtClean="0"/>
              <a:t>‹#›</a:t>
            </a:fld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6414D10-78A2-4E62-B139-A8E40C2249E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2949" y="649833"/>
            <a:ext cx="6048000" cy="167698"/>
          </a:xfrm>
        </p:spPr>
        <p:txBody>
          <a:bodyPr anchor="ctr">
            <a:normAutofit/>
          </a:bodyPr>
          <a:lstStyle>
            <a:lvl1pPr>
              <a:spcAft>
                <a:spcPts val="0"/>
              </a:spcAft>
              <a:defRPr sz="1000"/>
            </a:lvl1pPr>
          </a:lstStyle>
          <a:p>
            <a:pPr lvl="0"/>
            <a:r>
              <a:rPr lang="en-US"/>
              <a:t>Document running header</a:t>
            </a:r>
          </a:p>
        </p:txBody>
      </p:sp>
    </p:spTree>
    <p:extLst>
      <p:ext uri="{BB962C8B-B14F-4D97-AF65-F5344CB8AC3E}">
        <p14:creationId xmlns:p14="http://schemas.microsoft.com/office/powerpoint/2010/main" val="18345710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col-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6363" y="884758"/>
            <a:ext cx="8133625" cy="93695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3794" y="2396701"/>
            <a:ext cx="3886200" cy="376914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3788" y="2396702"/>
            <a:ext cx="3886200" cy="376914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©2019 Dean and Chapter of Westminster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86334-23EC-43C1-B38B-9861E98188F3}" type="slidenum">
              <a:rPr lang="en-GB" smtClean="0"/>
              <a:t>‹#›</a:t>
            </a:fld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BFC5747-193E-4B1E-9F03-8BE08684C37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2949" y="649833"/>
            <a:ext cx="6048000" cy="167698"/>
          </a:xfrm>
        </p:spPr>
        <p:txBody>
          <a:bodyPr anchor="ctr">
            <a:normAutofit/>
          </a:bodyPr>
          <a:lstStyle>
            <a:lvl1pPr>
              <a:spcAft>
                <a:spcPts val="0"/>
              </a:spcAft>
              <a:defRPr sz="1000"/>
            </a:lvl1pPr>
          </a:lstStyle>
          <a:p>
            <a:pPr lvl="0"/>
            <a:r>
              <a:rPr lang="en-US"/>
              <a:t>Document running header</a:t>
            </a:r>
          </a:p>
        </p:txBody>
      </p:sp>
    </p:spTree>
    <p:extLst>
      <p:ext uri="{BB962C8B-B14F-4D97-AF65-F5344CB8AC3E}">
        <p14:creationId xmlns:p14="http://schemas.microsoft.com/office/powerpoint/2010/main" val="32562476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58775" y="2004413"/>
            <a:ext cx="8139248" cy="3744829"/>
          </a:xfrm>
        </p:spPr>
        <p:txBody>
          <a:bodyPr>
            <a:normAutofit/>
          </a:bodyPr>
          <a:lstStyle>
            <a:lvl1pPr>
              <a:spcAft>
                <a:spcPts val="0"/>
              </a:spcAft>
              <a:defRPr sz="3000" b="1">
                <a:latin typeface="+mj-lt"/>
              </a:defRPr>
            </a:lvl1pPr>
          </a:lstStyle>
          <a:p>
            <a:pPr lvl="0"/>
            <a:r>
              <a:rPr lang="en-US"/>
              <a:t>Main divider heading.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©2019 Dean and Chapter of Westminster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86334-23EC-43C1-B38B-9861E98188F3}" type="slidenum">
              <a:rPr lang="en-GB" smtClean="0"/>
              <a:t>‹#›</a:t>
            </a:fld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6414D10-78A2-4E62-B139-A8E40C2249E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2949" y="649833"/>
            <a:ext cx="6048000" cy="167698"/>
          </a:xfrm>
        </p:spPr>
        <p:txBody>
          <a:bodyPr anchor="ctr">
            <a:normAutofit/>
          </a:bodyPr>
          <a:lstStyle>
            <a:lvl1pPr>
              <a:spcAft>
                <a:spcPts val="0"/>
              </a:spcAft>
              <a:defRPr sz="1000"/>
            </a:lvl1pPr>
          </a:lstStyle>
          <a:p>
            <a:pPr lvl="0"/>
            <a:r>
              <a:rPr lang="en-US"/>
              <a:t>Document running header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3AAE61D-927D-4B65-9780-71BB9601EB5F}"/>
              </a:ext>
            </a:extLst>
          </p:cNvPr>
          <p:cNvCxnSpPr/>
          <p:nvPr userDrawn="1"/>
        </p:nvCxnSpPr>
        <p:spPr>
          <a:xfrm>
            <a:off x="358775" y="1827582"/>
            <a:ext cx="842644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77493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col-text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6363" y="884758"/>
            <a:ext cx="8133625" cy="93695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3794" y="2396701"/>
            <a:ext cx="3886200" cy="376914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©2019 Dean and Chapter of Westminster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86334-23EC-43C1-B38B-9861E98188F3}" type="slidenum">
              <a:rPr lang="en-GB" smtClean="0"/>
              <a:t>‹#›</a:t>
            </a:fld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BFC5747-193E-4B1E-9F03-8BE08684C37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2949" y="649833"/>
            <a:ext cx="6048000" cy="167698"/>
          </a:xfrm>
        </p:spPr>
        <p:txBody>
          <a:bodyPr anchor="ctr">
            <a:normAutofit/>
          </a:bodyPr>
          <a:lstStyle>
            <a:lvl1pPr>
              <a:spcAft>
                <a:spcPts val="0"/>
              </a:spcAft>
              <a:defRPr sz="1000"/>
            </a:lvl1pPr>
          </a:lstStyle>
          <a:p>
            <a:pPr lvl="0"/>
            <a:r>
              <a:rPr lang="en-US"/>
              <a:t>Document running header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3A140809-DC3A-474C-A830-00E2A0073C6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894007" y="2292350"/>
            <a:ext cx="3861055" cy="40259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04694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able Placeholder 6">
            <a:extLst>
              <a:ext uri="{FF2B5EF4-FFF2-40B4-BE49-F238E27FC236}">
                <a16:creationId xmlns:a16="http://schemas.microsoft.com/office/drawing/2014/main" id="{55F47E6A-C99D-480D-945D-DC585A0B5FD5}"/>
              </a:ext>
            </a:extLst>
          </p:cNvPr>
          <p:cNvSpPr>
            <a:spLocks noGrp="1"/>
          </p:cNvSpPr>
          <p:nvPr>
            <p:ph type="tbl" sz="quarter" idx="14"/>
          </p:nvPr>
        </p:nvSpPr>
        <p:spPr>
          <a:xfrm>
            <a:off x="360363" y="2395538"/>
            <a:ext cx="8427430" cy="3744912"/>
          </a:xfrm>
        </p:spPr>
        <p:txBody>
          <a:bodyPr anchor="ctr"/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©2019 Dean and Chapter of Westminster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86334-23EC-43C1-B38B-9861E98188F3}" type="slidenum">
              <a:rPr lang="en-GB" smtClean="0"/>
              <a:t>‹#›</a:t>
            </a:fld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6414D10-78A2-4E62-B139-A8E40C2249E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2949" y="649833"/>
            <a:ext cx="6048000" cy="167698"/>
          </a:xfrm>
        </p:spPr>
        <p:txBody>
          <a:bodyPr anchor="ctr">
            <a:normAutofit/>
          </a:bodyPr>
          <a:lstStyle>
            <a:lvl1pPr>
              <a:spcAft>
                <a:spcPts val="0"/>
              </a:spcAft>
              <a:defRPr sz="1000"/>
            </a:lvl1pPr>
          </a:lstStyle>
          <a:p>
            <a:pPr lvl="0"/>
            <a:r>
              <a:rPr lang="en-US"/>
              <a:t>Document running header</a:t>
            </a:r>
          </a:p>
        </p:txBody>
      </p:sp>
    </p:spTree>
    <p:extLst>
      <p:ext uri="{BB962C8B-B14F-4D97-AF65-F5344CB8AC3E}">
        <p14:creationId xmlns:p14="http://schemas.microsoft.com/office/powerpoint/2010/main" val="30668691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col-image-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6ACE230-9260-46B6-AE41-B8DE843ADB0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363" y="2395538"/>
            <a:ext cx="8427430" cy="392918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©2019 Dean and Chapter of Westminster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86334-23EC-43C1-B38B-9861E98188F3}" type="slidenum">
              <a:rPr lang="en-GB" smtClean="0"/>
              <a:t>‹#›</a:t>
            </a:fld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6414D10-78A2-4E62-B139-A8E40C2249E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2949" y="649833"/>
            <a:ext cx="6048000" cy="167698"/>
          </a:xfrm>
        </p:spPr>
        <p:txBody>
          <a:bodyPr anchor="ctr">
            <a:normAutofit/>
          </a:bodyPr>
          <a:lstStyle>
            <a:lvl1pPr>
              <a:spcAft>
                <a:spcPts val="0"/>
              </a:spcAft>
              <a:defRPr sz="1000"/>
            </a:lvl1pPr>
          </a:lstStyle>
          <a:p>
            <a:pPr lvl="0"/>
            <a:r>
              <a:rPr lang="en-US"/>
              <a:t>Document running header</a:t>
            </a:r>
          </a:p>
        </p:txBody>
      </p:sp>
    </p:spTree>
    <p:extLst>
      <p:ext uri="{BB962C8B-B14F-4D97-AF65-F5344CB8AC3E}">
        <p14:creationId xmlns:p14="http://schemas.microsoft.com/office/powerpoint/2010/main" val="15746583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col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6ACE230-9260-46B6-AE41-B8DE843ADB0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363" y="1365662"/>
            <a:ext cx="4032000" cy="495905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©2019 Dean and Chapter of Westminster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86334-23EC-43C1-B38B-9861E98188F3}" type="slidenum">
              <a:rPr lang="en-GB" smtClean="0"/>
              <a:t>‹#›</a:t>
            </a:fld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6414D10-78A2-4E62-B139-A8E40C2249E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2949" y="649833"/>
            <a:ext cx="6048000" cy="167698"/>
          </a:xfrm>
        </p:spPr>
        <p:txBody>
          <a:bodyPr anchor="ctr">
            <a:normAutofit/>
          </a:bodyPr>
          <a:lstStyle>
            <a:lvl1pPr>
              <a:spcAft>
                <a:spcPts val="0"/>
              </a:spcAft>
              <a:defRPr sz="1000"/>
            </a:lvl1pPr>
          </a:lstStyle>
          <a:p>
            <a:pPr lvl="0"/>
            <a:r>
              <a:rPr lang="en-US"/>
              <a:t>Document running header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321F90D-9B24-42D2-9BF4-79C35BD24F8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603896" y="1365250"/>
            <a:ext cx="4179742" cy="23760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10" name="Picture Placeholder 6">
            <a:extLst>
              <a:ext uri="{FF2B5EF4-FFF2-40B4-BE49-F238E27FC236}">
                <a16:creationId xmlns:a16="http://schemas.microsoft.com/office/drawing/2014/main" id="{9724DA0D-2A5D-4999-AD74-F5F04EB4569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603895" y="3948720"/>
            <a:ext cx="4179742" cy="23760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73779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col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6ACE230-9260-46B6-AE41-B8DE843ADB0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363" y="1365662"/>
            <a:ext cx="8427430" cy="495905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©2019 Dean and Chapter of Westminster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86334-23EC-43C1-B38B-9861E98188F3}" type="slidenum">
              <a:rPr lang="en-GB" smtClean="0"/>
              <a:t>‹#›</a:t>
            </a:fld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6414D10-78A2-4E62-B139-A8E40C2249E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2949" y="649833"/>
            <a:ext cx="6048000" cy="167698"/>
          </a:xfrm>
        </p:spPr>
        <p:txBody>
          <a:bodyPr anchor="ctr">
            <a:normAutofit/>
          </a:bodyPr>
          <a:lstStyle>
            <a:lvl1pPr>
              <a:spcAft>
                <a:spcPts val="0"/>
              </a:spcAft>
              <a:defRPr sz="1000"/>
            </a:lvl1pPr>
          </a:lstStyle>
          <a:p>
            <a:pPr lvl="0"/>
            <a:r>
              <a:rPr lang="en-US"/>
              <a:t>Document running header</a:t>
            </a:r>
          </a:p>
        </p:txBody>
      </p:sp>
    </p:spTree>
    <p:extLst>
      <p:ext uri="{BB962C8B-B14F-4D97-AF65-F5344CB8AC3E}">
        <p14:creationId xmlns:p14="http://schemas.microsoft.com/office/powerpoint/2010/main" val="14066353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66363" y="884758"/>
            <a:ext cx="8139248" cy="936956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2752" y="2394955"/>
            <a:ext cx="8139248" cy="375822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3794" y="6435170"/>
            <a:ext cx="3086100" cy="16769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700">
                <a:solidFill>
                  <a:schemeClr val="tx1"/>
                </a:solidFill>
              </a:defRPr>
            </a:lvl1pPr>
          </a:lstStyle>
          <a:p>
            <a:r>
              <a:rPr lang="en-GB"/>
              <a:t>©2019 Dean and Chapter of Westminster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56176" y="6421168"/>
            <a:ext cx="331617" cy="19599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700">
                <a:solidFill>
                  <a:schemeClr val="tx1"/>
                </a:solidFill>
              </a:defRPr>
            </a:lvl1pPr>
          </a:lstStyle>
          <a:p>
            <a:fld id="{5DE86334-23EC-43C1-B38B-9861E98188F3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9" name="Picture 8" descr="A picture containing object&#10;&#10;Description automatically generated">
            <a:extLst>
              <a:ext uri="{FF2B5EF4-FFF2-40B4-BE49-F238E27FC236}">
                <a16:creationId xmlns:a16="http://schemas.microsoft.com/office/drawing/2014/main" id="{129EDF4B-FFC4-43E6-8821-09264BA8C5FB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5611" y="495270"/>
            <a:ext cx="258872" cy="340911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8D71232-FF16-4157-B83A-AE1C34146FB1}"/>
              </a:ext>
            </a:extLst>
          </p:cNvPr>
          <p:cNvCxnSpPr/>
          <p:nvPr userDrawn="1"/>
        </p:nvCxnSpPr>
        <p:spPr>
          <a:xfrm>
            <a:off x="358775" y="331290"/>
            <a:ext cx="842644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BA75BC7F-8C75-4235-8490-9108DB8F64DC}"/>
              </a:ext>
            </a:extLst>
          </p:cNvPr>
          <p:cNvSpPr txBox="1"/>
          <p:nvPr userDrawn="1"/>
        </p:nvSpPr>
        <p:spPr>
          <a:xfrm>
            <a:off x="358775" y="485914"/>
            <a:ext cx="1199046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1000" b="1">
                <a:latin typeface="+mj-lt"/>
              </a:rPr>
              <a:t>Westminster Abbey</a:t>
            </a:r>
          </a:p>
        </p:txBody>
      </p:sp>
    </p:spTree>
    <p:extLst>
      <p:ext uri="{BB962C8B-B14F-4D97-AF65-F5344CB8AC3E}">
        <p14:creationId xmlns:p14="http://schemas.microsoft.com/office/powerpoint/2010/main" val="1945524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4" r:id="rId3"/>
    <p:sldLayoutId id="2147483665" r:id="rId4"/>
    <p:sldLayoutId id="2147483666" r:id="rId5"/>
    <p:sldLayoutId id="2147483667" r:id="rId6"/>
    <p:sldLayoutId id="2147483669" r:id="rId7"/>
    <p:sldLayoutId id="2147483670" r:id="rId8"/>
    <p:sldLayoutId id="2147483668" r:id="rId9"/>
    <p:sldLayoutId id="2147483674" r:id="rId10"/>
    <p:sldLayoutId id="2147483672" r:id="rId11"/>
    <p:sldLayoutId id="2147483671" r:id="rId12"/>
    <p:sldLayoutId id="2147483673" r:id="rId13"/>
    <p:sldLayoutId id="2147483676" r:id="rId14"/>
    <p:sldLayoutId id="2147483677" r:id="rId15"/>
  </p:sldLayoutIdLst>
  <p:hf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1000"/>
        </a:spcAft>
        <a:buFont typeface="Arial" panose="020B06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179388" indent="-179388" algn="l" defTabSz="914400" rtl="0" eaLnBrk="1" latinLnBrk="0" hangingPunct="1">
        <a:lnSpc>
          <a:spcPct val="10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360363" indent="-184150" algn="l" defTabSz="914400" rtl="0" eaLnBrk="1" latinLnBrk="0" hangingPunct="1">
        <a:lnSpc>
          <a:spcPct val="10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38163" indent="-184150" algn="l" defTabSz="914400" rtl="0" eaLnBrk="1" latinLnBrk="0" hangingPunct="1">
        <a:lnSpc>
          <a:spcPct val="10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4pPr>
      <a:lvl5pPr marL="717550" indent="-176213" algn="l" defTabSz="914400" rtl="0" eaLnBrk="1" latinLnBrk="0" hangingPunct="1">
        <a:lnSpc>
          <a:spcPct val="10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0" userDrawn="1">
          <p15:clr>
            <a:srgbClr val="F26B43"/>
          </p15:clr>
        </p15:guide>
        <p15:guide id="2" pos="226" userDrawn="1">
          <p15:clr>
            <a:srgbClr val="F26B43"/>
          </p15:clr>
        </p15:guide>
        <p15:guide id="3" pos="5534" userDrawn="1">
          <p15:clr>
            <a:srgbClr val="F26B43"/>
          </p15:clr>
        </p15:guide>
        <p15:guide id="5" orient="horz" pos="1071" userDrawn="1">
          <p15:clr>
            <a:srgbClr val="F26B43"/>
          </p15:clr>
        </p15:guide>
        <p15:guide id="6" orient="horz" pos="1502" userDrawn="1">
          <p15:clr>
            <a:srgbClr val="F26B43"/>
          </p15:clr>
        </p15:guide>
        <p15:guide id="7" orient="horz" pos="4133" userDrawn="1">
          <p15:clr>
            <a:srgbClr val="F26B43"/>
          </p15:clr>
        </p15:guide>
        <p15:guide id="8" pos="5352" userDrawn="1">
          <p15:clr>
            <a:srgbClr val="F26B43"/>
          </p15:clr>
        </p15:guide>
        <p15:guide id="9" orient="horz" pos="388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5" Type="http://schemas.openxmlformats.org/officeDocument/2006/relationships/hyperlink" Target="https://forms.office.com/r/yVUPQS6zG7" TargetMode="Externa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8">
            <a:extLst>
              <a:ext uri="{FF2B5EF4-FFF2-40B4-BE49-F238E27FC236}">
                <a16:creationId xmlns:a16="http://schemas.microsoft.com/office/drawing/2014/main" id="{89EDA66E-A828-594F-9455-0616D047460B}"/>
              </a:ext>
            </a:extLst>
          </p:cNvPr>
          <p:cNvSpPr txBox="1">
            <a:spLocks/>
          </p:cNvSpPr>
          <p:nvPr/>
        </p:nvSpPr>
        <p:spPr>
          <a:xfrm>
            <a:off x="352949" y="649833"/>
            <a:ext cx="6048000" cy="167698"/>
          </a:xfrm>
          <a:prstGeom prst="rect">
            <a:avLst/>
          </a:prstGeom>
        </p:spPr>
        <p:txBody>
          <a:bodyPr lIns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79388" indent="-1793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363" indent="-1841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8163" indent="-1841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7550" indent="-1762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Learning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EE29C6B-A7B9-854F-BC95-15D8F5B2F261}"/>
              </a:ext>
            </a:extLst>
          </p:cNvPr>
          <p:cNvCxnSpPr/>
          <p:nvPr/>
        </p:nvCxnSpPr>
        <p:spPr>
          <a:xfrm>
            <a:off x="358775" y="331290"/>
            <a:ext cx="8426449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427B8111-372F-8844-95F6-013D93C3AF52}"/>
              </a:ext>
            </a:extLst>
          </p:cNvPr>
          <p:cNvSpPr txBox="1"/>
          <p:nvPr/>
        </p:nvSpPr>
        <p:spPr>
          <a:xfrm>
            <a:off x="358775" y="485914"/>
            <a:ext cx="1199046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1000" b="1">
                <a:solidFill>
                  <a:schemeClr val="bg1"/>
                </a:solidFill>
                <a:latin typeface="+mj-lt"/>
              </a:rPr>
              <a:t>Westminster Abbey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DF894A06-709C-2B4B-986E-49B9FB3B60A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505493" y="495270"/>
            <a:ext cx="258990" cy="340899"/>
          </a:xfrm>
          <a:prstGeom prst="rect">
            <a:avLst/>
          </a:prstGeom>
        </p:spPr>
      </p:pic>
      <p:sp>
        <p:nvSpPr>
          <p:cNvPr id="28" name="Slide Number Placeholder 3">
            <a:extLst>
              <a:ext uri="{FF2B5EF4-FFF2-40B4-BE49-F238E27FC236}">
                <a16:creationId xmlns:a16="http://schemas.microsoft.com/office/drawing/2014/main" id="{CA67C821-1F59-B141-8BB8-51D4ED6F6169}"/>
              </a:ext>
            </a:extLst>
          </p:cNvPr>
          <p:cNvSpPr txBox="1">
            <a:spLocks/>
          </p:cNvSpPr>
          <p:nvPr/>
        </p:nvSpPr>
        <p:spPr>
          <a:xfrm>
            <a:off x="8456176" y="6421168"/>
            <a:ext cx="331617" cy="195990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5DE86334-23EC-43C1-B38B-9861E98188F3}" type="slidenum">
              <a:rPr lang="en-GB" sz="700" smtClean="0">
                <a:solidFill>
                  <a:schemeClr val="bg1"/>
                </a:solidFill>
              </a:rPr>
              <a:pPr algn="r"/>
              <a:t>1</a:t>
            </a:fld>
            <a:endParaRPr lang="en-GB" sz="700">
              <a:solidFill>
                <a:schemeClr val="bg1"/>
              </a:solidFill>
            </a:endParaRPr>
          </a:p>
        </p:txBody>
      </p:sp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9DF1C1B0-F1BD-47BC-A23E-BFC4BDF8B584}"/>
              </a:ext>
            </a:extLst>
          </p:cNvPr>
          <p:cNvSpPr txBox="1">
            <a:spLocks/>
          </p:cNvSpPr>
          <p:nvPr/>
        </p:nvSpPr>
        <p:spPr>
          <a:xfrm>
            <a:off x="352949" y="6502955"/>
            <a:ext cx="3086100" cy="167697"/>
          </a:xfrm>
          <a:prstGeom prst="rect">
            <a:avLst/>
          </a:prstGeom>
        </p:spPr>
        <p:txBody>
          <a:bodyPr lIns="91440" tIns="45720" rIns="91440" bIns="45720" anchor="t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>
                <a:solidFill>
                  <a:schemeClr val="bg1"/>
                </a:solidFill>
              </a:rPr>
              <a:t>©2024 Dean and Chapter of Westminster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16FD688-13FB-437C-8BAA-7111045308C6}"/>
              </a:ext>
            </a:extLst>
          </p:cNvPr>
          <p:cNvSpPr txBox="1"/>
          <p:nvPr/>
        </p:nvSpPr>
        <p:spPr>
          <a:xfrm>
            <a:off x="352950" y="1136073"/>
            <a:ext cx="4763800" cy="52322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GB" sz="2800" b="1">
                <a:solidFill>
                  <a:schemeClr val="bg1"/>
                </a:solidFill>
                <a:latin typeface="+mj-lt"/>
              </a:rPr>
              <a:t>Remembrance image bank</a:t>
            </a:r>
          </a:p>
        </p:txBody>
      </p:sp>
    </p:spTree>
    <p:extLst>
      <p:ext uri="{BB962C8B-B14F-4D97-AF65-F5344CB8AC3E}">
        <p14:creationId xmlns:p14="http://schemas.microsoft.com/office/powerpoint/2010/main" val="42135004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572B3BE3-500E-4BEA-8970-8BB4B46078A8}"/>
              </a:ext>
            </a:extLst>
          </p:cNvPr>
          <p:cNvSpPr txBox="1">
            <a:spLocks/>
          </p:cNvSpPr>
          <p:nvPr/>
        </p:nvSpPr>
        <p:spPr>
          <a:xfrm>
            <a:off x="263646" y="644706"/>
            <a:ext cx="6048000" cy="16769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9388" indent="-1793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363" indent="-1841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8163" indent="-1841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7550" indent="-1762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/>
              <a:t>Learning</a:t>
            </a:r>
            <a:endParaRPr lang="en-GB" sz="10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574379C-EE62-497F-91A4-565B49C294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1882" y="831007"/>
            <a:ext cx="3820235" cy="5723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857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572B3BE3-500E-4BEA-8970-8BB4B46078A8}"/>
              </a:ext>
            </a:extLst>
          </p:cNvPr>
          <p:cNvSpPr txBox="1">
            <a:spLocks/>
          </p:cNvSpPr>
          <p:nvPr/>
        </p:nvSpPr>
        <p:spPr>
          <a:xfrm>
            <a:off x="263646" y="644706"/>
            <a:ext cx="6048000" cy="16769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9388" indent="-1793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363" indent="-1841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8163" indent="-1841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7550" indent="-1762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/>
              <a:t>Learning</a:t>
            </a:r>
            <a:endParaRPr lang="en-GB" sz="10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FC96439-060D-4F7C-BA32-CFE44BB5BEC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4696" y="848841"/>
            <a:ext cx="3796950" cy="5688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4838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572B3BE3-500E-4BEA-8970-8BB4B46078A8}"/>
              </a:ext>
            </a:extLst>
          </p:cNvPr>
          <p:cNvSpPr txBox="1">
            <a:spLocks/>
          </p:cNvSpPr>
          <p:nvPr/>
        </p:nvSpPr>
        <p:spPr>
          <a:xfrm>
            <a:off x="263646" y="644706"/>
            <a:ext cx="6048000" cy="16769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9388" indent="-1793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363" indent="-1841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8163" indent="-1841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7550" indent="-1762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/>
              <a:t>Learning</a:t>
            </a:r>
            <a:endParaRPr lang="en-GB" sz="10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182BE0F-F7CB-4108-B7A9-97AFE5FD89A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0000" y="630115"/>
            <a:ext cx="406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9637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572B3BE3-500E-4BEA-8970-8BB4B46078A8}"/>
              </a:ext>
            </a:extLst>
          </p:cNvPr>
          <p:cNvSpPr txBox="1">
            <a:spLocks/>
          </p:cNvSpPr>
          <p:nvPr/>
        </p:nvSpPr>
        <p:spPr>
          <a:xfrm>
            <a:off x="263646" y="644706"/>
            <a:ext cx="6048000" cy="16769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9388" indent="-1793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363" indent="-1841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8163" indent="-1841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7550" indent="-1762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/>
              <a:t>Learning</a:t>
            </a:r>
            <a:endParaRPr lang="en-GB" sz="10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D3A4C29-477C-4F3B-8621-6544440E555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4832" y="812404"/>
            <a:ext cx="3834336" cy="5751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4297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572B3BE3-500E-4BEA-8970-8BB4B46078A8}"/>
              </a:ext>
            </a:extLst>
          </p:cNvPr>
          <p:cNvSpPr txBox="1">
            <a:spLocks/>
          </p:cNvSpPr>
          <p:nvPr/>
        </p:nvSpPr>
        <p:spPr>
          <a:xfrm>
            <a:off x="263646" y="644706"/>
            <a:ext cx="6048000" cy="16769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9388" indent="-1793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363" indent="-1841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8163" indent="-1841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7550" indent="-1762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/>
              <a:t>Learning</a:t>
            </a:r>
            <a:endParaRPr lang="en-GB" sz="10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7616FE7-6929-46E0-ADB0-CAD81E7B329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95081" y="812404"/>
            <a:ext cx="3858638" cy="5787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8028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572B3BE3-500E-4BEA-8970-8BB4B46078A8}"/>
              </a:ext>
            </a:extLst>
          </p:cNvPr>
          <p:cNvSpPr txBox="1">
            <a:spLocks/>
          </p:cNvSpPr>
          <p:nvPr/>
        </p:nvSpPr>
        <p:spPr>
          <a:xfrm>
            <a:off x="263646" y="644706"/>
            <a:ext cx="6048000" cy="16769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9388" indent="-1793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363" indent="-1841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8163" indent="-1841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7550" indent="-1762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/>
              <a:t>Learning</a:t>
            </a:r>
            <a:endParaRPr lang="en-GB" sz="10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3AB603F-8BDE-462D-AA7A-ECA5DEE5C5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3115" y="1103030"/>
            <a:ext cx="7665396" cy="5110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4697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572B3BE3-500E-4BEA-8970-8BB4B46078A8}"/>
              </a:ext>
            </a:extLst>
          </p:cNvPr>
          <p:cNvSpPr txBox="1">
            <a:spLocks/>
          </p:cNvSpPr>
          <p:nvPr/>
        </p:nvSpPr>
        <p:spPr>
          <a:xfrm>
            <a:off x="263646" y="644706"/>
            <a:ext cx="6048000" cy="16769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9388" indent="-1793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363" indent="-1841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8163" indent="-1841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7550" indent="-1762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/>
              <a:t>Learning</a:t>
            </a:r>
            <a:endParaRPr lang="en-GB" sz="10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E7AFB4D-713C-4B61-B1C9-93846AD7BC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847" y="1159212"/>
            <a:ext cx="7645940" cy="5097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0850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572B3BE3-500E-4BEA-8970-8BB4B46078A8}"/>
              </a:ext>
            </a:extLst>
          </p:cNvPr>
          <p:cNvSpPr txBox="1">
            <a:spLocks/>
          </p:cNvSpPr>
          <p:nvPr/>
        </p:nvSpPr>
        <p:spPr>
          <a:xfrm>
            <a:off x="263646" y="644706"/>
            <a:ext cx="6048000" cy="16769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9388" indent="-1793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363" indent="-1841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8163" indent="-1841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7550" indent="-1762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/>
              <a:t>Learning</a:t>
            </a:r>
            <a:endParaRPr lang="en-GB" sz="10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D7DA711-1491-40BA-83DC-FB089EC246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213" y="1159211"/>
            <a:ext cx="7607030" cy="5071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2526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572B3BE3-500E-4BEA-8970-8BB4B46078A8}"/>
              </a:ext>
            </a:extLst>
          </p:cNvPr>
          <p:cNvSpPr txBox="1">
            <a:spLocks/>
          </p:cNvSpPr>
          <p:nvPr/>
        </p:nvSpPr>
        <p:spPr>
          <a:xfrm>
            <a:off x="263646" y="644706"/>
            <a:ext cx="6048000" cy="16769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9388" indent="-1793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363" indent="-1841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8163" indent="-1841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7550" indent="-1762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/>
              <a:t>Learning</a:t>
            </a:r>
            <a:endParaRPr lang="en-GB" sz="10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B781F2A-AF46-442F-B858-580107D628D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1564" y="1023939"/>
            <a:ext cx="3600871" cy="5401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2167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572B3BE3-500E-4BEA-8970-8BB4B46078A8}"/>
              </a:ext>
            </a:extLst>
          </p:cNvPr>
          <p:cNvSpPr txBox="1">
            <a:spLocks/>
          </p:cNvSpPr>
          <p:nvPr/>
        </p:nvSpPr>
        <p:spPr>
          <a:xfrm>
            <a:off x="263646" y="644706"/>
            <a:ext cx="6048000" cy="16769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9388" indent="-1793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363" indent="-1841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8163" indent="-1841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7550" indent="-1762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/>
              <a:t>Learning</a:t>
            </a:r>
            <a:endParaRPr lang="en-GB" sz="10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69FD9E9-0573-448F-869C-22B37C37639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3173" y="812404"/>
            <a:ext cx="3897549" cy="5846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5401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8">
            <a:extLst>
              <a:ext uri="{FF2B5EF4-FFF2-40B4-BE49-F238E27FC236}">
                <a16:creationId xmlns:a16="http://schemas.microsoft.com/office/drawing/2014/main" id="{89EDA66E-A828-594F-9455-0616D047460B}"/>
              </a:ext>
            </a:extLst>
          </p:cNvPr>
          <p:cNvSpPr txBox="1">
            <a:spLocks/>
          </p:cNvSpPr>
          <p:nvPr/>
        </p:nvSpPr>
        <p:spPr>
          <a:xfrm>
            <a:off x="352949" y="649833"/>
            <a:ext cx="6048000" cy="167698"/>
          </a:xfrm>
          <a:prstGeom prst="rect">
            <a:avLst/>
          </a:prstGeom>
        </p:spPr>
        <p:txBody>
          <a:bodyPr lIns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79388" indent="-1793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363" indent="-1841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8163" indent="-1841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7550" indent="-1762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Learning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EE29C6B-A7B9-854F-BC95-15D8F5B2F261}"/>
              </a:ext>
            </a:extLst>
          </p:cNvPr>
          <p:cNvCxnSpPr/>
          <p:nvPr/>
        </p:nvCxnSpPr>
        <p:spPr>
          <a:xfrm>
            <a:off x="358775" y="331290"/>
            <a:ext cx="8426449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427B8111-372F-8844-95F6-013D93C3AF52}"/>
              </a:ext>
            </a:extLst>
          </p:cNvPr>
          <p:cNvSpPr txBox="1"/>
          <p:nvPr/>
        </p:nvSpPr>
        <p:spPr>
          <a:xfrm>
            <a:off x="358775" y="485914"/>
            <a:ext cx="1199046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1000" b="1">
                <a:solidFill>
                  <a:schemeClr val="bg1"/>
                </a:solidFill>
                <a:latin typeface="+mj-lt"/>
              </a:rPr>
              <a:t>Westminster Abbey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DF894A06-709C-2B4B-986E-49B9FB3B60A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505493" y="495270"/>
            <a:ext cx="258990" cy="340899"/>
          </a:xfrm>
          <a:prstGeom prst="rect">
            <a:avLst/>
          </a:prstGeom>
        </p:spPr>
      </p:pic>
      <p:sp>
        <p:nvSpPr>
          <p:cNvPr id="28" name="Slide Number Placeholder 3">
            <a:extLst>
              <a:ext uri="{FF2B5EF4-FFF2-40B4-BE49-F238E27FC236}">
                <a16:creationId xmlns:a16="http://schemas.microsoft.com/office/drawing/2014/main" id="{CA67C821-1F59-B141-8BB8-51D4ED6F6169}"/>
              </a:ext>
            </a:extLst>
          </p:cNvPr>
          <p:cNvSpPr txBox="1">
            <a:spLocks/>
          </p:cNvSpPr>
          <p:nvPr/>
        </p:nvSpPr>
        <p:spPr>
          <a:xfrm>
            <a:off x="8456176" y="6421168"/>
            <a:ext cx="331617" cy="195990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5DE86334-23EC-43C1-B38B-9861E98188F3}" type="slidenum">
              <a:rPr lang="en-GB" sz="700" smtClean="0">
                <a:solidFill>
                  <a:schemeClr val="bg1"/>
                </a:solidFill>
              </a:rPr>
              <a:pPr algn="r"/>
              <a:t>2</a:t>
            </a:fld>
            <a:endParaRPr lang="en-GB" sz="700">
              <a:solidFill>
                <a:schemeClr val="bg1"/>
              </a:solidFill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DC6E8CD-F385-1742-8A3A-93E1A6C062FE}"/>
              </a:ext>
            </a:extLst>
          </p:cNvPr>
          <p:cNvSpPr txBox="1">
            <a:spLocks/>
          </p:cNvSpPr>
          <p:nvPr/>
        </p:nvSpPr>
        <p:spPr>
          <a:xfrm>
            <a:off x="584791" y="1311518"/>
            <a:ext cx="4912241" cy="2323713"/>
          </a:xfrm>
          <a:prstGeom prst="rect">
            <a:avLst/>
          </a:prstGeom>
          <a:solidFill>
            <a:schemeClr val="accent1"/>
          </a:solidFill>
        </p:spPr>
        <p:txBody>
          <a:bodyPr wrap="square" lIns="0" tIns="0" rIns="0" bIns="0" anchor="t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9388" indent="-1793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363" indent="-1841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8163" indent="-1841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7550" indent="-1762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800">
                <a:solidFill>
                  <a:schemeClr val="bg1"/>
                </a:solidFill>
                <a:latin typeface="+mj-lt"/>
              </a:rPr>
              <a:t>Information for teachers </a:t>
            </a:r>
            <a:endParaRPr lang="en-GB">
              <a:solidFill>
                <a:schemeClr val="bg1"/>
              </a:solidFill>
            </a:endParaRPr>
          </a:p>
          <a:p>
            <a:pPr algn="just"/>
            <a:r>
              <a:rPr lang="en-GB">
                <a:solidFill>
                  <a:schemeClr val="bg1"/>
                </a:solidFill>
                <a:ea typeface="+mn-lt"/>
                <a:cs typeface="+mn-lt"/>
              </a:rPr>
              <a:t>Thank you for downloading this resource. We hope that it will be a useful teaching tool in your classroom. </a:t>
            </a:r>
          </a:p>
          <a:p>
            <a:pPr algn="just"/>
            <a:r>
              <a:rPr lang="en-GB">
                <a:solidFill>
                  <a:schemeClr val="bg1"/>
                </a:solidFill>
                <a:ea typeface="+mn-lt"/>
                <a:cs typeface="+mn-lt"/>
              </a:rPr>
              <a:t>As we continue to grow our free catalogue of teaching resources, we’d really appreciate a few minutes of your time to let us know what you liked and what could be improved. Please complete this </a:t>
            </a:r>
            <a:r>
              <a:rPr lang="en-GB" u="sng">
                <a:solidFill>
                  <a:schemeClr val="bg1"/>
                </a:solidFill>
                <a:ea typeface="+mn-lt"/>
                <a:cs typeface="+mn-l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five-question survey</a:t>
            </a:r>
            <a:r>
              <a:rPr lang="en-GB">
                <a:solidFill>
                  <a:schemeClr val="bg1"/>
                </a:solidFill>
                <a:ea typeface="+mn-lt"/>
                <a:cs typeface="+mn-lt"/>
              </a:rPr>
              <a:t>. </a:t>
            </a:r>
          </a:p>
          <a:p>
            <a:endParaRPr lang="en-GB">
              <a:solidFill>
                <a:schemeClr val="bg1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272078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572B3BE3-500E-4BEA-8970-8BB4B46078A8}"/>
              </a:ext>
            </a:extLst>
          </p:cNvPr>
          <p:cNvSpPr txBox="1">
            <a:spLocks/>
          </p:cNvSpPr>
          <p:nvPr/>
        </p:nvSpPr>
        <p:spPr>
          <a:xfrm>
            <a:off x="263646" y="644706"/>
            <a:ext cx="6048000" cy="16769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9388" indent="-1793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363" indent="-1841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8163" indent="-1841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7550" indent="-1762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/>
              <a:t>Learning</a:t>
            </a:r>
            <a:endParaRPr lang="en-GB" sz="10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AFA3A0E-381D-451F-90EF-7E31FDCAD3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1643" y="1160737"/>
            <a:ext cx="7840713" cy="5220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3858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572B3BE3-500E-4BEA-8970-8BB4B46078A8}"/>
              </a:ext>
            </a:extLst>
          </p:cNvPr>
          <p:cNvSpPr txBox="1">
            <a:spLocks/>
          </p:cNvSpPr>
          <p:nvPr/>
        </p:nvSpPr>
        <p:spPr>
          <a:xfrm>
            <a:off x="263646" y="644706"/>
            <a:ext cx="6048000" cy="16769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9388" indent="-1793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363" indent="-1841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8163" indent="-1841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7550" indent="-1762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/>
              <a:t>Learning</a:t>
            </a:r>
            <a:endParaRPr lang="en-GB" sz="1000"/>
          </a:p>
        </p:txBody>
      </p:sp>
      <p:pic>
        <p:nvPicPr>
          <p:cNvPr id="2" name="Picture 1" descr="A person in a black hat and green dress standing next to a wreath&#10;&#10;Description automatically generated">
            <a:extLst>
              <a:ext uri="{FF2B5EF4-FFF2-40B4-BE49-F238E27FC236}">
                <a16:creationId xmlns:a16="http://schemas.microsoft.com/office/drawing/2014/main" id="{68E8099B-4155-9BE2-ED93-173C523F28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1315" y="812924"/>
            <a:ext cx="3856051" cy="5877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5388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572B3BE3-500E-4BEA-8970-8BB4B46078A8}"/>
              </a:ext>
            </a:extLst>
          </p:cNvPr>
          <p:cNvSpPr txBox="1">
            <a:spLocks/>
          </p:cNvSpPr>
          <p:nvPr/>
        </p:nvSpPr>
        <p:spPr>
          <a:xfrm>
            <a:off x="263646" y="644706"/>
            <a:ext cx="6048000" cy="16769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9388" indent="-1793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363" indent="-1841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8163" indent="-1841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7550" indent="-1762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/>
              <a:t>Learning</a:t>
            </a:r>
            <a:endParaRPr lang="en-GB" sz="10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906EF21-EE3D-4D08-9330-2BFA7E1CBE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302" y="1103031"/>
            <a:ext cx="7665395" cy="511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3705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572B3BE3-500E-4BEA-8970-8BB4B46078A8}"/>
              </a:ext>
            </a:extLst>
          </p:cNvPr>
          <p:cNvSpPr txBox="1">
            <a:spLocks/>
          </p:cNvSpPr>
          <p:nvPr/>
        </p:nvSpPr>
        <p:spPr>
          <a:xfrm>
            <a:off x="263646" y="644706"/>
            <a:ext cx="6048000" cy="16769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9388" indent="-1793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363" indent="-1841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8163" indent="-1841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7550" indent="-1762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/>
              <a:t>Learning</a:t>
            </a:r>
            <a:endParaRPr lang="en-GB" sz="10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8E5327D-9AA1-484D-9855-D44DEC7A48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0391" y="1139758"/>
            <a:ext cx="7610304" cy="5073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3954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572B3BE3-500E-4BEA-8970-8BB4B46078A8}"/>
              </a:ext>
            </a:extLst>
          </p:cNvPr>
          <p:cNvSpPr txBox="1">
            <a:spLocks/>
          </p:cNvSpPr>
          <p:nvPr/>
        </p:nvSpPr>
        <p:spPr>
          <a:xfrm>
            <a:off x="263646" y="644706"/>
            <a:ext cx="6048000" cy="16769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9388" indent="-1793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363" indent="-1841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8163" indent="-1841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7550" indent="-1762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/>
              <a:t>Learning</a:t>
            </a:r>
            <a:endParaRPr lang="en-GB" sz="10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975647C-DB07-4469-87A6-65ECE158CE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1480" y="1159211"/>
            <a:ext cx="7840493" cy="5226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7253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572B3BE3-500E-4BEA-8970-8BB4B46078A8}"/>
              </a:ext>
            </a:extLst>
          </p:cNvPr>
          <p:cNvSpPr txBox="1">
            <a:spLocks/>
          </p:cNvSpPr>
          <p:nvPr/>
        </p:nvSpPr>
        <p:spPr>
          <a:xfrm>
            <a:off x="263646" y="644706"/>
            <a:ext cx="6048000" cy="16769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9388" indent="-1793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363" indent="-1841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8163" indent="-1841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7550" indent="-1762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/>
              <a:t>Learning</a:t>
            </a:r>
            <a:endParaRPr lang="en-GB" sz="10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0451A35-15AF-4E38-BEC3-90E468A43D6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399" y="1109017"/>
            <a:ext cx="7159557" cy="5274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23275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572B3BE3-500E-4BEA-8970-8BB4B46078A8}"/>
              </a:ext>
            </a:extLst>
          </p:cNvPr>
          <p:cNvSpPr txBox="1">
            <a:spLocks/>
          </p:cNvSpPr>
          <p:nvPr/>
        </p:nvSpPr>
        <p:spPr>
          <a:xfrm>
            <a:off x="263646" y="644706"/>
            <a:ext cx="6048000" cy="16769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9388" indent="-1793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363" indent="-1841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8163" indent="-1841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7550" indent="-1762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/>
              <a:t>Learning</a:t>
            </a:r>
            <a:endParaRPr lang="en-GB" sz="10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A2F1E72-B1C4-41AA-8E63-EE09774369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316" y="882371"/>
            <a:ext cx="6939367" cy="5729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0477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572B3BE3-500E-4BEA-8970-8BB4B46078A8}"/>
              </a:ext>
            </a:extLst>
          </p:cNvPr>
          <p:cNvSpPr txBox="1">
            <a:spLocks/>
          </p:cNvSpPr>
          <p:nvPr/>
        </p:nvSpPr>
        <p:spPr>
          <a:xfrm>
            <a:off x="263646" y="644706"/>
            <a:ext cx="6048000" cy="16769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9388" indent="-1793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363" indent="-1841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8163" indent="-1841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7550" indent="-1762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/>
              <a:t>Learning</a:t>
            </a:r>
            <a:endParaRPr lang="en-GB" sz="10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D31523-EAB3-437A-B82F-1B79E1CE403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9209" y="887752"/>
            <a:ext cx="4225582" cy="5775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75760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572B3BE3-500E-4BEA-8970-8BB4B46078A8}"/>
              </a:ext>
            </a:extLst>
          </p:cNvPr>
          <p:cNvSpPr txBox="1">
            <a:spLocks/>
          </p:cNvSpPr>
          <p:nvPr/>
        </p:nvSpPr>
        <p:spPr>
          <a:xfrm>
            <a:off x="263646" y="644706"/>
            <a:ext cx="6048000" cy="16769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9388" indent="-1793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363" indent="-1841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8163" indent="-1841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7550" indent="-1762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/>
              <a:t>Learning</a:t>
            </a:r>
            <a:endParaRPr lang="en-GB" sz="10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E281449-8A64-4A8E-BBA1-011CF30969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366" y="1221923"/>
            <a:ext cx="7642698" cy="5218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59782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572B3BE3-500E-4BEA-8970-8BB4B46078A8}"/>
              </a:ext>
            </a:extLst>
          </p:cNvPr>
          <p:cNvSpPr txBox="1">
            <a:spLocks/>
          </p:cNvSpPr>
          <p:nvPr/>
        </p:nvSpPr>
        <p:spPr>
          <a:xfrm>
            <a:off x="263646" y="644706"/>
            <a:ext cx="6048000" cy="16769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9388" indent="-1793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363" indent="-1841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8163" indent="-1841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7550" indent="-1762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/>
              <a:t>Learning</a:t>
            </a:r>
            <a:endParaRPr lang="en-GB" sz="10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884AC98-1A92-4622-9372-B850F19148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7618" y="832629"/>
            <a:ext cx="4326842" cy="5557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0307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572B3BE3-500E-4BEA-8970-8BB4B46078A8}"/>
              </a:ext>
            </a:extLst>
          </p:cNvPr>
          <p:cNvSpPr txBox="1">
            <a:spLocks/>
          </p:cNvSpPr>
          <p:nvPr/>
        </p:nvSpPr>
        <p:spPr>
          <a:xfrm>
            <a:off x="263646" y="644706"/>
            <a:ext cx="6048000" cy="16769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9388" indent="-1793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363" indent="-1841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8163" indent="-1841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7550" indent="-1762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/>
              <a:t>Learning</a:t>
            </a:r>
            <a:endParaRPr lang="en-GB" sz="100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6EC3154-CB8E-4974-93DA-7CB380C1B4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563" y="999228"/>
            <a:ext cx="8218873" cy="5479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17864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572B3BE3-500E-4BEA-8970-8BB4B46078A8}"/>
              </a:ext>
            </a:extLst>
          </p:cNvPr>
          <p:cNvSpPr txBox="1">
            <a:spLocks/>
          </p:cNvSpPr>
          <p:nvPr/>
        </p:nvSpPr>
        <p:spPr>
          <a:xfrm>
            <a:off x="263646" y="644706"/>
            <a:ext cx="6048000" cy="16769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9388" indent="-1793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363" indent="-1841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8163" indent="-1841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7550" indent="-1762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/>
              <a:t>Learning</a:t>
            </a:r>
            <a:endParaRPr lang="en-GB" sz="10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1A2CF29-4BBA-406F-B608-D8B04A1008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9496" y="1226391"/>
            <a:ext cx="2985008" cy="5330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33124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572B3BE3-500E-4BEA-8970-8BB4B46078A8}"/>
              </a:ext>
            </a:extLst>
          </p:cNvPr>
          <p:cNvSpPr txBox="1">
            <a:spLocks/>
          </p:cNvSpPr>
          <p:nvPr/>
        </p:nvSpPr>
        <p:spPr>
          <a:xfrm>
            <a:off x="263646" y="644706"/>
            <a:ext cx="6048000" cy="16769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9388" indent="-1793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363" indent="-1841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8163" indent="-1841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7550" indent="-1762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/>
              <a:t>Learning</a:t>
            </a:r>
            <a:endParaRPr lang="en-GB" sz="10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4789AFC-A97D-4FEC-9840-A7C0E3A9BAC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8103" y="774577"/>
            <a:ext cx="3833516" cy="5750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96285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572B3BE3-500E-4BEA-8970-8BB4B46078A8}"/>
              </a:ext>
            </a:extLst>
          </p:cNvPr>
          <p:cNvSpPr txBox="1">
            <a:spLocks/>
          </p:cNvSpPr>
          <p:nvPr/>
        </p:nvSpPr>
        <p:spPr>
          <a:xfrm>
            <a:off x="263646" y="644706"/>
            <a:ext cx="6048000" cy="16769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9388" indent="-1793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363" indent="-1841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8163" indent="-1841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7550" indent="-1762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/>
              <a:t>Learning</a:t>
            </a:r>
            <a:endParaRPr lang="en-GB" sz="10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A0A583E-89E4-480D-A9CA-BC4FFC6AAD2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8830" y="812404"/>
            <a:ext cx="3586340" cy="5985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15892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572B3BE3-500E-4BEA-8970-8BB4B46078A8}"/>
              </a:ext>
            </a:extLst>
          </p:cNvPr>
          <p:cNvSpPr txBox="1">
            <a:spLocks/>
          </p:cNvSpPr>
          <p:nvPr/>
        </p:nvSpPr>
        <p:spPr>
          <a:xfrm>
            <a:off x="263646" y="644706"/>
            <a:ext cx="6048000" cy="16769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9388" indent="-1793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363" indent="-1841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8163" indent="-1841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7550" indent="-1762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/>
              <a:t>Learning</a:t>
            </a:r>
            <a:endParaRPr lang="en-GB" sz="10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9792CE2-D4D4-4F7A-9F0C-97E49A8920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6805" y="1747865"/>
            <a:ext cx="8090390" cy="4166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05288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572B3BE3-500E-4BEA-8970-8BB4B46078A8}"/>
              </a:ext>
            </a:extLst>
          </p:cNvPr>
          <p:cNvSpPr txBox="1">
            <a:spLocks/>
          </p:cNvSpPr>
          <p:nvPr/>
        </p:nvSpPr>
        <p:spPr>
          <a:xfrm>
            <a:off x="263646" y="644706"/>
            <a:ext cx="6048000" cy="16769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9388" indent="-1793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363" indent="-1841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8163" indent="-1841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7550" indent="-1762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/>
              <a:t>Learning</a:t>
            </a:r>
            <a:endParaRPr lang="en-GB" sz="10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651853B-5567-4817-99EC-387984235F3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3484" y="1074907"/>
            <a:ext cx="3788161" cy="5625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2969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572B3BE3-500E-4BEA-8970-8BB4B46078A8}"/>
              </a:ext>
            </a:extLst>
          </p:cNvPr>
          <p:cNvSpPr txBox="1">
            <a:spLocks/>
          </p:cNvSpPr>
          <p:nvPr/>
        </p:nvSpPr>
        <p:spPr>
          <a:xfrm>
            <a:off x="263646" y="644706"/>
            <a:ext cx="6048000" cy="16769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9388" indent="-1793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363" indent="-1841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8163" indent="-1841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7550" indent="-1762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/>
              <a:t>Learning</a:t>
            </a:r>
            <a:endParaRPr lang="en-GB" sz="10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A8E4D6F-5812-49AC-BFCD-58646227AB4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5130" y="812404"/>
            <a:ext cx="3826516" cy="5739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4701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572B3BE3-500E-4BEA-8970-8BB4B46078A8}"/>
              </a:ext>
            </a:extLst>
          </p:cNvPr>
          <p:cNvSpPr txBox="1">
            <a:spLocks/>
          </p:cNvSpPr>
          <p:nvPr/>
        </p:nvSpPr>
        <p:spPr>
          <a:xfrm>
            <a:off x="263646" y="644706"/>
            <a:ext cx="6048000" cy="16769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9388" indent="-1793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363" indent="-1841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8163" indent="-1841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7550" indent="-1762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/>
              <a:t>Learning</a:t>
            </a:r>
            <a:endParaRPr lang="en-GB" sz="10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9033C9C-45DB-4974-AD0A-3BA57EA91FE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2271" y="959879"/>
            <a:ext cx="5419458" cy="5616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9601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572B3BE3-500E-4BEA-8970-8BB4B46078A8}"/>
              </a:ext>
            </a:extLst>
          </p:cNvPr>
          <p:cNvSpPr txBox="1">
            <a:spLocks/>
          </p:cNvSpPr>
          <p:nvPr/>
        </p:nvSpPr>
        <p:spPr>
          <a:xfrm>
            <a:off x="263646" y="644706"/>
            <a:ext cx="6048000" cy="16769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9388" indent="-1793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363" indent="-1841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8163" indent="-1841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7550" indent="-1762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/>
              <a:t>Learning</a:t>
            </a:r>
            <a:endParaRPr lang="en-GB" sz="10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C33266A-E96C-40E3-B703-EDDC2E3492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3116" y="1042334"/>
            <a:ext cx="7618170" cy="5358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4808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1759DB76-64D3-4C7C-9D17-0683A46F67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5534" y="992220"/>
            <a:ext cx="3652931" cy="5472721"/>
          </a:xfrm>
        </p:spPr>
      </p:pic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115BC395-A5BA-45DD-884C-F5AF0AB6A7ED}"/>
              </a:ext>
            </a:extLst>
          </p:cNvPr>
          <p:cNvSpPr txBox="1">
            <a:spLocks/>
          </p:cNvSpPr>
          <p:nvPr/>
        </p:nvSpPr>
        <p:spPr>
          <a:xfrm>
            <a:off x="263646" y="644706"/>
            <a:ext cx="6048000" cy="16769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9388" indent="-1793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363" indent="-1841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8163" indent="-1841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7550" indent="-1762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/>
              <a:t>Learning</a:t>
            </a:r>
            <a:endParaRPr lang="en-GB" sz="1000"/>
          </a:p>
        </p:txBody>
      </p:sp>
    </p:spTree>
    <p:extLst>
      <p:ext uri="{BB962C8B-B14F-4D97-AF65-F5344CB8AC3E}">
        <p14:creationId xmlns:p14="http://schemas.microsoft.com/office/powerpoint/2010/main" val="12287252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572B3BE3-500E-4BEA-8970-8BB4B46078A8}"/>
              </a:ext>
            </a:extLst>
          </p:cNvPr>
          <p:cNvSpPr txBox="1">
            <a:spLocks/>
          </p:cNvSpPr>
          <p:nvPr/>
        </p:nvSpPr>
        <p:spPr>
          <a:xfrm>
            <a:off x="263646" y="644706"/>
            <a:ext cx="6048000" cy="16769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9388" indent="-1793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363" indent="-1841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8163" indent="-1841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7550" indent="-1762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/>
              <a:t>Learning</a:t>
            </a:r>
            <a:endParaRPr lang="en-GB" sz="10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968424F-0D46-43B7-8831-DCD18DFF408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5416" y="946118"/>
            <a:ext cx="4173167" cy="5564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6162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572B3BE3-500E-4BEA-8970-8BB4B46078A8}"/>
              </a:ext>
            </a:extLst>
          </p:cNvPr>
          <p:cNvSpPr txBox="1">
            <a:spLocks/>
          </p:cNvSpPr>
          <p:nvPr/>
        </p:nvSpPr>
        <p:spPr>
          <a:xfrm>
            <a:off x="263646" y="644706"/>
            <a:ext cx="6048000" cy="16769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9388" indent="-1793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363" indent="-1841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8163" indent="-1841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7550" indent="-1762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/>
              <a:t>Learning</a:t>
            </a:r>
            <a:endParaRPr lang="en-GB" sz="100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6773FCB-8C2D-4B8B-85D1-FF533E331DC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38108" y="836722"/>
            <a:ext cx="3573537" cy="5866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5957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Westminster Abbey">
      <a:dk1>
        <a:srgbClr val="292C63"/>
      </a:dk1>
      <a:lt1>
        <a:sysClr val="window" lastClr="FFFFFF"/>
      </a:lt1>
      <a:dk2>
        <a:srgbClr val="006E73"/>
      </a:dk2>
      <a:lt2>
        <a:srgbClr val="96C88E"/>
      </a:lt2>
      <a:accent1>
        <a:srgbClr val="9D9D9D"/>
      </a:accent1>
      <a:accent2>
        <a:srgbClr val="51B68E"/>
      </a:accent2>
      <a:accent3>
        <a:srgbClr val="74C8E6"/>
      </a:accent3>
      <a:accent4>
        <a:srgbClr val="F43540"/>
      </a:accent4>
      <a:accent5>
        <a:srgbClr val="5A4FE7"/>
      </a:accent5>
      <a:accent6>
        <a:srgbClr val="F98228"/>
      </a:accent6>
      <a:hlink>
        <a:srgbClr val="292C63"/>
      </a:hlink>
      <a:folHlink>
        <a:srgbClr val="006E73"/>
      </a:folHlink>
    </a:clrScheme>
    <a:fontScheme name="Westminster Abbey">
      <a:majorFont>
        <a:latin typeface="Palatino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99B12D7A456C14398158806C91B7301" ma:contentTypeVersion="18" ma:contentTypeDescription="Create a new document." ma:contentTypeScope="" ma:versionID="0429756ed8ba81dbddda45ad14d8650e">
  <xsd:schema xmlns:xsd="http://www.w3.org/2001/XMLSchema" xmlns:xs="http://www.w3.org/2001/XMLSchema" xmlns:p="http://schemas.microsoft.com/office/2006/metadata/properties" xmlns:ns2="40e3bd4d-ad2a-475f-b877-b0398ba3b99b" xmlns:ns3="cf8bedca-0699-49e1-97e1-14424d7eca52" targetNamespace="http://schemas.microsoft.com/office/2006/metadata/properties" ma:root="true" ma:fieldsID="1b4aac7dd7a8f5906ab5e06823f4e447" ns2:_="" ns3:_="">
    <xsd:import namespace="40e3bd4d-ad2a-475f-b877-b0398ba3b99b"/>
    <xsd:import namespace="cf8bedca-0699-49e1-97e1-14424d7eca5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LengthInSecond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e3bd4d-ad2a-475f-b877-b0398ba3b99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a4e4e769-92f6-4c7b-a54a-0c1998c9313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f8bedca-0699-49e1-97e1-14424d7eca52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ee0e94cf-848f-4704-af7b-940beeeecf82}" ma:internalName="TaxCatchAll" ma:showField="CatchAllData" ma:web="cf8bedca-0699-49e1-97e1-14424d7eca5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cf8bedca-0699-49e1-97e1-14424d7eca52" xsi:nil="true"/>
    <lcf76f155ced4ddcb4097134ff3c332f xmlns="40e3bd4d-ad2a-475f-b877-b0398ba3b99b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6916F6A8-0C89-4EA6-BD71-135F1125F32C}">
  <ds:schemaRefs>
    <ds:schemaRef ds:uri="40e3bd4d-ad2a-475f-b877-b0398ba3b99b"/>
    <ds:schemaRef ds:uri="cf8bedca-0699-49e1-97e1-14424d7eca52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7C6CA062-0807-4604-9A06-2CBF03CAC2B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36FAB38-92AD-46D7-8F81-88C0B5679FDC}">
  <ds:schemaRefs>
    <ds:schemaRef ds:uri="40e3bd4d-ad2a-475f-b877-b0398ba3b99b"/>
    <ds:schemaRef ds:uri="cf8bedca-0699-49e1-97e1-14424d7eca52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Application>Microsoft Office PowerPoint</Application>
  <PresentationFormat>On-screen Show (4:3)</PresentationFormat>
  <Slides>34</Slides>
  <Notes>34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Maria Casale</dc:creator>
  <cp:revision>1</cp:revision>
  <dcterms:created xsi:type="dcterms:W3CDTF">2019-02-11T11:01:41Z</dcterms:created>
  <dcterms:modified xsi:type="dcterms:W3CDTF">2024-10-04T14:14:45Z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rder">
    <vt:lpwstr>2492600.00000000</vt:lpwstr>
  </property>
  <property fmtid="{D5CDD505-2E9C-101B-9397-08002B2CF9AE}" pid="3" name="ContentTypeId">
    <vt:lpwstr>0x010100899B12D7A456C14398158806C91B7301</vt:lpwstr>
  </property>
  <property fmtid="{D5CDD505-2E9C-101B-9397-08002B2CF9AE}" pid="4" name="MediaServiceImageTags">
    <vt:lpwstr/>
  </property>
</Properties>
</file>