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18"/>
  </p:notesMasterIdLst>
  <p:sldIdLst>
    <p:sldId id="392" r:id="rId5"/>
    <p:sldId id="316" r:id="rId6"/>
    <p:sldId id="413" r:id="rId7"/>
    <p:sldId id="415" r:id="rId8"/>
    <p:sldId id="416" r:id="rId9"/>
    <p:sldId id="381" r:id="rId10"/>
    <p:sldId id="407" r:id="rId11"/>
    <p:sldId id="393" r:id="rId12"/>
    <p:sldId id="408" r:id="rId13"/>
    <p:sldId id="409" r:id="rId14"/>
    <p:sldId id="410" r:id="rId15"/>
    <p:sldId id="411" r:id="rId16"/>
    <p:sldId id="417"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46CA533-0653-260E-FDB7-C8CDE1DD82B2}" name="Laura Arends" initials="LA" userId="S::Laura.Arends@westminster-abbey.org::a1c91e67-eed6-4549-a4b2-f1951bd78e56" providerId="AD"/>
  <p188:author id="{C847833B-89CC-223C-3209-42EF74C89F48}" name="Laura Arends" initials="LA" userId="S::laura.arends@westminster-abbey.org::a1c91e67-eed6-4549-a4b2-f1951bd78e56" providerId="AD"/>
  <p188:author id="{DDDB0E9A-1C1D-C22F-BBD1-6A2BF1D735DD}" name="Sophie Langsford" initials="SL" userId="S::sophie.langsford@westminster-abbey.org::2ea6d925-4a6e-425b-8569-87f33b9a79c6" providerId="AD"/>
  <p188:author id="{37EF83BC-3276-C3CB-5349-D3611DA3E24D}" name="Sian Shaw" initials="SS" userId="S::sian.shaw@westminster-abbey.org::cf930bf7-ba7f-4ec0-9225-526cb0af2be3" providerId="AD"/>
  <p188:author id="{1E257FD1-2AE0-ED44-3C85-523AE3DD16F4}" name="Sophie Holland" initials="SH" userId="S::sophie.holland@westminster-abbey.org::973f5038-f617-450a-8546-88bc9d3463c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292C63"/>
    <a:srgbClr val="006E73"/>
    <a:srgbClr val="9D9D9D"/>
    <a:srgbClr val="E03540"/>
    <a:srgbClr val="F98228"/>
    <a:srgbClr val="74C8E6"/>
    <a:srgbClr val="6A86E2"/>
    <a:srgbClr val="96C88E"/>
    <a:srgbClr val="51B68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403056-9514-4B76-3DED-4232D6630532}" v="14" dt="2025-06-23T13:11:34.76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7" d="100"/>
          <a:sy n="57" d="100"/>
        </p:scale>
        <p:origin x="1540"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ophie Langsford" userId="S::sophie.langsford@westminster-abbey.org::2ea6d925-4a6e-425b-8569-87f33b9a79c6" providerId="AD" clId="Web-{CBE1F1BA-BC55-C627-4970-6369C8FEE684}"/>
    <pc:docChg chg="modSld sldOrd">
      <pc:chgData name="Sophie Langsford" userId="S::sophie.langsford@westminster-abbey.org::2ea6d925-4a6e-425b-8569-87f33b9a79c6" providerId="AD" clId="Web-{CBE1F1BA-BC55-C627-4970-6369C8FEE684}" dt="2025-03-03T14:01:45.685" v="1331" actId="20577"/>
      <pc:docMkLst>
        <pc:docMk/>
      </pc:docMkLst>
      <pc:sldChg chg="modSp">
        <pc:chgData name="Sophie Langsford" userId="S::sophie.langsford@westminster-abbey.org::2ea6d925-4a6e-425b-8569-87f33b9a79c6" providerId="AD" clId="Web-{CBE1F1BA-BC55-C627-4970-6369C8FEE684}" dt="2025-03-03T11:21:35.693" v="168" actId="20577"/>
        <pc:sldMkLst>
          <pc:docMk/>
          <pc:sldMk cId="2663979259" sldId="381"/>
        </pc:sldMkLst>
        <pc:spChg chg="mod">
          <ac:chgData name="Sophie Langsford" userId="S::sophie.langsford@westminster-abbey.org::2ea6d925-4a6e-425b-8569-87f33b9a79c6" providerId="AD" clId="Web-{CBE1F1BA-BC55-C627-4970-6369C8FEE684}" dt="2025-03-03T11:21:35.693" v="168" actId="20577"/>
          <ac:spMkLst>
            <pc:docMk/>
            <pc:sldMk cId="2663979259" sldId="381"/>
            <ac:spMk id="7" creationId="{07D0C9DF-D68E-498A-92AA-08DFA8F344F6}"/>
          </ac:spMkLst>
        </pc:spChg>
      </pc:sldChg>
      <pc:sldChg chg="modSp">
        <pc:chgData name="Sophie Langsford" userId="S::sophie.langsford@westminster-abbey.org::2ea6d925-4a6e-425b-8569-87f33b9a79c6" providerId="AD" clId="Web-{CBE1F1BA-BC55-C627-4970-6369C8FEE684}" dt="2025-03-03T11:28:01.281" v="256" actId="20577"/>
        <pc:sldMkLst>
          <pc:docMk/>
          <pc:sldMk cId="3819458236" sldId="393"/>
        </pc:sldMkLst>
        <pc:spChg chg="mod">
          <ac:chgData name="Sophie Langsford" userId="S::sophie.langsford@westminster-abbey.org::2ea6d925-4a6e-425b-8569-87f33b9a79c6" providerId="AD" clId="Web-{CBE1F1BA-BC55-C627-4970-6369C8FEE684}" dt="2025-03-03T11:28:01.281" v="256" actId="20577"/>
          <ac:spMkLst>
            <pc:docMk/>
            <pc:sldMk cId="3819458236" sldId="393"/>
            <ac:spMk id="5" creationId="{623ED55A-3EDD-4FFB-A93C-8D14E2773D88}"/>
          </ac:spMkLst>
        </pc:spChg>
        <pc:spChg chg="mod">
          <ac:chgData name="Sophie Langsford" userId="S::sophie.langsford@westminster-abbey.org::2ea6d925-4a6e-425b-8569-87f33b9a79c6" providerId="AD" clId="Web-{CBE1F1BA-BC55-C627-4970-6369C8FEE684}" dt="2025-03-03T11:12:15.181" v="53" actId="20577"/>
          <ac:spMkLst>
            <pc:docMk/>
            <pc:sldMk cId="3819458236" sldId="393"/>
            <ac:spMk id="10" creationId="{C478436B-4B01-E44C-9310-D52D2C2537E3}"/>
          </ac:spMkLst>
        </pc:spChg>
      </pc:sldChg>
      <pc:sldChg chg="modSp ord">
        <pc:chgData name="Sophie Langsford" userId="S::sophie.langsford@westminster-abbey.org::2ea6d925-4a6e-425b-8569-87f33b9a79c6" providerId="AD" clId="Web-{CBE1F1BA-BC55-C627-4970-6369C8FEE684}" dt="2025-03-03T13:51:31.546" v="1282" actId="20577"/>
        <pc:sldMkLst>
          <pc:docMk/>
          <pc:sldMk cId="2246444637" sldId="407"/>
        </pc:sldMkLst>
        <pc:spChg chg="mod">
          <ac:chgData name="Sophie Langsford" userId="S::sophie.langsford@westminster-abbey.org::2ea6d925-4a6e-425b-8569-87f33b9a79c6" providerId="AD" clId="Web-{CBE1F1BA-BC55-C627-4970-6369C8FEE684}" dt="2025-03-03T13:51:31.546" v="1282" actId="20577"/>
          <ac:spMkLst>
            <pc:docMk/>
            <pc:sldMk cId="2246444637" sldId="407"/>
            <ac:spMk id="12" creationId="{74A5BF1B-AC89-545A-8446-99E1D699CE4F}"/>
          </ac:spMkLst>
        </pc:spChg>
      </pc:sldChg>
      <pc:sldChg chg="modSp">
        <pc:chgData name="Sophie Langsford" userId="S::sophie.langsford@westminster-abbey.org::2ea6d925-4a6e-425b-8569-87f33b9a79c6" providerId="AD" clId="Web-{CBE1F1BA-BC55-C627-4970-6369C8FEE684}" dt="2025-03-03T13:53:31.658" v="1287" actId="20577"/>
        <pc:sldMkLst>
          <pc:docMk/>
          <pc:sldMk cId="2257282534" sldId="408"/>
        </pc:sldMkLst>
        <pc:spChg chg="mod">
          <ac:chgData name="Sophie Langsford" userId="S::sophie.langsford@westminster-abbey.org::2ea6d925-4a6e-425b-8569-87f33b9a79c6" providerId="AD" clId="Web-{CBE1F1BA-BC55-C627-4970-6369C8FEE684}" dt="2025-03-03T13:53:31.658" v="1287" actId="20577"/>
          <ac:spMkLst>
            <pc:docMk/>
            <pc:sldMk cId="2257282534" sldId="408"/>
            <ac:spMk id="12" creationId="{74A5BF1B-AC89-545A-8446-99E1D699CE4F}"/>
          </ac:spMkLst>
        </pc:spChg>
      </pc:sldChg>
      <pc:sldChg chg="modSp">
        <pc:chgData name="Sophie Langsford" userId="S::sophie.langsford@westminster-abbey.org::2ea6d925-4a6e-425b-8569-87f33b9a79c6" providerId="AD" clId="Web-{CBE1F1BA-BC55-C627-4970-6369C8FEE684}" dt="2025-03-03T13:54:37.988" v="1302" actId="20577"/>
        <pc:sldMkLst>
          <pc:docMk/>
          <pc:sldMk cId="4243809513" sldId="409"/>
        </pc:sldMkLst>
        <pc:spChg chg="mod">
          <ac:chgData name="Sophie Langsford" userId="S::sophie.langsford@westminster-abbey.org::2ea6d925-4a6e-425b-8569-87f33b9a79c6" providerId="AD" clId="Web-{CBE1F1BA-BC55-C627-4970-6369C8FEE684}" dt="2025-03-03T13:54:37.988" v="1302" actId="20577"/>
          <ac:spMkLst>
            <pc:docMk/>
            <pc:sldMk cId="4243809513" sldId="409"/>
            <ac:spMk id="12" creationId="{74A5BF1B-AC89-545A-8446-99E1D699CE4F}"/>
          </ac:spMkLst>
        </pc:spChg>
      </pc:sldChg>
      <pc:sldChg chg="modSp">
        <pc:chgData name="Sophie Langsford" userId="S::sophie.langsford@westminster-abbey.org::2ea6d925-4a6e-425b-8569-87f33b9a79c6" providerId="AD" clId="Web-{CBE1F1BA-BC55-C627-4970-6369C8FEE684}" dt="2025-03-03T14:01:45.685" v="1331" actId="20577"/>
        <pc:sldMkLst>
          <pc:docMk/>
          <pc:sldMk cId="3754005357" sldId="410"/>
        </pc:sldMkLst>
        <pc:spChg chg="mod">
          <ac:chgData name="Sophie Langsford" userId="S::sophie.langsford@westminster-abbey.org::2ea6d925-4a6e-425b-8569-87f33b9a79c6" providerId="AD" clId="Web-{CBE1F1BA-BC55-C627-4970-6369C8FEE684}" dt="2025-03-03T14:01:05.481" v="1321" actId="1076"/>
          <ac:spMkLst>
            <pc:docMk/>
            <pc:sldMk cId="3754005357" sldId="410"/>
            <ac:spMk id="10" creationId="{C478436B-4B01-E44C-9310-D52D2C2537E3}"/>
          </ac:spMkLst>
        </pc:spChg>
        <pc:spChg chg="mod">
          <ac:chgData name="Sophie Langsford" userId="S::sophie.langsford@westminster-abbey.org::2ea6d925-4a6e-425b-8569-87f33b9a79c6" providerId="AD" clId="Web-{CBE1F1BA-BC55-C627-4970-6369C8FEE684}" dt="2025-03-03T14:01:45.685" v="1331" actId="20577"/>
          <ac:spMkLst>
            <pc:docMk/>
            <pc:sldMk cId="3754005357" sldId="410"/>
            <ac:spMk id="12" creationId="{74A5BF1B-AC89-545A-8446-99E1D699CE4F}"/>
          </ac:spMkLst>
        </pc:spChg>
      </pc:sldChg>
      <pc:sldChg chg="modSp">
        <pc:chgData name="Sophie Langsford" userId="S::sophie.langsford@westminster-abbey.org::2ea6d925-4a6e-425b-8569-87f33b9a79c6" providerId="AD" clId="Web-{CBE1F1BA-BC55-C627-4970-6369C8FEE684}" dt="2025-03-03T12:10:20.747" v="1268" actId="20577"/>
        <pc:sldMkLst>
          <pc:docMk/>
          <pc:sldMk cId="3809094637" sldId="411"/>
        </pc:sldMkLst>
        <pc:spChg chg="mod">
          <ac:chgData name="Sophie Langsford" userId="S::sophie.langsford@westminster-abbey.org::2ea6d925-4a6e-425b-8569-87f33b9a79c6" providerId="AD" clId="Web-{CBE1F1BA-BC55-C627-4970-6369C8FEE684}" dt="2025-03-03T12:10:20.747" v="1268" actId="20577"/>
          <ac:spMkLst>
            <pc:docMk/>
            <pc:sldMk cId="3809094637" sldId="411"/>
            <ac:spMk id="12" creationId="{74A5BF1B-AC89-545A-8446-99E1D699CE4F}"/>
          </ac:spMkLst>
        </pc:spChg>
      </pc:sldChg>
      <pc:sldChg chg="mod modShow">
        <pc:chgData name="Sophie Langsford" userId="S::sophie.langsford@westminster-abbey.org::2ea6d925-4a6e-425b-8569-87f33b9a79c6" providerId="AD" clId="Web-{CBE1F1BA-BC55-C627-4970-6369C8FEE684}" dt="2025-03-03T13:49:48.903" v="1269"/>
        <pc:sldMkLst>
          <pc:docMk/>
          <pc:sldMk cId="552448587" sldId="414"/>
        </pc:sldMkLst>
      </pc:sldChg>
    </pc:docChg>
  </pc:docChgLst>
  <pc:docChgLst>
    <pc:chgData name="Sophie Langsford" userId="S::sophie.langsford@westminster-abbey.org::2ea6d925-4a6e-425b-8569-87f33b9a79c6" providerId="AD" clId="Web-{87A908D1-E5ED-2473-D5ED-F85691EA4C81}"/>
    <pc:docChg chg="modSld">
      <pc:chgData name="Sophie Langsford" userId="S::sophie.langsford@westminster-abbey.org::2ea6d925-4a6e-425b-8569-87f33b9a79c6" providerId="AD" clId="Web-{87A908D1-E5ED-2473-D5ED-F85691EA4C81}" dt="2025-03-25T16:27:48.225" v="121" actId="1076"/>
      <pc:docMkLst>
        <pc:docMk/>
      </pc:docMkLst>
      <pc:sldChg chg="addSp modSp">
        <pc:chgData name="Sophie Langsford" userId="S::sophie.langsford@westminster-abbey.org::2ea6d925-4a6e-425b-8569-87f33b9a79c6" providerId="AD" clId="Web-{87A908D1-E5ED-2473-D5ED-F85691EA4C81}" dt="2025-03-25T16:27:48.225" v="121" actId="1076"/>
        <pc:sldMkLst>
          <pc:docMk/>
          <pc:sldMk cId="3809094637" sldId="411"/>
        </pc:sldMkLst>
        <pc:spChg chg="mod">
          <ac:chgData name="Sophie Langsford" userId="S::sophie.langsford@westminster-abbey.org::2ea6d925-4a6e-425b-8569-87f33b9a79c6" providerId="AD" clId="Web-{87A908D1-E5ED-2473-D5ED-F85691EA4C81}" dt="2025-03-25T16:26:50.380" v="109" actId="1076"/>
          <ac:spMkLst>
            <pc:docMk/>
            <pc:sldMk cId="3809094637" sldId="411"/>
            <ac:spMk id="12" creationId="{74A5BF1B-AC89-545A-8446-99E1D699CE4F}"/>
          </ac:spMkLst>
        </pc:spChg>
        <pc:picChg chg="add mod modCrop">
          <ac:chgData name="Sophie Langsford" userId="S::sophie.langsford@westminster-abbey.org::2ea6d925-4a6e-425b-8569-87f33b9a79c6" providerId="AD" clId="Web-{87A908D1-E5ED-2473-D5ED-F85691EA4C81}" dt="2025-03-25T16:27:48.225" v="121" actId="1076"/>
          <ac:picMkLst>
            <pc:docMk/>
            <pc:sldMk cId="3809094637" sldId="411"/>
            <ac:picMk id="2" creationId="{8112CB38-B1AE-C400-10AA-985E904DA071}"/>
          </ac:picMkLst>
        </pc:picChg>
      </pc:sldChg>
    </pc:docChg>
  </pc:docChgLst>
  <pc:docChgLst>
    <pc:chgData name="Sophie Langsford" userId="S::sophie.langsford@westminster-abbey.org::2ea6d925-4a6e-425b-8569-87f33b9a79c6" providerId="AD" clId="Web-{6A15EE75-EF31-903D-25A3-25AFAB3351BD}"/>
    <pc:docChg chg="modSld">
      <pc:chgData name="Sophie Langsford" userId="S::sophie.langsford@westminster-abbey.org::2ea6d925-4a6e-425b-8569-87f33b9a79c6" providerId="AD" clId="Web-{6A15EE75-EF31-903D-25A3-25AFAB3351BD}" dt="2025-02-25T12:46:03.211" v="0" actId="20577"/>
      <pc:docMkLst>
        <pc:docMk/>
      </pc:docMkLst>
      <pc:sldChg chg="modSp">
        <pc:chgData name="Sophie Langsford" userId="S::sophie.langsford@westminster-abbey.org::2ea6d925-4a6e-425b-8569-87f33b9a79c6" providerId="AD" clId="Web-{6A15EE75-EF31-903D-25A3-25AFAB3351BD}" dt="2025-02-25T12:46:03.211" v="0" actId="20577"/>
        <pc:sldMkLst>
          <pc:docMk/>
          <pc:sldMk cId="3512310128" sldId="392"/>
        </pc:sldMkLst>
        <pc:spChg chg="mod">
          <ac:chgData name="Sophie Langsford" userId="S::sophie.langsford@westminster-abbey.org::2ea6d925-4a6e-425b-8569-87f33b9a79c6" providerId="AD" clId="Web-{6A15EE75-EF31-903D-25A3-25AFAB3351BD}" dt="2025-02-25T12:46:03.211" v="0" actId="20577"/>
          <ac:spMkLst>
            <pc:docMk/>
            <pc:sldMk cId="3512310128" sldId="392"/>
            <ac:spMk id="9" creationId="{00000000-0000-0000-0000-000000000000}"/>
          </ac:spMkLst>
        </pc:spChg>
      </pc:sldChg>
    </pc:docChg>
  </pc:docChgLst>
  <pc:docChgLst>
    <pc:chgData name="Sian Shaw" userId="S::sian.shaw@westminster-abbey.org::cf930bf7-ba7f-4ec0-9225-526cb0af2be3" providerId="AD" clId="Web-{7BFC155E-C133-AA0A-4FAD-85CF88BC3FE6}"/>
    <pc:docChg chg="delSld">
      <pc:chgData name="Sian Shaw" userId="S::sian.shaw@westminster-abbey.org::cf930bf7-ba7f-4ec0-9225-526cb0af2be3" providerId="AD" clId="Web-{7BFC155E-C133-AA0A-4FAD-85CF88BC3FE6}" dt="2025-02-25T15:00:49.702" v="0"/>
      <pc:docMkLst>
        <pc:docMk/>
      </pc:docMkLst>
      <pc:sldChg chg="del">
        <pc:chgData name="Sian Shaw" userId="S::sian.shaw@westminster-abbey.org::cf930bf7-ba7f-4ec0-9225-526cb0af2be3" providerId="AD" clId="Web-{7BFC155E-C133-AA0A-4FAD-85CF88BC3FE6}" dt="2025-02-25T15:00:49.702" v="0"/>
        <pc:sldMkLst>
          <pc:docMk/>
          <pc:sldMk cId="2376586401" sldId="405"/>
        </pc:sldMkLst>
      </pc:sldChg>
    </pc:docChg>
  </pc:docChgLst>
  <pc:docChgLst>
    <pc:chgData name="Laura Arends" userId="S::laura.arends@westminster-abbey.org::a1c91e67-eed6-4549-a4b2-f1951bd78e56" providerId="AD" clId="Web-{7B0AEDA4-5111-E5BE-8E85-B7B4F9D5AF07}"/>
    <pc:docChg chg="mod">
      <pc:chgData name="Laura Arends" userId="S::laura.arends@westminster-abbey.org::a1c91e67-eed6-4549-a4b2-f1951bd78e56" providerId="AD" clId="Web-{7B0AEDA4-5111-E5BE-8E85-B7B4F9D5AF07}" dt="2025-02-25T13:16:12.902" v="0"/>
      <pc:docMkLst>
        <pc:docMk/>
      </pc:docMkLst>
    </pc:docChg>
  </pc:docChgLst>
  <pc:docChgLst>
    <pc:chgData name="Sian Shaw" userId="S::sian.shaw@westminster-abbey.org::cf930bf7-ba7f-4ec0-9225-526cb0af2be3" providerId="AD" clId="Web-{FD403056-9514-4B76-3DED-4232D6630532}"/>
    <pc:docChg chg="modSld">
      <pc:chgData name="Sian Shaw" userId="S::sian.shaw@westminster-abbey.org::cf930bf7-ba7f-4ec0-9225-526cb0af2be3" providerId="AD" clId="Web-{FD403056-9514-4B76-3DED-4232D6630532}" dt="2025-06-23T13:11:32.999" v="9" actId="20577"/>
      <pc:docMkLst>
        <pc:docMk/>
      </pc:docMkLst>
      <pc:sldChg chg="modSp">
        <pc:chgData name="Sian Shaw" userId="S::sian.shaw@westminster-abbey.org::cf930bf7-ba7f-4ec0-9225-526cb0af2be3" providerId="AD" clId="Web-{FD403056-9514-4B76-3DED-4232D6630532}" dt="2025-06-23T12:42:23.786" v="8" actId="20577"/>
        <pc:sldMkLst>
          <pc:docMk/>
          <pc:sldMk cId="2663979259" sldId="381"/>
        </pc:sldMkLst>
        <pc:spChg chg="mod">
          <ac:chgData name="Sian Shaw" userId="S::sian.shaw@westminster-abbey.org::cf930bf7-ba7f-4ec0-9225-526cb0af2be3" providerId="AD" clId="Web-{FD403056-9514-4B76-3DED-4232D6630532}" dt="2025-06-23T12:42:23.786" v="8" actId="20577"/>
          <ac:spMkLst>
            <pc:docMk/>
            <pc:sldMk cId="2663979259" sldId="381"/>
            <ac:spMk id="7" creationId="{07D0C9DF-D68E-498A-92AA-08DFA8F344F6}"/>
          </ac:spMkLst>
        </pc:spChg>
      </pc:sldChg>
      <pc:sldChg chg="mod setBg modNotes">
        <pc:chgData name="Sian Shaw" userId="S::sian.shaw@westminster-abbey.org::cf930bf7-ba7f-4ec0-9225-526cb0af2be3" providerId="AD" clId="Web-{FD403056-9514-4B76-3DED-4232D6630532}" dt="2025-06-23T12:41:22.363" v="5"/>
        <pc:sldMkLst>
          <pc:docMk/>
          <pc:sldMk cId="3512310128" sldId="392"/>
        </pc:sldMkLst>
      </pc:sldChg>
      <pc:sldChg chg="modSp">
        <pc:chgData name="Sian Shaw" userId="S::sian.shaw@westminster-abbey.org::cf930bf7-ba7f-4ec0-9225-526cb0af2be3" providerId="AD" clId="Web-{FD403056-9514-4B76-3DED-4232D6630532}" dt="2025-06-23T13:11:32.999" v="9" actId="20577"/>
        <pc:sldMkLst>
          <pc:docMk/>
          <pc:sldMk cId="524503780" sldId="416"/>
        </pc:sldMkLst>
        <pc:spChg chg="mod">
          <ac:chgData name="Sian Shaw" userId="S::sian.shaw@westminster-abbey.org::cf930bf7-ba7f-4ec0-9225-526cb0af2be3" providerId="AD" clId="Web-{FD403056-9514-4B76-3DED-4232D6630532}" dt="2025-06-23T13:11:32.999" v="9" actId="20577"/>
          <ac:spMkLst>
            <pc:docMk/>
            <pc:sldMk cId="524503780" sldId="416"/>
            <ac:spMk id="2" creationId="{BE44AF72-F6C8-32ED-16EC-2C17E4813EA7}"/>
          </ac:spMkLst>
        </pc:spChg>
      </pc:sldChg>
    </pc:docChg>
  </pc:docChgLst>
  <pc:docChgLst>
    <pc:chgData name="Sophie Langsford" userId="S::sophie.langsford@westminster-abbey.org::2ea6d925-4a6e-425b-8569-87f33b9a79c6" providerId="AD" clId="Web-{B59F58A5-5CA1-B719-38BE-0FC582010872}"/>
    <pc:docChg chg="modSld">
      <pc:chgData name="Sophie Langsford" userId="S::sophie.langsford@westminster-abbey.org::2ea6d925-4a6e-425b-8569-87f33b9a79c6" providerId="AD" clId="Web-{B59F58A5-5CA1-B719-38BE-0FC582010872}" dt="2025-03-28T13:39:38.512" v="76"/>
      <pc:docMkLst>
        <pc:docMk/>
      </pc:docMkLst>
      <pc:sldChg chg="modNotes">
        <pc:chgData name="Sophie Langsford" userId="S::sophie.langsford@westminster-abbey.org::2ea6d925-4a6e-425b-8569-87f33b9a79c6" providerId="AD" clId="Web-{B59F58A5-5CA1-B719-38BE-0FC582010872}" dt="2025-03-28T13:39:38.512" v="76"/>
        <pc:sldMkLst>
          <pc:docMk/>
          <pc:sldMk cId="2663979259" sldId="381"/>
        </pc:sldMkLst>
      </pc:sldChg>
      <pc:sldChg chg="modNotes">
        <pc:chgData name="Sophie Langsford" userId="S::sophie.langsford@westminster-abbey.org::2ea6d925-4a6e-425b-8569-87f33b9a79c6" providerId="AD" clId="Web-{B59F58A5-5CA1-B719-38BE-0FC582010872}" dt="2025-03-28T13:38:18.994" v="1"/>
        <pc:sldMkLst>
          <pc:docMk/>
          <pc:sldMk cId="3512310128" sldId="392"/>
        </pc:sldMkLst>
      </pc:sldChg>
      <pc:sldChg chg="modNotes">
        <pc:chgData name="Sophie Langsford" userId="S::sophie.langsford@westminster-abbey.org::2ea6d925-4a6e-425b-8569-87f33b9a79c6" providerId="AD" clId="Web-{B59F58A5-5CA1-B719-38BE-0FC582010872}" dt="2025-03-28T13:39:04.214" v="36"/>
        <pc:sldMkLst>
          <pc:docMk/>
          <pc:sldMk cId="3819458236" sldId="393"/>
        </pc:sldMkLst>
      </pc:sldChg>
      <pc:sldChg chg="modNotes">
        <pc:chgData name="Sophie Langsford" userId="S::sophie.langsford@westminster-abbey.org::2ea6d925-4a6e-425b-8569-87f33b9a79c6" providerId="AD" clId="Web-{B59F58A5-5CA1-B719-38BE-0FC582010872}" dt="2025-03-28T13:38:58.808" v="32"/>
        <pc:sldMkLst>
          <pc:docMk/>
          <pc:sldMk cId="2246444637" sldId="407"/>
        </pc:sldMkLst>
      </pc:sldChg>
      <pc:sldChg chg="modNotes">
        <pc:chgData name="Sophie Langsford" userId="S::sophie.langsford@westminster-abbey.org::2ea6d925-4a6e-425b-8569-87f33b9a79c6" providerId="AD" clId="Web-{B59F58A5-5CA1-B719-38BE-0FC582010872}" dt="2025-03-28T13:39:12.027" v="49"/>
        <pc:sldMkLst>
          <pc:docMk/>
          <pc:sldMk cId="2257282534" sldId="408"/>
        </pc:sldMkLst>
      </pc:sldChg>
      <pc:sldChg chg="modNotes">
        <pc:chgData name="Sophie Langsford" userId="S::sophie.langsford@westminster-abbey.org::2ea6d925-4a6e-425b-8569-87f33b9a79c6" providerId="AD" clId="Web-{B59F58A5-5CA1-B719-38BE-0FC582010872}" dt="2025-03-28T13:39:15.121" v="52"/>
        <pc:sldMkLst>
          <pc:docMk/>
          <pc:sldMk cId="4243809513" sldId="409"/>
        </pc:sldMkLst>
      </pc:sldChg>
      <pc:sldChg chg="modNotes">
        <pc:chgData name="Sophie Langsford" userId="S::sophie.langsford@westminster-abbey.org::2ea6d925-4a6e-425b-8569-87f33b9a79c6" providerId="AD" clId="Web-{B59F58A5-5CA1-B719-38BE-0FC582010872}" dt="2025-03-28T13:39:21.371" v="57"/>
        <pc:sldMkLst>
          <pc:docMk/>
          <pc:sldMk cId="3754005357" sldId="410"/>
        </pc:sldMkLst>
      </pc:sldChg>
      <pc:sldChg chg="modNotes">
        <pc:chgData name="Sophie Langsford" userId="S::sophie.langsford@westminster-abbey.org::2ea6d925-4a6e-425b-8569-87f33b9a79c6" providerId="AD" clId="Web-{B59F58A5-5CA1-B719-38BE-0FC582010872}" dt="2025-03-28T13:39:26.668" v="64"/>
        <pc:sldMkLst>
          <pc:docMk/>
          <pc:sldMk cId="3809094637" sldId="411"/>
        </pc:sldMkLst>
      </pc:sldChg>
      <pc:sldChg chg="modNotes">
        <pc:chgData name="Sophie Langsford" userId="S::sophie.langsford@westminster-abbey.org::2ea6d925-4a6e-425b-8569-87f33b9a79c6" providerId="AD" clId="Web-{B59F58A5-5CA1-B719-38BE-0FC582010872}" dt="2025-03-28T13:38:45.088" v="25"/>
        <pc:sldMkLst>
          <pc:docMk/>
          <pc:sldMk cId="2903334717" sldId="413"/>
        </pc:sldMkLst>
      </pc:sldChg>
      <pc:sldChg chg="modNotes">
        <pc:chgData name="Sophie Langsford" userId="S::sophie.langsford@westminster-abbey.org::2ea6d925-4a6e-425b-8569-87f33b9a79c6" providerId="AD" clId="Web-{B59F58A5-5CA1-B719-38BE-0FC582010872}" dt="2025-03-28T13:38:38.573" v="20"/>
        <pc:sldMkLst>
          <pc:docMk/>
          <pc:sldMk cId="3265599817" sldId="415"/>
        </pc:sldMkLst>
      </pc:sldChg>
      <pc:sldChg chg="modNotes">
        <pc:chgData name="Sophie Langsford" userId="S::sophie.langsford@westminster-abbey.org::2ea6d925-4a6e-425b-8569-87f33b9a79c6" providerId="AD" clId="Web-{B59F58A5-5CA1-B719-38BE-0FC582010872}" dt="2025-03-28T13:38:32.041" v="13"/>
        <pc:sldMkLst>
          <pc:docMk/>
          <pc:sldMk cId="524503780" sldId="416"/>
        </pc:sldMkLst>
      </pc:sldChg>
      <pc:sldChg chg="modNotes">
        <pc:chgData name="Sophie Langsford" userId="S::sophie.langsford@westminster-abbey.org::2ea6d925-4a6e-425b-8569-87f33b9a79c6" providerId="AD" clId="Web-{B59F58A5-5CA1-B719-38BE-0FC582010872}" dt="2025-03-28T13:39:32.996" v="74"/>
        <pc:sldMkLst>
          <pc:docMk/>
          <pc:sldMk cId="1272120997" sldId="417"/>
        </pc:sldMkLst>
      </pc:sldChg>
    </pc:docChg>
  </pc:docChgLst>
  <pc:docChgLst>
    <pc:chgData name="Sian Shaw" userId="S::sian.shaw@westminster-abbey.org::cf930bf7-ba7f-4ec0-9225-526cb0af2be3" providerId="AD" clId="Web-{34DD43D0-E8EF-4A22-7B59-DCED69FE3B5A}"/>
    <pc:docChg chg="modSld">
      <pc:chgData name="Sian Shaw" userId="S::sian.shaw@westminster-abbey.org::cf930bf7-ba7f-4ec0-9225-526cb0af2be3" providerId="AD" clId="Web-{34DD43D0-E8EF-4A22-7B59-DCED69FE3B5A}" dt="2025-03-25T13:10:46.048" v="1" actId="1076"/>
      <pc:docMkLst>
        <pc:docMk/>
      </pc:docMkLst>
      <pc:sldChg chg="addSp modSp">
        <pc:chgData name="Sian Shaw" userId="S::sian.shaw@westminster-abbey.org::cf930bf7-ba7f-4ec0-9225-526cb0af2be3" providerId="AD" clId="Web-{34DD43D0-E8EF-4A22-7B59-DCED69FE3B5A}" dt="2025-03-25T13:10:46.048" v="1" actId="1076"/>
        <pc:sldMkLst>
          <pc:docMk/>
          <pc:sldMk cId="3754005357" sldId="410"/>
        </pc:sldMkLst>
        <pc:picChg chg="add mod">
          <ac:chgData name="Sian Shaw" userId="S::sian.shaw@westminster-abbey.org::cf930bf7-ba7f-4ec0-9225-526cb0af2be3" providerId="AD" clId="Web-{34DD43D0-E8EF-4A22-7B59-DCED69FE3B5A}" dt="2025-03-25T13:10:46.048" v="1" actId="1076"/>
          <ac:picMkLst>
            <pc:docMk/>
            <pc:sldMk cId="3754005357" sldId="410"/>
            <ac:picMk id="2" creationId="{3E25334D-BBEA-9A15-B5F8-F25BA05DC039}"/>
          </ac:picMkLst>
        </pc:picChg>
      </pc:sldChg>
    </pc:docChg>
  </pc:docChgLst>
  <pc:docChgLst>
    <pc:chgData name="Sophie Langsford" userId="S::sophie.langsford@westminster-abbey.org::2ea6d925-4a6e-425b-8569-87f33b9a79c6" providerId="AD" clId="Web-{3854507C-F7F5-39C8-9C43-F0AB8F8433B4}"/>
    <pc:docChg chg="modSld">
      <pc:chgData name="Sophie Langsford" userId="S::sophie.langsford@westminster-abbey.org::2ea6d925-4a6e-425b-8569-87f33b9a79c6" providerId="AD" clId="Web-{3854507C-F7F5-39C8-9C43-F0AB8F8433B4}" dt="2025-02-26T16:15:37.625" v="252" actId="20577"/>
      <pc:docMkLst>
        <pc:docMk/>
      </pc:docMkLst>
      <pc:sldChg chg="modSp">
        <pc:chgData name="Sophie Langsford" userId="S::sophie.langsford@westminster-abbey.org::2ea6d925-4a6e-425b-8569-87f33b9a79c6" providerId="AD" clId="Web-{3854507C-F7F5-39C8-9C43-F0AB8F8433B4}" dt="2025-02-26T16:15:37.625" v="252" actId="20577"/>
        <pc:sldMkLst>
          <pc:docMk/>
          <pc:sldMk cId="3819458236" sldId="393"/>
        </pc:sldMkLst>
        <pc:spChg chg="mod">
          <ac:chgData name="Sophie Langsford" userId="S::sophie.langsford@westminster-abbey.org::2ea6d925-4a6e-425b-8569-87f33b9a79c6" providerId="AD" clId="Web-{3854507C-F7F5-39C8-9C43-F0AB8F8433B4}" dt="2025-02-26T16:15:37.625" v="252" actId="20577"/>
          <ac:spMkLst>
            <pc:docMk/>
            <pc:sldMk cId="3819458236" sldId="393"/>
            <ac:spMk id="5" creationId="{623ED55A-3EDD-4FFB-A93C-8D14E2773D88}"/>
          </ac:spMkLst>
        </pc:spChg>
      </pc:sldChg>
      <pc:sldChg chg="modSp">
        <pc:chgData name="Sophie Langsford" userId="S::sophie.langsford@westminster-abbey.org::2ea6d925-4a6e-425b-8569-87f33b9a79c6" providerId="AD" clId="Web-{3854507C-F7F5-39C8-9C43-F0AB8F8433B4}" dt="2025-02-26T16:14:40.795" v="250"/>
        <pc:sldMkLst>
          <pc:docMk/>
          <pc:sldMk cId="3809094637" sldId="411"/>
        </pc:sldMkLst>
        <pc:spChg chg="mod">
          <ac:chgData name="Sophie Langsford" userId="S::sophie.langsford@westminster-abbey.org::2ea6d925-4a6e-425b-8569-87f33b9a79c6" providerId="AD" clId="Web-{3854507C-F7F5-39C8-9C43-F0AB8F8433B4}" dt="2025-02-26T16:14:40.795" v="250"/>
          <ac:spMkLst>
            <pc:docMk/>
            <pc:sldMk cId="3809094637" sldId="411"/>
            <ac:spMk id="12" creationId="{74A5BF1B-AC89-545A-8446-99E1D699CE4F}"/>
          </ac:spMkLst>
        </pc:spChg>
      </pc:sldChg>
      <pc:sldChg chg="modSp">
        <pc:chgData name="Sophie Langsford" userId="S::sophie.langsford@westminster-abbey.org::2ea6d925-4a6e-425b-8569-87f33b9a79c6" providerId="AD" clId="Web-{3854507C-F7F5-39C8-9C43-F0AB8F8433B4}" dt="2025-02-26T15:40:50.944" v="97" actId="20577"/>
        <pc:sldMkLst>
          <pc:docMk/>
          <pc:sldMk cId="3265599817" sldId="415"/>
        </pc:sldMkLst>
        <pc:spChg chg="mod">
          <ac:chgData name="Sophie Langsford" userId="S::sophie.langsford@westminster-abbey.org::2ea6d925-4a6e-425b-8569-87f33b9a79c6" providerId="AD" clId="Web-{3854507C-F7F5-39C8-9C43-F0AB8F8433B4}" dt="2025-02-26T15:40:10.084" v="91" actId="14100"/>
          <ac:spMkLst>
            <pc:docMk/>
            <pc:sldMk cId="3265599817" sldId="415"/>
            <ac:spMk id="2" creationId="{689DED82-59CF-4FD3-3CBC-EDCEF09CF542}"/>
          </ac:spMkLst>
        </pc:spChg>
        <pc:spChg chg="mod">
          <ac:chgData name="Sophie Langsford" userId="S::sophie.langsford@westminster-abbey.org::2ea6d925-4a6e-425b-8569-87f33b9a79c6" providerId="AD" clId="Web-{3854507C-F7F5-39C8-9C43-F0AB8F8433B4}" dt="2025-02-26T15:40:50.944" v="97" actId="20577"/>
          <ac:spMkLst>
            <pc:docMk/>
            <pc:sldMk cId="3265599817" sldId="415"/>
            <ac:spMk id="8" creationId="{643C185B-3A78-1DD5-7E9B-5B8770CF2EC9}"/>
          </ac:spMkLst>
        </pc:spChg>
      </pc:sldChg>
      <pc:sldChg chg="modSp">
        <pc:chgData name="Sophie Langsford" userId="S::sophie.langsford@westminster-abbey.org::2ea6d925-4a6e-425b-8569-87f33b9a79c6" providerId="AD" clId="Web-{3854507C-F7F5-39C8-9C43-F0AB8F8433B4}" dt="2025-02-26T15:44:22.952" v="99" actId="14100"/>
        <pc:sldMkLst>
          <pc:docMk/>
          <pc:sldMk cId="524503780" sldId="416"/>
        </pc:sldMkLst>
        <pc:spChg chg="mod">
          <ac:chgData name="Sophie Langsford" userId="S::sophie.langsford@westminster-abbey.org::2ea6d925-4a6e-425b-8569-87f33b9a79c6" providerId="AD" clId="Web-{3854507C-F7F5-39C8-9C43-F0AB8F8433B4}" dt="2025-02-26T15:44:19.530" v="98" actId="14100"/>
          <ac:spMkLst>
            <pc:docMk/>
            <pc:sldMk cId="524503780" sldId="416"/>
            <ac:spMk id="2" creationId="{BE44AF72-F6C8-32ED-16EC-2C17E4813EA7}"/>
          </ac:spMkLst>
        </pc:spChg>
        <pc:spChg chg="mod">
          <ac:chgData name="Sophie Langsford" userId="S::sophie.langsford@westminster-abbey.org::2ea6d925-4a6e-425b-8569-87f33b9a79c6" providerId="AD" clId="Web-{3854507C-F7F5-39C8-9C43-F0AB8F8433B4}" dt="2025-02-26T15:44:22.952" v="99" actId="14100"/>
          <ac:spMkLst>
            <pc:docMk/>
            <pc:sldMk cId="524503780" sldId="416"/>
            <ac:spMk id="8" creationId="{D92070F4-5254-AD68-45A8-68395CDB5268}"/>
          </ac:spMkLst>
        </pc:spChg>
      </pc:sldChg>
    </pc:docChg>
  </pc:docChgLst>
  <pc:docChgLst>
    <pc:chgData name="Sian Shaw" userId="S::sian.shaw@westminster-abbey.org::cf930bf7-ba7f-4ec0-9225-526cb0af2be3" providerId="AD" clId="Web-{F0A345A6-A3EF-391D-4298-BA7423FDDB30}"/>
    <pc:docChg chg="modSld">
      <pc:chgData name="Sian Shaw" userId="S::sian.shaw@westminster-abbey.org::cf930bf7-ba7f-4ec0-9225-526cb0af2be3" providerId="AD" clId="Web-{F0A345A6-A3EF-391D-4298-BA7423FDDB30}" dt="2025-04-17T11:52:54.357" v="20" actId="20577"/>
      <pc:docMkLst>
        <pc:docMk/>
      </pc:docMkLst>
      <pc:sldChg chg="modSp">
        <pc:chgData name="Sian Shaw" userId="S::sian.shaw@westminster-abbey.org::cf930bf7-ba7f-4ec0-9225-526cb0af2be3" providerId="AD" clId="Web-{F0A345A6-A3EF-391D-4298-BA7423FDDB30}" dt="2025-04-17T11:44:33.357" v="16" actId="1076"/>
        <pc:sldMkLst>
          <pc:docMk/>
          <pc:sldMk cId="2246444637" sldId="407"/>
        </pc:sldMkLst>
        <pc:spChg chg="mod">
          <ac:chgData name="Sian Shaw" userId="S::sian.shaw@westminster-abbey.org::cf930bf7-ba7f-4ec0-9225-526cb0af2be3" providerId="AD" clId="Web-{F0A345A6-A3EF-391D-4298-BA7423FDDB30}" dt="2025-04-17T11:44:17.794" v="15" actId="20577"/>
          <ac:spMkLst>
            <pc:docMk/>
            <pc:sldMk cId="2246444637" sldId="407"/>
            <ac:spMk id="4" creationId="{34BEBD06-CB7F-C8F9-5C5E-99ECA243C0D4}"/>
          </ac:spMkLst>
        </pc:spChg>
        <pc:spChg chg="mod">
          <ac:chgData name="Sian Shaw" userId="S::sian.shaw@westminster-abbey.org::cf930bf7-ba7f-4ec0-9225-526cb0af2be3" providerId="AD" clId="Web-{F0A345A6-A3EF-391D-4298-BA7423FDDB30}" dt="2025-04-17T11:44:33.357" v="16" actId="1076"/>
          <ac:spMkLst>
            <pc:docMk/>
            <pc:sldMk cId="2246444637" sldId="407"/>
            <ac:spMk id="12" creationId="{74A5BF1B-AC89-545A-8446-99E1D699CE4F}"/>
          </ac:spMkLst>
        </pc:spChg>
        <pc:picChg chg="mod">
          <ac:chgData name="Sian Shaw" userId="S::sian.shaw@westminster-abbey.org::cf930bf7-ba7f-4ec0-9225-526cb0af2be3" providerId="AD" clId="Web-{F0A345A6-A3EF-391D-4298-BA7423FDDB30}" dt="2025-04-17T11:44:08.403" v="10" actId="14100"/>
          <ac:picMkLst>
            <pc:docMk/>
            <pc:sldMk cId="2246444637" sldId="407"/>
            <ac:picMk id="3" creationId="{43B6649E-563B-4126-96B0-2A257103B97D}"/>
          </ac:picMkLst>
        </pc:picChg>
      </pc:sldChg>
      <pc:sldChg chg="modNotes">
        <pc:chgData name="Sian Shaw" userId="S::sian.shaw@westminster-abbey.org::cf930bf7-ba7f-4ec0-9225-526cb0af2be3" providerId="AD" clId="Web-{F0A345A6-A3EF-391D-4298-BA7423FDDB30}" dt="2025-04-17T11:52:16.449" v="18"/>
        <pc:sldMkLst>
          <pc:docMk/>
          <pc:sldMk cId="3754005357" sldId="410"/>
        </pc:sldMkLst>
      </pc:sldChg>
      <pc:sldChg chg="modSp">
        <pc:chgData name="Sian Shaw" userId="S::sian.shaw@westminster-abbey.org::cf930bf7-ba7f-4ec0-9225-526cb0af2be3" providerId="AD" clId="Web-{F0A345A6-A3EF-391D-4298-BA7423FDDB30}" dt="2025-04-17T11:52:28.934" v="19" actId="20577"/>
        <pc:sldMkLst>
          <pc:docMk/>
          <pc:sldMk cId="3809094637" sldId="411"/>
        </pc:sldMkLst>
        <pc:spChg chg="mod">
          <ac:chgData name="Sian Shaw" userId="S::sian.shaw@westminster-abbey.org::cf930bf7-ba7f-4ec0-9225-526cb0af2be3" providerId="AD" clId="Web-{F0A345A6-A3EF-391D-4298-BA7423FDDB30}" dt="2025-04-17T11:52:28.934" v="19" actId="20577"/>
          <ac:spMkLst>
            <pc:docMk/>
            <pc:sldMk cId="3809094637" sldId="411"/>
            <ac:spMk id="12" creationId="{74A5BF1B-AC89-545A-8446-99E1D699CE4F}"/>
          </ac:spMkLst>
        </pc:spChg>
      </pc:sldChg>
      <pc:sldChg chg="delSp">
        <pc:chgData name="Sian Shaw" userId="S::sian.shaw@westminster-abbey.org::cf930bf7-ba7f-4ec0-9225-526cb0af2be3" providerId="AD" clId="Web-{F0A345A6-A3EF-391D-4298-BA7423FDDB30}" dt="2025-04-17T11:42:34.104" v="0"/>
        <pc:sldMkLst>
          <pc:docMk/>
          <pc:sldMk cId="2903334717" sldId="413"/>
        </pc:sldMkLst>
        <pc:spChg chg="del">
          <ac:chgData name="Sian Shaw" userId="S::sian.shaw@westminster-abbey.org::cf930bf7-ba7f-4ec0-9225-526cb0af2be3" providerId="AD" clId="Web-{F0A345A6-A3EF-391D-4298-BA7423FDDB30}" dt="2025-04-17T11:42:34.104" v="0"/>
          <ac:spMkLst>
            <pc:docMk/>
            <pc:sldMk cId="2903334717" sldId="413"/>
            <ac:spMk id="4" creationId="{EF568813-AC09-4032-8C20-C3B229570C8A}"/>
          </ac:spMkLst>
        </pc:spChg>
      </pc:sldChg>
      <pc:sldChg chg="delSp">
        <pc:chgData name="Sian Shaw" userId="S::sian.shaw@westminster-abbey.org::cf930bf7-ba7f-4ec0-9225-526cb0af2be3" providerId="AD" clId="Web-{F0A345A6-A3EF-391D-4298-BA7423FDDB30}" dt="2025-04-17T11:42:48.526" v="1"/>
        <pc:sldMkLst>
          <pc:docMk/>
          <pc:sldMk cId="3265599817" sldId="415"/>
        </pc:sldMkLst>
        <pc:spChg chg="del">
          <ac:chgData name="Sian Shaw" userId="S::sian.shaw@westminster-abbey.org::cf930bf7-ba7f-4ec0-9225-526cb0af2be3" providerId="AD" clId="Web-{F0A345A6-A3EF-391D-4298-BA7423FDDB30}" dt="2025-04-17T11:42:48.526" v="1"/>
          <ac:spMkLst>
            <pc:docMk/>
            <pc:sldMk cId="3265599817" sldId="415"/>
            <ac:spMk id="4" creationId="{FA92A274-498E-5731-621E-0576B01DFFF1}"/>
          </ac:spMkLst>
        </pc:spChg>
      </pc:sldChg>
      <pc:sldChg chg="delSp">
        <pc:chgData name="Sian Shaw" userId="S::sian.shaw@westminster-abbey.org::cf930bf7-ba7f-4ec0-9225-526cb0af2be3" providerId="AD" clId="Web-{F0A345A6-A3EF-391D-4298-BA7423FDDB30}" dt="2025-04-17T11:42:54.354" v="2"/>
        <pc:sldMkLst>
          <pc:docMk/>
          <pc:sldMk cId="524503780" sldId="416"/>
        </pc:sldMkLst>
        <pc:spChg chg="del">
          <ac:chgData name="Sian Shaw" userId="S::sian.shaw@westminster-abbey.org::cf930bf7-ba7f-4ec0-9225-526cb0af2be3" providerId="AD" clId="Web-{F0A345A6-A3EF-391D-4298-BA7423FDDB30}" dt="2025-04-17T11:42:54.354" v="2"/>
          <ac:spMkLst>
            <pc:docMk/>
            <pc:sldMk cId="524503780" sldId="416"/>
            <ac:spMk id="4" creationId="{170E187D-D997-3C8C-282D-250DB5234DDB}"/>
          </ac:spMkLst>
        </pc:spChg>
      </pc:sldChg>
      <pc:sldChg chg="modSp">
        <pc:chgData name="Sian Shaw" userId="S::sian.shaw@westminster-abbey.org::cf930bf7-ba7f-4ec0-9225-526cb0af2be3" providerId="AD" clId="Web-{F0A345A6-A3EF-391D-4298-BA7423FDDB30}" dt="2025-04-17T11:52:54.357" v="20" actId="20577"/>
        <pc:sldMkLst>
          <pc:docMk/>
          <pc:sldMk cId="1272120997" sldId="417"/>
        </pc:sldMkLst>
        <pc:spChg chg="mod">
          <ac:chgData name="Sian Shaw" userId="S::sian.shaw@westminster-abbey.org::cf930bf7-ba7f-4ec0-9225-526cb0af2be3" providerId="AD" clId="Web-{F0A345A6-A3EF-391D-4298-BA7423FDDB30}" dt="2025-04-17T11:52:54.357" v="20" actId="20577"/>
          <ac:spMkLst>
            <pc:docMk/>
            <pc:sldMk cId="1272120997" sldId="417"/>
            <ac:spMk id="12" creationId="{D52A8D92-25B2-F932-8E0B-CAEEBDBE49ED}"/>
          </ac:spMkLst>
        </pc:spChg>
      </pc:sldChg>
    </pc:docChg>
  </pc:docChgLst>
  <pc:docChgLst>
    <pc:chgData name="Sophie Langsford" userId="S::sophie.langsford@westminster-abbey.org::2ea6d925-4a6e-425b-8569-87f33b9a79c6" providerId="AD" clId="Web-{64C5A590-1017-9D82-9F45-C34BAB020C8B}"/>
    <pc:docChg chg="mod addSld delSld modSld">
      <pc:chgData name="Sophie Langsford" userId="S::sophie.langsford@westminster-abbey.org::2ea6d925-4a6e-425b-8569-87f33b9a79c6" providerId="AD" clId="Web-{64C5A590-1017-9D82-9F45-C34BAB020C8B}" dt="2025-03-25T16:21:34.310" v="1050" actId="20577"/>
      <pc:docMkLst>
        <pc:docMk/>
      </pc:docMkLst>
      <pc:sldChg chg="addSp delSp modSp">
        <pc:chgData name="Sophie Langsford" userId="S::sophie.langsford@westminster-abbey.org::2ea6d925-4a6e-425b-8569-87f33b9a79c6" providerId="AD" clId="Web-{64C5A590-1017-9D82-9F45-C34BAB020C8B}" dt="2025-03-25T16:05:34.897" v="790" actId="1076"/>
        <pc:sldMkLst>
          <pc:docMk/>
          <pc:sldMk cId="2663979259" sldId="381"/>
        </pc:sldMkLst>
        <pc:spChg chg="mod">
          <ac:chgData name="Sophie Langsford" userId="S::sophie.langsford@westminster-abbey.org::2ea6d925-4a6e-425b-8569-87f33b9a79c6" providerId="AD" clId="Web-{64C5A590-1017-9D82-9F45-C34BAB020C8B}" dt="2025-03-25T16:05:17.068" v="784" actId="20577"/>
          <ac:spMkLst>
            <pc:docMk/>
            <pc:sldMk cId="2663979259" sldId="381"/>
            <ac:spMk id="7" creationId="{07D0C9DF-D68E-498A-92AA-08DFA8F344F6}"/>
          </ac:spMkLst>
        </pc:spChg>
        <pc:spChg chg="mod">
          <ac:chgData name="Sophie Langsford" userId="S::sophie.langsford@westminster-abbey.org::2ea6d925-4a6e-425b-8569-87f33b9a79c6" providerId="AD" clId="Web-{64C5A590-1017-9D82-9F45-C34BAB020C8B}" dt="2025-03-25T15:53:25.415" v="466" actId="20577"/>
          <ac:spMkLst>
            <pc:docMk/>
            <pc:sldMk cId="2663979259" sldId="381"/>
            <ac:spMk id="11" creationId="{C478436B-4B01-E44C-9310-D52D2C2537E3}"/>
          </ac:spMkLst>
        </pc:spChg>
        <pc:picChg chg="add mod">
          <ac:chgData name="Sophie Langsford" userId="S::sophie.langsford@westminster-abbey.org::2ea6d925-4a6e-425b-8569-87f33b9a79c6" providerId="AD" clId="Web-{64C5A590-1017-9D82-9F45-C34BAB020C8B}" dt="2025-03-25T16:05:34.897" v="790" actId="1076"/>
          <ac:picMkLst>
            <pc:docMk/>
            <pc:sldMk cId="2663979259" sldId="381"/>
            <ac:picMk id="2" creationId="{E4F61416-AF13-CFE4-92A5-B30022EDED9F}"/>
          </ac:picMkLst>
        </pc:picChg>
        <pc:picChg chg="add del mod">
          <ac:chgData name="Sophie Langsford" userId="S::sophie.langsford@westminster-abbey.org::2ea6d925-4a6e-425b-8569-87f33b9a79c6" providerId="AD" clId="Web-{64C5A590-1017-9D82-9F45-C34BAB020C8B}" dt="2025-03-25T13:28:50.700" v="123"/>
          <ac:picMkLst>
            <pc:docMk/>
            <pc:sldMk cId="2663979259" sldId="381"/>
            <ac:picMk id="4" creationId="{196E8934-D48F-4DEA-843E-386C42005E95}"/>
          </ac:picMkLst>
        </pc:picChg>
        <pc:picChg chg="add del mod">
          <ac:chgData name="Sophie Langsford" userId="S::sophie.langsford@westminster-abbey.org::2ea6d925-4a6e-425b-8569-87f33b9a79c6" providerId="AD" clId="Web-{64C5A590-1017-9D82-9F45-C34BAB020C8B}" dt="2025-03-25T16:03:14.798" v="773"/>
          <ac:picMkLst>
            <pc:docMk/>
            <pc:sldMk cId="2663979259" sldId="381"/>
            <ac:picMk id="4" creationId="{77C05D30-4EDF-879F-668E-024B7F6A37B6}"/>
          </ac:picMkLst>
        </pc:picChg>
        <pc:picChg chg="add del mod">
          <ac:chgData name="Sophie Langsford" userId="S::sophie.langsford@westminster-abbey.org::2ea6d925-4a6e-425b-8569-87f33b9a79c6" providerId="AD" clId="Web-{64C5A590-1017-9D82-9F45-C34BAB020C8B}" dt="2025-03-25T16:03:32.611" v="775"/>
          <ac:picMkLst>
            <pc:docMk/>
            <pc:sldMk cId="2663979259" sldId="381"/>
            <ac:picMk id="5" creationId="{6187AE27-DB08-4919-085C-30F0EE184207}"/>
          </ac:picMkLst>
        </pc:picChg>
        <pc:picChg chg="add del mod">
          <ac:chgData name="Sophie Langsford" userId="S::sophie.langsford@westminster-abbey.org::2ea6d925-4a6e-425b-8569-87f33b9a79c6" providerId="AD" clId="Web-{64C5A590-1017-9D82-9F45-C34BAB020C8B}" dt="2025-03-25T16:02:52.328" v="767"/>
          <ac:picMkLst>
            <pc:docMk/>
            <pc:sldMk cId="2663979259" sldId="381"/>
            <ac:picMk id="8" creationId="{2976B164-3F4D-04F1-6889-7F7136A10B86}"/>
          </ac:picMkLst>
        </pc:picChg>
        <pc:picChg chg="add mod">
          <ac:chgData name="Sophie Langsford" userId="S::sophie.langsford@westminster-abbey.org::2ea6d925-4a6e-425b-8569-87f33b9a79c6" providerId="AD" clId="Web-{64C5A590-1017-9D82-9F45-C34BAB020C8B}" dt="2025-03-25T16:05:26.443" v="787" actId="1076"/>
          <ac:picMkLst>
            <pc:docMk/>
            <pc:sldMk cId="2663979259" sldId="381"/>
            <ac:picMk id="9" creationId="{54BFE169-7FA9-111D-4DF9-E4E222414D29}"/>
          </ac:picMkLst>
        </pc:picChg>
      </pc:sldChg>
      <pc:sldChg chg="modSp mod setBg">
        <pc:chgData name="Sophie Langsford" userId="S::sophie.langsford@westminster-abbey.org::2ea6d925-4a6e-425b-8569-87f33b9a79c6" providerId="AD" clId="Web-{64C5A590-1017-9D82-9F45-C34BAB020C8B}" dt="2025-03-25T15:54:12.823" v="471"/>
        <pc:sldMkLst>
          <pc:docMk/>
          <pc:sldMk cId="3512310128" sldId="392"/>
        </pc:sldMkLst>
        <pc:spChg chg="mod">
          <ac:chgData name="Sophie Langsford" userId="S::sophie.langsford@westminster-abbey.org::2ea6d925-4a6e-425b-8569-87f33b9a79c6" providerId="AD" clId="Web-{64C5A590-1017-9D82-9F45-C34BAB020C8B}" dt="2025-03-25T15:52:52.789" v="450" actId="20577"/>
          <ac:spMkLst>
            <pc:docMk/>
            <pc:sldMk cId="3512310128" sldId="392"/>
            <ac:spMk id="9" creationId="{00000000-0000-0000-0000-000000000000}"/>
          </ac:spMkLst>
        </pc:spChg>
      </pc:sldChg>
      <pc:sldChg chg="addSp delSp modSp">
        <pc:chgData name="Sophie Langsford" userId="S::sophie.langsford@westminster-abbey.org::2ea6d925-4a6e-425b-8569-87f33b9a79c6" providerId="AD" clId="Web-{64C5A590-1017-9D82-9F45-C34BAB020C8B}" dt="2025-03-25T16:11:33.614" v="860" actId="20577"/>
        <pc:sldMkLst>
          <pc:docMk/>
          <pc:sldMk cId="3819458236" sldId="393"/>
        </pc:sldMkLst>
        <pc:spChg chg="mod">
          <ac:chgData name="Sophie Langsford" userId="S::sophie.langsford@westminster-abbey.org::2ea6d925-4a6e-425b-8569-87f33b9a79c6" providerId="AD" clId="Web-{64C5A590-1017-9D82-9F45-C34BAB020C8B}" dt="2025-03-25T16:11:33.614" v="860" actId="20577"/>
          <ac:spMkLst>
            <pc:docMk/>
            <pc:sldMk cId="3819458236" sldId="393"/>
            <ac:spMk id="5" creationId="{623ED55A-3EDD-4FFB-A93C-8D14E2773D88}"/>
          </ac:spMkLst>
        </pc:spChg>
        <pc:spChg chg="mod">
          <ac:chgData name="Sophie Langsford" userId="S::sophie.langsford@westminster-abbey.org::2ea6d925-4a6e-425b-8569-87f33b9a79c6" providerId="AD" clId="Web-{64C5A590-1017-9D82-9F45-C34BAB020C8B}" dt="2025-03-25T13:23:51.598" v="121" actId="1076"/>
          <ac:spMkLst>
            <pc:docMk/>
            <pc:sldMk cId="3819458236" sldId="393"/>
            <ac:spMk id="10" creationId="{C478436B-4B01-E44C-9310-D52D2C2537E3}"/>
          </ac:spMkLst>
        </pc:spChg>
        <pc:picChg chg="add mod modCrop">
          <ac:chgData name="Sophie Langsford" userId="S::sophie.langsford@westminster-abbey.org::2ea6d925-4a6e-425b-8569-87f33b9a79c6" providerId="AD" clId="Web-{64C5A590-1017-9D82-9F45-C34BAB020C8B}" dt="2025-03-25T16:11:18.629" v="858" actId="1076"/>
          <ac:picMkLst>
            <pc:docMk/>
            <pc:sldMk cId="3819458236" sldId="393"/>
            <ac:picMk id="2" creationId="{343B9C43-61BE-F91D-BB63-165C3A5A21D7}"/>
          </ac:picMkLst>
        </pc:picChg>
        <pc:picChg chg="add del mod">
          <ac:chgData name="Sophie Langsford" userId="S::sophie.langsford@westminster-abbey.org::2ea6d925-4a6e-425b-8569-87f33b9a79c6" providerId="AD" clId="Web-{64C5A590-1017-9D82-9F45-C34BAB020C8B}" dt="2025-03-25T16:11:01.050" v="852" actId="1076"/>
          <ac:picMkLst>
            <pc:docMk/>
            <pc:sldMk cId="3819458236" sldId="393"/>
            <ac:picMk id="4" creationId="{9C830B92-088B-3CED-1106-E749501D4543}"/>
          </ac:picMkLst>
        </pc:picChg>
      </pc:sldChg>
      <pc:sldChg chg="del">
        <pc:chgData name="Sophie Langsford" userId="S::sophie.langsford@westminster-abbey.org::2ea6d925-4a6e-425b-8569-87f33b9a79c6" providerId="AD" clId="Web-{64C5A590-1017-9D82-9F45-C34BAB020C8B}" dt="2025-03-25T16:11:42.443" v="862"/>
        <pc:sldMkLst>
          <pc:docMk/>
          <pc:sldMk cId="2942419287" sldId="406"/>
        </pc:sldMkLst>
      </pc:sldChg>
      <pc:sldChg chg="addSp delSp modSp">
        <pc:chgData name="Sophie Langsford" userId="S::sophie.langsford@westminster-abbey.org::2ea6d925-4a6e-425b-8569-87f33b9a79c6" providerId="AD" clId="Web-{64C5A590-1017-9D82-9F45-C34BAB020C8B}" dt="2025-03-25T16:10:08.736" v="836" actId="20577"/>
        <pc:sldMkLst>
          <pc:docMk/>
          <pc:sldMk cId="2246444637" sldId="407"/>
        </pc:sldMkLst>
        <pc:spChg chg="add mod">
          <ac:chgData name="Sophie Langsford" userId="S::sophie.langsford@westminster-abbey.org::2ea6d925-4a6e-425b-8569-87f33b9a79c6" providerId="AD" clId="Web-{64C5A590-1017-9D82-9F45-C34BAB020C8B}" dt="2025-03-25T16:10:08.736" v="836" actId="20577"/>
          <ac:spMkLst>
            <pc:docMk/>
            <pc:sldMk cId="2246444637" sldId="407"/>
            <ac:spMk id="4" creationId="{34BEBD06-CB7F-C8F9-5C5E-99ECA243C0D4}"/>
          </ac:spMkLst>
        </pc:spChg>
        <pc:spChg chg="mod">
          <ac:chgData name="Sophie Langsford" userId="S::sophie.langsford@westminster-abbey.org::2ea6d925-4a6e-425b-8569-87f33b9a79c6" providerId="AD" clId="Web-{64C5A590-1017-9D82-9F45-C34BAB020C8B}" dt="2025-03-25T16:07:44.293" v="797" actId="14100"/>
          <ac:spMkLst>
            <pc:docMk/>
            <pc:sldMk cId="2246444637" sldId="407"/>
            <ac:spMk id="12" creationId="{74A5BF1B-AC89-545A-8446-99E1D699CE4F}"/>
          </ac:spMkLst>
        </pc:spChg>
        <pc:picChg chg="add del mod">
          <ac:chgData name="Sophie Langsford" userId="S::sophie.langsford@westminster-abbey.org::2ea6d925-4a6e-425b-8569-87f33b9a79c6" providerId="AD" clId="Web-{64C5A590-1017-9D82-9F45-C34BAB020C8B}" dt="2025-03-25T13:29:02.388" v="126"/>
          <ac:picMkLst>
            <pc:docMk/>
            <pc:sldMk cId="2246444637" sldId="407"/>
            <ac:picMk id="2" creationId="{A7B3E7A3-EBD5-6477-0044-85310606D228}"/>
          </ac:picMkLst>
        </pc:picChg>
        <pc:picChg chg="add mod modCrop">
          <ac:chgData name="Sophie Langsford" userId="S::sophie.langsford@westminster-abbey.org::2ea6d925-4a6e-425b-8569-87f33b9a79c6" providerId="AD" clId="Web-{64C5A590-1017-9D82-9F45-C34BAB020C8B}" dt="2025-03-25T16:09:49.485" v="834" actId="1076"/>
          <ac:picMkLst>
            <pc:docMk/>
            <pc:sldMk cId="2246444637" sldId="407"/>
            <ac:picMk id="3" creationId="{43B6649E-563B-4126-96B0-2A257103B97D}"/>
          </ac:picMkLst>
        </pc:picChg>
        <pc:picChg chg="add del mod">
          <ac:chgData name="Sophie Langsford" userId="S::sophie.langsford@westminster-abbey.org::2ea6d925-4a6e-425b-8569-87f33b9a79c6" providerId="AD" clId="Web-{64C5A590-1017-9D82-9F45-C34BAB020C8B}" dt="2025-03-25T13:19:06.402" v="101"/>
          <ac:picMkLst>
            <pc:docMk/>
            <pc:sldMk cId="2246444637" sldId="407"/>
            <ac:picMk id="3" creationId="{8EB49DE5-21FD-3723-05E6-C8E2A8857B74}"/>
          </ac:picMkLst>
        </pc:picChg>
      </pc:sldChg>
      <pc:sldChg chg="addSp delSp modSp">
        <pc:chgData name="Sophie Langsford" userId="S::sophie.langsford@westminster-abbey.org::2ea6d925-4a6e-425b-8569-87f33b9a79c6" providerId="AD" clId="Web-{64C5A590-1017-9D82-9F45-C34BAB020C8B}" dt="2025-03-25T16:13:41.838" v="987" actId="20577"/>
        <pc:sldMkLst>
          <pc:docMk/>
          <pc:sldMk cId="2257282534" sldId="408"/>
        </pc:sldMkLst>
        <pc:spChg chg="add mod">
          <ac:chgData name="Sophie Langsford" userId="S::sophie.langsford@westminster-abbey.org::2ea6d925-4a6e-425b-8569-87f33b9a79c6" providerId="AD" clId="Web-{64C5A590-1017-9D82-9F45-C34BAB020C8B}" dt="2025-03-25T16:13:41.838" v="987" actId="20577"/>
          <ac:spMkLst>
            <pc:docMk/>
            <pc:sldMk cId="2257282534" sldId="408"/>
            <ac:spMk id="2" creationId="{0015147A-8EA7-C1B9-0714-A3A47AFF2BC8}"/>
          </ac:spMkLst>
        </pc:spChg>
        <pc:spChg chg="del mod">
          <ac:chgData name="Sophie Langsford" userId="S::sophie.langsford@westminster-abbey.org::2ea6d925-4a6e-425b-8569-87f33b9a79c6" providerId="AD" clId="Web-{64C5A590-1017-9D82-9F45-C34BAB020C8B}" dt="2025-03-25T15:34:48.996" v="130"/>
          <ac:spMkLst>
            <pc:docMk/>
            <pc:sldMk cId="2257282534" sldId="408"/>
            <ac:spMk id="4" creationId="{6335E51C-AD66-4A3A-8688-A5AE7001DB15}"/>
          </ac:spMkLst>
        </pc:spChg>
        <pc:picChg chg="mod">
          <ac:chgData name="Sophie Langsford" userId="S::sophie.langsford@westminster-abbey.org::2ea6d925-4a6e-425b-8569-87f33b9a79c6" providerId="AD" clId="Web-{64C5A590-1017-9D82-9F45-C34BAB020C8B}" dt="2025-03-25T13:17:23.774" v="90" actId="1076"/>
          <ac:picMkLst>
            <pc:docMk/>
            <pc:sldMk cId="2257282534" sldId="408"/>
            <ac:picMk id="3" creationId="{54FA4332-74CA-4AD5-A567-7C54D37ABC88}"/>
          </ac:picMkLst>
        </pc:picChg>
      </pc:sldChg>
      <pc:sldChg chg="addSp delSp modSp">
        <pc:chgData name="Sophie Langsford" userId="S::sophie.langsford@westminster-abbey.org::2ea6d925-4a6e-425b-8569-87f33b9a79c6" providerId="AD" clId="Web-{64C5A590-1017-9D82-9F45-C34BAB020C8B}" dt="2025-03-25T13:17:09.086" v="87" actId="1076"/>
        <pc:sldMkLst>
          <pc:docMk/>
          <pc:sldMk cId="4243809513" sldId="409"/>
        </pc:sldMkLst>
        <pc:spChg chg="add del">
          <ac:chgData name="Sophie Langsford" userId="S::sophie.langsford@westminster-abbey.org::2ea6d925-4a6e-425b-8569-87f33b9a79c6" providerId="AD" clId="Web-{64C5A590-1017-9D82-9F45-C34BAB020C8B}" dt="2025-03-25T13:15:26.239" v="56"/>
          <ac:spMkLst>
            <pc:docMk/>
            <pc:sldMk cId="4243809513" sldId="409"/>
            <ac:spMk id="2" creationId="{BA8D449C-9FD1-B331-CA4B-B166161A61EE}"/>
          </ac:spMkLst>
        </pc:spChg>
        <pc:spChg chg="add mod">
          <ac:chgData name="Sophie Langsford" userId="S::sophie.langsford@westminster-abbey.org::2ea6d925-4a6e-425b-8569-87f33b9a79c6" providerId="AD" clId="Web-{64C5A590-1017-9D82-9F45-C34BAB020C8B}" dt="2025-03-25T13:16:06.631" v="72" actId="20577"/>
          <ac:spMkLst>
            <pc:docMk/>
            <pc:sldMk cId="4243809513" sldId="409"/>
            <ac:spMk id="4" creationId="{1F1E80AB-E745-A67D-FAC9-EE6AF27E6E92}"/>
          </ac:spMkLst>
        </pc:spChg>
        <pc:spChg chg="mod">
          <ac:chgData name="Sophie Langsford" userId="S::sophie.langsford@westminster-abbey.org::2ea6d925-4a6e-425b-8569-87f33b9a79c6" providerId="AD" clId="Web-{64C5A590-1017-9D82-9F45-C34BAB020C8B}" dt="2025-03-25T13:17:03.898" v="86" actId="20577"/>
          <ac:spMkLst>
            <pc:docMk/>
            <pc:sldMk cId="4243809513" sldId="409"/>
            <ac:spMk id="12" creationId="{74A5BF1B-AC89-545A-8446-99E1D699CE4F}"/>
          </ac:spMkLst>
        </pc:spChg>
        <pc:picChg chg="mod modCrop">
          <ac:chgData name="Sophie Langsford" userId="S::sophie.langsford@westminster-abbey.org::2ea6d925-4a6e-425b-8569-87f33b9a79c6" providerId="AD" clId="Web-{64C5A590-1017-9D82-9F45-C34BAB020C8B}" dt="2025-03-25T13:17:09.086" v="87" actId="1076"/>
          <ac:picMkLst>
            <pc:docMk/>
            <pc:sldMk cId="4243809513" sldId="409"/>
            <ac:picMk id="3" creationId="{DAB7D0B9-70E9-449B-B5FE-7F07461E78FA}"/>
          </ac:picMkLst>
        </pc:picChg>
      </pc:sldChg>
      <pc:sldChg chg="addSp modSp">
        <pc:chgData name="Sophie Langsford" userId="S::sophie.langsford@westminster-abbey.org::2ea6d925-4a6e-425b-8569-87f33b9a79c6" providerId="AD" clId="Web-{64C5A590-1017-9D82-9F45-C34BAB020C8B}" dt="2025-03-25T16:15:51.062" v="1020"/>
        <pc:sldMkLst>
          <pc:docMk/>
          <pc:sldMk cId="3754005357" sldId="410"/>
        </pc:sldMkLst>
        <pc:spChg chg="add mod">
          <ac:chgData name="Sophie Langsford" userId="S::sophie.langsford@westminster-abbey.org::2ea6d925-4a6e-425b-8569-87f33b9a79c6" providerId="AD" clId="Web-{64C5A590-1017-9D82-9F45-C34BAB020C8B}" dt="2025-03-25T16:15:39.327" v="1015" actId="1076"/>
          <ac:spMkLst>
            <pc:docMk/>
            <pc:sldMk cId="3754005357" sldId="410"/>
            <ac:spMk id="3" creationId="{4AD60FC8-3D86-C842-E313-3BB87F02E960}"/>
          </ac:spMkLst>
        </pc:spChg>
        <pc:spChg chg="mod">
          <ac:chgData name="Sophie Langsford" userId="S::sophie.langsford@westminster-abbey.org::2ea6d925-4a6e-425b-8569-87f33b9a79c6" providerId="AD" clId="Web-{64C5A590-1017-9D82-9F45-C34BAB020C8B}" dt="2025-03-25T16:15:10.654" v="1006" actId="14100"/>
          <ac:spMkLst>
            <pc:docMk/>
            <pc:sldMk cId="3754005357" sldId="410"/>
            <ac:spMk id="12" creationId="{74A5BF1B-AC89-545A-8446-99E1D699CE4F}"/>
          </ac:spMkLst>
        </pc:spChg>
        <pc:picChg chg="mod modCrop">
          <ac:chgData name="Sophie Langsford" userId="S::sophie.langsford@westminster-abbey.org::2ea6d925-4a6e-425b-8569-87f33b9a79c6" providerId="AD" clId="Web-{64C5A590-1017-9D82-9F45-C34BAB020C8B}" dt="2025-03-25T16:15:51.062" v="1020"/>
          <ac:picMkLst>
            <pc:docMk/>
            <pc:sldMk cId="3754005357" sldId="410"/>
            <ac:picMk id="2" creationId="{3E25334D-BBEA-9A15-B5F8-F25BA05DC039}"/>
          </ac:picMkLst>
        </pc:picChg>
      </pc:sldChg>
      <pc:sldChg chg="modSp">
        <pc:chgData name="Sophie Langsford" userId="S::sophie.langsford@westminster-abbey.org::2ea6d925-4a6e-425b-8569-87f33b9a79c6" providerId="AD" clId="Web-{64C5A590-1017-9D82-9F45-C34BAB020C8B}" dt="2025-03-25T16:21:34.310" v="1050" actId="20577"/>
        <pc:sldMkLst>
          <pc:docMk/>
          <pc:sldMk cId="3809094637" sldId="411"/>
        </pc:sldMkLst>
        <pc:spChg chg="mod">
          <ac:chgData name="Sophie Langsford" userId="S::sophie.langsford@westminster-abbey.org::2ea6d925-4a6e-425b-8569-87f33b9a79c6" providerId="AD" clId="Web-{64C5A590-1017-9D82-9F45-C34BAB020C8B}" dt="2025-03-25T16:21:34.310" v="1050" actId="20577"/>
          <ac:spMkLst>
            <pc:docMk/>
            <pc:sldMk cId="3809094637" sldId="411"/>
            <ac:spMk id="12" creationId="{74A5BF1B-AC89-545A-8446-99E1D699CE4F}"/>
          </ac:spMkLst>
        </pc:spChg>
      </pc:sldChg>
      <pc:sldChg chg="del">
        <pc:chgData name="Sophie Langsford" userId="S::sophie.langsford@westminster-abbey.org::2ea6d925-4a6e-425b-8569-87f33b9a79c6" providerId="AD" clId="Web-{64C5A590-1017-9D82-9F45-C34BAB020C8B}" dt="2025-03-25T16:11:42.443" v="861"/>
        <pc:sldMkLst>
          <pc:docMk/>
          <pc:sldMk cId="2630951892" sldId="412"/>
        </pc:sldMkLst>
      </pc:sldChg>
      <pc:sldChg chg="modSp">
        <pc:chgData name="Sophie Langsford" userId="S::sophie.langsford@westminster-abbey.org::2ea6d925-4a6e-425b-8569-87f33b9a79c6" providerId="AD" clId="Web-{64C5A590-1017-9D82-9F45-C34BAB020C8B}" dt="2025-03-25T15:53:11.883" v="452" actId="20577"/>
        <pc:sldMkLst>
          <pc:docMk/>
          <pc:sldMk cId="2903334717" sldId="413"/>
        </pc:sldMkLst>
        <pc:spChg chg="mod">
          <ac:chgData name="Sophie Langsford" userId="S::sophie.langsford@westminster-abbey.org::2ea6d925-4a6e-425b-8569-87f33b9a79c6" providerId="AD" clId="Web-{64C5A590-1017-9D82-9F45-C34BAB020C8B}" dt="2025-03-25T15:53:11.883" v="452" actId="20577"/>
          <ac:spMkLst>
            <pc:docMk/>
            <pc:sldMk cId="2903334717" sldId="413"/>
            <ac:spMk id="2" creationId="{DCEF6562-0115-475E-AFC6-EB0A80C18B43}"/>
          </ac:spMkLst>
        </pc:spChg>
      </pc:sldChg>
      <pc:sldChg chg="modSp">
        <pc:chgData name="Sophie Langsford" userId="S::sophie.langsford@westminster-abbey.org::2ea6d925-4a6e-425b-8569-87f33b9a79c6" providerId="AD" clId="Web-{64C5A590-1017-9D82-9F45-C34BAB020C8B}" dt="2025-03-25T15:54:24.870" v="475" actId="20577"/>
        <pc:sldMkLst>
          <pc:docMk/>
          <pc:sldMk cId="524503780" sldId="416"/>
        </pc:sldMkLst>
        <pc:spChg chg="mod">
          <ac:chgData name="Sophie Langsford" userId="S::sophie.langsford@westminster-abbey.org::2ea6d925-4a6e-425b-8569-87f33b9a79c6" providerId="AD" clId="Web-{64C5A590-1017-9D82-9F45-C34BAB020C8B}" dt="2025-03-25T15:54:24.870" v="475" actId="20577"/>
          <ac:spMkLst>
            <pc:docMk/>
            <pc:sldMk cId="524503780" sldId="416"/>
            <ac:spMk id="8" creationId="{D92070F4-5254-AD68-45A8-68395CDB5268}"/>
          </ac:spMkLst>
        </pc:spChg>
        <pc:picChg chg="mod">
          <ac:chgData name="Sophie Langsford" userId="S::sophie.langsford@westminster-abbey.org::2ea6d925-4a6e-425b-8569-87f33b9a79c6" providerId="AD" clId="Web-{64C5A590-1017-9D82-9F45-C34BAB020C8B}" dt="2025-03-25T13:18:00.150" v="94" actId="1076"/>
          <ac:picMkLst>
            <pc:docMk/>
            <pc:sldMk cId="524503780" sldId="416"/>
            <ac:picMk id="6" creationId="{D839B1E9-50E1-4CBE-B866-C1A5BC5B0282}"/>
          </ac:picMkLst>
        </pc:picChg>
      </pc:sldChg>
      <pc:sldChg chg="add del replId">
        <pc:chgData name="Sophie Langsford" userId="S::sophie.langsford@westminster-abbey.org::2ea6d925-4a6e-425b-8569-87f33b9a79c6" providerId="AD" clId="Web-{64C5A590-1017-9D82-9F45-C34BAB020C8B}" dt="2025-03-25T15:53:41.181" v="469"/>
        <pc:sldMkLst>
          <pc:docMk/>
          <pc:sldMk cId="1663331259" sldId="417"/>
        </pc:sldMkLst>
      </pc:sldChg>
    </pc:docChg>
  </pc:docChgLst>
  <pc:docChgLst>
    <pc:chgData name="Sophie Langsford" userId="S::sophie.langsford@westminster-abbey.org::2ea6d925-4a6e-425b-8569-87f33b9a79c6" providerId="AD" clId="Web-{80BEBCE1-3DC8-CAFB-1660-61D59B2ED1E4}"/>
    <pc:docChg chg="modSld">
      <pc:chgData name="Sophie Langsford" userId="S::sophie.langsford@westminster-abbey.org::2ea6d925-4a6e-425b-8569-87f33b9a79c6" providerId="AD" clId="Web-{80BEBCE1-3DC8-CAFB-1660-61D59B2ED1E4}" dt="2025-03-26T12:09:54.336" v="83" actId="20577"/>
      <pc:docMkLst>
        <pc:docMk/>
      </pc:docMkLst>
      <pc:sldChg chg="modSp">
        <pc:chgData name="Sophie Langsford" userId="S::sophie.langsford@westminster-abbey.org::2ea6d925-4a6e-425b-8569-87f33b9a79c6" providerId="AD" clId="Web-{80BEBCE1-3DC8-CAFB-1660-61D59B2ED1E4}" dt="2025-03-26T11:31:58.852" v="25" actId="20577"/>
        <pc:sldMkLst>
          <pc:docMk/>
          <pc:sldMk cId="2663979259" sldId="381"/>
        </pc:sldMkLst>
        <pc:spChg chg="mod">
          <ac:chgData name="Sophie Langsford" userId="S::sophie.langsford@westminster-abbey.org::2ea6d925-4a6e-425b-8569-87f33b9a79c6" providerId="AD" clId="Web-{80BEBCE1-3DC8-CAFB-1660-61D59B2ED1E4}" dt="2025-03-26T11:31:58.852" v="25" actId="20577"/>
          <ac:spMkLst>
            <pc:docMk/>
            <pc:sldMk cId="2663979259" sldId="381"/>
            <ac:spMk id="7" creationId="{07D0C9DF-D68E-498A-92AA-08DFA8F344F6}"/>
          </ac:spMkLst>
        </pc:spChg>
      </pc:sldChg>
      <pc:sldChg chg="modSp mod setBg">
        <pc:chgData name="Sophie Langsford" userId="S::sophie.langsford@westminster-abbey.org::2ea6d925-4a6e-425b-8569-87f33b9a79c6" providerId="AD" clId="Web-{80BEBCE1-3DC8-CAFB-1660-61D59B2ED1E4}" dt="2025-03-26T11:28:27.041" v="14" actId="14100"/>
        <pc:sldMkLst>
          <pc:docMk/>
          <pc:sldMk cId="3512310128" sldId="392"/>
        </pc:sldMkLst>
        <pc:spChg chg="mod">
          <ac:chgData name="Sophie Langsford" userId="S::sophie.langsford@westminster-abbey.org::2ea6d925-4a6e-425b-8569-87f33b9a79c6" providerId="AD" clId="Web-{80BEBCE1-3DC8-CAFB-1660-61D59B2ED1E4}" dt="2025-03-26T11:28:27.041" v="14" actId="14100"/>
          <ac:spMkLst>
            <pc:docMk/>
            <pc:sldMk cId="3512310128" sldId="392"/>
            <ac:spMk id="9" creationId="{00000000-0000-0000-0000-000000000000}"/>
          </ac:spMkLst>
        </pc:spChg>
      </pc:sldChg>
      <pc:sldChg chg="modSp">
        <pc:chgData name="Sophie Langsford" userId="S::sophie.langsford@westminster-abbey.org::2ea6d925-4a6e-425b-8569-87f33b9a79c6" providerId="AD" clId="Web-{80BEBCE1-3DC8-CAFB-1660-61D59B2ED1E4}" dt="2025-03-26T11:37:35.516" v="82" actId="1076"/>
        <pc:sldMkLst>
          <pc:docMk/>
          <pc:sldMk cId="3819458236" sldId="393"/>
        </pc:sldMkLst>
        <pc:spChg chg="mod">
          <ac:chgData name="Sophie Langsford" userId="S::sophie.langsford@westminster-abbey.org::2ea6d925-4a6e-425b-8569-87f33b9a79c6" providerId="AD" clId="Web-{80BEBCE1-3DC8-CAFB-1660-61D59B2ED1E4}" dt="2025-03-26T11:37:35.516" v="82" actId="1076"/>
          <ac:spMkLst>
            <pc:docMk/>
            <pc:sldMk cId="3819458236" sldId="393"/>
            <ac:spMk id="5" creationId="{623ED55A-3EDD-4FFB-A93C-8D14E2773D88}"/>
          </ac:spMkLst>
        </pc:spChg>
        <pc:spChg chg="mod">
          <ac:chgData name="Sophie Langsford" userId="S::sophie.langsford@westminster-abbey.org::2ea6d925-4a6e-425b-8569-87f33b9a79c6" providerId="AD" clId="Web-{80BEBCE1-3DC8-CAFB-1660-61D59B2ED1E4}" dt="2025-03-26T11:32:23.432" v="26" actId="20577"/>
          <ac:spMkLst>
            <pc:docMk/>
            <pc:sldMk cId="3819458236" sldId="393"/>
            <ac:spMk id="10" creationId="{C478436B-4B01-E44C-9310-D52D2C2537E3}"/>
          </ac:spMkLst>
        </pc:spChg>
      </pc:sldChg>
      <pc:sldChg chg="modSp">
        <pc:chgData name="Sophie Langsford" userId="S::sophie.langsford@westminster-abbey.org::2ea6d925-4a6e-425b-8569-87f33b9a79c6" providerId="AD" clId="Web-{80BEBCE1-3DC8-CAFB-1660-61D59B2ED1E4}" dt="2025-03-26T12:09:54.336" v="83" actId="20577"/>
        <pc:sldMkLst>
          <pc:docMk/>
          <pc:sldMk cId="2246444637" sldId="407"/>
        </pc:sldMkLst>
        <pc:spChg chg="mod">
          <ac:chgData name="Sophie Langsford" userId="S::sophie.langsford@westminster-abbey.org::2ea6d925-4a6e-425b-8569-87f33b9a79c6" providerId="AD" clId="Web-{80BEBCE1-3DC8-CAFB-1660-61D59B2ED1E4}" dt="2025-03-26T12:09:54.336" v="83" actId="20577"/>
          <ac:spMkLst>
            <pc:docMk/>
            <pc:sldMk cId="2246444637" sldId="407"/>
            <ac:spMk id="12" creationId="{74A5BF1B-AC89-545A-8446-99E1D699CE4F}"/>
          </ac:spMkLst>
        </pc:spChg>
      </pc:sldChg>
      <pc:sldChg chg="modSp">
        <pc:chgData name="Sophie Langsford" userId="S::sophie.langsford@westminster-abbey.org::2ea6d925-4a6e-425b-8569-87f33b9a79c6" providerId="AD" clId="Web-{80BEBCE1-3DC8-CAFB-1660-61D59B2ED1E4}" dt="2025-03-26T11:29:38.968" v="16" actId="1076"/>
        <pc:sldMkLst>
          <pc:docMk/>
          <pc:sldMk cId="524503780" sldId="416"/>
        </pc:sldMkLst>
        <pc:spChg chg="mod">
          <ac:chgData name="Sophie Langsford" userId="S::sophie.langsford@westminster-abbey.org::2ea6d925-4a6e-425b-8569-87f33b9a79c6" providerId="AD" clId="Web-{80BEBCE1-3DC8-CAFB-1660-61D59B2ED1E4}" dt="2025-03-26T11:29:35.577" v="15" actId="1076"/>
          <ac:spMkLst>
            <pc:docMk/>
            <pc:sldMk cId="524503780" sldId="416"/>
            <ac:spMk id="8" creationId="{D92070F4-5254-AD68-45A8-68395CDB5268}"/>
          </ac:spMkLst>
        </pc:spChg>
        <pc:picChg chg="mod">
          <ac:chgData name="Sophie Langsford" userId="S::sophie.langsford@westminster-abbey.org::2ea6d925-4a6e-425b-8569-87f33b9a79c6" providerId="AD" clId="Web-{80BEBCE1-3DC8-CAFB-1660-61D59B2ED1E4}" dt="2025-03-26T11:29:38.968" v="16" actId="1076"/>
          <ac:picMkLst>
            <pc:docMk/>
            <pc:sldMk cId="524503780" sldId="416"/>
            <ac:picMk id="6" creationId="{D839B1E9-50E1-4CBE-B866-C1A5BC5B0282}"/>
          </ac:picMkLst>
        </pc:picChg>
      </pc:sldChg>
      <pc:sldChg chg="modSp">
        <pc:chgData name="Sophie Langsford" userId="S::sophie.langsford@westminster-abbey.org::2ea6d925-4a6e-425b-8569-87f33b9a79c6" providerId="AD" clId="Web-{80BEBCE1-3DC8-CAFB-1660-61D59B2ED1E4}" dt="2025-03-26T11:36:45.887" v="81" actId="20577"/>
        <pc:sldMkLst>
          <pc:docMk/>
          <pc:sldMk cId="1272120997" sldId="417"/>
        </pc:sldMkLst>
        <pc:spChg chg="mod">
          <ac:chgData name="Sophie Langsford" userId="S::sophie.langsford@westminster-abbey.org::2ea6d925-4a6e-425b-8569-87f33b9a79c6" providerId="AD" clId="Web-{80BEBCE1-3DC8-CAFB-1660-61D59B2ED1E4}" dt="2025-03-26T11:36:45.887" v="81" actId="20577"/>
          <ac:spMkLst>
            <pc:docMk/>
            <pc:sldMk cId="1272120997" sldId="417"/>
            <ac:spMk id="12" creationId="{D52A8D92-25B2-F932-8E0B-CAEEBDBE49ED}"/>
          </ac:spMkLst>
        </pc:spChg>
      </pc:sldChg>
    </pc:docChg>
  </pc:docChgLst>
  <pc:docChgLst>
    <pc:chgData name="Sophie Langsford" userId="S::sophie.langsford@westminster-abbey.org::2ea6d925-4a6e-425b-8569-87f33b9a79c6" providerId="AD" clId="Web-{E69ACD68-07C4-D762-779E-90C1AA57A374}"/>
    <pc:docChg chg="modSld">
      <pc:chgData name="Sophie Langsford" userId="S::sophie.langsford@westminster-abbey.org::2ea6d925-4a6e-425b-8569-87f33b9a79c6" providerId="AD" clId="Web-{E69ACD68-07C4-D762-779E-90C1AA57A374}" dt="2025-06-04T09:58:08.830" v="47" actId="20577"/>
      <pc:docMkLst>
        <pc:docMk/>
      </pc:docMkLst>
      <pc:sldChg chg="modSp">
        <pc:chgData name="Sophie Langsford" userId="S::sophie.langsford@westminster-abbey.org::2ea6d925-4a6e-425b-8569-87f33b9a79c6" providerId="AD" clId="Web-{E69ACD68-07C4-D762-779E-90C1AA57A374}" dt="2025-06-04T09:57:51.298" v="45" actId="20577"/>
        <pc:sldMkLst>
          <pc:docMk/>
          <pc:sldMk cId="3809094637" sldId="411"/>
        </pc:sldMkLst>
        <pc:spChg chg="mod">
          <ac:chgData name="Sophie Langsford" userId="S::sophie.langsford@westminster-abbey.org::2ea6d925-4a6e-425b-8569-87f33b9a79c6" providerId="AD" clId="Web-{E69ACD68-07C4-D762-779E-90C1AA57A374}" dt="2025-06-04T09:57:51.298" v="45" actId="20577"/>
          <ac:spMkLst>
            <pc:docMk/>
            <pc:sldMk cId="3809094637" sldId="411"/>
            <ac:spMk id="12" creationId="{74A5BF1B-AC89-545A-8446-99E1D699CE4F}"/>
          </ac:spMkLst>
        </pc:spChg>
      </pc:sldChg>
      <pc:sldChg chg="modSp">
        <pc:chgData name="Sophie Langsford" userId="S::sophie.langsford@westminster-abbey.org::2ea6d925-4a6e-425b-8569-87f33b9a79c6" providerId="AD" clId="Web-{E69ACD68-07C4-D762-779E-90C1AA57A374}" dt="2025-06-04T09:56:37.327" v="42" actId="1076"/>
        <pc:sldMkLst>
          <pc:docMk/>
          <pc:sldMk cId="3265599817" sldId="415"/>
        </pc:sldMkLst>
        <pc:spChg chg="mod">
          <ac:chgData name="Sophie Langsford" userId="S::sophie.langsford@westminster-abbey.org::2ea6d925-4a6e-425b-8569-87f33b9a79c6" providerId="AD" clId="Web-{E69ACD68-07C4-D762-779E-90C1AA57A374}" dt="2025-06-04T09:56:37.202" v="34" actId="1076"/>
          <ac:spMkLst>
            <pc:docMk/>
            <pc:sldMk cId="3265599817" sldId="415"/>
            <ac:spMk id="5" creationId="{CCBE0790-8CC7-0288-7C05-3E98ECA6C4A7}"/>
          </ac:spMkLst>
        </pc:spChg>
        <pc:spChg chg="mod">
          <ac:chgData name="Sophie Langsford" userId="S::sophie.langsford@westminster-abbey.org::2ea6d925-4a6e-425b-8569-87f33b9a79c6" providerId="AD" clId="Web-{E69ACD68-07C4-D762-779E-90C1AA57A374}" dt="2025-06-04T09:56:20.592" v="24" actId="1076"/>
          <ac:spMkLst>
            <pc:docMk/>
            <pc:sldMk cId="3265599817" sldId="415"/>
            <ac:spMk id="8" creationId="{643C185B-3A78-1DD5-7E9B-5B8770CF2EC9}"/>
          </ac:spMkLst>
        </pc:spChg>
        <pc:spChg chg="mod">
          <ac:chgData name="Sophie Langsford" userId="S::sophie.langsford@westminster-abbey.org::2ea6d925-4a6e-425b-8569-87f33b9a79c6" providerId="AD" clId="Web-{E69ACD68-07C4-D762-779E-90C1AA57A374}" dt="2025-06-04T09:56:37.296" v="39" actId="1076"/>
          <ac:spMkLst>
            <pc:docMk/>
            <pc:sldMk cId="3265599817" sldId="415"/>
            <ac:spMk id="10" creationId="{CA5B8D4D-3C67-4545-BB50-F62930EB935F}"/>
          </ac:spMkLst>
        </pc:spChg>
        <pc:spChg chg="mod">
          <ac:chgData name="Sophie Langsford" userId="S::sophie.langsford@westminster-abbey.org::2ea6d925-4a6e-425b-8569-87f33b9a79c6" providerId="AD" clId="Web-{E69ACD68-07C4-D762-779E-90C1AA57A374}" dt="2025-06-04T09:56:37.311" v="40" actId="1076"/>
          <ac:spMkLst>
            <pc:docMk/>
            <pc:sldMk cId="3265599817" sldId="415"/>
            <ac:spMk id="13" creationId="{B59744DC-091C-4FD0-97AC-F3D832C321F6}"/>
          </ac:spMkLst>
        </pc:spChg>
        <pc:spChg chg="mod">
          <ac:chgData name="Sophie Langsford" userId="S::sophie.langsford@westminster-abbey.org::2ea6d925-4a6e-425b-8569-87f33b9a79c6" providerId="AD" clId="Web-{E69ACD68-07C4-D762-779E-90C1AA57A374}" dt="2025-06-04T09:56:37.311" v="41" actId="1076"/>
          <ac:spMkLst>
            <pc:docMk/>
            <pc:sldMk cId="3265599817" sldId="415"/>
            <ac:spMk id="14" creationId="{E4E84B4B-9C20-4A9D-AB76-3CF95B1D543C}"/>
          </ac:spMkLst>
        </pc:spChg>
        <pc:spChg chg="mod">
          <ac:chgData name="Sophie Langsford" userId="S::sophie.langsford@westminster-abbey.org::2ea6d925-4a6e-425b-8569-87f33b9a79c6" providerId="AD" clId="Web-{E69ACD68-07C4-D762-779E-90C1AA57A374}" dt="2025-06-04T09:56:37.327" v="42" actId="1076"/>
          <ac:spMkLst>
            <pc:docMk/>
            <pc:sldMk cId="3265599817" sldId="415"/>
            <ac:spMk id="15" creationId="{486E287D-26F4-41D2-9DE7-4704A009A4C0}"/>
          </ac:spMkLst>
        </pc:spChg>
        <pc:picChg chg="mod">
          <ac:chgData name="Sophie Langsford" userId="S::sophie.langsford@westminster-abbey.org::2ea6d925-4a6e-425b-8569-87f33b9a79c6" providerId="AD" clId="Web-{E69ACD68-07C4-D762-779E-90C1AA57A374}" dt="2025-06-04T09:56:37.280" v="38" actId="1076"/>
          <ac:picMkLst>
            <pc:docMk/>
            <pc:sldMk cId="3265599817" sldId="415"/>
            <ac:picMk id="11" creationId="{F0FCAC93-338A-48F2-91DE-1D3706E4FFE1}"/>
          </ac:picMkLst>
        </pc:picChg>
        <pc:picChg chg="mod">
          <ac:chgData name="Sophie Langsford" userId="S::sophie.langsford@westminster-abbey.org::2ea6d925-4a6e-425b-8569-87f33b9a79c6" providerId="AD" clId="Web-{E69ACD68-07C4-D762-779E-90C1AA57A374}" dt="2025-06-04T09:56:37.233" v="35" actId="1076"/>
          <ac:picMkLst>
            <pc:docMk/>
            <pc:sldMk cId="3265599817" sldId="415"/>
            <ac:picMk id="1026" creationId="{709ED963-E20A-4092-981F-E0B61FEDE3A2}"/>
          </ac:picMkLst>
        </pc:picChg>
        <pc:picChg chg="mod">
          <ac:chgData name="Sophie Langsford" userId="S::sophie.langsford@westminster-abbey.org::2ea6d925-4a6e-425b-8569-87f33b9a79c6" providerId="AD" clId="Web-{E69ACD68-07C4-D762-779E-90C1AA57A374}" dt="2025-06-04T09:56:37.249" v="36" actId="1076"/>
          <ac:picMkLst>
            <pc:docMk/>
            <pc:sldMk cId="3265599817" sldId="415"/>
            <ac:picMk id="1028" creationId="{E84569CC-4B52-4C1A-B4A8-82DA1BEA89FE}"/>
          </ac:picMkLst>
        </pc:picChg>
        <pc:picChg chg="mod">
          <ac:chgData name="Sophie Langsford" userId="S::sophie.langsford@westminster-abbey.org::2ea6d925-4a6e-425b-8569-87f33b9a79c6" providerId="AD" clId="Web-{E69ACD68-07C4-D762-779E-90C1AA57A374}" dt="2025-06-04T09:56:37.264" v="37" actId="1076"/>
          <ac:picMkLst>
            <pc:docMk/>
            <pc:sldMk cId="3265599817" sldId="415"/>
            <ac:picMk id="1029" creationId="{03B7E773-30EF-408F-B88C-D3E77E6B2477}"/>
          </ac:picMkLst>
        </pc:picChg>
      </pc:sldChg>
      <pc:sldChg chg="modSp">
        <pc:chgData name="Sophie Langsford" userId="S::sophie.langsford@westminster-abbey.org::2ea6d925-4a6e-425b-8569-87f33b9a79c6" providerId="AD" clId="Web-{E69ACD68-07C4-D762-779E-90C1AA57A374}" dt="2025-06-04T09:58:08.830" v="47" actId="20577"/>
        <pc:sldMkLst>
          <pc:docMk/>
          <pc:sldMk cId="1272120997" sldId="417"/>
        </pc:sldMkLst>
        <pc:spChg chg="mod">
          <ac:chgData name="Sophie Langsford" userId="S::sophie.langsford@westminster-abbey.org::2ea6d925-4a6e-425b-8569-87f33b9a79c6" providerId="AD" clId="Web-{E69ACD68-07C4-D762-779E-90C1AA57A374}" dt="2025-06-04T09:58:08.830" v="47" actId="20577"/>
          <ac:spMkLst>
            <pc:docMk/>
            <pc:sldMk cId="1272120997" sldId="417"/>
            <ac:spMk id="5" creationId="{FD4580D4-0D6F-688B-A7A8-1D819F3EFDE5}"/>
          </ac:spMkLst>
        </pc:spChg>
      </pc:sldChg>
    </pc:docChg>
  </pc:docChgLst>
  <pc:docChgLst>
    <pc:chgData name="Sophie Langsford" userId="S::sophie.langsford@westminster-abbey.org::2ea6d925-4a6e-425b-8569-87f33b9a79c6" providerId="AD" clId="Web-{A580331C-58A0-7831-A375-23C562B78FCE}"/>
    <pc:docChg chg="modSld">
      <pc:chgData name="Sophie Langsford" userId="S::sophie.langsford@westminster-abbey.org::2ea6d925-4a6e-425b-8569-87f33b9a79c6" providerId="AD" clId="Web-{A580331C-58A0-7831-A375-23C562B78FCE}" dt="2025-03-28T13:46:46.465" v="15" actId="1076"/>
      <pc:docMkLst>
        <pc:docMk/>
      </pc:docMkLst>
      <pc:sldChg chg="modSp">
        <pc:chgData name="Sophie Langsford" userId="S::sophie.langsford@westminster-abbey.org::2ea6d925-4a6e-425b-8569-87f33b9a79c6" providerId="AD" clId="Web-{A580331C-58A0-7831-A375-23C562B78FCE}" dt="2025-03-28T13:45:50.136" v="12" actId="20577"/>
        <pc:sldMkLst>
          <pc:docMk/>
          <pc:sldMk cId="3809094637" sldId="411"/>
        </pc:sldMkLst>
        <pc:spChg chg="mod">
          <ac:chgData name="Sophie Langsford" userId="S::sophie.langsford@westminster-abbey.org::2ea6d925-4a6e-425b-8569-87f33b9a79c6" providerId="AD" clId="Web-{A580331C-58A0-7831-A375-23C562B78FCE}" dt="2025-03-28T13:45:50.136" v="12" actId="20577"/>
          <ac:spMkLst>
            <pc:docMk/>
            <pc:sldMk cId="3809094637" sldId="411"/>
            <ac:spMk id="12" creationId="{74A5BF1B-AC89-545A-8446-99E1D699CE4F}"/>
          </ac:spMkLst>
        </pc:spChg>
      </pc:sldChg>
      <pc:sldChg chg="modSp">
        <pc:chgData name="Sophie Langsford" userId="S::sophie.langsford@westminster-abbey.org::2ea6d925-4a6e-425b-8569-87f33b9a79c6" providerId="AD" clId="Web-{A580331C-58A0-7831-A375-23C562B78FCE}" dt="2025-03-28T13:45:16.541" v="5" actId="20577"/>
        <pc:sldMkLst>
          <pc:docMk/>
          <pc:sldMk cId="3265599817" sldId="415"/>
        </pc:sldMkLst>
        <pc:spChg chg="mod">
          <ac:chgData name="Sophie Langsford" userId="S::sophie.langsford@westminster-abbey.org::2ea6d925-4a6e-425b-8569-87f33b9a79c6" providerId="AD" clId="Web-{A580331C-58A0-7831-A375-23C562B78FCE}" dt="2025-03-28T13:45:16.541" v="5" actId="20577"/>
          <ac:spMkLst>
            <pc:docMk/>
            <pc:sldMk cId="3265599817" sldId="415"/>
            <ac:spMk id="2" creationId="{689DED82-59CF-4FD3-3CBC-EDCEF09CF542}"/>
          </ac:spMkLst>
        </pc:spChg>
      </pc:sldChg>
      <pc:sldChg chg="modSp">
        <pc:chgData name="Sophie Langsford" userId="S::sophie.langsford@westminster-abbey.org::2ea6d925-4a6e-425b-8569-87f33b9a79c6" providerId="AD" clId="Web-{A580331C-58A0-7831-A375-23C562B78FCE}" dt="2025-03-28T13:45:59.058" v="14" actId="20577"/>
        <pc:sldMkLst>
          <pc:docMk/>
          <pc:sldMk cId="524503780" sldId="416"/>
        </pc:sldMkLst>
        <pc:spChg chg="mod">
          <ac:chgData name="Sophie Langsford" userId="S::sophie.langsford@westminster-abbey.org::2ea6d925-4a6e-425b-8569-87f33b9a79c6" providerId="AD" clId="Web-{A580331C-58A0-7831-A375-23C562B78FCE}" dt="2025-03-28T13:45:27.479" v="10" actId="20577"/>
          <ac:spMkLst>
            <pc:docMk/>
            <pc:sldMk cId="524503780" sldId="416"/>
            <ac:spMk id="2" creationId="{BE44AF72-F6C8-32ED-16EC-2C17E4813EA7}"/>
          </ac:spMkLst>
        </pc:spChg>
        <pc:spChg chg="mod">
          <ac:chgData name="Sophie Langsford" userId="S::sophie.langsford@westminster-abbey.org::2ea6d925-4a6e-425b-8569-87f33b9a79c6" providerId="AD" clId="Web-{A580331C-58A0-7831-A375-23C562B78FCE}" dt="2025-03-28T13:45:59.058" v="14" actId="20577"/>
          <ac:spMkLst>
            <pc:docMk/>
            <pc:sldMk cId="524503780" sldId="416"/>
            <ac:spMk id="8" creationId="{D92070F4-5254-AD68-45A8-68395CDB5268}"/>
          </ac:spMkLst>
        </pc:spChg>
      </pc:sldChg>
      <pc:sldChg chg="modSp">
        <pc:chgData name="Sophie Langsford" userId="S::sophie.langsford@westminster-abbey.org::2ea6d925-4a6e-425b-8569-87f33b9a79c6" providerId="AD" clId="Web-{A580331C-58A0-7831-A375-23C562B78FCE}" dt="2025-03-28T13:46:46.465" v="15" actId="1076"/>
        <pc:sldMkLst>
          <pc:docMk/>
          <pc:sldMk cId="1272120997" sldId="417"/>
        </pc:sldMkLst>
        <pc:spChg chg="mod">
          <ac:chgData name="Sophie Langsford" userId="S::sophie.langsford@westminster-abbey.org::2ea6d925-4a6e-425b-8569-87f33b9a79c6" providerId="AD" clId="Web-{A580331C-58A0-7831-A375-23C562B78FCE}" dt="2025-03-28T13:46:46.465" v="15" actId="1076"/>
          <ac:spMkLst>
            <pc:docMk/>
            <pc:sldMk cId="1272120997" sldId="417"/>
            <ac:spMk id="12" creationId="{D52A8D92-25B2-F932-8E0B-CAEEBDBE49ED}"/>
          </ac:spMkLst>
        </pc:spChg>
      </pc:sldChg>
    </pc:docChg>
  </pc:docChgLst>
  <pc:docChgLst>
    <pc:chgData name="Sophie Langsford" userId="S::sophie.langsford@westminster-abbey.org::2ea6d925-4a6e-425b-8569-87f33b9a79c6" providerId="AD" clId="Web-{889369D1-F392-E049-BDCB-5E721337608B}"/>
    <pc:docChg chg="addSld delSld modSld">
      <pc:chgData name="Sophie Langsford" userId="S::sophie.langsford@westminster-abbey.org::2ea6d925-4a6e-425b-8569-87f33b9a79c6" providerId="AD" clId="Web-{889369D1-F392-E049-BDCB-5E721337608B}" dt="2025-02-25T16:45:32.107" v="1898" actId="20577"/>
      <pc:docMkLst>
        <pc:docMk/>
      </pc:docMkLst>
      <pc:sldChg chg="delSp modSp delAnim">
        <pc:chgData name="Sophie Langsford" userId="S::sophie.langsford@westminster-abbey.org::2ea6d925-4a6e-425b-8569-87f33b9a79c6" providerId="AD" clId="Web-{889369D1-F392-E049-BDCB-5E721337608B}" dt="2025-02-25T15:46:28.834" v="1232" actId="20577"/>
        <pc:sldMkLst>
          <pc:docMk/>
          <pc:sldMk cId="2663979259" sldId="381"/>
        </pc:sldMkLst>
        <pc:spChg chg="del">
          <ac:chgData name="Sophie Langsford" userId="S::sophie.langsford@westminster-abbey.org::2ea6d925-4a6e-425b-8569-87f33b9a79c6" providerId="AD" clId="Web-{889369D1-F392-E049-BDCB-5E721337608B}" dt="2025-02-25T15:44:46.174" v="1115"/>
          <ac:spMkLst>
            <pc:docMk/>
            <pc:sldMk cId="2663979259" sldId="381"/>
            <ac:spMk id="5" creationId="{29E26241-8896-25F8-2BDE-7A1996FD1649}"/>
          </ac:spMkLst>
        </pc:spChg>
        <pc:spChg chg="mod">
          <ac:chgData name="Sophie Langsford" userId="S::sophie.langsford@westminster-abbey.org::2ea6d925-4a6e-425b-8569-87f33b9a79c6" providerId="AD" clId="Web-{889369D1-F392-E049-BDCB-5E721337608B}" dt="2025-02-25T15:46:28.834" v="1232" actId="20577"/>
          <ac:spMkLst>
            <pc:docMk/>
            <pc:sldMk cId="2663979259" sldId="381"/>
            <ac:spMk id="7" creationId="{07D0C9DF-D68E-498A-92AA-08DFA8F344F6}"/>
          </ac:spMkLst>
        </pc:spChg>
      </pc:sldChg>
      <pc:sldChg chg="modSp">
        <pc:chgData name="Sophie Langsford" userId="S::sophie.langsford@westminster-abbey.org::2ea6d925-4a6e-425b-8569-87f33b9a79c6" providerId="AD" clId="Web-{889369D1-F392-E049-BDCB-5E721337608B}" dt="2025-02-25T15:47:58.149" v="1265" actId="20577"/>
        <pc:sldMkLst>
          <pc:docMk/>
          <pc:sldMk cId="3819458236" sldId="393"/>
        </pc:sldMkLst>
        <pc:spChg chg="mod">
          <ac:chgData name="Sophie Langsford" userId="S::sophie.langsford@westminster-abbey.org::2ea6d925-4a6e-425b-8569-87f33b9a79c6" providerId="AD" clId="Web-{889369D1-F392-E049-BDCB-5E721337608B}" dt="2025-02-25T15:47:58.149" v="1265" actId="20577"/>
          <ac:spMkLst>
            <pc:docMk/>
            <pc:sldMk cId="3819458236" sldId="393"/>
            <ac:spMk id="5" creationId="{623ED55A-3EDD-4FFB-A93C-8D14E2773D88}"/>
          </ac:spMkLst>
        </pc:spChg>
      </pc:sldChg>
      <pc:sldChg chg="mod modShow">
        <pc:chgData name="Sophie Langsford" userId="S::sophie.langsford@westminster-abbey.org::2ea6d925-4a6e-425b-8569-87f33b9a79c6" providerId="AD" clId="Web-{889369D1-F392-E049-BDCB-5E721337608B}" dt="2025-02-25T15:44:24.892" v="1113"/>
        <pc:sldMkLst>
          <pc:docMk/>
          <pc:sldMk cId="2942419287" sldId="406"/>
        </pc:sldMkLst>
      </pc:sldChg>
      <pc:sldChg chg="modSp">
        <pc:chgData name="Sophie Langsford" userId="S::sophie.langsford@westminster-abbey.org::2ea6d925-4a6e-425b-8569-87f33b9a79c6" providerId="AD" clId="Web-{889369D1-F392-E049-BDCB-5E721337608B}" dt="2025-02-25T15:53:56.006" v="1705" actId="20577"/>
        <pc:sldMkLst>
          <pc:docMk/>
          <pc:sldMk cId="2246444637" sldId="407"/>
        </pc:sldMkLst>
        <pc:spChg chg="mod">
          <ac:chgData name="Sophie Langsford" userId="S::sophie.langsford@westminster-abbey.org::2ea6d925-4a6e-425b-8569-87f33b9a79c6" providerId="AD" clId="Web-{889369D1-F392-E049-BDCB-5E721337608B}" dt="2025-02-25T15:53:56.006" v="1705" actId="20577"/>
          <ac:spMkLst>
            <pc:docMk/>
            <pc:sldMk cId="2246444637" sldId="407"/>
            <ac:spMk id="12" creationId="{74A5BF1B-AC89-545A-8446-99E1D699CE4F}"/>
          </ac:spMkLst>
        </pc:spChg>
      </pc:sldChg>
      <pc:sldChg chg="modSp">
        <pc:chgData name="Sophie Langsford" userId="S::sophie.langsford@westminster-abbey.org::2ea6d925-4a6e-425b-8569-87f33b9a79c6" providerId="AD" clId="Web-{889369D1-F392-E049-BDCB-5E721337608B}" dt="2025-02-25T16:45:32.107" v="1898" actId="20577"/>
        <pc:sldMkLst>
          <pc:docMk/>
          <pc:sldMk cId="4243809513" sldId="409"/>
        </pc:sldMkLst>
        <pc:spChg chg="mod">
          <ac:chgData name="Sophie Langsford" userId="S::sophie.langsford@westminster-abbey.org::2ea6d925-4a6e-425b-8569-87f33b9a79c6" providerId="AD" clId="Web-{889369D1-F392-E049-BDCB-5E721337608B}" dt="2025-02-25T16:45:32.107" v="1898" actId="20577"/>
          <ac:spMkLst>
            <pc:docMk/>
            <pc:sldMk cId="4243809513" sldId="409"/>
            <ac:spMk id="12" creationId="{74A5BF1B-AC89-545A-8446-99E1D699CE4F}"/>
          </ac:spMkLst>
        </pc:spChg>
      </pc:sldChg>
      <pc:sldChg chg="modSp">
        <pc:chgData name="Sophie Langsford" userId="S::sophie.langsford@westminster-abbey.org::2ea6d925-4a6e-425b-8569-87f33b9a79c6" providerId="AD" clId="Web-{889369D1-F392-E049-BDCB-5E721337608B}" dt="2025-02-25T16:42:17.536" v="1864" actId="20577"/>
        <pc:sldMkLst>
          <pc:docMk/>
          <pc:sldMk cId="3754005357" sldId="410"/>
        </pc:sldMkLst>
        <pc:spChg chg="mod">
          <ac:chgData name="Sophie Langsford" userId="S::sophie.langsford@westminster-abbey.org::2ea6d925-4a6e-425b-8569-87f33b9a79c6" providerId="AD" clId="Web-{889369D1-F392-E049-BDCB-5E721337608B}" dt="2025-02-25T16:42:17.536" v="1864" actId="20577"/>
          <ac:spMkLst>
            <pc:docMk/>
            <pc:sldMk cId="3754005357" sldId="410"/>
            <ac:spMk id="12" creationId="{74A5BF1B-AC89-545A-8446-99E1D699CE4F}"/>
          </ac:spMkLst>
        </pc:spChg>
      </pc:sldChg>
      <pc:sldChg chg="modSp">
        <pc:chgData name="Sophie Langsford" userId="S::sophie.langsford@westminster-abbey.org::2ea6d925-4a6e-425b-8569-87f33b9a79c6" providerId="AD" clId="Web-{889369D1-F392-E049-BDCB-5E721337608B}" dt="2025-02-25T16:17:32.521" v="1813" actId="20577"/>
        <pc:sldMkLst>
          <pc:docMk/>
          <pc:sldMk cId="3809094637" sldId="411"/>
        </pc:sldMkLst>
        <pc:spChg chg="mod">
          <ac:chgData name="Sophie Langsford" userId="S::sophie.langsford@westminster-abbey.org::2ea6d925-4a6e-425b-8569-87f33b9a79c6" providerId="AD" clId="Web-{889369D1-F392-E049-BDCB-5E721337608B}" dt="2025-02-25T16:17:32.521" v="1813" actId="20577"/>
          <ac:spMkLst>
            <pc:docMk/>
            <pc:sldMk cId="3809094637" sldId="411"/>
            <ac:spMk id="12" creationId="{74A5BF1B-AC89-545A-8446-99E1D699CE4F}"/>
          </ac:spMkLst>
        </pc:spChg>
      </pc:sldChg>
      <pc:sldChg chg="mod modShow">
        <pc:chgData name="Sophie Langsford" userId="S::sophie.langsford@westminster-abbey.org::2ea6d925-4a6e-425b-8569-87f33b9a79c6" providerId="AD" clId="Web-{889369D1-F392-E049-BDCB-5E721337608B}" dt="2025-02-25T15:44:27.361" v="1114"/>
        <pc:sldMkLst>
          <pc:docMk/>
          <pc:sldMk cId="2630951892" sldId="412"/>
        </pc:sldMkLst>
      </pc:sldChg>
      <pc:sldChg chg="mod modShow">
        <pc:chgData name="Sophie Langsford" userId="S::sophie.langsford@westminster-abbey.org::2ea6d925-4a6e-425b-8569-87f33b9a79c6" providerId="AD" clId="Web-{889369D1-F392-E049-BDCB-5E721337608B}" dt="2025-02-25T15:11:30.088" v="1"/>
        <pc:sldMkLst>
          <pc:docMk/>
          <pc:sldMk cId="2903334717" sldId="413"/>
        </pc:sldMkLst>
      </pc:sldChg>
      <pc:sldChg chg="addSp delSp modSp new">
        <pc:chgData name="Sophie Langsford" userId="S::sophie.langsford@westminster-abbey.org::2ea6d925-4a6e-425b-8569-87f33b9a79c6" providerId="AD" clId="Web-{889369D1-F392-E049-BDCB-5E721337608B}" dt="2025-02-25T16:42:26.568" v="1866" actId="20577"/>
        <pc:sldMkLst>
          <pc:docMk/>
          <pc:sldMk cId="552448587" sldId="414"/>
        </pc:sldMkLst>
        <pc:spChg chg="mod">
          <ac:chgData name="Sophie Langsford" userId="S::sophie.langsford@westminster-abbey.org::2ea6d925-4a6e-425b-8569-87f33b9a79c6" providerId="AD" clId="Web-{889369D1-F392-E049-BDCB-5E721337608B}" dt="2025-02-25T16:42:26.568" v="1866" actId="20577"/>
          <ac:spMkLst>
            <pc:docMk/>
            <pc:sldMk cId="552448587" sldId="414"/>
            <ac:spMk id="2" creationId="{0442CF6D-7F41-8183-A183-919CC36B4D57}"/>
          </ac:spMkLst>
        </pc:spChg>
        <pc:spChg chg="del">
          <ac:chgData name="Sophie Langsford" userId="S::sophie.langsford@westminster-abbey.org::2ea6d925-4a6e-425b-8569-87f33b9a79c6" providerId="AD" clId="Web-{889369D1-F392-E049-BDCB-5E721337608B}" dt="2025-02-25T15:14:43.938" v="9"/>
          <ac:spMkLst>
            <pc:docMk/>
            <pc:sldMk cId="552448587" sldId="414"/>
            <ac:spMk id="3" creationId="{613DB8A1-3A8D-DAFF-6DAF-170DBA1B384A}"/>
          </ac:spMkLst>
        </pc:spChg>
        <pc:spChg chg="add mod">
          <ac:chgData name="Sophie Langsford" userId="S::sophie.langsford@westminster-abbey.org::2ea6d925-4a6e-425b-8569-87f33b9a79c6" providerId="AD" clId="Web-{889369D1-F392-E049-BDCB-5E721337608B}" dt="2025-02-25T15:15:57.613" v="13" actId="20577"/>
          <ac:spMkLst>
            <pc:docMk/>
            <pc:sldMk cId="552448587" sldId="414"/>
            <ac:spMk id="8" creationId="{F2103516-1D8A-A8BF-10CA-0009AE081154}"/>
          </ac:spMkLst>
        </pc:spChg>
        <pc:picChg chg="add del mod ord">
          <ac:chgData name="Sophie Langsford" userId="S::sophie.langsford@westminster-abbey.org::2ea6d925-4a6e-425b-8569-87f33b9a79c6" providerId="AD" clId="Web-{889369D1-F392-E049-BDCB-5E721337608B}" dt="2025-02-25T15:14:45.673" v="10"/>
          <ac:picMkLst>
            <pc:docMk/>
            <pc:sldMk cId="552448587" sldId="414"/>
            <ac:picMk id="6" creationId="{D59B2046-3B08-5023-27F2-1BBD041BCFFD}"/>
          </ac:picMkLst>
        </pc:picChg>
      </pc:sldChg>
      <pc:sldChg chg="modSp add replId">
        <pc:chgData name="Sophie Langsford" userId="S::sophie.langsford@westminster-abbey.org::2ea6d925-4a6e-425b-8569-87f33b9a79c6" providerId="AD" clId="Web-{889369D1-F392-E049-BDCB-5E721337608B}" dt="2025-02-25T15:35:19.388" v="871" actId="20577"/>
        <pc:sldMkLst>
          <pc:docMk/>
          <pc:sldMk cId="3265599817" sldId="415"/>
        </pc:sldMkLst>
        <pc:spChg chg="mod">
          <ac:chgData name="Sophie Langsford" userId="S::sophie.langsford@westminster-abbey.org::2ea6d925-4a6e-425b-8569-87f33b9a79c6" providerId="AD" clId="Web-{889369D1-F392-E049-BDCB-5E721337608B}" dt="2025-02-25T15:19:45.808" v="289" actId="20577"/>
          <ac:spMkLst>
            <pc:docMk/>
            <pc:sldMk cId="3265599817" sldId="415"/>
            <ac:spMk id="2" creationId="{689DED82-59CF-4FD3-3CBC-EDCEF09CF542}"/>
          </ac:spMkLst>
        </pc:spChg>
        <pc:spChg chg="mod">
          <ac:chgData name="Sophie Langsford" userId="S::sophie.langsford@westminster-abbey.org::2ea6d925-4a6e-425b-8569-87f33b9a79c6" providerId="AD" clId="Web-{889369D1-F392-E049-BDCB-5E721337608B}" dt="2025-02-25T15:35:19.388" v="871" actId="20577"/>
          <ac:spMkLst>
            <pc:docMk/>
            <pc:sldMk cId="3265599817" sldId="415"/>
            <ac:spMk id="8" creationId="{643C185B-3A78-1DD5-7E9B-5B8770CF2EC9}"/>
          </ac:spMkLst>
        </pc:spChg>
      </pc:sldChg>
      <pc:sldChg chg="modSp add replId">
        <pc:chgData name="Sophie Langsford" userId="S::sophie.langsford@westminster-abbey.org::2ea6d925-4a6e-425b-8569-87f33b9a79c6" providerId="AD" clId="Web-{889369D1-F392-E049-BDCB-5E721337608B}" dt="2025-02-25T15:44:01.985" v="1112" actId="20577"/>
        <pc:sldMkLst>
          <pc:docMk/>
          <pc:sldMk cId="524503780" sldId="416"/>
        </pc:sldMkLst>
        <pc:spChg chg="mod">
          <ac:chgData name="Sophie Langsford" userId="S::sophie.langsford@westminster-abbey.org::2ea6d925-4a6e-425b-8569-87f33b9a79c6" providerId="AD" clId="Web-{889369D1-F392-E049-BDCB-5E721337608B}" dt="2025-02-25T15:36:16.406" v="906" actId="20577"/>
          <ac:spMkLst>
            <pc:docMk/>
            <pc:sldMk cId="524503780" sldId="416"/>
            <ac:spMk id="2" creationId="{BE44AF72-F6C8-32ED-16EC-2C17E4813EA7}"/>
          </ac:spMkLst>
        </pc:spChg>
        <pc:spChg chg="mod">
          <ac:chgData name="Sophie Langsford" userId="S::sophie.langsford@westminster-abbey.org::2ea6d925-4a6e-425b-8569-87f33b9a79c6" providerId="AD" clId="Web-{889369D1-F392-E049-BDCB-5E721337608B}" dt="2025-02-25T15:44:01.985" v="1112" actId="20577"/>
          <ac:spMkLst>
            <pc:docMk/>
            <pc:sldMk cId="524503780" sldId="416"/>
            <ac:spMk id="8" creationId="{D92070F4-5254-AD68-45A8-68395CDB5268}"/>
          </ac:spMkLst>
        </pc:spChg>
      </pc:sldChg>
      <pc:sldChg chg="new del">
        <pc:chgData name="Sophie Langsford" userId="S::sophie.langsford@westminster-abbey.org::2ea6d925-4a6e-425b-8569-87f33b9a79c6" providerId="AD" clId="Web-{889369D1-F392-E049-BDCB-5E721337608B}" dt="2025-02-25T15:32:37.601" v="732"/>
        <pc:sldMkLst>
          <pc:docMk/>
          <pc:sldMk cId="3895867577" sldId="416"/>
        </pc:sldMkLst>
      </pc:sldChg>
    </pc:docChg>
  </pc:docChgLst>
  <pc:docChgLst>
    <pc:chgData name="Sophie Langsford" userId="S::sophie.langsford@westminster-abbey.org::2ea6d925-4a6e-425b-8569-87f33b9a79c6" providerId="AD" clId="Web-{CEDFFA1D-05CB-833F-C585-0DF5725E2F28}"/>
    <pc:docChg chg="modSld">
      <pc:chgData name="Sophie Langsford" userId="S::sophie.langsford@westminster-abbey.org::2ea6d925-4a6e-425b-8569-87f33b9a79c6" providerId="AD" clId="Web-{CEDFFA1D-05CB-833F-C585-0DF5725E2F28}" dt="2025-03-27T16:44:07.715" v="344" actId="20577"/>
      <pc:docMkLst>
        <pc:docMk/>
      </pc:docMkLst>
      <pc:sldChg chg="modSp">
        <pc:chgData name="Sophie Langsford" userId="S::sophie.langsford@westminster-abbey.org::2ea6d925-4a6e-425b-8569-87f33b9a79c6" providerId="AD" clId="Web-{CEDFFA1D-05CB-833F-C585-0DF5725E2F28}" dt="2025-03-27T15:22:37.835" v="238" actId="1076"/>
        <pc:sldMkLst>
          <pc:docMk/>
          <pc:sldMk cId="2663979259" sldId="381"/>
        </pc:sldMkLst>
        <pc:spChg chg="mod">
          <ac:chgData name="Sophie Langsford" userId="S::sophie.langsford@westminster-abbey.org::2ea6d925-4a6e-425b-8569-87f33b9a79c6" providerId="AD" clId="Web-{CEDFFA1D-05CB-833F-C585-0DF5725E2F28}" dt="2025-03-27T15:22:37.835" v="238" actId="1076"/>
          <ac:spMkLst>
            <pc:docMk/>
            <pc:sldMk cId="2663979259" sldId="381"/>
            <ac:spMk id="7" creationId="{07D0C9DF-D68E-498A-92AA-08DFA8F344F6}"/>
          </ac:spMkLst>
        </pc:spChg>
        <pc:spChg chg="mod">
          <ac:chgData name="Sophie Langsford" userId="S::sophie.langsford@westminster-abbey.org::2ea6d925-4a6e-425b-8569-87f33b9a79c6" providerId="AD" clId="Web-{CEDFFA1D-05CB-833F-C585-0DF5725E2F28}" dt="2025-03-27T15:22:36.132" v="237" actId="1076"/>
          <ac:spMkLst>
            <pc:docMk/>
            <pc:sldMk cId="2663979259" sldId="381"/>
            <ac:spMk id="11" creationId="{C478436B-4B01-E44C-9310-D52D2C2537E3}"/>
          </ac:spMkLst>
        </pc:spChg>
      </pc:sldChg>
      <pc:sldChg chg="modSp">
        <pc:chgData name="Sophie Langsford" userId="S::sophie.langsford@westminster-abbey.org::2ea6d925-4a6e-425b-8569-87f33b9a79c6" providerId="AD" clId="Web-{CEDFFA1D-05CB-833F-C585-0DF5725E2F28}" dt="2025-03-27T15:22:42.710" v="239" actId="1076"/>
        <pc:sldMkLst>
          <pc:docMk/>
          <pc:sldMk cId="2246444637" sldId="407"/>
        </pc:sldMkLst>
        <pc:spChg chg="mod">
          <ac:chgData name="Sophie Langsford" userId="S::sophie.langsford@westminster-abbey.org::2ea6d925-4a6e-425b-8569-87f33b9a79c6" providerId="AD" clId="Web-{CEDFFA1D-05CB-833F-C585-0DF5725E2F28}" dt="2025-03-27T15:22:42.710" v="239" actId="1076"/>
          <ac:spMkLst>
            <pc:docMk/>
            <pc:sldMk cId="2246444637" sldId="407"/>
            <ac:spMk id="10" creationId="{C478436B-4B01-E44C-9310-D52D2C2537E3}"/>
          </ac:spMkLst>
        </pc:spChg>
      </pc:sldChg>
      <pc:sldChg chg="modSp">
        <pc:chgData name="Sophie Langsford" userId="S::sophie.langsford@westminster-abbey.org::2ea6d925-4a6e-425b-8569-87f33b9a79c6" providerId="AD" clId="Web-{CEDFFA1D-05CB-833F-C585-0DF5725E2F28}" dt="2025-03-27T15:23:10.445" v="242" actId="1076"/>
        <pc:sldMkLst>
          <pc:docMk/>
          <pc:sldMk cId="2257282534" sldId="408"/>
        </pc:sldMkLst>
        <pc:spChg chg="mod">
          <ac:chgData name="Sophie Langsford" userId="S::sophie.langsford@westminster-abbey.org::2ea6d925-4a6e-425b-8569-87f33b9a79c6" providerId="AD" clId="Web-{CEDFFA1D-05CB-833F-C585-0DF5725E2F28}" dt="2025-03-27T15:23:10.445" v="242" actId="1076"/>
          <ac:spMkLst>
            <pc:docMk/>
            <pc:sldMk cId="2257282534" sldId="408"/>
            <ac:spMk id="10" creationId="{C478436B-4B01-E44C-9310-D52D2C2537E3}"/>
          </ac:spMkLst>
        </pc:spChg>
        <pc:spChg chg="mod">
          <ac:chgData name="Sophie Langsford" userId="S::sophie.langsford@westminster-abbey.org::2ea6d925-4a6e-425b-8569-87f33b9a79c6" providerId="AD" clId="Web-{CEDFFA1D-05CB-833F-C585-0DF5725E2F28}" dt="2025-03-27T15:22:53.492" v="240" actId="1076"/>
          <ac:spMkLst>
            <pc:docMk/>
            <pc:sldMk cId="2257282534" sldId="408"/>
            <ac:spMk id="12" creationId="{74A5BF1B-AC89-545A-8446-99E1D699CE4F}"/>
          </ac:spMkLst>
        </pc:spChg>
      </pc:sldChg>
      <pc:sldChg chg="modSp">
        <pc:chgData name="Sophie Langsford" userId="S::sophie.langsford@westminster-abbey.org::2ea6d925-4a6e-425b-8569-87f33b9a79c6" providerId="AD" clId="Web-{CEDFFA1D-05CB-833F-C585-0DF5725E2F28}" dt="2025-03-27T15:23:19.446" v="246" actId="1076"/>
        <pc:sldMkLst>
          <pc:docMk/>
          <pc:sldMk cId="4243809513" sldId="409"/>
        </pc:sldMkLst>
        <pc:spChg chg="mod">
          <ac:chgData name="Sophie Langsford" userId="S::sophie.langsford@westminster-abbey.org::2ea6d925-4a6e-425b-8569-87f33b9a79c6" providerId="AD" clId="Web-{CEDFFA1D-05CB-833F-C585-0DF5725E2F28}" dt="2025-03-27T15:23:19.446" v="246" actId="1076"/>
          <ac:spMkLst>
            <pc:docMk/>
            <pc:sldMk cId="4243809513" sldId="409"/>
            <ac:spMk id="4" creationId="{1F1E80AB-E745-A67D-FAC9-EE6AF27E6E92}"/>
          </ac:spMkLst>
        </pc:spChg>
        <pc:spChg chg="mod">
          <ac:chgData name="Sophie Langsford" userId="S::sophie.langsford@westminster-abbey.org::2ea6d925-4a6e-425b-8569-87f33b9a79c6" providerId="AD" clId="Web-{CEDFFA1D-05CB-833F-C585-0DF5725E2F28}" dt="2025-03-27T15:23:13.774" v="243" actId="1076"/>
          <ac:spMkLst>
            <pc:docMk/>
            <pc:sldMk cId="4243809513" sldId="409"/>
            <ac:spMk id="10" creationId="{C478436B-4B01-E44C-9310-D52D2C2537E3}"/>
          </ac:spMkLst>
        </pc:spChg>
        <pc:spChg chg="mod">
          <ac:chgData name="Sophie Langsford" userId="S::sophie.langsford@westminster-abbey.org::2ea6d925-4a6e-425b-8569-87f33b9a79c6" providerId="AD" clId="Web-{CEDFFA1D-05CB-833F-C585-0DF5725E2F28}" dt="2025-03-27T15:23:15.852" v="244" actId="1076"/>
          <ac:spMkLst>
            <pc:docMk/>
            <pc:sldMk cId="4243809513" sldId="409"/>
            <ac:spMk id="12" creationId="{74A5BF1B-AC89-545A-8446-99E1D699CE4F}"/>
          </ac:spMkLst>
        </pc:spChg>
        <pc:picChg chg="mod">
          <ac:chgData name="Sophie Langsford" userId="S::sophie.langsford@westminster-abbey.org::2ea6d925-4a6e-425b-8569-87f33b9a79c6" providerId="AD" clId="Web-{CEDFFA1D-05CB-833F-C585-0DF5725E2F28}" dt="2025-03-27T15:23:17.571" v="245" actId="1076"/>
          <ac:picMkLst>
            <pc:docMk/>
            <pc:sldMk cId="4243809513" sldId="409"/>
            <ac:picMk id="3" creationId="{DAB7D0B9-70E9-449B-B5FE-7F07461E78FA}"/>
          </ac:picMkLst>
        </pc:picChg>
      </pc:sldChg>
      <pc:sldChg chg="modSp">
        <pc:chgData name="Sophie Langsford" userId="S::sophie.langsford@westminster-abbey.org::2ea6d925-4a6e-425b-8569-87f33b9a79c6" providerId="AD" clId="Web-{CEDFFA1D-05CB-833F-C585-0DF5725E2F28}" dt="2025-03-27T15:18:24.591" v="206" actId="1076"/>
        <pc:sldMkLst>
          <pc:docMk/>
          <pc:sldMk cId="3754005357" sldId="410"/>
        </pc:sldMkLst>
        <pc:picChg chg="mod">
          <ac:chgData name="Sophie Langsford" userId="S::sophie.langsford@westminster-abbey.org::2ea6d925-4a6e-425b-8569-87f33b9a79c6" providerId="AD" clId="Web-{CEDFFA1D-05CB-833F-C585-0DF5725E2F28}" dt="2025-03-27T15:18:24.591" v="206" actId="1076"/>
          <ac:picMkLst>
            <pc:docMk/>
            <pc:sldMk cId="3754005357" sldId="410"/>
            <ac:picMk id="2" creationId="{3E25334D-BBEA-9A15-B5F8-F25BA05DC039}"/>
          </ac:picMkLst>
        </pc:picChg>
      </pc:sldChg>
      <pc:sldChg chg="addSp delSp modSp">
        <pc:chgData name="Sophie Langsford" userId="S::sophie.langsford@westminster-abbey.org::2ea6d925-4a6e-425b-8569-87f33b9a79c6" providerId="AD" clId="Web-{CEDFFA1D-05CB-833F-C585-0DF5725E2F28}" dt="2025-03-27T15:22:13.584" v="236"/>
        <pc:sldMkLst>
          <pc:docMk/>
          <pc:sldMk cId="2903334717" sldId="413"/>
        </pc:sldMkLst>
        <pc:spChg chg="mod">
          <ac:chgData name="Sophie Langsford" userId="S::sophie.langsford@westminster-abbey.org::2ea6d925-4a6e-425b-8569-87f33b9a79c6" providerId="AD" clId="Web-{CEDFFA1D-05CB-833F-C585-0DF5725E2F28}" dt="2025-03-27T15:20:25.283" v="213" actId="1076"/>
          <ac:spMkLst>
            <pc:docMk/>
            <pc:sldMk cId="2903334717" sldId="413"/>
            <ac:spMk id="2" creationId="{DCEF6562-0115-475E-AFC6-EB0A80C18B43}"/>
          </ac:spMkLst>
        </pc:spChg>
        <pc:spChg chg="del">
          <ac:chgData name="Sophie Langsford" userId="S::sophie.langsford@westminster-abbey.org::2ea6d925-4a6e-425b-8569-87f33b9a79c6" providerId="AD" clId="Web-{CEDFFA1D-05CB-833F-C585-0DF5725E2F28}" dt="2025-03-27T15:19:57.969" v="207"/>
          <ac:spMkLst>
            <pc:docMk/>
            <pc:sldMk cId="2903334717" sldId="413"/>
            <ac:spMk id="3" creationId="{B468BFF0-EFF4-4947-9A55-0643678A7C2D}"/>
          </ac:spMkLst>
        </pc:spChg>
        <pc:spChg chg="add">
          <ac:chgData name="Sophie Langsford" userId="S::sophie.langsford@westminster-abbey.org::2ea6d925-4a6e-425b-8569-87f33b9a79c6" providerId="AD" clId="Web-{CEDFFA1D-05CB-833F-C585-0DF5725E2F28}" dt="2025-03-27T15:22:13.584" v="236"/>
          <ac:spMkLst>
            <pc:docMk/>
            <pc:sldMk cId="2903334717" sldId="413"/>
            <ac:spMk id="8" creationId="{E7EBA96F-E80E-8CA4-278E-A5A9444540DC}"/>
          </ac:spMkLst>
        </pc:spChg>
        <pc:picChg chg="add mod ord">
          <ac:chgData name="Sophie Langsford" userId="S::sophie.langsford@westminster-abbey.org::2ea6d925-4a6e-425b-8569-87f33b9a79c6" providerId="AD" clId="Web-{CEDFFA1D-05CB-833F-C585-0DF5725E2F28}" dt="2025-03-27T15:20:50.018" v="216" actId="1076"/>
          <ac:picMkLst>
            <pc:docMk/>
            <pc:sldMk cId="2903334717" sldId="413"/>
            <ac:picMk id="6" creationId="{05E106CD-47E4-2FFF-5661-2842B509D549}"/>
          </ac:picMkLst>
        </pc:picChg>
      </pc:sldChg>
      <pc:sldChg chg="addSp modSp">
        <pc:chgData name="Sophie Langsford" userId="S::sophie.langsford@westminster-abbey.org::2ea6d925-4a6e-425b-8569-87f33b9a79c6" providerId="AD" clId="Web-{CEDFFA1D-05CB-833F-C585-0DF5725E2F28}" dt="2025-03-27T15:22:11.412" v="235"/>
        <pc:sldMkLst>
          <pc:docMk/>
          <pc:sldMk cId="3265599817" sldId="415"/>
        </pc:sldMkLst>
        <pc:spChg chg="add">
          <ac:chgData name="Sophie Langsford" userId="S::sophie.langsford@westminster-abbey.org::2ea6d925-4a6e-425b-8569-87f33b9a79c6" providerId="AD" clId="Web-{CEDFFA1D-05CB-833F-C585-0DF5725E2F28}" dt="2025-03-27T15:22:11.412" v="235"/>
          <ac:spMkLst>
            <pc:docMk/>
            <pc:sldMk cId="3265599817" sldId="415"/>
            <ac:spMk id="6" creationId="{CD769EAB-E0CA-FF37-3DD6-781306127760}"/>
          </ac:spMkLst>
        </pc:spChg>
        <pc:spChg chg="mod">
          <ac:chgData name="Sophie Langsford" userId="S::sophie.langsford@westminster-abbey.org::2ea6d925-4a6e-425b-8569-87f33b9a79c6" providerId="AD" clId="Web-{CEDFFA1D-05CB-833F-C585-0DF5725E2F28}" dt="2025-03-27T15:21:11.081" v="218" actId="1076"/>
          <ac:spMkLst>
            <pc:docMk/>
            <pc:sldMk cId="3265599817" sldId="415"/>
            <ac:spMk id="8" creationId="{643C185B-3A78-1DD5-7E9B-5B8770CF2EC9}"/>
          </ac:spMkLst>
        </pc:spChg>
        <pc:spChg chg="mod">
          <ac:chgData name="Sophie Langsford" userId="S::sophie.langsford@westminster-abbey.org::2ea6d925-4a6e-425b-8569-87f33b9a79c6" providerId="AD" clId="Web-{CEDFFA1D-05CB-833F-C585-0DF5725E2F28}" dt="2025-03-27T15:21:19.050" v="223" actId="1076"/>
          <ac:spMkLst>
            <pc:docMk/>
            <pc:sldMk cId="3265599817" sldId="415"/>
            <ac:spMk id="10" creationId="{CA5B8D4D-3C67-4545-BB50-F62930EB935F}"/>
          </ac:spMkLst>
        </pc:spChg>
        <pc:spChg chg="mod">
          <ac:chgData name="Sophie Langsford" userId="S::sophie.langsford@westminster-abbey.org::2ea6d925-4a6e-425b-8569-87f33b9a79c6" providerId="AD" clId="Web-{CEDFFA1D-05CB-833F-C585-0DF5725E2F28}" dt="2025-03-27T15:21:19.066" v="224" actId="1076"/>
          <ac:spMkLst>
            <pc:docMk/>
            <pc:sldMk cId="3265599817" sldId="415"/>
            <ac:spMk id="13" creationId="{B59744DC-091C-4FD0-97AC-F3D832C321F6}"/>
          </ac:spMkLst>
        </pc:spChg>
        <pc:spChg chg="mod">
          <ac:chgData name="Sophie Langsford" userId="S::sophie.langsford@westminster-abbey.org::2ea6d925-4a6e-425b-8569-87f33b9a79c6" providerId="AD" clId="Web-{CEDFFA1D-05CB-833F-C585-0DF5725E2F28}" dt="2025-03-27T15:21:19.066" v="225" actId="1076"/>
          <ac:spMkLst>
            <pc:docMk/>
            <pc:sldMk cId="3265599817" sldId="415"/>
            <ac:spMk id="14" creationId="{E4E84B4B-9C20-4A9D-AB76-3CF95B1D543C}"/>
          </ac:spMkLst>
        </pc:spChg>
        <pc:spChg chg="mod">
          <ac:chgData name="Sophie Langsford" userId="S::sophie.langsford@westminster-abbey.org::2ea6d925-4a6e-425b-8569-87f33b9a79c6" providerId="AD" clId="Web-{CEDFFA1D-05CB-833F-C585-0DF5725E2F28}" dt="2025-03-27T15:21:19.082" v="226" actId="1076"/>
          <ac:spMkLst>
            <pc:docMk/>
            <pc:sldMk cId="3265599817" sldId="415"/>
            <ac:spMk id="15" creationId="{486E287D-26F4-41D2-9DE7-4704A009A4C0}"/>
          </ac:spMkLst>
        </pc:spChg>
        <pc:picChg chg="mod">
          <ac:chgData name="Sophie Langsford" userId="S::sophie.langsford@westminster-abbey.org::2ea6d925-4a6e-425b-8569-87f33b9a79c6" providerId="AD" clId="Web-{CEDFFA1D-05CB-833F-C585-0DF5725E2F28}" dt="2025-03-27T15:21:19.035" v="222" actId="1076"/>
          <ac:picMkLst>
            <pc:docMk/>
            <pc:sldMk cId="3265599817" sldId="415"/>
            <ac:picMk id="11" creationId="{F0FCAC93-338A-48F2-91DE-1D3706E4FFE1}"/>
          </ac:picMkLst>
        </pc:picChg>
        <pc:picChg chg="mod">
          <ac:chgData name="Sophie Langsford" userId="S::sophie.langsford@westminster-abbey.org::2ea6d925-4a6e-425b-8569-87f33b9a79c6" providerId="AD" clId="Web-{CEDFFA1D-05CB-833F-C585-0DF5725E2F28}" dt="2025-03-27T15:21:18.957" v="219" actId="1076"/>
          <ac:picMkLst>
            <pc:docMk/>
            <pc:sldMk cId="3265599817" sldId="415"/>
            <ac:picMk id="1026" creationId="{709ED963-E20A-4092-981F-E0B61FEDE3A2}"/>
          </ac:picMkLst>
        </pc:picChg>
        <pc:picChg chg="mod">
          <ac:chgData name="Sophie Langsford" userId="S::sophie.langsford@westminster-abbey.org::2ea6d925-4a6e-425b-8569-87f33b9a79c6" providerId="AD" clId="Web-{CEDFFA1D-05CB-833F-C585-0DF5725E2F28}" dt="2025-03-27T15:21:18.972" v="220" actId="1076"/>
          <ac:picMkLst>
            <pc:docMk/>
            <pc:sldMk cId="3265599817" sldId="415"/>
            <ac:picMk id="1028" creationId="{E84569CC-4B52-4C1A-B4A8-82DA1BEA89FE}"/>
          </ac:picMkLst>
        </pc:picChg>
        <pc:picChg chg="mod">
          <ac:chgData name="Sophie Langsford" userId="S::sophie.langsford@westminster-abbey.org::2ea6d925-4a6e-425b-8569-87f33b9a79c6" providerId="AD" clId="Web-{CEDFFA1D-05CB-833F-C585-0DF5725E2F28}" dt="2025-03-27T15:21:19.004" v="221" actId="1076"/>
          <ac:picMkLst>
            <pc:docMk/>
            <pc:sldMk cId="3265599817" sldId="415"/>
            <ac:picMk id="1029" creationId="{03B7E773-30EF-408F-B88C-D3E77E6B2477}"/>
          </ac:picMkLst>
        </pc:picChg>
      </pc:sldChg>
      <pc:sldChg chg="addSp delSp modSp">
        <pc:chgData name="Sophie Langsford" userId="S::sophie.langsford@westminster-abbey.org::2ea6d925-4a6e-425b-8569-87f33b9a79c6" providerId="AD" clId="Web-{CEDFFA1D-05CB-833F-C585-0DF5725E2F28}" dt="2025-03-27T15:22:08.615" v="234"/>
        <pc:sldMkLst>
          <pc:docMk/>
          <pc:sldMk cId="524503780" sldId="416"/>
        </pc:sldMkLst>
        <pc:spChg chg="add del mod">
          <ac:chgData name="Sophie Langsford" userId="S::sophie.langsford@westminster-abbey.org::2ea6d925-4a6e-425b-8569-87f33b9a79c6" providerId="AD" clId="Web-{CEDFFA1D-05CB-833F-C585-0DF5725E2F28}" dt="2025-03-27T15:21:55.569" v="231"/>
          <ac:spMkLst>
            <pc:docMk/>
            <pc:sldMk cId="524503780" sldId="416"/>
            <ac:spMk id="3" creationId="{5437D5C8-12CE-BC60-2993-30429D587655}"/>
          </ac:spMkLst>
        </pc:spChg>
        <pc:spChg chg="add">
          <ac:chgData name="Sophie Langsford" userId="S::sophie.langsford@westminster-abbey.org::2ea6d925-4a6e-425b-8569-87f33b9a79c6" providerId="AD" clId="Web-{CEDFFA1D-05CB-833F-C585-0DF5725E2F28}" dt="2025-03-27T15:22:08.615" v="234"/>
          <ac:spMkLst>
            <pc:docMk/>
            <pc:sldMk cId="524503780" sldId="416"/>
            <ac:spMk id="9" creationId="{E85AEDA5-2255-F1E9-E7BB-6067FA3B653C}"/>
          </ac:spMkLst>
        </pc:spChg>
      </pc:sldChg>
      <pc:sldChg chg="modSp">
        <pc:chgData name="Sophie Langsford" userId="S::sophie.langsford@westminster-abbey.org::2ea6d925-4a6e-425b-8569-87f33b9a79c6" providerId="AD" clId="Web-{CEDFFA1D-05CB-833F-C585-0DF5725E2F28}" dt="2025-03-27T16:44:07.715" v="344" actId="20577"/>
        <pc:sldMkLst>
          <pc:docMk/>
          <pc:sldMk cId="1272120997" sldId="417"/>
        </pc:sldMkLst>
        <pc:spChg chg="mod">
          <ac:chgData name="Sophie Langsford" userId="S::sophie.langsford@westminster-abbey.org::2ea6d925-4a6e-425b-8569-87f33b9a79c6" providerId="AD" clId="Web-{CEDFFA1D-05CB-833F-C585-0DF5725E2F28}" dt="2025-03-27T16:44:07.715" v="344" actId="20577"/>
          <ac:spMkLst>
            <pc:docMk/>
            <pc:sldMk cId="1272120997" sldId="417"/>
            <ac:spMk id="12" creationId="{D52A8D92-25B2-F932-8E0B-CAEEBDBE49ED}"/>
          </ac:spMkLst>
        </pc:spChg>
      </pc:sldChg>
    </pc:docChg>
  </pc:docChgLst>
  <pc:docChgLst>
    <pc:chgData name="Sophie Langsford" userId="S::sophie.langsford@westminster-abbey.org::2ea6d925-4a6e-425b-8569-87f33b9a79c6" providerId="AD" clId="Web-{10CFFF11-4718-AB00-64A5-EE57F82E2448}"/>
    <pc:docChg chg="modSld">
      <pc:chgData name="Sophie Langsford" userId="S::sophie.langsford@westminster-abbey.org::2ea6d925-4a6e-425b-8569-87f33b9a79c6" providerId="AD" clId="Web-{10CFFF11-4718-AB00-64A5-EE57F82E2448}" dt="2025-03-28T09:33:44.942" v="75" actId="14100"/>
      <pc:docMkLst>
        <pc:docMk/>
      </pc:docMkLst>
      <pc:sldChg chg="addSp delSp modSp">
        <pc:chgData name="Sophie Langsford" userId="S::sophie.langsford@westminster-abbey.org::2ea6d925-4a6e-425b-8569-87f33b9a79c6" providerId="AD" clId="Web-{10CFFF11-4718-AB00-64A5-EE57F82E2448}" dt="2025-03-28T09:29:41.374" v="18" actId="14100"/>
        <pc:sldMkLst>
          <pc:docMk/>
          <pc:sldMk cId="3819458236" sldId="393"/>
        </pc:sldMkLst>
        <pc:picChg chg="mod">
          <ac:chgData name="Sophie Langsford" userId="S::sophie.langsford@westminster-abbey.org::2ea6d925-4a6e-425b-8569-87f33b9a79c6" providerId="AD" clId="Web-{10CFFF11-4718-AB00-64A5-EE57F82E2448}" dt="2025-03-28T09:29:41.374" v="18" actId="14100"/>
          <ac:picMkLst>
            <pc:docMk/>
            <pc:sldMk cId="3819458236" sldId="393"/>
            <ac:picMk id="2" creationId="{343B9C43-61BE-F91D-BB63-165C3A5A21D7}"/>
          </ac:picMkLst>
        </pc:picChg>
        <pc:picChg chg="add mod">
          <ac:chgData name="Sophie Langsford" userId="S::sophie.langsford@westminster-abbey.org::2ea6d925-4a6e-425b-8569-87f33b9a79c6" providerId="AD" clId="Web-{10CFFF11-4718-AB00-64A5-EE57F82E2448}" dt="2025-03-28T09:29:39.296" v="17" actId="14100"/>
          <ac:picMkLst>
            <pc:docMk/>
            <pc:sldMk cId="3819458236" sldId="393"/>
            <ac:picMk id="3" creationId="{52936BC1-7558-E8D7-F62D-8AAD91C22E18}"/>
          </ac:picMkLst>
        </pc:picChg>
        <pc:picChg chg="del">
          <ac:chgData name="Sophie Langsford" userId="S::sophie.langsford@westminster-abbey.org::2ea6d925-4a6e-425b-8569-87f33b9a79c6" providerId="AD" clId="Web-{10CFFF11-4718-AB00-64A5-EE57F82E2448}" dt="2025-03-28T09:28:51.525" v="7"/>
          <ac:picMkLst>
            <pc:docMk/>
            <pc:sldMk cId="3819458236" sldId="393"/>
            <ac:picMk id="4" creationId="{9C830B92-088B-3CED-1106-E749501D4543}"/>
          </ac:picMkLst>
        </pc:picChg>
      </pc:sldChg>
      <pc:sldChg chg="addSp delSp modSp">
        <pc:chgData name="Sophie Langsford" userId="S::sophie.langsford@westminster-abbey.org::2ea6d925-4a6e-425b-8569-87f33b9a79c6" providerId="AD" clId="Web-{10CFFF11-4718-AB00-64A5-EE57F82E2448}" dt="2025-03-28T09:33:44.942" v="75" actId="14100"/>
        <pc:sldMkLst>
          <pc:docMk/>
          <pc:sldMk cId="1272120997" sldId="417"/>
        </pc:sldMkLst>
        <pc:spChg chg="add del">
          <ac:chgData name="Sophie Langsford" userId="S::sophie.langsford@westminster-abbey.org::2ea6d925-4a6e-425b-8569-87f33b9a79c6" providerId="AD" clId="Web-{10CFFF11-4718-AB00-64A5-EE57F82E2448}" dt="2025-03-28T09:30:22.031" v="30"/>
          <ac:spMkLst>
            <pc:docMk/>
            <pc:sldMk cId="1272120997" sldId="417"/>
            <ac:spMk id="4" creationId="{75CA0168-DE1E-54E1-B19A-AE34C8B2F0E1}"/>
          </ac:spMkLst>
        </pc:spChg>
        <pc:spChg chg="add mod">
          <ac:chgData name="Sophie Langsford" userId="S::sophie.langsford@westminster-abbey.org::2ea6d925-4a6e-425b-8569-87f33b9a79c6" providerId="AD" clId="Web-{10CFFF11-4718-AB00-64A5-EE57F82E2448}" dt="2025-03-28T09:33:44.942" v="75" actId="14100"/>
          <ac:spMkLst>
            <pc:docMk/>
            <pc:sldMk cId="1272120997" sldId="417"/>
            <ac:spMk id="5" creationId="{FD4580D4-0D6F-688B-A7A8-1D819F3EFDE5}"/>
          </ac:spMkLst>
        </pc:spChg>
        <pc:spChg chg="mod">
          <ac:chgData name="Sophie Langsford" userId="S::sophie.langsford@westminster-abbey.org::2ea6d925-4a6e-425b-8569-87f33b9a79c6" providerId="AD" clId="Web-{10CFFF11-4718-AB00-64A5-EE57F82E2448}" dt="2025-03-28T09:32:57.441" v="69" actId="14100"/>
          <ac:spMkLst>
            <pc:docMk/>
            <pc:sldMk cId="1272120997" sldId="417"/>
            <ac:spMk id="12" creationId="{D52A8D92-25B2-F932-8E0B-CAEEBDBE49ED}"/>
          </ac:spMkLst>
        </pc:spChg>
        <pc:picChg chg="add mod modCrop">
          <ac:chgData name="Sophie Langsford" userId="S::sophie.langsford@westminster-abbey.org::2ea6d925-4a6e-425b-8569-87f33b9a79c6" providerId="AD" clId="Web-{10CFFF11-4718-AB00-64A5-EE57F82E2448}" dt="2025-03-28T09:33:41.161" v="74" actId="1076"/>
          <ac:picMkLst>
            <pc:docMk/>
            <pc:sldMk cId="1272120997" sldId="417"/>
            <ac:picMk id="2" creationId="{D9B9B09C-0525-7F8A-EB46-1BDEF54880A3}"/>
          </ac:picMkLst>
        </pc:picChg>
        <pc:picChg chg="add del mod">
          <ac:chgData name="Sophie Langsford" userId="S::sophie.langsford@westminster-abbey.org::2ea6d925-4a6e-425b-8569-87f33b9a79c6" providerId="AD" clId="Web-{10CFFF11-4718-AB00-64A5-EE57F82E2448}" dt="2025-03-28T09:29:44.608" v="19"/>
          <ac:picMkLst>
            <pc:docMk/>
            <pc:sldMk cId="1272120997" sldId="417"/>
            <ac:picMk id="3" creationId="{68C8F02D-BF0A-E9A0-F546-EBD9523ECA01}"/>
          </ac:picMkLst>
        </pc:picChg>
      </pc:sldChg>
    </pc:docChg>
  </pc:docChgLst>
  <pc:docChgLst>
    <pc:chgData name="Sophie Langsford" userId="S::sophie.langsford@westminster-abbey.org::2ea6d925-4a6e-425b-8569-87f33b9a79c6" providerId="AD" clId="Web-{578665E2-22C6-4446-E0D9-30FF3AD51B51}"/>
    <pc:docChg chg="addSld modSld">
      <pc:chgData name="Sophie Langsford" userId="S::sophie.langsford@westminster-abbey.org::2ea6d925-4a6e-425b-8569-87f33b9a79c6" providerId="AD" clId="Web-{578665E2-22C6-4446-E0D9-30FF3AD51B51}" dt="2025-03-25T16:46:24.687" v="135" actId="20577"/>
      <pc:docMkLst>
        <pc:docMk/>
      </pc:docMkLst>
      <pc:sldChg chg="delSp modSp add replId">
        <pc:chgData name="Sophie Langsford" userId="S::sophie.langsford@westminster-abbey.org::2ea6d925-4a6e-425b-8569-87f33b9a79c6" providerId="AD" clId="Web-{578665E2-22C6-4446-E0D9-30FF3AD51B51}" dt="2025-03-25T16:46:24.687" v="135" actId="20577"/>
        <pc:sldMkLst>
          <pc:docMk/>
          <pc:sldMk cId="1272120997" sldId="417"/>
        </pc:sldMkLst>
        <pc:spChg chg="mod">
          <ac:chgData name="Sophie Langsford" userId="S::sophie.langsford@westminster-abbey.org::2ea6d925-4a6e-425b-8569-87f33b9a79c6" providerId="AD" clId="Web-{578665E2-22C6-4446-E0D9-30FF3AD51B51}" dt="2025-03-25T16:35:45.599" v="15" actId="20577"/>
          <ac:spMkLst>
            <pc:docMk/>
            <pc:sldMk cId="1272120997" sldId="417"/>
            <ac:spMk id="10" creationId="{0B243BFE-8342-BBCB-8A07-F708538B57EC}"/>
          </ac:spMkLst>
        </pc:spChg>
        <pc:spChg chg="mod">
          <ac:chgData name="Sophie Langsford" userId="S::sophie.langsford@westminster-abbey.org::2ea6d925-4a6e-425b-8569-87f33b9a79c6" providerId="AD" clId="Web-{578665E2-22C6-4446-E0D9-30FF3AD51B51}" dt="2025-03-25T16:46:24.687" v="135" actId="20577"/>
          <ac:spMkLst>
            <pc:docMk/>
            <pc:sldMk cId="1272120997" sldId="417"/>
            <ac:spMk id="12" creationId="{D52A8D92-25B2-F932-8E0B-CAEEBDBE49ED}"/>
          </ac:spMkLst>
        </pc:spChg>
        <pc:picChg chg="del">
          <ac:chgData name="Sophie Langsford" userId="S::sophie.langsford@westminster-abbey.org::2ea6d925-4a6e-425b-8569-87f33b9a79c6" providerId="AD" clId="Web-{578665E2-22C6-4446-E0D9-30FF3AD51B51}" dt="2025-03-25T16:35:29.926" v="1"/>
          <ac:picMkLst>
            <pc:docMk/>
            <pc:sldMk cId="1272120997" sldId="417"/>
            <ac:picMk id="2" creationId="{7D3A41C7-1384-D861-FA57-FE8A0B52C053}"/>
          </ac:picMkLst>
        </pc:picChg>
      </pc:sldChg>
    </pc:docChg>
  </pc:docChgLst>
  <pc:docChgLst>
    <pc:chgData name="Sophie Langsford" userId="S::sophie.langsford@westminster-abbey.org::2ea6d925-4a6e-425b-8569-87f33b9a79c6" providerId="AD" clId="Web-{B2A70B4F-F4CC-E561-0173-03C9B783E17D}"/>
    <pc:docChg chg="modSld">
      <pc:chgData name="Sophie Langsford" userId="S::sophie.langsford@westminster-abbey.org::2ea6d925-4a6e-425b-8569-87f33b9a79c6" providerId="AD" clId="Web-{B2A70B4F-F4CC-E561-0173-03C9B783E17D}" dt="2025-03-25T09:35:27.722" v="5" actId="20577"/>
      <pc:docMkLst>
        <pc:docMk/>
      </pc:docMkLst>
      <pc:sldChg chg="modSp">
        <pc:chgData name="Sophie Langsford" userId="S::sophie.langsford@westminster-abbey.org::2ea6d925-4a6e-425b-8569-87f33b9a79c6" providerId="AD" clId="Web-{B2A70B4F-F4CC-E561-0173-03C9B783E17D}" dt="2025-03-25T09:34:20.439" v="3" actId="20577"/>
        <pc:sldMkLst>
          <pc:docMk/>
          <pc:sldMk cId="4243809513" sldId="409"/>
        </pc:sldMkLst>
        <pc:spChg chg="mod">
          <ac:chgData name="Sophie Langsford" userId="S::sophie.langsford@westminster-abbey.org::2ea6d925-4a6e-425b-8569-87f33b9a79c6" providerId="AD" clId="Web-{B2A70B4F-F4CC-E561-0173-03C9B783E17D}" dt="2025-03-25T09:34:20.439" v="3" actId="20577"/>
          <ac:spMkLst>
            <pc:docMk/>
            <pc:sldMk cId="4243809513" sldId="409"/>
            <ac:spMk id="12" creationId="{74A5BF1B-AC89-545A-8446-99E1D699CE4F}"/>
          </ac:spMkLst>
        </pc:spChg>
      </pc:sldChg>
      <pc:sldChg chg="modSp">
        <pc:chgData name="Sophie Langsford" userId="S::sophie.langsford@westminster-abbey.org::2ea6d925-4a6e-425b-8569-87f33b9a79c6" providerId="AD" clId="Web-{B2A70B4F-F4CC-E561-0173-03C9B783E17D}" dt="2025-03-25T09:35:27.722" v="5" actId="20577"/>
        <pc:sldMkLst>
          <pc:docMk/>
          <pc:sldMk cId="3754005357" sldId="410"/>
        </pc:sldMkLst>
        <pc:spChg chg="mod">
          <ac:chgData name="Sophie Langsford" userId="S::sophie.langsford@westminster-abbey.org::2ea6d925-4a6e-425b-8569-87f33b9a79c6" providerId="AD" clId="Web-{B2A70B4F-F4CC-E561-0173-03C9B783E17D}" dt="2025-03-25T09:35:27.722" v="5" actId="20577"/>
          <ac:spMkLst>
            <pc:docMk/>
            <pc:sldMk cId="3754005357" sldId="410"/>
            <ac:spMk id="12" creationId="{74A5BF1B-AC89-545A-8446-99E1D699CE4F}"/>
          </ac:spMkLst>
        </pc:spChg>
      </pc:sldChg>
    </pc:docChg>
  </pc:docChgLst>
  <pc:docChgLst>
    <pc:chgData name="Sophie Langsford" userId="2ea6d925-4a6e-425b-8569-87f33b9a79c6" providerId="ADAL" clId="{865DB8CB-C59F-48B9-83D1-2A4B5BD40EC0}"/>
    <pc:docChg chg="undo custSel addSld delSld modSld sldOrd">
      <pc:chgData name="Sophie Langsford" userId="2ea6d925-4a6e-425b-8569-87f33b9a79c6" providerId="ADAL" clId="{865DB8CB-C59F-48B9-83D1-2A4B5BD40EC0}" dt="2025-03-25T16:31:02.235" v="8158" actId="1036"/>
      <pc:docMkLst>
        <pc:docMk/>
      </pc:docMkLst>
      <pc:sldChg chg="del">
        <pc:chgData name="Sophie Langsford" userId="2ea6d925-4a6e-425b-8569-87f33b9a79c6" providerId="ADAL" clId="{865DB8CB-C59F-48B9-83D1-2A4B5BD40EC0}" dt="2025-02-25T10:13:48.403" v="221" actId="2696"/>
        <pc:sldMkLst>
          <pc:docMk/>
          <pc:sldMk cId="3655528256" sldId="378"/>
        </pc:sldMkLst>
      </pc:sldChg>
      <pc:sldChg chg="addSp delSp modSp mod">
        <pc:chgData name="Sophie Langsford" userId="2ea6d925-4a6e-425b-8569-87f33b9a79c6" providerId="ADAL" clId="{865DB8CB-C59F-48B9-83D1-2A4B5BD40EC0}" dt="2025-02-25T12:15:48.933" v="5845" actId="20577"/>
        <pc:sldMkLst>
          <pc:docMk/>
          <pc:sldMk cId="2663979259" sldId="381"/>
        </pc:sldMkLst>
        <pc:spChg chg="mod">
          <ac:chgData name="Sophie Langsford" userId="2ea6d925-4a6e-425b-8569-87f33b9a79c6" providerId="ADAL" clId="{865DB8CB-C59F-48B9-83D1-2A4B5BD40EC0}" dt="2025-02-25T10:13:24.284" v="197" actId="20577"/>
          <ac:spMkLst>
            <pc:docMk/>
            <pc:sldMk cId="2663979259" sldId="381"/>
            <ac:spMk id="3" creationId="{74A5BF1B-AC89-545A-8446-99E1D699CE4F}"/>
          </ac:spMkLst>
        </pc:spChg>
        <pc:spChg chg="mod">
          <ac:chgData name="Sophie Langsford" userId="2ea6d925-4a6e-425b-8569-87f33b9a79c6" providerId="ADAL" clId="{865DB8CB-C59F-48B9-83D1-2A4B5BD40EC0}" dt="2025-02-25T10:13:20.163" v="195" actId="20577"/>
          <ac:spMkLst>
            <pc:docMk/>
            <pc:sldMk cId="2663979259" sldId="381"/>
            <ac:spMk id="5" creationId="{29E26241-8896-25F8-2BDE-7A1996FD1649}"/>
          </ac:spMkLst>
        </pc:spChg>
        <pc:spChg chg="add mod">
          <ac:chgData name="Sophie Langsford" userId="2ea6d925-4a6e-425b-8569-87f33b9a79c6" providerId="ADAL" clId="{865DB8CB-C59F-48B9-83D1-2A4B5BD40EC0}" dt="2025-02-25T12:15:48.933" v="5845" actId="20577"/>
          <ac:spMkLst>
            <pc:docMk/>
            <pc:sldMk cId="2663979259" sldId="381"/>
            <ac:spMk id="7" creationId="{07D0C9DF-D68E-498A-92AA-08DFA8F344F6}"/>
          </ac:spMkLst>
        </pc:spChg>
        <pc:spChg chg="mod">
          <ac:chgData name="Sophie Langsford" userId="2ea6d925-4a6e-425b-8569-87f33b9a79c6" providerId="ADAL" clId="{865DB8CB-C59F-48B9-83D1-2A4B5BD40EC0}" dt="2025-02-25T10:13:32.434" v="219" actId="20577"/>
          <ac:spMkLst>
            <pc:docMk/>
            <pc:sldMk cId="2663979259" sldId="381"/>
            <ac:spMk id="11" creationId="{C478436B-4B01-E44C-9310-D52D2C2537E3}"/>
          </ac:spMkLst>
        </pc:spChg>
        <pc:picChg chg="del">
          <ac:chgData name="Sophie Langsford" userId="2ea6d925-4a6e-425b-8569-87f33b9a79c6" providerId="ADAL" clId="{865DB8CB-C59F-48B9-83D1-2A4B5BD40EC0}" dt="2025-02-25T10:13:21.374" v="196" actId="478"/>
          <ac:picMkLst>
            <pc:docMk/>
            <pc:sldMk cId="2663979259" sldId="381"/>
            <ac:picMk id="2" creationId="{D3C8D575-4DD4-A980-9BFD-64A8F93AE1BE}"/>
          </ac:picMkLst>
        </pc:picChg>
      </pc:sldChg>
      <pc:sldChg chg="modSp mod modNotesTx">
        <pc:chgData name="Sophie Langsford" userId="2ea6d925-4a6e-425b-8569-87f33b9a79c6" providerId="ADAL" clId="{865DB8CB-C59F-48B9-83D1-2A4B5BD40EC0}" dt="2025-02-25T10:10:18.255" v="60" actId="20577"/>
        <pc:sldMkLst>
          <pc:docMk/>
          <pc:sldMk cId="3512310128" sldId="392"/>
        </pc:sldMkLst>
        <pc:spChg chg="mod">
          <ac:chgData name="Sophie Langsford" userId="2ea6d925-4a6e-425b-8569-87f33b9a79c6" providerId="ADAL" clId="{865DB8CB-C59F-48B9-83D1-2A4B5BD40EC0}" dt="2025-02-25T10:10:11.527" v="22" actId="20577"/>
          <ac:spMkLst>
            <pc:docMk/>
            <pc:sldMk cId="3512310128" sldId="392"/>
            <ac:spMk id="9" creationId="{00000000-0000-0000-0000-000000000000}"/>
          </ac:spMkLst>
        </pc:spChg>
      </pc:sldChg>
      <pc:sldChg chg="addSp modSp mod">
        <pc:chgData name="Sophie Langsford" userId="2ea6d925-4a6e-425b-8569-87f33b9a79c6" providerId="ADAL" clId="{865DB8CB-C59F-48B9-83D1-2A4B5BD40EC0}" dt="2025-03-25T12:51:19.852" v="8101" actId="20577"/>
        <pc:sldMkLst>
          <pc:docMk/>
          <pc:sldMk cId="3819458236" sldId="393"/>
        </pc:sldMkLst>
        <pc:spChg chg="add mod">
          <ac:chgData name="Sophie Langsford" userId="2ea6d925-4a6e-425b-8569-87f33b9a79c6" providerId="ADAL" clId="{865DB8CB-C59F-48B9-83D1-2A4B5BD40EC0}" dt="2025-03-25T12:51:19.852" v="8101" actId="20577"/>
          <ac:spMkLst>
            <pc:docMk/>
            <pc:sldMk cId="3819458236" sldId="393"/>
            <ac:spMk id="5" creationId="{623ED55A-3EDD-4FFB-A93C-8D14E2773D88}"/>
          </ac:spMkLst>
        </pc:spChg>
        <pc:spChg chg="mod">
          <ac:chgData name="Sophie Langsford" userId="2ea6d925-4a6e-425b-8569-87f33b9a79c6" providerId="ADAL" clId="{865DB8CB-C59F-48B9-83D1-2A4B5BD40EC0}" dt="2025-02-25T10:15:27.891" v="366" actId="20577"/>
          <ac:spMkLst>
            <pc:docMk/>
            <pc:sldMk cId="3819458236" sldId="393"/>
            <ac:spMk id="10" creationId="{C478436B-4B01-E44C-9310-D52D2C2537E3}"/>
          </ac:spMkLst>
        </pc:spChg>
        <pc:spChg chg="mod">
          <ac:chgData name="Sophie Langsford" userId="2ea6d925-4a6e-425b-8569-87f33b9a79c6" providerId="ADAL" clId="{865DB8CB-C59F-48B9-83D1-2A4B5BD40EC0}" dt="2025-02-25T10:13:36.819" v="220" actId="20577"/>
          <ac:spMkLst>
            <pc:docMk/>
            <pc:sldMk cId="3819458236" sldId="393"/>
            <ac:spMk id="12" creationId="{74A5BF1B-AC89-545A-8446-99E1D699CE4F}"/>
          </ac:spMkLst>
        </pc:spChg>
      </pc:sldChg>
      <pc:sldChg chg="del">
        <pc:chgData name="Sophie Langsford" userId="2ea6d925-4a6e-425b-8569-87f33b9a79c6" providerId="ADAL" clId="{865DB8CB-C59F-48B9-83D1-2A4B5BD40EC0}" dt="2025-02-25T10:14:00.103" v="222" actId="2696"/>
        <pc:sldMkLst>
          <pc:docMk/>
          <pc:sldMk cId="3515797782" sldId="395"/>
        </pc:sldMkLst>
      </pc:sldChg>
      <pc:sldChg chg="del">
        <pc:chgData name="Sophie Langsford" userId="2ea6d925-4a6e-425b-8569-87f33b9a79c6" providerId="ADAL" clId="{865DB8CB-C59F-48B9-83D1-2A4B5BD40EC0}" dt="2025-02-25T10:14:00.103" v="222" actId="2696"/>
        <pc:sldMkLst>
          <pc:docMk/>
          <pc:sldMk cId="2948722012" sldId="396"/>
        </pc:sldMkLst>
      </pc:sldChg>
      <pc:sldChg chg="del">
        <pc:chgData name="Sophie Langsford" userId="2ea6d925-4a6e-425b-8569-87f33b9a79c6" providerId="ADAL" clId="{865DB8CB-C59F-48B9-83D1-2A4B5BD40EC0}" dt="2025-02-25T10:14:00.103" v="222" actId="2696"/>
        <pc:sldMkLst>
          <pc:docMk/>
          <pc:sldMk cId="3630119677" sldId="397"/>
        </pc:sldMkLst>
      </pc:sldChg>
      <pc:sldChg chg="del">
        <pc:chgData name="Sophie Langsford" userId="2ea6d925-4a6e-425b-8569-87f33b9a79c6" providerId="ADAL" clId="{865DB8CB-C59F-48B9-83D1-2A4B5BD40EC0}" dt="2025-02-25T10:14:00.103" v="222" actId="2696"/>
        <pc:sldMkLst>
          <pc:docMk/>
          <pc:sldMk cId="4208609214" sldId="400"/>
        </pc:sldMkLst>
      </pc:sldChg>
      <pc:sldChg chg="delSp modSp del mod">
        <pc:chgData name="Sophie Langsford" userId="2ea6d925-4a6e-425b-8569-87f33b9a79c6" providerId="ADAL" clId="{865DB8CB-C59F-48B9-83D1-2A4B5BD40EC0}" dt="2025-02-25T10:10:35.819" v="65" actId="2696"/>
        <pc:sldMkLst>
          <pc:docMk/>
          <pc:sldMk cId="3240848250" sldId="404"/>
        </pc:sldMkLst>
        <pc:spChg chg="mod">
          <ac:chgData name="Sophie Langsford" userId="2ea6d925-4a6e-425b-8569-87f33b9a79c6" providerId="ADAL" clId="{865DB8CB-C59F-48B9-83D1-2A4B5BD40EC0}" dt="2025-02-25T10:10:33.151" v="64" actId="1076"/>
          <ac:spMkLst>
            <pc:docMk/>
            <pc:sldMk cId="3240848250" sldId="404"/>
            <ac:spMk id="9" creationId="{8B15D05A-FE86-4A46-9049-EABEC74ACB4D}"/>
          </ac:spMkLst>
        </pc:spChg>
        <pc:picChg chg="del">
          <ac:chgData name="Sophie Langsford" userId="2ea6d925-4a6e-425b-8569-87f33b9a79c6" providerId="ADAL" clId="{865DB8CB-C59F-48B9-83D1-2A4B5BD40EC0}" dt="2025-02-25T10:10:25.974" v="63" actId="478"/>
          <ac:picMkLst>
            <pc:docMk/>
            <pc:sldMk cId="3240848250" sldId="404"/>
            <ac:picMk id="5" creationId="{AA910443-2967-FB60-DC01-930BCC282B75}"/>
          </ac:picMkLst>
        </pc:picChg>
        <pc:picChg chg="del">
          <ac:chgData name="Sophie Langsford" userId="2ea6d925-4a6e-425b-8569-87f33b9a79c6" providerId="ADAL" clId="{865DB8CB-C59F-48B9-83D1-2A4B5BD40EC0}" dt="2025-02-25T10:10:24.548" v="61" actId="478"/>
          <ac:picMkLst>
            <pc:docMk/>
            <pc:sldMk cId="3240848250" sldId="404"/>
            <ac:picMk id="7" creationId="{55D63CEA-01F8-D9BF-4DF3-9D99700A1C45}"/>
          </ac:picMkLst>
        </pc:picChg>
        <pc:picChg chg="del">
          <ac:chgData name="Sophie Langsford" userId="2ea6d925-4a6e-425b-8569-87f33b9a79c6" providerId="ADAL" clId="{865DB8CB-C59F-48B9-83D1-2A4B5BD40EC0}" dt="2025-02-25T10:10:25.352" v="62" actId="478"/>
          <ac:picMkLst>
            <pc:docMk/>
            <pc:sldMk cId="3240848250" sldId="404"/>
            <ac:picMk id="8" creationId="{7B5BAEAA-C6B7-D228-3F67-D07257601597}"/>
          </ac:picMkLst>
        </pc:picChg>
      </pc:sldChg>
      <pc:sldChg chg="addSp delSp modSp mod">
        <pc:chgData name="Sophie Langsford" userId="2ea6d925-4a6e-425b-8569-87f33b9a79c6" providerId="ADAL" clId="{865DB8CB-C59F-48B9-83D1-2A4B5BD40EC0}" dt="2025-02-25T12:00:57.780" v="4259" actId="20577"/>
        <pc:sldMkLst>
          <pc:docMk/>
          <pc:sldMk cId="2376586401" sldId="405"/>
        </pc:sldMkLst>
        <pc:spChg chg="del">
          <ac:chgData name="Sophie Langsford" userId="2ea6d925-4a6e-425b-8569-87f33b9a79c6" providerId="ADAL" clId="{865DB8CB-C59F-48B9-83D1-2A4B5BD40EC0}" dt="2025-02-25T10:11:26.161" v="116" actId="478"/>
          <ac:spMkLst>
            <pc:docMk/>
            <pc:sldMk cId="2376586401" sldId="405"/>
            <ac:spMk id="3" creationId="{CCEAB081-F865-436D-AD78-1CF3FDAF7D93}"/>
          </ac:spMkLst>
        </pc:spChg>
        <pc:spChg chg="add del mod">
          <ac:chgData name="Sophie Langsford" userId="2ea6d925-4a6e-425b-8569-87f33b9a79c6" providerId="ADAL" clId="{865DB8CB-C59F-48B9-83D1-2A4B5BD40EC0}" dt="2025-02-25T10:11:44.724" v="120" actId="478"/>
          <ac:spMkLst>
            <pc:docMk/>
            <pc:sldMk cId="2376586401" sldId="405"/>
            <ac:spMk id="4" creationId="{ABAAAE4E-6F5A-42E5-9A96-ABD69ED4E7DB}"/>
          </ac:spMkLst>
        </pc:spChg>
        <pc:spChg chg="mod">
          <ac:chgData name="Sophie Langsford" userId="2ea6d925-4a6e-425b-8569-87f33b9a79c6" providerId="ADAL" clId="{865DB8CB-C59F-48B9-83D1-2A4B5BD40EC0}" dt="2025-02-25T10:11:21.878" v="114" actId="20577"/>
          <ac:spMkLst>
            <pc:docMk/>
            <pc:sldMk cId="2376586401" sldId="405"/>
            <ac:spMk id="7" creationId="{E4DC1203-3FC2-4572-B2DC-698AA7BE18E5}"/>
          </ac:spMkLst>
        </pc:spChg>
        <pc:spChg chg="add del mod">
          <ac:chgData name="Sophie Langsford" userId="2ea6d925-4a6e-425b-8569-87f33b9a79c6" providerId="ADAL" clId="{865DB8CB-C59F-48B9-83D1-2A4B5BD40EC0}" dt="2025-02-25T12:00:57.780" v="4259" actId="20577"/>
          <ac:spMkLst>
            <pc:docMk/>
            <pc:sldMk cId="2376586401" sldId="405"/>
            <ac:spMk id="9" creationId="{F782842E-F52E-467B-AAF1-E8A5B08B2A49}"/>
          </ac:spMkLst>
        </pc:spChg>
        <pc:picChg chg="del">
          <ac:chgData name="Sophie Langsford" userId="2ea6d925-4a6e-425b-8569-87f33b9a79c6" providerId="ADAL" clId="{865DB8CB-C59F-48B9-83D1-2A4B5BD40EC0}" dt="2025-02-25T10:11:23.807" v="115" actId="478"/>
          <ac:picMkLst>
            <pc:docMk/>
            <pc:sldMk cId="2376586401" sldId="405"/>
            <ac:picMk id="8" creationId="{28DF9D03-42A9-4DAB-825A-71DDE7A36A49}"/>
          </ac:picMkLst>
        </pc:picChg>
      </pc:sldChg>
      <pc:sldChg chg="delSp modSp add mod">
        <pc:chgData name="Sophie Langsford" userId="2ea6d925-4a6e-425b-8569-87f33b9a79c6" providerId="ADAL" clId="{865DB8CB-C59F-48B9-83D1-2A4B5BD40EC0}" dt="2025-02-25T12:27:34.282" v="7313" actId="20577"/>
        <pc:sldMkLst>
          <pc:docMk/>
          <pc:sldMk cId="2942419287" sldId="406"/>
        </pc:sldMkLst>
        <pc:spChg chg="del mod">
          <ac:chgData name="Sophie Langsford" userId="2ea6d925-4a6e-425b-8569-87f33b9a79c6" providerId="ADAL" clId="{865DB8CB-C59F-48B9-83D1-2A4B5BD40EC0}" dt="2025-02-25T10:16:48.701" v="553"/>
          <ac:spMkLst>
            <pc:docMk/>
            <pc:sldMk cId="2942419287" sldId="406"/>
            <ac:spMk id="5" creationId="{623ED55A-3EDD-4FFB-A93C-8D14E2773D88}"/>
          </ac:spMkLst>
        </pc:spChg>
        <pc:spChg chg="mod">
          <ac:chgData name="Sophie Langsford" userId="2ea6d925-4a6e-425b-8569-87f33b9a79c6" providerId="ADAL" clId="{865DB8CB-C59F-48B9-83D1-2A4B5BD40EC0}" dt="2025-02-25T10:37:23.651" v="2167" actId="20577"/>
          <ac:spMkLst>
            <pc:docMk/>
            <pc:sldMk cId="2942419287" sldId="406"/>
            <ac:spMk id="10" creationId="{C478436B-4B01-E44C-9310-D52D2C2537E3}"/>
          </ac:spMkLst>
        </pc:spChg>
        <pc:spChg chg="mod">
          <ac:chgData name="Sophie Langsford" userId="2ea6d925-4a6e-425b-8569-87f33b9a79c6" providerId="ADAL" clId="{865DB8CB-C59F-48B9-83D1-2A4B5BD40EC0}" dt="2025-02-25T12:27:34.282" v="7313" actId="20577"/>
          <ac:spMkLst>
            <pc:docMk/>
            <pc:sldMk cId="2942419287" sldId="406"/>
            <ac:spMk id="12" creationId="{74A5BF1B-AC89-545A-8446-99E1D699CE4F}"/>
          </ac:spMkLst>
        </pc:spChg>
      </pc:sldChg>
      <pc:sldChg chg="del">
        <pc:chgData name="Sophie Langsford" userId="2ea6d925-4a6e-425b-8569-87f33b9a79c6" providerId="ADAL" clId="{865DB8CB-C59F-48B9-83D1-2A4B5BD40EC0}" dt="2025-02-25T10:14:00.103" v="222" actId="2696"/>
        <pc:sldMkLst>
          <pc:docMk/>
          <pc:sldMk cId="3777659880" sldId="406"/>
        </pc:sldMkLst>
      </pc:sldChg>
      <pc:sldChg chg="modSp add mod">
        <pc:chgData name="Sophie Langsford" userId="2ea6d925-4a6e-425b-8569-87f33b9a79c6" providerId="ADAL" clId="{865DB8CB-C59F-48B9-83D1-2A4B5BD40EC0}" dt="2025-03-25T16:30:31.137" v="8151" actId="1076"/>
        <pc:sldMkLst>
          <pc:docMk/>
          <pc:sldMk cId="2246444637" sldId="407"/>
        </pc:sldMkLst>
        <pc:spChg chg="mod">
          <ac:chgData name="Sophie Langsford" userId="2ea6d925-4a6e-425b-8569-87f33b9a79c6" providerId="ADAL" clId="{865DB8CB-C59F-48B9-83D1-2A4B5BD40EC0}" dt="2025-03-25T16:30:31.137" v="8151" actId="1076"/>
          <ac:spMkLst>
            <pc:docMk/>
            <pc:sldMk cId="2246444637" sldId="407"/>
            <ac:spMk id="4" creationId="{34BEBD06-CB7F-C8F9-5C5E-99ECA243C0D4}"/>
          </ac:spMkLst>
        </pc:spChg>
        <pc:spChg chg="mod">
          <ac:chgData name="Sophie Langsford" userId="2ea6d925-4a6e-425b-8569-87f33b9a79c6" providerId="ADAL" clId="{865DB8CB-C59F-48B9-83D1-2A4B5BD40EC0}" dt="2025-02-25T10:20:22.488" v="1312" actId="20577"/>
          <ac:spMkLst>
            <pc:docMk/>
            <pc:sldMk cId="2246444637" sldId="407"/>
            <ac:spMk id="10" creationId="{C478436B-4B01-E44C-9310-D52D2C2537E3}"/>
          </ac:spMkLst>
        </pc:spChg>
        <pc:spChg chg="mod">
          <ac:chgData name="Sophie Langsford" userId="2ea6d925-4a6e-425b-8569-87f33b9a79c6" providerId="ADAL" clId="{865DB8CB-C59F-48B9-83D1-2A4B5BD40EC0}" dt="2025-03-25T16:30:17.947" v="8149" actId="1076"/>
          <ac:spMkLst>
            <pc:docMk/>
            <pc:sldMk cId="2246444637" sldId="407"/>
            <ac:spMk id="12" creationId="{74A5BF1B-AC89-545A-8446-99E1D699CE4F}"/>
          </ac:spMkLst>
        </pc:spChg>
      </pc:sldChg>
      <pc:sldChg chg="addSp modSp add mod">
        <pc:chgData name="Sophie Langsford" userId="2ea6d925-4a6e-425b-8569-87f33b9a79c6" providerId="ADAL" clId="{865DB8CB-C59F-48B9-83D1-2A4B5BD40EC0}" dt="2025-03-25T12:44:08.146" v="8033" actId="1076"/>
        <pc:sldMkLst>
          <pc:docMk/>
          <pc:sldMk cId="2257282534" sldId="408"/>
        </pc:sldMkLst>
        <pc:spChg chg="add mod">
          <ac:chgData name="Sophie Langsford" userId="2ea6d925-4a6e-425b-8569-87f33b9a79c6" providerId="ADAL" clId="{865DB8CB-C59F-48B9-83D1-2A4B5BD40EC0}" dt="2025-03-25T12:43:55.226" v="8031" actId="1076"/>
          <ac:spMkLst>
            <pc:docMk/>
            <pc:sldMk cId="2257282534" sldId="408"/>
            <ac:spMk id="4" creationId="{6335E51C-AD66-4A3A-8688-A5AE7001DB15}"/>
          </ac:spMkLst>
        </pc:spChg>
        <pc:spChg chg="add mod">
          <ac:chgData name="Sophie Langsford" userId="2ea6d925-4a6e-425b-8569-87f33b9a79c6" providerId="ADAL" clId="{865DB8CB-C59F-48B9-83D1-2A4B5BD40EC0}" dt="2025-02-25T10:44:01.114" v="3307" actId="1076"/>
          <ac:spMkLst>
            <pc:docMk/>
            <pc:sldMk cId="2257282534" sldId="408"/>
            <ac:spMk id="5" creationId="{ADE45FB0-8D48-4951-AC32-6910EFE8CE24}"/>
          </ac:spMkLst>
        </pc:spChg>
        <pc:spChg chg="mod">
          <ac:chgData name="Sophie Langsford" userId="2ea6d925-4a6e-425b-8569-87f33b9a79c6" providerId="ADAL" clId="{865DB8CB-C59F-48B9-83D1-2A4B5BD40EC0}" dt="2025-02-25T10:23:42.840" v="2128" actId="20577"/>
          <ac:spMkLst>
            <pc:docMk/>
            <pc:sldMk cId="2257282534" sldId="408"/>
            <ac:spMk id="10" creationId="{C478436B-4B01-E44C-9310-D52D2C2537E3}"/>
          </ac:spMkLst>
        </pc:spChg>
        <pc:spChg chg="mod">
          <ac:chgData name="Sophie Langsford" userId="2ea6d925-4a6e-425b-8569-87f33b9a79c6" providerId="ADAL" clId="{865DB8CB-C59F-48B9-83D1-2A4B5BD40EC0}" dt="2025-03-25T12:42:24.194" v="8006" actId="20577"/>
          <ac:spMkLst>
            <pc:docMk/>
            <pc:sldMk cId="2257282534" sldId="408"/>
            <ac:spMk id="12" creationId="{74A5BF1B-AC89-545A-8446-99E1D699CE4F}"/>
          </ac:spMkLst>
        </pc:spChg>
        <pc:picChg chg="add mod">
          <ac:chgData name="Sophie Langsford" userId="2ea6d925-4a6e-425b-8569-87f33b9a79c6" providerId="ADAL" clId="{865DB8CB-C59F-48B9-83D1-2A4B5BD40EC0}" dt="2025-03-25T12:44:08.146" v="8033" actId="1076"/>
          <ac:picMkLst>
            <pc:docMk/>
            <pc:sldMk cId="2257282534" sldId="408"/>
            <ac:picMk id="3" creationId="{54FA4332-74CA-4AD5-A567-7C54D37ABC88}"/>
          </ac:picMkLst>
        </pc:picChg>
      </pc:sldChg>
      <pc:sldChg chg="addSp modSp add mod ord">
        <pc:chgData name="Sophie Langsford" userId="2ea6d925-4a6e-425b-8569-87f33b9a79c6" providerId="ADAL" clId="{865DB8CB-C59F-48B9-83D1-2A4B5BD40EC0}" dt="2025-03-25T13:02:01.240" v="8121" actId="1076"/>
        <pc:sldMkLst>
          <pc:docMk/>
          <pc:sldMk cId="4243809513" sldId="409"/>
        </pc:sldMkLst>
        <pc:spChg chg="mod">
          <ac:chgData name="Sophie Langsford" userId="2ea6d925-4a6e-425b-8569-87f33b9a79c6" providerId="ADAL" clId="{865DB8CB-C59F-48B9-83D1-2A4B5BD40EC0}" dt="2025-02-25T10:23:55.574" v="2146" actId="20577"/>
          <ac:spMkLst>
            <pc:docMk/>
            <pc:sldMk cId="4243809513" sldId="409"/>
            <ac:spMk id="10" creationId="{C478436B-4B01-E44C-9310-D52D2C2537E3}"/>
          </ac:spMkLst>
        </pc:spChg>
        <pc:spChg chg="mod">
          <ac:chgData name="Sophie Langsford" userId="2ea6d925-4a6e-425b-8569-87f33b9a79c6" providerId="ADAL" clId="{865DB8CB-C59F-48B9-83D1-2A4B5BD40EC0}" dt="2025-03-25T13:01:51.127" v="8117" actId="14100"/>
          <ac:spMkLst>
            <pc:docMk/>
            <pc:sldMk cId="4243809513" sldId="409"/>
            <ac:spMk id="12" creationId="{74A5BF1B-AC89-545A-8446-99E1D699CE4F}"/>
          </ac:spMkLst>
        </pc:spChg>
        <pc:picChg chg="add mod">
          <ac:chgData name="Sophie Langsford" userId="2ea6d925-4a6e-425b-8569-87f33b9a79c6" providerId="ADAL" clId="{865DB8CB-C59F-48B9-83D1-2A4B5BD40EC0}" dt="2025-03-25T13:02:01.240" v="8121" actId="1076"/>
          <ac:picMkLst>
            <pc:docMk/>
            <pc:sldMk cId="4243809513" sldId="409"/>
            <ac:picMk id="3" creationId="{DAB7D0B9-70E9-449B-B5FE-7F07461E78FA}"/>
          </ac:picMkLst>
        </pc:picChg>
      </pc:sldChg>
      <pc:sldChg chg="modSp add del mod">
        <pc:chgData name="Sophie Langsford" userId="2ea6d925-4a6e-425b-8569-87f33b9a79c6" providerId="ADAL" clId="{865DB8CB-C59F-48B9-83D1-2A4B5BD40EC0}" dt="2025-03-25T16:31:02.235" v="8158" actId="1036"/>
        <pc:sldMkLst>
          <pc:docMk/>
          <pc:sldMk cId="3754005357" sldId="410"/>
        </pc:sldMkLst>
        <pc:spChg chg="mod">
          <ac:chgData name="Sophie Langsford" userId="2ea6d925-4a6e-425b-8569-87f33b9a79c6" providerId="ADAL" clId="{865DB8CB-C59F-48B9-83D1-2A4B5BD40EC0}" dt="2025-03-25T16:31:02.235" v="8158" actId="1036"/>
          <ac:spMkLst>
            <pc:docMk/>
            <pc:sldMk cId="3754005357" sldId="410"/>
            <ac:spMk id="3" creationId="{4AD60FC8-3D86-C842-E313-3BB87F02E960}"/>
          </ac:spMkLst>
        </pc:spChg>
        <pc:spChg chg="mod">
          <ac:chgData name="Sophie Langsford" userId="2ea6d925-4a6e-425b-8569-87f33b9a79c6" providerId="ADAL" clId="{865DB8CB-C59F-48B9-83D1-2A4B5BD40EC0}" dt="2025-02-25T12:12:56.336" v="5330" actId="20577"/>
          <ac:spMkLst>
            <pc:docMk/>
            <pc:sldMk cId="3754005357" sldId="410"/>
            <ac:spMk id="10" creationId="{C478436B-4B01-E44C-9310-D52D2C2537E3}"/>
          </ac:spMkLst>
        </pc:spChg>
        <pc:spChg chg="mod">
          <ac:chgData name="Sophie Langsford" userId="2ea6d925-4a6e-425b-8569-87f33b9a79c6" providerId="ADAL" clId="{865DB8CB-C59F-48B9-83D1-2A4B5BD40EC0}" dt="2025-03-25T16:30:45.590" v="8152" actId="1076"/>
          <ac:spMkLst>
            <pc:docMk/>
            <pc:sldMk cId="3754005357" sldId="410"/>
            <ac:spMk id="12" creationId="{74A5BF1B-AC89-545A-8446-99E1D699CE4F}"/>
          </ac:spMkLst>
        </pc:spChg>
        <pc:picChg chg="mod">
          <ac:chgData name="Sophie Langsford" userId="2ea6d925-4a6e-425b-8569-87f33b9a79c6" providerId="ADAL" clId="{865DB8CB-C59F-48B9-83D1-2A4B5BD40EC0}" dt="2025-03-25T16:30:57.182" v="8155" actId="1076"/>
          <ac:picMkLst>
            <pc:docMk/>
            <pc:sldMk cId="3754005357" sldId="410"/>
            <ac:picMk id="2" creationId="{3E25334D-BBEA-9A15-B5F8-F25BA05DC039}"/>
          </ac:picMkLst>
        </pc:picChg>
      </pc:sldChg>
      <pc:sldChg chg="modSp add mod delCm modCm">
        <pc:chgData name="Sophie Langsford" userId="2ea6d925-4a6e-425b-8569-87f33b9a79c6" providerId="ADAL" clId="{865DB8CB-C59F-48B9-83D1-2A4B5BD40EC0}" dt="2025-03-25T16:29:50.268" v="8148" actId="1076"/>
        <pc:sldMkLst>
          <pc:docMk/>
          <pc:sldMk cId="3809094637" sldId="411"/>
        </pc:sldMkLst>
        <pc:spChg chg="mod">
          <ac:chgData name="Sophie Langsford" userId="2ea6d925-4a6e-425b-8569-87f33b9a79c6" providerId="ADAL" clId="{865DB8CB-C59F-48B9-83D1-2A4B5BD40EC0}" dt="2025-02-25T10:30:49.039" v="2166" actId="20577"/>
          <ac:spMkLst>
            <pc:docMk/>
            <pc:sldMk cId="3809094637" sldId="411"/>
            <ac:spMk id="10" creationId="{C478436B-4B01-E44C-9310-D52D2C2537E3}"/>
          </ac:spMkLst>
        </pc:spChg>
        <pc:spChg chg="mod">
          <ac:chgData name="Sophie Langsford" userId="2ea6d925-4a6e-425b-8569-87f33b9a79c6" providerId="ADAL" clId="{865DB8CB-C59F-48B9-83D1-2A4B5BD40EC0}" dt="2025-03-25T16:29:50.268" v="8148" actId="1076"/>
          <ac:spMkLst>
            <pc:docMk/>
            <pc:sldMk cId="3809094637" sldId="411"/>
            <ac:spMk id="12" creationId="{74A5BF1B-AC89-545A-8446-99E1D699CE4F}"/>
          </ac:spMkLst>
        </pc:spChg>
        <pc:picChg chg="mod">
          <ac:chgData name="Sophie Langsford" userId="2ea6d925-4a6e-425b-8569-87f33b9a79c6" providerId="ADAL" clId="{865DB8CB-C59F-48B9-83D1-2A4B5BD40EC0}" dt="2025-03-25T16:29:27.449" v="8145" actId="1076"/>
          <ac:picMkLst>
            <pc:docMk/>
            <pc:sldMk cId="3809094637" sldId="411"/>
            <ac:picMk id="2" creationId="{8112CB38-B1AE-C400-10AA-985E904DA071}"/>
          </ac:picMkLst>
        </pc:picChg>
      </pc:sldChg>
      <pc:sldChg chg="modSp add mod">
        <pc:chgData name="Sophie Langsford" userId="2ea6d925-4a6e-425b-8569-87f33b9a79c6" providerId="ADAL" clId="{865DB8CB-C59F-48B9-83D1-2A4B5BD40EC0}" dt="2025-02-25T10:42:29.154" v="3304" actId="20577"/>
        <pc:sldMkLst>
          <pc:docMk/>
          <pc:sldMk cId="2630951892" sldId="412"/>
        </pc:sldMkLst>
        <pc:spChg chg="mod">
          <ac:chgData name="Sophie Langsford" userId="2ea6d925-4a6e-425b-8569-87f33b9a79c6" providerId="ADAL" clId="{865DB8CB-C59F-48B9-83D1-2A4B5BD40EC0}" dt="2025-02-25T10:37:39.061" v="2181" actId="20577"/>
          <ac:spMkLst>
            <pc:docMk/>
            <pc:sldMk cId="2630951892" sldId="412"/>
            <ac:spMk id="10" creationId="{C478436B-4B01-E44C-9310-D52D2C2537E3}"/>
          </ac:spMkLst>
        </pc:spChg>
        <pc:spChg chg="mod">
          <ac:chgData name="Sophie Langsford" userId="2ea6d925-4a6e-425b-8569-87f33b9a79c6" providerId="ADAL" clId="{865DB8CB-C59F-48B9-83D1-2A4B5BD40EC0}" dt="2025-02-25T10:42:29.154" v="3304" actId="20577"/>
          <ac:spMkLst>
            <pc:docMk/>
            <pc:sldMk cId="2630951892" sldId="412"/>
            <ac:spMk id="12" creationId="{74A5BF1B-AC89-545A-8446-99E1D699CE4F}"/>
          </ac:spMkLst>
        </pc:spChg>
      </pc:sldChg>
      <pc:sldChg chg="modSp new mod ord">
        <pc:chgData name="Sophie Langsford" userId="2ea6d925-4a6e-425b-8569-87f33b9a79c6" providerId="ADAL" clId="{865DB8CB-C59F-48B9-83D1-2A4B5BD40EC0}" dt="2025-02-25T11:20:28.935" v="4211" actId="20577"/>
        <pc:sldMkLst>
          <pc:docMk/>
          <pc:sldMk cId="2903334717" sldId="413"/>
        </pc:sldMkLst>
        <pc:spChg chg="mod">
          <ac:chgData name="Sophie Langsford" userId="2ea6d925-4a6e-425b-8569-87f33b9a79c6" providerId="ADAL" clId="{865DB8CB-C59F-48B9-83D1-2A4B5BD40EC0}" dt="2025-02-25T11:20:28.935" v="4211" actId="20577"/>
          <ac:spMkLst>
            <pc:docMk/>
            <pc:sldMk cId="2903334717" sldId="413"/>
            <ac:spMk id="2" creationId="{DCEF6562-0115-475E-AFC6-EB0A80C18B43}"/>
          </ac:spMkLst>
        </pc:spChg>
      </pc:sldChg>
      <pc:sldChg chg="addSp delSp modSp mod">
        <pc:chgData name="Sophie Langsford" userId="2ea6d925-4a6e-425b-8569-87f33b9a79c6" providerId="ADAL" clId="{865DB8CB-C59F-48B9-83D1-2A4B5BD40EC0}" dt="2025-03-25T12:39:41.228" v="7991" actId="478"/>
        <pc:sldMkLst>
          <pc:docMk/>
          <pc:sldMk cId="3265599817" sldId="415"/>
        </pc:sldMkLst>
        <pc:spChg chg="add mod">
          <ac:chgData name="Sophie Langsford" userId="2ea6d925-4a6e-425b-8569-87f33b9a79c6" providerId="ADAL" clId="{865DB8CB-C59F-48B9-83D1-2A4B5BD40EC0}" dt="2025-03-25T12:29:59.819" v="7984" actId="1076"/>
          <ac:spMkLst>
            <pc:docMk/>
            <pc:sldMk cId="3265599817" sldId="415"/>
            <ac:spMk id="3" creationId="{CA5B8D4D-3C67-4545-BB50-F62930EB935F}"/>
          </ac:spMkLst>
        </pc:spChg>
        <pc:spChg chg="mod">
          <ac:chgData name="Sophie Langsford" userId="2ea6d925-4a6e-425b-8569-87f33b9a79c6" providerId="ADAL" clId="{865DB8CB-C59F-48B9-83D1-2A4B5BD40EC0}" dt="2025-03-25T12:27:57.086" v="7849" actId="1076"/>
          <ac:spMkLst>
            <pc:docMk/>
            <pc:sldMk cId="3265599817" sldId="415"/>
            <ac:spMk id="8" creationId="{643C185B-3A78-1DD5-7E9B-5B8770CF2EC9}"/>
          </ac:spMkLst>
        </pc:spChg>
        <pc:spChg chg="add mod">
          <ac:chgData name="Sophie Langsford" userId="2ea6d925-4a6e-425b-8569-87f33b9a79c6" providerId="ADAL" clId="{865DB8CB-C59F-48B9-83D1-2A4B5BD40EC0}" dt="2025-03-25T12:30:05.265" v="7985" actId="1076"/>
          <ac:spMkLst>
            <pc:docMk/>
            <pc:sldMk cId="3265599817" sldId="415"/>
            <ac:spMk id="13" creationId="{B59744DC-091C-4FD0-97AC-F3D832C321F6}"/>
          </ac:spMkLst>
        </pc:spChg>
        <pc:spChg chg="add mod">
          <ac:chgData name="Sophie Langsford" userId="2ea6d925-4a6e-425b-8569-87f33b9a79c6" providerId="ADAL" clId="{865DB8CB-C59F-48B9-83D1-2A4B5BD40EC0}" dt="2025-03-25T12:30:14.462" v="7986" actId="1076"/>
          <ac:spMkLst>
            <pc:docMk/>
            <pc:sldMk cId="3265599817" sldId="415"/>
            <ac:spMk id="14" creationId="{E4E84B4B-9C20-4A9D-AB76-3CF95B1D543C}"/>
          </ac:spMkLst>
        </pc:spChg>
        <pc:spChg chg="add mod">
          <ac:chgData name="Sophie Langsford" userId="2ea6d925-4a6e-425b-8569-87f33b9a79c6" providerId="ADAL" clId="{865DB8CB-C59F-48B9-83D1-2A4B5BD40EC0}" dt="2025-03-25T12:30:24.497" v="7987" actId="1076"/>
          <ac:spMkLst>
            <pc:docMk/>
            <pc:sldMk cId="3265599817" sldId="415"/>
            <ac:spMk id="15" creationId="{486E287D-26F4-41D2-9DE7-4704A009A4C0}"/>
          </ac:spMkLst>
        </pc:spChg>
        <pc:picChg chg="del">
          <ac:chgData name="Sophie Langsford" userId="2ea6d925-4a6e-425b-8569-87f33b9a79c6" providerId="ADAL" clId="{865DB8CB-C59F-48B9-83D1-2A4B5BD40EC0}" dt="2025-03-25T12:39:37.959" v="7989" actId="478"/>
          <ac:picMkLst>
            <pc:docMk/>
            <pc:sldMk cId="3265599817" sldId="415"/>
            <ac:picMk id="3" creationId="{EF84FA11-0599-36A3-7C0B-66457D81DC89}"/>
          </ac:picMkLst>
        </pc:picChg>
        <pc:picChg chg="del">
          <ac:chgData name="Sophie Langsford" userId="2ea6d925-4a6e-425b-8569-87f33b9a79c6" providerId="ADAL" clId="{865DB8CB-C59F-48B9-83D1-2A4B5BD40EC0}" dt="2025-03-25T12:39:36.403" v="7988" actId="478"/>
          <ac:picMkLst>
            <pc:docMk/>
            <pc:sldMk cId="3265599817" sldId="415"/>
            <ac:picMk id="6" creationId="{CDA463F6-3896-AB63-6743-A3B85E5D5A17}"/>
          </ac:picMkLst>
        </pc:picChg>
        <pc:picChg chg="del">
          <ac:chgData name="Sophie Langsford" userId="2ea6d925-4a6e-425b-8569-87f33b9a79c6" providerId="ADAL" clId="{865DB8CB-C59F-48B9-83D1-2A4B5BD40EC0}" dt="2025-03-25T12:39:41.228" v="7991" actId="478"/>
          <ac:picMkLst>
            <pc:docMk/>
            <pc:sldMk cId="3265599817" sldId="415"/>
            <ac:picMk id="7" creationId="{1723D90B-B74E-CABD-5BE9-3DD0AAFDDAE9}"/>
          </ac:picMkLst>
        </pc:picChg>
        <pc:picChg chg="del">
          <ac:chgData name="Sophie Langsford" userId="2ea6d925-4a6e-425b-8569-87f33b9a79c6" providerId="ADAL" clId="{865DB8CB-C59F-48B9-83D1-2A4B5BD40EC0}" dt="2025-03-25T12:39:39.708" v="7990" actId="478"/>
          <ac:picMkLst>
            <pc:docMk/>
            <pc:sldMk cId="3265599817" sldId="415"/>
            <ac:picMk id="9" creationId="{2567C7B2-FAD8-3115-BCD3-A5B3812F22AA}"/>
          </ac:picMkLst>
        </pc:picChg>
        <pc:picChg chg="add del mod modCrop">
          <ac:chgData name="Sophie Langsford" userId="2ea6d925-4a6e-425b-8569-87f33b9a79c6" providerId="ADAL" clId="{865DB8CB-C59F-48B9-83D1-2A4B5BD40EC0}" dt="2025-03-25T12:27:11.876" v="7827" actId="478"/>
          <ac:picMkLst>
            <pc:docMk/>
            <pc:sldMk cId="3265599817" sldId="415"/>
            <ac:picMk id="10" creationId="{DCD5EFF7-A36C-41BE-B0EE-3B951A414200}"/>
          </ac:picMkLst>
        </pc:picChg>
        <pc:picChg chg="add mod">
          <ac:chgData name="Sophie Langsford" userId="2ea6d925-4a6e-425b-8569-87f33b9a79c6" providerId="ADAL" clId="{865DB8CB-C59F-48B9-83D1-2A4B5BD40EC0}" dt="2025-03-25T12:29:29.912" v="7976" actId="1076"/>
          <ac:picMkLst>
            <pc:docMk/>
            <pc:sldMk cId="3265599817" sldId="415"/>
            <ac:picMk id="11" creationId="{F0FCAC93-338A-48F2-91DE-1D3706E4FFE1}"/>
          </ac:picMkLst>
        </pc:picChg>
        <pc:picChg chg="add mod">
          <ac:chgData name="Sophie Langsford" userId="2ea6d925-4a6e-425b-8569-87f33b9a79c6" providerId="ADAL" clId="{865DB8CB-C59F-48B9-83D1-2A4B5BD40EC0}" dt="2025-03-25T12:29:48.340" v="7982" actId="1076"/>
          <ac:picMkLst>
            <pc:docMk/>
            <pc:sldMk cId="3265599817" sldId="415"/>
            <ac:picMk id="1026" creationId="{709ED963-E20A-4092-981F-E0B61FEDE3A2}"/>
          </ac:picMkLst>
        </pc:picChg>
        <pc:picChg chg="add del mod">
          <ac:chgData name="Sophie Langsford" userId="2ea6d925-4a6e-425b-8569-87f33b9a79c6" providerId="ADAL" clId="{865DB8CB-C59F-48B9-83D1-2A4B5BD40EC0}" dt="2025-03-25T12:22:55.920" v="7821" actId="478"/>
          <ac:picMkLst>
            <pc:docMk/>
            <pc:sldMk cId="3265599817" sldId="415"/>
            <ac:picMk id="1027" creationId="{63E2D7BE-4629-4514-BC20-6CB4D365408F}"/>
          </ac:picMkLst>
        </pc:picChg>
        <pc:picChg chg="add mod">
          <ac:chgData name="Sophie Langsford" userId="2ea6d925-4a6e-425b-8569-87f33b9a79c6" providerId="ADAL" clId="{865DB8CB-C59F-48B9-83D1-2A4B5BD40EC0}" dt="2025-03-25T12:29:46.799" v="7981" actId="1076"/>
          <ac:picMkLst>
            <pc:docMk/>
            <pc:sldMk cId="3265599817" sldId="415"/>
            <ac:picMk id="1028" creationId="{E84569CC-4B52-4C1A-B4A8-82DA1BEA89FE}"/>
          </ac:picMkLst>
        </pc:picChg>
        <pc:picChg chg="add mod">
          <ac:chgData name="Sophie Langsford" userId="2ea6d925-4a6e-425b-8569-87f33b9a79c6" providerId="ADAL" clId="{865DB8CB-C59F-48B9-83D1-2A4B5BD40EC0}" dt="2025-03-25T12:29:53.397" v="7983" actId="1076"/>
          <ac:picMkLst>
            <pc:docMk/>
            <pc:sldMk cId="3265599817" sldId="415"/>
            <ac:picMk id="1029" creationId="{03B7E773-30EF-408F-B88C-D3E77E6B2477}"/>
          </ac:picMkLst>
        </pc:picChg>
      </pc:sldChg>
      <pc:sldChg chg="addSp modSp mod">
        <pc:chgData name="Sophie Langsford" userId="2ea6d925-4a6e-425b-8569-87f33b9a79c6" providerId="ADAL" clId="{865DB8CB-C59F-48B9-83D1-2A4B5BD40EC0}" dt="2025-03-25T12:39:57.803" v="7994" actId="1076"/>
        <pc:sldMkLst>
          <pc:docMk/>
          <pc:sldMk cId="524503780" sldId="416"/>
        </pc:sldMkLst>
        <pc:picChg chg="add mod">
          <ac:chgData name="Sophie Langsford" userId="2ea6d925-4a6e-425b-8569-87f33b9a79c6" providerId="ADAL" clId="{865DB8CB-C59F-48B9-83D1-2A4B5BD40EC0}" dt="2025-03-25T12:39:57.803" v="7994" actId="1076"/>
          <ac:picMkLst>
            <pc:docMk/>
            <pc:sldMk cId="524503780" sldId="416"/>
            <ac:picMk id="6" creationId="{D839B1E9-50E1-4CBE-B866-C1A5BC5B0282}"/>
          </ac:picMkLst>
        </pc:picChg>
      </pc:sldChg>
    </pc:docChg>
  </pc:docChgLst>
  <pc:docChgLst>
    <pc:chgData name="Sian Shaw" userId="S::sian.shaw@westminster-abbey.org::cf930bf7-ba7f-4ec0-9225-526cb0af2be3" providerId="AD" clId="Web-{EB0F78BB-1962-367F-651B-CBCEF952B987}"/>
    <pc:docChg chg="modSld">
      <pc:chgData name="Sian Shaw" userId="S::sian.shaw@westminster-abbey.org::cf930bf7-ba7f-4ec0-9225-526cb0af2be3" providerId="AD" clId="Web-{EB0F78BB-1962-367F-651B-CBCEF952B987}" dt="2025-03-25T15:28:32.032" v="1" actId="1076"/>
      <pc:docMkLst>
        <pc:docMk/>
      </pc:docMkLst>
      <pc:sldChg chg="modSp">
        <pc:chgData name="Sian Shaw" userId="S::sian.shaw@westminster-abbey.org::cf930bf7-ba7f-4ec0-9225-526cb0af2be3" providerId="AD" clId="Web-{EB0F78BB-1962-367F-651B-CBCEF952B987}" dt="2025-03-25T15:28:32.032" v="1" actId="1076"/>
        <pc:sldMkLst>
          <pc:docMk/>
          <pc:sldMk cId="2663979259" sldId="381"/>
        </pc:sldMkLst>
        <pc:picChg chg="mod">
          <ac:chgData name="Sian Shaw" userId="S::sian.shaw@westminster-abbey.org::cf930bf7-ba7f-4ec0-9225-526cb0af2be3" providerId="AD" clId="Web-{EB0F78BB-1962-367F-651B-CBCEF952B987}" dt="2025-03-25T15:28:32.032" v="1" actId="1076"/>
          <ac:picMkLst>
            <pc:docMk/>
            <pc:sldMk cId="2663979259" sldId="381"/>
            <ac:picMk id="8" creationId="{2976B164-3F4D-04F1-6889-7F7136A10B86}"/>
          </ac:picMkLst>
        </pc:picChg>
      </pc:sldChg>
    </pc:docChg>
  </pc:docChgLst>
  <pc:docChgLst>
    <pc:chgData name="Sophie Langsford" userId="S::sophie.langsford@westminster-abbey.org::2ea6d925-4a6e-425b-8569-87f33b9a79c6" providerId="AD" clId="Web-{B6514340-FB15-47F0-E2F9-6415B56CC95A}"/>
    <pc:docChg chg="delSld modSld">
      <pc:chgData name="Sophie Langsford" userId="S::sophie.langsford@westminster-abbey.org::2ea6d925-4a6e-425b-8569-87f33b9a79c6" providerId="AD" clId="Web-{B6514340-FB15-47F0-E2F9-6415B56CC95A}" dt="2025-03-25T12:18:21.246" v="35" actId="1076"/>
      <pc:docMkLst>
        <pc:docMk/>
      </pc:docMkLst>
      <pc:sldChg chg="del">
        <pc:chgData name="Sophie Langsford" userId="S::sophie.langsford@westminster-abbey.org::2ea6d925-4a6e-425b-8569-87f33b9a79c6" providerId="AD" clId="Web-{B6514340-FB15-47F0-E2F9-6415B56CC95A}" dt="2025-03-25T12:03:32.964" v="0"/>
        <pc:sldMkLst>
          <pc:docMk/>
          <pc:sldMk cId="552448587" sldId="414"/>
        </pc:sldMkLst>
      </pc:sldChg>
      <pc:sldChg chg="addSp modSp">
        <pc:chgData name="Sophie Langsford" userId="S::sophie.langsford@westminster-abbey.org::2ea6d925-4a6e-425b-8569-87f33b9a79c6" providerId="AD" clId="Web-{B6514340-FB15-47F0-E2F9-6415B56CC95A}" dt="2025-03-25T12:18:21.246" v="35" actId="1076"/>
        <pc:sldMkLst>
          <pc:docMk/>
          <pc:sldMk cId="3265599817" sldId="415"/>
        </pc:sldMkLst>
        <pc:spChg chg="mod">
          <ac:chgData name="Sophie Langsford" userId="S::sophie.langsford@westminster-abbey.org::2ea6d925-4a6e-425b-8569-87f33b9a79c6" providerId="AD" clId="Web-{B6514340-FB15-47F0-E2F9-6415B56CC95A}" dt="2025-03-25T12:16:22.038" v="4" actId="14100"/>
          <ac:spMkLst>
            <pc:docMk/>
            <pc:sldMk cId="3265599817" sldId="415"/>
            <ac:spMk id="8" creationId="{643C185B-3A78-1DD5-7E9B-5B8770CF2EC9}"/>
          </ac:spMkLst>
        </pc:spChg>
        <pc:picChg chg="add mod modCrop">
          <ac:chgData name="Sophie Langsford" userId="S::sophie.langsford@westminster-abbey.org::2ea6d925-4a6e-425b-8569-87f33b9a79c6" providerId="AD" clId="Web-{B6514340-FB15-47F0-E2F9-6415B56CC95A}" dt="2025-03-25T12:18:21.246" v="35" actId="1076"/>
          <ac:picMkLst>
            <pc:docMk/>
            <pc:sldMk cId="3265599817" sldId="415"/>
            <ac:picMk id="3" creationId="{EF84FA11-0599-36A3-7C0B-66457D81DC89}"/>
          </ac:picMkLst>
        </pc:picChg>
        <pc:picChg chg="add mod modCrop">
          <ac:chgData name="Sophie Langsford" userId="S::sophie.langsford@westminster-abbey.org::2ea6d925-4a6e-425b-8569-87f33b9a79c6" providerId="AD" clId="Web-{B6514340-FB15-47F0-E2F9-6415B56CC95A}" dt="2025-03-25T12:18:08.699" v="30" actId="1076"/>
          <ac:picMkLst>
            <pc:docMk/>
            <pc:sldMk cId="3265599817" sldId="415"/>
            <ac:picMk id="6" creationId="{CDA463F6-3896-AB63-6743-A3B85E5D5A17}"/>
          </ac:picMkLst>
        </pc:picChg>
        <pc:picChg chg="add mod modCrop">
          <ac:chgData name="Sophie Langsford" userId="S::sophie.langsford@westminster-abbey.org::2ea6d925-4a6e-425b-8569-87f33b9a79c6" providerId="AD" clId="Web-{B6514340-FB15-47F0-E2F9-6415B56CC95A}" dt="2025-03-25T12:18:13.933" v="33" actId="1076"/>
          <ac:picMkLst>
            <pc:docMk/>
            <pc:sldMk cId="3265599817" sldId="415"/>
            <ac:picMk id="7" creationId="{1723D90B-B74E-CABD-5BE9-3DD0AAFDDAE9}"/>
          </ac:picMkLst>
        </pc:picChg>
        <pc:picChg chg="add mod modCrop">
          <ac:chgData name="Sophie Langsford" userId="S::sophie.langsford@westminster-abbey.org::2ea6d925-4a6e-425b-8569-87f33b9a79c6" providerId="AD" clId="Web-{B6514340-FB15-47F0-E2F9-6415B56CC95A}" dt="2025-03-25T12:18:16.746" v="34" actId="1076"/>
          <ac:picMkLst>
            <pc:docMk/>
            <pc:sldMk cId="3265599817" sldId="415"/>
            <ac:picMk id="9" creationId="{2567C7B2-FAD8-3115-BCD3-A5B3812F22AA}"/>
          </ac:picMkLst>
        </pc:picChg>
      </pc:sldChg>
    </pc:docChg>
  </pc:docChgLst>
  <pc:docChgLst>
    <pc:chgData name="Sophie Langsford" userId="S::sophie.langsford@westminster-abbey.org::2ea6d925-4a6e-425b-8569-87f33b9a79c6" providerId="AD" clId="Web-{C04CF2AB-BAD4-B352-3BFD-1CFE3F1F627A}"/>
    <pc:docChg chg="modSld">
      <pc:chgData name="Sophie Langsford" userId="S::sophie.langsford@westminster-abbey.org::2ea6d925-4a6e-425b-8569-87f33b9a79c6" providerId="AD" clId="Web-{C04CF2AB-BAD4-B352-3BFD-1CFE3F1F627A}" dt="2025-06-05T13:22:31.598" v="51" actId="20577"/>
      <pc:docMkLst>
        <pc:docMk/>
      </pc:docMkLst>
      <pc:sldChg chg="modSp">
        <pc:chgData name="Sophie Langsford" userId="S::sophie.langsford@westminster-abbey.org::2ea6d925-4a6e-425b-8569-87f33b9a79c6" providerId="AD" clId="Web-{C04CF2AB-BAD4-B352-3BFD-1CFE3F1F627A}" dt="2025-06-05T13:22:31.598" v="51" actId="20577"/>
        <pc:sldMkLst>
          <pc:docMk/>
          <pc:sldMk cId="2663979259" sldId="381"/>
        </pc:sldMkLst>
        <pc:spChg chg="mod">
          <ac:chgData name="Sophie Langsford" userId="S::sophie.langsford@westminster-abbey.org::2ea6d925-4a6e-425b-8569-87f33b9a79c6" providerId="AD" clId="Web-{C04CF2AB-BAD4-B352-3BFD-1CFE3F1F627A}" dt="2025-06-05T13:22:31.598" v="51" actId="20577"/>
          <ac:spMkLst>
            <pc:docMk/>
            <pc:sldMk cId="2663979259" sldId="381"/>
            <ac:spMk id="7" creationId="{07D0C9DF-D68E-498A-92AA-08DFA8F344F6}"/>
          </ac:spMkLst>
        </pc:spChg>
      </pc:sldChg>
      <pc:sldChg chg="addSp delSp modSp">
        <pc:chgData name="Sophie Langsford" userId="S::sophie.langsford@westminster-abbey.org::2ea6d925-4a6e-425b-8569-87f33b9a79c6" providerId="AD" clId="Web-{C04CF2AB-BAD4-B352-3BFD-1CFE3F1F627A}" dt="2025-06-05T13:21:02.892" v="13" actId="1076"/>
        <pc:sldMkLst>
          <pc:docMk/>
          <pc:sldMk cId="3265599817" sldId="415"/>
        </pc:sldMkLst>
        <pc:picChg chg="add mod modCrop">
          <ac:chgData name="Sophie Langsford" userId="S::sophie.langsford@westminster-abbey.org::2ea6d925-4a6e-425b-8569-87f33b9a79c6" providerId="AD" clId="Web-{C04CF2AB-BAD4-B352-3BFD-1CFE3F1F627A}" dt="2025-06-05T13:21:02.892" v="13" actId="1076"/>
          <ac:picMkLst>
            <pc:docMk/>
            <pc:sldMk cId="3265599817" sldId="415"/>
            <ac:picMk id="3" creationId="{6DB96548-D107-C836-E06A-81EAC55CD532}"/>
          </ac:picMkLst>
        </pc:picChg>
        <pc:picChg chg="del">
          <ac:chgData name="Sophie Langsford" userId="S::sophie.langsford@westminster-abbey.org::2ea6d925-4a6e-425b-8569-87f33b9a79c6" providerId="AD" clId="Web-{C04CF2AB-BAD4-B352-3BFD-1CFE3F1F627A}" dt="2025-06-05T13:20:50.110" v="10"/>
          <ac:picMkLst>
            <pc:docMk/>
            <pc:sldMk cId="3265599817" sldId="415"/>
            <ac:picMk id="1028" creationId="{E84569CC-4B52-4C1A-B4A8-82DA1BEA89F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30/06/2025</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dirty="0"/>
          </a:p>
          <a:p>
            <a:r>
              <a:rPr lang="en-GB" dirty="0"/>
              <a:t>©2025 Dean &amp; Chapter of Westminster/Picture Partnership</a:t>
            </a:r>
            <a:endParaRPr lang="en-GB" dirty="0">
              <a:ea typeface="Calibri"/>
              <a:cs typeface="Calibri"/>
            </a:endParaRPr>
          </a:p>
          <a:p>
            <a:endParaRPr lang="en-GB" dirty="0">
              <a:ea typeface="Calibri"/>
              <a:cs typeface="Calibri"/>
            </a:endParaRPr>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240709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ea typeface="Calibri"/>
                <a:cs typeface="Calibri"/>
              </a:rPr>
              <a:t>Image: </a:t>
            </a:r>
          </a:p>
          <a:p>
            <a:r>
              <a:rPr lang="en-GB" dirty="0"/>
              <a:t>©2025 Dean &amp; Chapter of Westminster</a:t>
            </a: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10</a:t>
            </a:fld>
            <a:endParaRPr lang="en-US"/>
          </a:p>
        </p:txBody>
      </p:sp>
    </p:spTree>
    <p:extLst>
      <p:ext uri="{BB962C8B-B14F-4D97-AF65-F5344CB8AC3E}">
        <p14:creationId xmlns:p14="http://schemas.microsoft.com/office/powerpoint/2010/main" val="35591694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Image:</a:t>
            </a:r>
          </a:p>
          <a:p>
            <a:r>
              <a:rPr lang="en-GB" dirty="0"/>
              <a:t>©PA Wire/PA Images</a:t>
            </a: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11</a:t>
            </a:fld>
            <a:endParaRPr lang="en-US"/>
          </a:p>
        </p:txBody>
      </p:sp>
    </p:spTree>
    <p:extLst>
      <p:ext uri="{BB962C8B-B14F-4D97-AF65-F5344CB8AC3E}">
        <p14:creationId xmlns:p14="http://schemas.microsoft.com/office/powerpoint/2010/main" val="7090270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Image:</a:t>
            </a:r>
          </a:p>
          <a:p>
            <a:r>
              <a:rPr lang="en-GB" dirty="0"/>
              <a:t>©2025 Dean &amp; Chapter of Westminster</a:t>
            </a: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12</a:t>
            </a:fld>
            <a:endParaRPr lang="en-US"/>
          </a:p>
        </p:txBody>
      </p:sp>
    </p:spTree>
    <p:extLst>
      <p:ext uri="{BB962C8B-B14F-4D97-AF65-F5344CB8AC3E}">
        <p14:creationId xmlns:p14="http://schemas.microsoft.com/office/powerpoint/2010/main" val="24305875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C84257-0D75-AB07-5D43-A210675E049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4FFFDD4-7D35-9A73-52A1-D417D8091EC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D5CBD01-BD57-2AAD-10A2-BEB0828F5DD4}"/>
              </a:ext>
            </a:extLst>
          </p:cNvPr>
          <p:cNvSpPr>
            <a:spLocks noGrp="1"/>
          </p:cNvSpPr>
          <p:nvPr>
            <p:ph type="body" idx="1"/>
          </p:nvPr>
        </p:nvSpPr>
        <p:spPr/>
        <p:txBody>
          <a:bodyPr/>
          <a:lstStyle/>
          <a:p>
            <a:r>
              <a:rPr lang="en-US" dirty="0">
                <a:ea typeface="Calibri"/>
                <a:cs typeface="Calibri"/>
              </a:rPr>
              <a:t>Image:</a:t>
            </a:r>
          </a:p>
          <a:p>
            <a:r>
              <a:rPr lang="en-GB" dirty="0"/>
              <a:t>©2025 Dean &amp; Chapter of Westminster</a:t>
            </a:r>
            <a:endParaRPr lang="en-US" dirty="0"/>
          </a:p>
        </p:txBody>
      </p:sp>
      <p:sp>
        <p:nvSpPr>
          <p:cNvPr id="4" name="Slide Number Placeholder 3">
            <a:extLst>
              <a:ext uri="{FF2B5EF4-FFF2-40B4-BE49-F238E27FC236}">
                <a16:creationId xmlns:a16="http://schemas.microsoft.com/office/drawing/2014/main" id="{A4D30F2F-3F0F-FF22-BAA3-C7811A7BB0EE}"/>
              </a:ext>
            </a:extLst>
          </p:cNvPr>
          <p:cNvSpPr>
            <a:spLocks noGrp="1"/>
          </p:cNvSpPr>
          <p:nvPr>
            <p:ph type="sldNum" sz="quarter" idx="5"/>
          </p:nvPr>
        </p:nvSpPr>
        <p:spPr/>
        <p:txBody>
          <a:bodyPr/>
          <a:lstStyle/>
          <a:p>
            <a:fld id="{F747F985-A9C5-9346-821E-ABAE6B283852}" type="slidenum">
              <a:rPr lang="en-US" smtClean="0"/>
              <a:t>13</a:t>
            </a:fld>
            <a:endParaRPr lang="en-US"/>
          </a:p>
        </p:txBody>
      </p:sp>
    </p:spTree>
    <p:extLst>
      <p:ext uri="{BB962C8B-B14F-4D97-AF65-F5344CB8AC3E}">
        <p14:creationId xmlns:p14="http://schemas.microsoft.com/office/powerpoint/2010/main" val="15676559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Image:</a:t>
            </a:r>
            <a:endParaRPr lang="en-US"/>
          </a:p>
          <a:p>
            <a:r>
              <a:rPr lang="en-GB"/>
              <a:t>©2025 Dean &amp; Chapter of Westminster</a:t>
            </a:r>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a:t>
            </a:r>
            <a:endParaRPr lang="en-US"/>
          </a:p>
          <a:p>
            <a:r>
              <a:rPr lang="en-GB" dirty="0"/>
              <a:t>©2025 Dean &amp; Chapter of Westminster</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3</a:t>
            </a:fld>
            <a:endParaRPr lang="en-GB"/>
          </a:p>
        </p:txBody>
      </p:sp>
    </p:spTree>
    <p:extLst>
      <p:ext uri="{BB962C8B-B14F-4D97-AF65-F5344CB8AC3E}">
        <p14:creationId xmlns:p14="http://schemas.microsoft.com/office/powerpoint/2010/main" val="422283509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 </a:t>
            </a:r>
            <a:endParaRPr lang="en-US"/>
          </a:p>
          <a:p>
            <a:r>
              <a:rPr lang="en-GB" dirty="0"/>
              <a:t>©2025 Dean &amp; Chapter of Westminster</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4</a:t>
            </a:fld>
            <a:endParaRPr lang="en-GB"/>
          </a:p>
        </p:txBody>
      </p:sp>
    </p:spTree>
    <p:extLst>
      <p:ext uri="{BB962C8B-B14F-4D97-AF65-F5344CB8AC3E}">
        <p14:creationId xmlns:p14="http://schemas.microsoft.com/office/powerpoint/2010/main" val="20943154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 </a:t>
            </a:r>
            <a:endParaRPr lang="en-US"/>
          </a:p>
          <a:p>
            <a:r>
              <a:rPr lang="en-GB" dirty="0"/>
              <a:t>©2025 Dean &amp; Chapter of Westminster</a:t>
            </a:r>
            <a:endParaRPr lang="en-US" dirty="0">
              <a:ea typeface="Calibri"/>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5</a:t>
            </a:fld>
            <a:endParaRPr lang="en-GB"/>
          </a:p>
        </p:txBody>
      </p:sp>
    </p:spTree>
    <p:extLst>
      <p:ext uri="{BB962C8B-B14F-4D97-AF65-F5344CB8AC3E}">
        <p14:creationId xmlns:p14="http://schemas.microsoft.com/office/powerpoint/2010/main" val="11505753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Images:</a:t>
            </a:r>
            <a:endParaRPr lang="en-US" dirty="0"/>
          </a:p>
          <a:p>
            <a:r>
              <a:rPr lang="en-GB" dirty="0"/>
              <a:t>©2025 Dean &amp; Chapter of Westminster</a:t>
            </a:r>
            <a:endParaRPr lang="en-GB" dirty="0">
              <a:ea typeface="Calibri"/>
              <a:cs typeface="Calibri"/>
            </a:endParaRPr>
          </a:p>
          <a:p>
            <a:endParaRPr lang="en-US">
              <a:ea typeface="Calibri"/>
              <a:cs typeface="Calibri"/>
            </a:endParaRPr>
          </a:p>
          <a:p>
            <a:endParaRPr lang="en-GB">
              <a:ea typeface="Calibri"/>
              <a:cs typeface="Calibri"/>
            </a:endParaRPr>
          </a:p>
        </p:txBody>
      </p:sp>
      <p:sp>
        <p:nvSpPr>
          <p:cNvPr id="4" name="Slide Number Placeholder 3"/>
          <p:cNvSpPr>
            <a:spLocks noGrp="1"/>
          </p:cNvSpPr>
          <p:nvPr>
            <p:ph type="sldNum" sz="quarter" idx="5"/>
          </p:nvPr>
        </p:nvSpPr>
        <p:spPr/>
        <p:txBody>
          <a:bodyPr/>
          <a:lstStyle/>
          <a:p>
            <a:fld id="{F747F985-A9C5-9346-821E-ABAE6B283852}" type="slidenum">
              <a:rPr lang="en-US" smtClean="0"/>
              <a:t>6</a:t>
            </a:fld>
            <a:endParaRPr lang="en-US"/>
          </a:p>
        </p:txBody>
      </p:sp>
    </p:spTree>
    <p:extLst>
      <p:ext uri="{BB962C8B-B14F-4D97-AF65-F5344CB8AC3E}">
        <p14:creationId xmlns:p14="http://schemas.microsoft.com/office/powerpoint/2010/main" val="41230216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Image:</a:t>
            </a:r>
          </a:p>
          <a:p>
            <a:r>
              <a:rPr lang="en-GB" dirty="0"/>
              <a:t>©2025 Dean &amp; Chapter of Westminster</a:t>
            </a: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7</a:t>
            </a:fld>
            <a:endParaRPr lang="en-US"/>
          </a:p>
        </p:txBody>
      </p:sp>
    </p:spTree>
    <p:extLst>
      <p:ext uri="{BB962C8B-B14F-4D97-AF65-F5344CB8AC3E}">
        <p14:creationId xmlns:p14="http://schemas.microsoft.com/office/powerpoint/2010/main" val="3963920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Images:</a:t>
            </a:r>
          </a:p>
          <a:p>
            <a:r>
              <a:rPr lang="en-GB" dirty="0"/>
              <a:t>©2025 Dean &amp; Chapter of Westminster</a:t>
            </a: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8</a:t>
            </a:fld>
            <a:endParaRPr lang="en-US"/>
          </a:p>
        </p:txBody>
      </p:sp>
    </p:spTree>
    <p:extLst>
      <p:ext uri="{BB962C8B-B14F-4D97-AF65-F5344CB8AC3E}">
        <p14:creationId xmlns:p14="http://schemas.microsoft.com/office/powerpoint/2010/main" val="37703104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ea typeface="Calibri"/>
                <a:cs typeface="Calibri"/>
              </a:rPr>
              <a:t>Image:</a:t>
            </a:r>
          </a:p>
          <a:p>
            <a:r>
              <a:rPr lang="en-GB" dirty="0"/>
              <a:t>©2025 Dean &amp; Chapter of Westminster</a:t>
            </a:r>
            <a:endParaRPr lang="en-US" dirty="0"/>
          </a:p>
        </p:txBody>
      </p:sp>
      <p:sp>
        <p:nvSpPr>
          <p:cNvPr id="4" name="Slide Number Placeholder 3"/>
          <p:cNvSpPr>
            <a:spLocks noGrp="1"/>
          </p:cNvSpPr>
          <p:nvPr>
            <p:ph type="sldNum" sz="quarter" idx="5"/>
          </p:nvPr>
        </p:nvSpPr>
        <p:spPr/>
        <p:txBody>
          <a:bodyPr/>
          <a:lstStyle/>
          <a:p>
            <a:fld id="{F747F985-A9C5-9346-821E-ABAE6B283852}" type="slidenum">
              <a:rPr lang="en-US" smtClean="0"/>
              <a:t>9</a:t>
            </a:fld>
            <a:endParaRPr lang="en-US"/>
          </a:p>
        </p:txBody>
      </p:sp>
    </p:spTree>
    <p:extLst>
      <p:ext uri="{BB962C8B-B14F-4D97-AF65-F5344CB8AC3E}">
        <p14:creationId xmlns:p14="http://schemas.microsoft.com/office/powerpoint/2010/main" val="23977153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6/30/2025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18.png"/></Relationships>
</file>

<file path=ppt/slides/_rels/slide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15.xml"/><Relationship Id="rId4" Type="http://schemas.openxmlformats.org/officeDocument/2006/relationships/image" Target="../media/image21.jpeg"/></Relationships>
</file>

<file path=ppt/slides/_rels/slide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9.xml"/><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©2025 Dean and Chapter of Westminster</a:t>
            </a:r>
          </a:p>
        </p:txBody>
      </p:sp>
      <p:sp>
        <p:nvSpPr>
          <p:cNvPr id="9" name="TextBox 8"/>
          <p:cNvSpPr txBox="1"/>
          <p:nvPr/>
        </p:nvSpPr>
        <p:spPr>
          <a:xfrm>
            <a:off x="363783" y="1035719"/>
            <a:ext cx="4382068" cy="954107"/>
          </a:xfrm>
          <a:prstGeom prst="rect">
            <a:avLst/>
          </a:prstGeom>
          <a:solidFill>
            <a:schemeClr val="tx2"/>
          </a:solidFill>
        </p:spPr>
        <p:txBody>
          <a:bodyPr wrap="square" lIns="91440" tIns="45720" rIns="91440" bIns="45720" rtlCol="0" anchor="t">
            <a:spAutoFit/>
          </a:bodyPr>
          <a:lstStyle/>
          <a:p>
            <a:r>
              <a:rPr lang="en-US" sz="2800" b="1" dirty="0">
                <a:solidFill>
                  <a:schemeClr val="bg1"/>
                </a:solidFill>
                <a:latin typeface="Palatino"/>
              </a:rPr>
              <a:t>Christian life: </a:t>
            </a:r>
            <a:endParaRPr lang="en-US" dirty="0">
              <a:solidFill>
                <a:schemeClr val="bg1"/>
              </a:solidFill>
            </a:endParaRPr>
          </a:p>
          <a:p>
            <a:r>
              <a:rPr lang="en-US" sz="2800" b="1" dirty="0">
                <a:solidFill>
                  <a:schemeClr val="bg1"/>
                </a:solidFill>
                <a:latin typeface="Palatino"/>
              </a:rPr>
              <a:t>a short guide for primary</a:t>
            </a:r>
          </a:p>
        </p:txBody>
      </p:sp>
    </p:spTree>
    <p:extLst>
      <p:ext uri="{BB962C8B-B14F-4D97-AF65-F5344CB8AC3E}">
        <p14:creationId xmlns:p14="http://schemas.microsoft.com/office/powerpoint/2010/main" val="35123101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011514"/>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Community </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0907" y="1718286"/>
            <a:ext cx="3288733" cy="2797830"/>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Christians are taught to love and look after each other - </a:t>
            </a:r>
            <a:r>
              <a:rPr lang="en-GB" b="1">
                <a:cs typeface="Arial"/>
              </a:rPr>
              <a:t>'love your neighbour' (Mark 12:31). </a:t>
            </a:r>
            <a:r>
              <a:rPr lang="en-GB">
                <a:cs typeface="Arial"/>
              </a:rPr>
              <a:t>Being part of a community allows Christians to support each other, grow in their faith and encourage each other to be better Christians. </a:t>
            </a:r>
          </a:p>
          <a:p>
            <a:endParaRPr lang="en-GB">
              <a:cs typeface="Arial"/>
            </a:endParaRPr>
          </a:p>
          <a:p>
            <a:r>
              <a:rPr lang="en-GB">
                <a:cs typeface="Arial"/>
              </a:rPr>
              <a:t>Parish churches provide a centre for local community, regardless of faith. </a:t>
            </a:r>
          </a:p>
          <a:p>
            <a:endParaRPr lang="en-GB" i="1">
              <a:solidFill>
                <a:srgbClr val="292C63"/>
              </a:solidFill>
              <a:latin typeface="Arial"/>
              <a:cs typeface="Arial"/>
            </a:endParaRPr>
          </a:p>
          <a:p>
            <a:endParaRPr lang="en-GB" b="1">
              <a:cs typeface="Arial"/>
            </a:endParaRPr>
          </a:p>
          <a:p>
            <a:endParaRPr lang="en-GB">
              <a:solidFill>
                <a:srgbClr val="292C63"/>
              </a:solidFill>
              <a:latin typeface="Arial"/>
              <a:cs typeface="Arial"/>
            </a:endParaRPr>
          </a:p>
          <a:p>
            <a:endParaRPr lang="en-GB">
              <a:solidFill>
                <a:srgbClr val="000000"/>
              </a:solidFill>
              <a:latin typeface="system-ui"/>
              <a:cs typeface="Arial"/>
            </a:endParaRPr>
          </a:p>
        </p:txBody>
      </p:sp>
      <p:pic>
        <p:nvPicPr>
          <p:cNvPr id="3" name="Picture 2">
            <a:extLst>
              <a:ext uri="{FF2B5EF4-FFF2-40B4-BE49-F238E27FC236}">
                <a16:creationId xmlns:a16="http://schemas.microsoft.com/office/drawing/2014/main" id="{DAB7D0B9-70E9-449B-B5FE-7F07461E78FA}"/>
              </a:ext>
            </a:extLst>
          </p:cNvPr>
          <p:cNvPicPr>
            <a:picLocks noChangeAspect="1"/>
          </p:cNvPicPr>
          <p:nvPr/>
        </p:nvPicPr>
        <p:blipFill>
          <a:blip r:embed="rId3" cstate="screen">
            <a:extLst>
              <a:ext uri="{28A0092B-C50C-407E-A947-70E740481C1C}">
                <a14:useLocalDpi xmlns:a14="http://schemas.microsoft.com/office/drawing/2010/main"/>
              </a:ext>
            </a:extLst>
          </a:blip>
          <a:srcRect t="-313"/>
          <a:stretch/>
        </p:blipFill>
        <p:spPr>
          <a:xfrm>
            <a:off x="3892409" y="1714703"/>
            <a:ext cx="4851778" cy="3507772"/>
          </a:xfrm>
          <a:prstGeom prst="rect">
            <a:avLst/>
          </a:prstGeom>
        </p:spPr>
      </p:pic>
      <p:sp>
        <p:nvSpPr>
          <p:cNvPr id="4" name="TextBox 3">
            <a:extLst>
              <a:ext uri="{FF2B5EF4-FFF2-40B4-BE49-F238E27FC236}">
                <a16:creationId xmlns:a16="http://schemas.microsoft.com/office/drawing/2014/main" id="{1F1E80AB-E745-A67D-FAC9-EE6AF27E6E92}"/>
              </a:ext>
            </a:extLst>
          </p:cNvPr>
          <p:cNvSpPr txBox="1"/>
          <p:nvPr/>
        </p:nvSpPr>
        <p:spPr>
          <a:xfrm>
            <a:off x="300785" y="5475095"/>
            <a:ext cx="8542683" cy="92333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b="1">
                <a:cs typeface="Arial"/>
              </a:rPr>
              <a:t>'And let us consider how to provoke one another to love and good deeds, not neglecting to meet together...but encouraging one another'. (Hebrews 10:24-25)</a:t>
            </a:r>
            <a:endParaRPr lang="en-US"/>
          </a:p>
        </p:txBody>
      </p:sp>
    </p:spTree>
    <p:extLst>
      <p:ext uri="{BB962C8B-B14F-4D97-AF65-F5344CB8AC3E}">
        <p14:creationId xmlns:p14="http://schemas.microsoft.com/office/powerpoint/2010/main" val="42438095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02112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Charity and Service </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84779" y="1688277"/>
            <a:ext cx="8374441" cy="1714108"/>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Christians are taught to help and support others through charity and acts of service.</a:t>
            </a:r>
          </a:p>
          <a:p>
            <a:endParaRPr lang="en-US"/>
          </a:p>
          <a:p>
            <a:r>
              <a:rPr lang="en-GB">
                <a:cs typeface="Arial"/>
              </a:rPr>
              <a:t>Some Christians will give 10% of their income to charity (tithes). But as long as Christians give willingly, whatever they can afford is enough. Christians also use their time to undertake acts of service for others. </a:t>
            </a:r>
            <a:endParaRPr lang="en-GB"/>
          </a:p>
          <a:p>
            <a:endParaRPr lang="en-GB"/>
          </a:p>
          <a:p>
            <a:endParaRPr lang="en-GB" sz="1200" i="1">
              <a:cs typeface="Arial"/>
            </a:endParaRPr>
          </a:p>
          <a:p>
            <a:endParaRPr lang="en-GB" sz="1200" i="1">
              <a:cs typeface="Arial"/>
            </a:endParaRPr>
          </a:p>
          <a:p>
            <a:endParaRPr lang="en-GB" sz="1200" i="1">
              <a:cs typeface="Arial"/>
            </a:endParaRPr>
          </a:p>
          <a:p>
            <a:endParaRPr lang="en-GB" sz="1200" i="1">
              <a:cs typeface="Arial"/>
            </a:endParaRPr>
          </a:p>
          <a:p>
            <a:endParaRPr lang="en-GB" sz="1200" i="1">
              <a:cs typeface="Arial"/>
            </a:endParaRPr>
          </a:p>
          <a:p>
            <a:endParaRPr lang="en-GB" sz="1200" i="1">
              <a:cs typeface="Arial"/>
            </a:endParaRPr>
          </a:p>
          <a:p>
            <a:endParaRPr lang="en-GB" sz="1200" i="1">
              <a:cs typeface="Arial"/>
            </a:endParaRPr>
          </a:p>
          <a:p>
            <a:endParaRPr lang="en-GB" sz="1200" i="1">
              <a:cs typeface="Arial"/>
            </a:endParaRPr>
          </a:p>
          <a:p>
            <a:endParaRPr lang="en-GB" b="1">
              <a:cs typeface="Arial"/>
            </a:endParaRPr>
          </a:p>
        </p:txBody>
      </p:sp>
      <p:pic>
        <p:nvPicPr>
          <p:cNvPr id="2" name="Picture 1">
            <a:extLst>
              <a:ext uri="{FF2B5EF4-FFF2-40B4-BE49-F238E27FC236}">
                <a16:creationId xmlns:a16="http://schemas.microsoft.com/office/drawing/2014/main" id="{3E25334D-BBEA-9A15-B5F8-F25BA05DC039}"/>
              </a:ext>
            </a:extLst>
          </p:cNvPr>
          <p:cNvPicPr>
            <a:picLocks noChangeAspect="1"/>
          </p:cNvPicPr>
          <p:nvPr/>
        </p:nvPicPr>
        <p:blipFill>
          <a:blip r:embed="rId3" cstate="screen">
            <a:extLst>
              <a:ext uri="{28A0092B-C50C-407E-A947-70E740481C1C}">
                <a14:useLocalDpi xmlns:a14="http://schemas.microsoft.com/office/drawing/2010/main"/>
              </a:ext>
            </a:extLst>
          </a:blip>
          <a:srcRect l="-1484"/>
          <a:stretch/>
        </p:blipFill>
        <p:spPr>
          <a:xfrm>
            <a:off x="362752" y="3517411"/>
            <a:ext cx="4431302" cy="2782934"/>
          </a:xfrm>
          <a:prstGeom prst="rect">
            <a:avLst/>
          </a:prstGeom>
        </p:spPr>
      </p:pic>
      <p:sp>
        <p:nvSpPr>
          <p:cNvPr id="3" name="TextBox 2">
            <a:extLst>
              <a:ext uri="{FF2B5EF4-FFF2-40B4-BE49-F238E27FC236}">
                <a16:creationId xmlns:a16="http://schemas.microsoft.com/office/drawing/2014/main" id="{4AD60FC8-3D86-C842-E313-3BB87F02E960}"/>
              </a:ext>
            </a:extLst>
          </p:cNvPr>
          <p:cNvSpPr txBox="1"/>
          <p:nvPr/>
        </p:nvSpPr>
        <p:spPr>
          <a:xfrm>
            <a:off x="5033747" y="3893227"/>
            <a:ext cx="3618674"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GB" sz="1800" b="1" baseline="0">
                <a:solidFill>
                  <a:srgbClr val="292C63"/>
                </a:solidFill>
                <a:latin typeface="Arial"/>
              </a:rPr>
              <a:t>‘A new command I give you: love one another. As I have loved you, so you must love one another. By this everyone will know that you are my disciples, if you love one another.’ (John 13:34-35 )</a:t>
            </a:r>
            <a:r>
              <a:rPr lang="en-GB" sz="1800">
                <a:latin typeface="Arial"/>
                <a:ea typeface="Arial"/>
                <a:cs typeface="Arial"/>
              </a:rPr>
              <a:t>​</a:t>
            </a:r>
            <a:endParaRPr lang="en-GB"/>
          </a:p>
        </p:txBody>
      </p:sp>
    </p:spTree>
    <p:extLst>
      <p:ext uri="{BB962C8B-B14F-4D97-AF65-F5344CB8AC3E}">
        <p14:creationId xmlns:p14="http://schemas.microsoft.com/office/powerpoint/2010/main" val="375400535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Pilgrimage</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73081" y="1963909"/>
            <a:ext cx="4059295" cy="4402332"/>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cs typeface="Arial"/>
              </a:rPr>
              <a:t>For some Christians, pilgrimage is an important Christian practice.</a:t>
            </a:r>
            <a:endParaRPr lang="en-US" dirty="0"/>
          </a:p>
          <a:p>
            <a:endParaRPr lang="en-GB">
              <a:cs typeface="Arial"/>
            </a:endParaRPr>
          </a:p>
          <a:p>
            <a:r>
              <a:rPr lang="en-GB" dirty="0">
                <a:cs typeface="Arial"/>
              </a:rPr>
              <a:t>Pilgrimage is a spiritual journey to a special place, usually a place of religious significance. Christians might go on pilgrimage to feel connected to God or to others, to mark a significant time in their life, or for a specific hope such as healing. </a:t>
            </a:r>
          </a:p>
          <a:p>
            <a:endParaRPr lang="en-GB">
              <a:cs typeface="Arial"/>
            </a:endParaRPr>
          </a:p>
          <a:p>
            <a:r>
              <a:rPr lang="en-GB" dirty="0">
                <a:cs typeface="Arial"/>
              </a:rPr>
              <a:t>Pilgrims travel to Westminster Abbey to pray at the shrine of St Edward the Confessor. </a:t>
            </a:r>
          </a:p>
          <a:p>
            <a:pPr marL="285750" indent="-285750">
              <a:buFont typeface="Arial" panose="020B0604020202020204" pitchFamily="34" charset="0"/>
              <a:buChar char="•"/>
            </a:pPr>
            <a:endParaRPr lang="en-GB">
              <a:cs typeface="Arial"/>
            </a:endParaRPr>
          </a:p>
        </p:txBody>
      </p:sp>
      <p:pic>
        <p:nvPicPr>
          <p:cNvPr id="2" name="Picture 1" descr="A painting of a person holding a staff&#10;&#10;AI-generated content may be incorrect.">
            <a:extLst>
              <a:ext uri="{FF2B5EF4-FFF2-40B4-BE49-F238E27FC236}">
                <a16:creationId xmlns:a16="http://schemas.microsoft.com/office/drawing/2014/main" id="{8112CB38-B1AE-C400-10AA-985E904DA071}"/>
              </a:ext>
            </a:extLst>
          </p:cNvPr>
          <p:cNvPicPr>
            <a:picLocks noChangeAspect="1"/>
          </p:cNvPicPr>
          <p:nvPr/>
        </p:nvPicPr>
        <p:blipFill>
          <a:blip r:embed="rId3" cstate="screen">
            <a:extLst>
              <a:ext uri="{28A0092B-C50C-407E-A947-70E740481C1C}">
                <a14:useLocalDpi xmlns:a14="http://schemas.microsoft.com/office/drawing/2010/main"/>
              </a:ext>
            </a:extLst>
          </a:blip>
          <a:srcRect l="-316" t="-235"/>
          <a:stretch/>
        </p:blipFill>
        <p:spPr>
          <a:xfrm>
            <a:off x="4813434" y="1528097"/>
            <a:ext cx="3494086" cy="4685197"/>
          </a:xfrm>
          <a:prstGeom prst="rect">
            <a:avLst/>
          </a:prstGeom>
        </p:spPr>
      </p:pic>
    </p:spTree>
    <p:extLst>
      <p:ext uri="{BB962C8B-B14F-4D97-AF65-F5344CB8AC3E}">
        <p14:creationId xmlns:p14="http://schemas.microsoft.com/office/powerpoint/2010/main" val="38090946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4F6B90-35C5-1C26-4C19-F5459437079A}"/>
            </a:ext>
          </a:extLst>
        </p:cNvPr>
        <p:cNvGrpSpPr/>
        <p:nvPr/>
      </p:nvGrpSpPr>
      <p:grpSpPr>
        <a:xfrm>
          <a:off x="0" y="0"/>
          <a:ext cx="0" cy="0"/>
          <a:chOff x="0" y="0"/>
          <a:chExt cx="0" cy="0"/>
        </a:xfrm>
      </p:grpSpPr>
      <p:sp>
        <p:nvSpPr>
          <p:cNvPr id="6" name="Text Placeholder 5">
            <a:extLst>
              <a:ext uri="{FF2B5EF4-FFF2-40B4-BE49-F238E27FC236}">
                <a16:creationId xmlns:a16="http://schemas.microsoft.com/office/drawing/2014/main" id="{D83FF677-B85C-5BF7-7BAA-02147FC42C0F}"/>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0B243BFE-8342-BBCB-8A07-F708538B57EC}"/>
              </a:ext>
            </a:extLst>
          </p:cNvPr>
          <p:cNvSpPr>
            <a:spLocks noGrp="1"/>
          </p:cNvSpPr>
          <p:nvPr/>
        </p:nvSpPr>
        <p:spPr>
          <a:xfrm>
            <a:off x="362752" y="113638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Christian life at Westminster Abbey</a:t>
            </a:r>
          </a:p>
        </p:txBody>
      </p:sp>
      <p:sp>
        <p:nvSpPr>
          <p:cNvPr id="12" name="Content Placeholder 2">
            <a:extLst>
              <a:ext uri="{FF2B5EF4-FFF2-40B4-BE49-F238E27FC236}">
                <a16:creationId xmlns:a16="http://schemas.microsoft.com/office/drawing/2014/main" id="{D52A8D92-25B2-F932-8E0B-CAEEBDBE49ED}"/>
              </a:ext>
            </a:extLst>
          </p:cNvPr>
          <p:cNvSpPr>
            <a:spLocks noGrp="1"/>
          </p:cNvSpPr>
          <p:nvPr/>
        </p:nvSpPr>
        <p:spPr>
          <a:xfrm>
            <a:off x="358357" y="1983119"/>
            <a:ext cx="8429914" cy="1114250"/>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cs typeface="Arial"/>
              </a:rPr>
              <a:t>Whilst Westminster Abbey is a Christian place of worship, everyone is welcome here no matter their faith and whether they be visitors, worshippers or pilgrims. </a:t>
            </a:r>
            <a:endParaRPr lang="en-US" dirty="0"/>
          </a:p>
          <a:p>
            <a:endParaRPr lang="en-GB" dirty="0">
              <a:cs typeface="Arial"/>
            </a:endParaRPr>
          </a:p>
          <a:p>
            <a:endParaRPr lang="en-GB">
              <a:cs typeface="Arial"/>
            </a:endParaRPr>
          </a:p>
          <a:p>
            <a:endParaRPr lang="en-GB">
              <a:cs typeface="Arial"/>
            </a:endParaRPr>
          </a:p>
        </p:txBody>
      </p:sp>
      <p:pic>
        <p:nvPicPr>
          <p:cNvPr id="2" name="Picture 1" descr="A group of people sitting in a church&#10;&#10;AI-generated content may be incorrect.">
            <a:extLst>
              <a:ext uri="{FF2B5EF4-FFF2-40B4-BE49-F238E27FC236}">
                <a16:creationId xmlns:a16="http://schemas.microsoft.com/office/drawing/2014/main" id="{D9B9B09C-0525-7F8A-EB46-1BDEF54880A3}"/>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4372323" y="2915267"/>
            <a:ext cx="4124106" cy="3279825"/>
          </a:xfrm>
          <a:prstGeom prst="rect">
            <a:avLst/>
          </a:prstGeom>
        </p:spPr>
      </p:pic>
      <p:sp>
        <p:nvSpPr>
          <p:cNvPr id="5" name="TextBox 4">
            <a:extLst>
              <a:ext uri="{FF2B5EF4-FFF2-40B4-BE49-F238E27FC236}">
                <a16:creationId xmlns:a16="http://schemas.microsoft.com/office/drawing/2014/main" id="{FD4580D4-0D6F-688B-A7A8-1D819F3EFDE5}"/>
              </a:ext>
            </a:extLst>
          </p:cNvPr>
          <p:cNvSpPr txBox="1"/>
          <p:nvPr/>
        </p:nvSpPr>
        <p:spPr>
          <a:xfrm>
            <a:off x="260957" y="2839233"/>
            <a:ext cx="3935260" cy="3693319"/>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dirty="0">
                <a:cs typeface="Arial"/>
              </a:rPr>
              <a:t>Christian life is celebrated here every day of the year. Westminster Abbey holds four services a day and five on Sundays, and anyone is welcome to attend. </a:t>
            </a:r>
            <a:endParaRPr lang="en-US">
              <a:cs typeface="Arial"/>
            </a:endParaRPr>
          </a:p>
          <a:p>
            <a:endParaRPr lang="en-GB" dirty="0">
              <a:cs typeface="Arial"/>
            </a:endParaRPr>
          </a:p>
          <a:p>
            <a:r>
              <a:rPr lang="en-GB" dirty="0">
                <a:cs typeface="Arial"/>
              </a:rPr>
              <a:t>Charity and service is embedded in the life and work of the Abbey, with the hope of supporting people, celebrating community and looking after the environment.</a:t>
            </a:r>
            <a:endParaRPr lang="en-US">
              <a:cs typeface="Arial"/>
            </a:endParaRPr>
          </a:p>
          <a:p>
            <a:endParaRPr lang="en-GB" dirty="0">
              <a:cs typeface="Arial"/>
            </a:endParaRPr>
          </a:p>
          <a:p>
            <a:pPr algn="l"/>
            <a:endParaRPr lang="en-GB" dirty="0">
              <a:cs typeface="Arial"/>
            </a:endParaRPr>
          </a:p>
        </p:txBody>
      </p:sp>
    </p:spTree>
    <p:extLst>
      <p:ext uri="{BB962C8B-B14F-4D97-AF65-F5344CB8AC3E}">
        <p14:creationId xmlns:p14="http://schemas.microsoft.com/office/powerpoint/2010/main" val="12721209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r>
              <a:rPr lang="en-GB">
                <a:solidFill>
                  <a:schemeClr val="bg1"/>
                </a:solidFill>
                <a:ea typeface="+mn-lt"/>
                <a:cs typeface="+mn-lt"/>
              </a:rPr>
              <a:t>Thank you for downloading this resource. We hope that it has been a useful teaching tool in your classroom.</a:t>
            </a:r>
          </a:p>
          <a:p>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endParaRPr lang="en-GB">
              <a:solidFill>
                <a:schemeClr val="bg1"/>
              </a:solidFill>
              <a:cs typeface="Arial"/>
            </a:endParaRPr>
          </a:p>
          <a:p>
            <a:endParaRPr lang="en-GB" u="sng">
              <a:ea typeface="+mn-lt"/>
              <a:cs typeface="+mn-lt"/>
            </a:endParaRPr>
          </a:p>
        </p:txBody>
      </p:sp>
      <p:sp>
        <p:nvSpPr>
          <p:cNvPr id="3" name="Footer Placeholder 2">
            <a:extLst>
              <a:ext uri="{FF2B5EF4-FFF2-40B4-BE49-F238E27FC236}">
                <a16:creationId xmlns:a16="http://schemas.microsoft.com/office/drawing/2014/main" id="{5A6216B5-5F97-35BD-E4C2-8BB1055F50AF}"/>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©2025 Dean and Chapter of Westminster</a:t>
            </a: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EF6562-0115-475E-AFC6-EB0A80C18B43}"/>
              </a:ext>
            </a:extLst>
          </p:cNvPr>
          <p:cNvSpPr>
            <a:spLocks noGrp="1"/>
          </p:cNvSpPr>
          <p:nvPr>
            <p:ph type="title"/>
          </p:nvPr>
        </p:nvSpPr>
        <p:spPr>
          <a:xfrm>
            <a:off x="366363" y="654237"/>
            <a:ext cx="8139248" cy="936956"/>
          </a:xfrm>
        </p:spPr>
        <p:txBody>
          <a:bodyPr/>
          <a:lstStyle/>
          <a:p>
            <a:r>
              <a:rPr lang="en-GB"/>
              <a:t>What does it mean to live a Christian life? </a:t>
            </a:r>
          </a:p>
        </p:txBody>
      </p:sp>
      <p:pic>
        <p:nvPicPr>
          <p:cNvPr id="6" name="Content Placeholder 5" descr="A gold cross with a crucifix in front of a ornate building&#10;&#10;AI-generated content may be incorrect.">
            <a:extLst>
              <a:ext uri="{FF2B5EF4-FFF2-40B4-BE49-F238E27FC236}">
                <a16:creationId xmlns:a16="http://schemas.microsoft.com/office/drawing/2014/main" id="{05E106CD-47E4-2FFF-5661-2842B509D549}"/>
              </a:ext>
            </a:extLst>
          </p:cNvPr>
          <p:cNvPicPr>
            <a:picLocks noGrp="1" noChangeAspect="1"/>
          </p:cNvPicPr>
          <p:nvPr>
            <p:ph idx="1"/>
          </p:nvPr>
        </p:nvPicPr>
        <p:blipFill>
          <a:blip r:embed="rId3" cstate="screen">
            <a:extLst>
              <a:ext uri="{28A0092B-C50C-407E-A947-70E740481C1C}">
                <a14:useLocalDpi xmlns:a14="http://schemas.microsoft.com/office/drawing/2010/main"/>
              </a:ext>
            </a:extLst>
          </a:blip>
          <a:stretch>
            <a:fillRect/>
          </a:stretch>
        </p:blipFill>
        <p:spPr>
          <a:xfrm>
            <a:off x="1027798" y="1732208"/>
            <a:ext cx="6828367" cy="4603471"/>
          </a:xfrm>
        </p:spPr>
      </p:pic>
      <p:sp>
        <p:nvSpPr>
          <p:cNvPr id="5" name="Slide Number Placeholder 4">
            <a:extLst>
              <a:ext uri="{FF2B5EF4-FFF2-40B4-BE49-F238E27FC236}">
                <a16:creationId xmlns:a16="http://schemas.microsoft.com/office/drawing/2014/main" id="{9F727D1D-EFF5-4F62-9B17-A6962AB54F09}"/>
              </a:ext>
            </a:extLst>
          </p:cNvPr>
          <p:cNvSpPr>
            <a:spLocks noGrp="1"/>
          </p:cNvSpPr>
          <p:nvPr>
            <p:ph type="sldNum" sz="quarter" idx="12"/>
          </p:nvPr>
        </p:nvSpPr>
        <p:spPr/>
        <p:txBody>
          <a:bodyPr/>
          <a:lstStyle/>
          <a:p>
            <a:fld id="{48F63A3B-78C7-47BE-AE5E-E10140E04643}" type="slidenum">
              <a:rPr lang="en-US" smtClean="0"/>
              <a:t>3</a:t>
            </a:fld>
            <a:endParaRPr lang="en-US"/>
          </a:p>
        </p:txBody>
      </p:sp>
      <p:sp>
        <p:nvSpPr>
          <p:cNvPr id="8" name="Text Placeholder 5">
            <a:extLst>
              <a:ext uri="{FF2B5EF4-FFF2-40B4-BE49-F238E27FC236}">
                <a16:creationId xmlns:a16="http://schemas.microsoft.com/office/drawing/2014/main" id="{E7EBA96F-E80E-8CA4-278E-A5A9444540D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290333471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8B59576-C985-AE2C-7DB6-6C2906FFFF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9DED82-59CF-4FD3-3CBC-EDCEF09CF542}"/>
              </a:ext>
            </a:extLst>
          </p:cNvPr>
          <p:cNvSpPr>
            <a:spLocks noGrp="1"/>
          </p:cNvSpPr>
          <p:nvPr>
            <p:ph type="title"/>
          </p:nvPr>
        </p:nvSpPr>
        <p:spPr>
          <a:xfrm>
            <a:off x="366363" y="884758"/>
            <a:ext cx="8124871" cy="577523"/>
          </a:xfrm>
        </p:spPr>
        <p:txBody>
          <a:bodyPr/>
          <a:lstStyle/>
          <a:p>
            <a:r>
              <a:rPr lang="en-GB" dirty="0"/>
              <a:t>A Christian life: rites of passage</a:t>
            </a:r>
          </a:p>
        </p:txBody>
      </p:sp>
      <p:sp>
        <p:nvSpPr>
          <p:cNvPr id="5" name="Slide Number Placeholder 4">
            <a:extLst>
              <a:ext uri="{FF2B5EF4-FFF2-40B4-BE49-F238E27FC236}">
                <a16:creationId xmlns:a16="http://schemas.microsoft.com/office/drawing/2014/main" id="{CCBE0790-8CC7-0288-7C05-3E98ECA6C4A7}"/>
              </a:ext>
            </a:extLst>
          </p:cNvPr>
          <p:cNvSpPr>
            <a:spLocks noGrp="1"/>
          </p:cNvSpPr>
          <p:nvPr>
            <p:ph type="sldNum" sz="quarter" idx="12"/>
          </p:nvPr>
        </p:nvSpPr>
        <p:spPr>
          <a:xfrm>
            <a:off x="8456176" y="6520082"/>
            <a:ext cx="331617" cy="195990"/>
          </a:xfrm>
        </p:spPr>
        <p:txBody>
          <a:bodyPr/>
          <a:lstStyle/>
          <a:p>
            <a:fld id="{48F63A3B-78C7-47BE-AE5E-E10140E04643}" type="slidenum">
              <a:rPr lang="en-US" dirty="0"/>
              <a:t>4</a:t>
            </a:fld>
            <a:endParaRPr lang="en-US"/>
          </a:p>
        </p:txBody>
      </p:sp>
      <p:sp>
        <p:nvSpPr>
          <p:cNvPr id="8" name="Content Placeholder 7">
            <a:extLst>
              <a:ext uri="{FF2B5EF4-FFF2-40B4-BE49-F238E27FC236}">
                <a16:creationId xmlns:a16="http://schemas.microsoft.com/office/drawing/2014/main" id="{643C185B-3A78-1DD5-7E9B-5B8770CF2EC9}"/>
              </a:ext>
            </a:extLst>
          </p:cNvPr>
          <p:cNvSpPr>
            <a:spLocks noGrp="1"/>
          </p:cNvSpPr>
          <p:nvPr>
            <p:ph idx="1"/>
          </p:nvPr>
        </p:nvSpPr>
        <p:spPr>
          <a:xfrm>
            <a:off x="309186" y="1588830"/>
            <a:ext cx="8128258" cy="797330"/>
          </a:xfrm>
        </p:spPr>
        <p:txBody>
          <a:bodyPr vert="horz" lIns="0" tIns="0" rIns="0" bIns="0" rtlCol="0" anchor="t">
            <a:noAutofit/>
          </a:bodyPr>
          <a:lstStyle/>
          <a:p>
            <a:r>
              <a:rPr lang="en-GB" sz="1900" dirty="0">
                <a:cs typeface="Arial"/>
              </a:rPr>
              <a:t>Christian life is shaped by its practice. Certain rites of passage mark the life of a Christian from birth to death. These events are important signs that someone is living a Christian life. </a:t>
            </a:r>
            <a:endParaRPr lang="en-GB" dirty="0">
              <a:cs typeface="Arial"/>
            </a:endParaRPr>
          </a:p>
          <a:p>
            <a:endParaRPr lang="en-GB" sz="1800">
              <a:cs typeface="Arial"/>
            </a:endParaRPr>
          </a:p>
          <a:p>
            <a:endParaRPr lang="en-GB" dirty="0">
              <a:cs typeface="Arial"/>
            </a:endParaRPr>
          </a:p>
        </p:txBody>
      </p:sp>
      <p:pic>
        <p:nvPicPr>
          <p:cNvPr id="1026" name="Picture 2" descr="A person and person in a wedding dress&#10;&#10;AI-generated content may be incorrect.">
            <a:extLst>
              <a:ext uri="{FF2B5EF4-FFF2-40B4-BE49-F238E27FC236}">
                <a16:creationId xmlns:a16="http://schemas.microsoft.com/office/drawing/2014/main" id="{709ED963-E20A-4092-981F-E0B61FEDE3A2}"/>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709563" y="2629563"/>
            <a:ext cx="2053506" cy="3106437"/>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A group of people in uniform standing next to a coffin&#10;&#10;AI-generated content may be incorrect.">
            <a:extLst>
              <a:ext uri="{FF2B5EF4-FFF2-40B4-BE49-F238E27FC236}">
                <a16:creationId xmlns:a16="http://schemas.microsoft.com/office/drawing/2014/main" id="{03B7E773-30EF-408F-B88C-D3E77E6B2477}"/>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6900632" y="2627264"/>
            <a:ext cx="1982788" cy="311932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a:extLst>
              <a:ext uri="{FF2B5EF4-FFF2-40B4-BE49-F238E27FC236}">
                <a16:creationId xmlns:a16="http://schemas.microsoft.com/office/drawing/2014/main" id="{F0FCAC93-338A-48F2-91DE-1D3706E4FFE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14599" y="2627264"/>
            <a:ext cx="2048881" cy="3074521"/>
          </a:xfrm>
          <a:prstGeom prst="rect">
            <a:avLst/>
          </a:prstGeom>
        </p:spPr>
      </p:pic>
      <p:sp>
        <p:nvSpPr>
          <p:cNvPr id="10" name="TextBox 2">
            <a:extLst>
              <a:ext uri="{FF2B5EF4-FFF2-40B4-BE49-F238E27FC236}">
                <a16:creationId xmlns:a16="http://schemas.microsoft.com/office/drawing/2014/main" id="{CA5B8D4D-3C67-4545-BB50-F62930EB935F}"/>
              </a:ext>
            </a:extLst>
          </p:cNvPr>
          <p:cNvSpPr txBox="1"/>
          <p:nvPr/>
        </p:nvSpPr>
        <p:spPr>
          <a:xfrm>
            <a:off x="829925" y="5847246"/>
            <a:ext cx="1018227" cy="369332"/>
          </a:xfrm>
          <a:prstGeom prst="rect">
            <a:avLst/>
          </a:prstGeom>
          <a:noFill/>
        </p:spPr>
        <p:txBody>
          <a:bodyPr wrap="none" rtlCol="0">
            <a:spAutoFit/>
          </a:bodyPr>
          <a:lstStyle/>
          <a:p>
            <a:r>
              <a:rPr lang="en-GB"/>
              <a:t>Baptism</a:t>
            </a:r>
          </a:p>
        </p:txBody>
      </p:sp>
      <p:sp>
        <p:nvSpPr>
          <p:cNvPr id="13" name="TextBox 12">
            <a:extLst>
              <a:ext uri="{FF2B5EF4-FFF2-40B4-BE49-F238E27FC236}">
                <a16:creationId xmlns:a16="http://schemas.microsoft.com/office/drawing/2014/main" id="{B59744DC-091C-4FD0-97AC-F3D832C321F6}"/>
              </a:ext>
            </a:extLst>
          </p:cNvPr>
          <p:cNvSpPr txBox="1"/>
          <p:nvPr/>
        </p:nvSpPr>
        <p:spPr>
          <a:xfrm>
            <a:off x="2790163" y="5855028"/>
            <a:ext cx="1492716" cy="369332"/>
          </a:xfrm>
          <a:prstGeom prst="rect">
            <a:avLst/>
          </a:prstGeom>
          <a:noFill/>
        </p:spPr>
        <p:txBody>
          <a:bodyPr wrap="none" rtlCol="0">
            <a:spAutoFit/>
          </a:bodyPr>
          <a:lstStyle/>
          <a:p>
            <a:r>
              <a:rPr lang="en-GB"/>
              <a:t>Confirmation</a:t>
            </a:r>
          </a:p>
        </p:txBody>
      </p:sp>
      <p:sp>
        <p:nvSpPr>
          <p:cNvPr id="14" name="TextBox 13">
            <a:extLst>
              <a:ext uri="{FF2B5EF4-FFF2-40B4-BE49-F238E27FC236}">
                <a16:creationId xmlns:a16="http://schemas.microsoft.com/office/drawing/2014/main" id="{E4E84B4B-9C20-4A9D-AB76-3CF95B1D543C}"/>
              </a:ext>
            </a:extLst>
          </p:cNvPr>
          <p:cNvSpPr txBox="1"/>
          <p:nvPr/>
        </p:nvSpPr>
        <p:spPr>
          <a:xfrm>
            <a:off x="5190814" y="5847246"/>
            <a:ext cx="1091004" cy="369332"/>
          </a:xfrm>
          <a:prstGeom prst="rect">
            <a:avLst/>
          </a:prstGeom>
          <a:noFill/>
        </p:spPr>
        <p:txBody>
          <a:bodyPr wrap="none" rtlCol="0">
            <a:spAutoFit/>
          </a:bodyPr>
          <a:lstStyle/>
          <a:p>
            <a:r>
              <a:rPr lang="en-GB"/>
              <a:t>Wedding</a:t>
            </a:r>
          </a:p>
        </p:txBody>
      </p:sp>
      <p:sp>
        <p:nvSpPr>
          <p:cNvPr id="15" name="TextBox 14">
            <a:extLst>
              <a:ext uri="{FF2B5EF4-FFF2-40B4-BE49-F238E27FC236}">
                <a16:creationId xmlns:a16="http://schemas.microsoft.com/office/drawing/2014/main" id="{486E287D-26F4-41D2-9DE7-4704A009A4C0}"/>
              </a:ext>
            </a:extLst>
          </p:cNvPr>
          <p:cNvSpPr txBox="1"/>
          <p:nvPr/>
        </p:nvSpPr>
        <p:spPr>
          <a:xfrm>
            <a:off x="7408560" y="5855028"/>
            <a:ext cx="966931" cy="369332"/>
          </a:xfrm>
          <a:prstGeom prst="rect">
            <a:avLst/>
          </a:prstGeom>
          <a:noFill/>
        </p:spPr>
        <p:txBody>
          <a:bodyPr wrap="none" rtlCol="0">
            <a:spAutoFit/>
          </a:bodyPr>
          <a:lstStyle/>
          <a:p>
            <a:r>
              <a:rPr lang="en-GB"/>
              <a:t>Funeral</a:t>
            </a:r>
          </a:p>
        </p:txBody>
      </p:sp>
      <p:sp>
        <p:nvSpPr>
          <p:cNvPr id="6" name="Text Placeholder 5">
            <a:extLst>
              <a:ext uri="{FF2B5EF4-FFF2-40B4-BE49-F238E27FC236}">
                <a16:creationId xmlns:a16="http://schemas.microsoft.com/office/drawing/2014/main" id="{CD769EAB-E0CA-FF37-3DD6-781306127760}"/>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3" name="Picture 2" descr="A stained glass window with a bird&#10;&#10;AI-generated content may be incorrect.">
            <a:extLst>
              <a:ext uri="{FF2B5EF4-FFF2-40B4-BE49-F238E27FC236}">
                <a16:creationId xmlns:a16="http://schemas.microsoft.com/office/drawing/2014/main" id="{6DB96548-D107-C836-E06A-81EAC55CD532}"/>
              </a:ext>
            </a:extLst>
          </p:cNvPr>
          <p:cNvPicPr>
            <a:picLocks noChangeAspect="1"/>
          </p:cNvPicPr>
          <p:nvPr/>
        </p:nvPicPr>
        <p:blipFill>
          <a:blip r:embed="rId6"/>
          <a:srcRect l="8026" t="84" r="6239" b="-305"/>
          <a:stretch>
            <a:fillRect/>
          </a:stretch>
        </p:blipFill>
        <p:spPr>
          <a:xfrm>
            <a:off x="2507924" y="2629287"/>
            <a:ext cx="2054253" cy="3139051"/>
          </a:xfrm>
          <a:prstGeom prst="rect">
            <a:avLst/>
          </a:prstGeom>
        </p:spPr>
      </p:pic>
    </p:spTree>
    <p:extLst>
      <p:ext uri="{BB962C8B-B14F-4D97-AF65-F5344CB8AC3E}">
        <p14:creationId xmlns:p14="http://schemas.microsoft.com/office/powerpoint/2010/main" val="326559981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1E9747-8231-BC48-19F4-9A3E8C8694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E44AF72-F6C8-32ED-16EC-2C17E4813EA7}"/>
              </a:ext>
            </a:extLst>
          </p:cNvPr>
          <p:cNvSpPr>
            <a:spLocks noGrp="1"/>
          </p:cNvSpPr>
          <p:nvPr>
            <p:ph type="title"/>
          </p:nvPr>
        </p:nvSpPr>
        <p:spPr>
          <a:xfrm>
            <a:off x="366363" y="884758"/>
            <a:ext cx="8124871" cy="563145"/>
          </a:xfrm>
        </p:spPr>
        <p:txBody>
          <a:bodyPr/>
          <a:lstStyle/>
          <a:p>
            <a:r>
              <a:rPr lang="en-GB" dirty="0"/>
              <a:t>Christian life: everyday practice</a:t>
            </a:r>
          </a:p>
        </p:txBody>
      </p:sp>
      <p:sp>
        <p:nvSpPr>
          <p:cNvPr id="5" name="Slide Number Placeholder 4">
            <a:extLst>
              <a:ext uri="{FF2B5EF4-FFF2-40B4-BE49-F238E27FC236}">
                <a16:creationId xmlns:a16="http://schemas.microsoft.com/office/drawing/2014/main" id="{C093EA53-FF69-E8FC-6643-A5314ED2511F}"/>
              </a:ext>
            </a:extLst>
          </p:cNvPr>
          <p:cNvSpPr>
            <a:spLocks noGrp="1"/>
          </p:cNvSpPr>
          <p:nvPr>
            <p:ph type="sldNum" sz="quarter" idx="12"/>
          </p:nvPr>
        </p:nvSpPr>
        <p:spPr/>
        <p:txBody>
          <a:bodyPr/>
          <a:lstStyle/>
          <a:p>
            <a:fld id="{48F63A3B-78C7-47BE-AE5E-E10140E04643}" type="slidenum">
              <a:rPr lang="en-US" dirty="0"/>
              <a:t>5</a:t>
            </a:fld>
            <a:endParaRPr lang="en-US"/>
          </a:p>
        </p:txBody>
      </p:sp>
      <p:sp>
        <p:nvSpPr>
          <p:cNvPr id="8" name="Content Placeholder 7">
            <a:extLst>
              <a:ext uri="{FF2B5EF4-FFF2-40B4-BE49-F238E27FC236}">
                <a16:creationId xmlns:a16="http://schemas.microsoft.com/office/drawing/2014/main" id="{D92070F4-5254-AD68-45A8-68395CDB5268}"/>
              </a:ext>
            </a:extLst>
          </p:cNvPr>
          <p:cNvSpPr>
            <a:spLocks noGrp="1"/>
          </p:cNvSpPr>
          <p:nvPr>
            <p:ph idx="1"/>
          </p:nvPr>
        </p:nvSpPr>
        <p:spPr>
          <a:xfrm>
            <a:off x="362752" y="1717328"/>
            <a:ext cx="8139248" cy="4291779"/>
          </a:xfrm>
        </p:spPr>
        <p:txBody>
          <a:bodyPr vert="horz" lIns="0" tIns="0" rIns="0" bIns="0" rtlCol="0" anchor="t">
            <a:normAutofit/>
          </a:bodyPr>
          <a:lstStyle/>
          <a:p>
            <a:r>
              <a:rPr lang="en-GB" sz="1800" dirty="0">
                <a:cs typeface="Arial"/>
              </a:rPr>
              <a:t>Whilst these rites of passage mark significant moments in a Christian life, there are many other practises that Christians can participate in every day. Engaging with these 'ordinary' or daily rituals are also a vital part of living a Christian life. </a:t>
            </a:r>
            <a:endParaRPr lang="en-US" dirty="0"/>
          </a:p>
        </p:txBody>
      </p:sp>
      <p:pic>
        <p:nvPicPr>
          <p:cNvPr id="6" name="Picture 5">
            <a:extLst>
              <a:ext uri="{FF2B5EF4-FFF2-40B4-BE49-F238E27FC236}">
                <a16:creationId xmlns:a16="http://schemas.microsoft.com/office/drawing/2014/main" id="{D839B1E9-50E1-4CBE-B866-C1A5BC5B028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67811" y="2775161"/>
            <a:ext cx="5328341" cy="3538932"/>
          </a:xfrm>
          <a:prstGeom prst="rect">
            <a:avLst/>
          </a:prstGeom>
        </p:spPr>
      </p:pic>
      <p:sp>
        <p:nvSpPr>
          <p:cNvPr id="9" name="Text Placeholder 5">
            <a:extLst>
              <a:ext uri="{FF2B5EF4-FFF2-40B4-BE49-F238E27FC236}">
                <a16:creationId xmlns:a16="http://schemas.microsoft.com/office/drawing/2014/main" id="{E85AEDA5-2255-F1E9-E7BB-6067FA3B653C}"/>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5245037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1" name="Title 1">
            <a:extLst>
              <a:ext uri="{FF2B5EF4-FFF2-40B4-BE49-F238E27FC236}">
                <a16:creationId xmlns:a16="http://schemas.microsoft.com/office/drawing/2014/main" id="{C478436B-4B01-E44C-9310-D52D2C2537E3}"/>
              </a:ext>
            </a:extLst>
          </p:cNvPr>
          <p:cNvSpPr>
            <a:spLocks noGrp="1"/>
          </p:cNvSpPr>
          <p:nvPr>
            <p:ph type="title"/>
          </p:nvPr>
        </p:nvSpPr>
        <p:spPr>
          <a:xfrm>
            <a:off x="362752" y="1030725"/>
            <a:ext cx="8139248" cy="503553"/>
          </a:xfrm>
        </p:spPr>
        <p:txBody>
          <a:bodyPr/>
          <a:lstStyle/>
          <a:p>
            <a:r>
              <a:rPr lang="en-US"/>
              <a:t>Worship </a:t>
            </a:r>
          </a:p>
        </p:txBody>
      </p:sp>
      <p:sp>
        <p:nvSpPr>
          <p:cNvPr id="3" name="Content Placeholder 2">
            <a:extLst>
              <a:ext uri="{FF2B5EF4-FFF2-40B4-BE49-F238E27FC236}">
                <a16:creationId xmlns:a16="http://schemas.microsoft.com/office/drawing/2014/main" id="{74A5BF1B-AC89-545A-8446-99E1D699CE4F}"/>
              </a:ext>
            </a:extLst>
          </p:cNvPr>
          <p:cNvSpPr>
            <a:spLocks noGrp="1"/>
          </p:cNvSpPr>
          <p:nvPr>
            <p:ph idx="1"/>
          </p:nvPr>
        </p:nvSpPr>
        <p:spPr>
          <a:xfrm>
            <a:off x="361077" y="2106720"/>
            <a:ext cx="4658152" cy="2516450"/>
          </a:xfrm>
        </p:spPr>
        <p:txBody>
          <a:bodyPr vert="horz" lIns="0" tIns="0" rIns="0" bIns="0" rtlCol="0" anchor="t">
            <a:normAutofit/>
          </a:bodyPr>
          <a:lstStyle/>
          <a:p>
            <a:pPr marL="285750" indent="-285750">
              <a:buChar char="•"/>
            </a:pPr>
            <a:endParaRPr lang="en-GB" sz="1800">
              <a:cs typeface="Arial"/>
            </a:endParaRPr>
          </a:p>
          <a:p>
            <a:endParaRPr lang="en-GB" sz="1500">
              <a:solidFill>
                <a:srgbClr val="1F1F1F"/>
              </a:solidFill>
              <a:cs typeface="Arial"/>
            </a:endParaRP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
        <p:nvSpPr>
          <p:cNvPr id="7" name="TextBox 6">
            <a:extLst>
              <a:ext uri="{FF2B5EF4-FFF2-40B4-BE49-F238E27FC236}">
                <a16:creationId xmlns:a16="http://schemas.microsoft.com/office/drawing/2014/main" id="{07D0C9DF-D68E-498A-92AA-08DFA8F344F6}"/>
              </a:ext>
            </a:extLst>
          </p:cNvPr>
          <p:cNvSpPr txBox="1"/>
          <p:nvPr/>
        </p:nvSpPr>
        <p:spPr>
          <a:xfrm>
            <a:off x="333291" y="1714978"/>
            <a:ext cx="8198169" cy="1754326"/>
          </a:xfrm>
          <a:prstGeom prst="rect">
            <a:avLst/>
          </a:prstGeom>
          <a:noFill/>
        </p:spPr>
        <p:txBody>
          <a:bodyPr wrap="square" lIns="91440" tIns="45720" rIns="91440" bIns="45720" rtlCol="0" anchor="t">
            <a:spAutoFit/>
          </a:bodyPr>
          <a:lstStyle/>
          <a:p>
            <a:r>
              <a:rPr lang="en-GB" dirty="0"/>
              <a:t>A church is a place where Christians come together to worship. Churches are places of community for Christians and are often centres of Christian life. </a:t>
            </a:r>
            <a:endParaRPr lang="en-GB" dirty="0">
              <a:cs typeface="Arial"/>
            </a:endParaRPr>
          </a:p>
          <a:p>
            <a:endParaRPr lang="en-GB">
              <a:cs typeface="Arial"/>
            </a:endParaRPr>
          </a:p>
          <a:p>
            <a:r>
              <a:rPr lang="en-GB" dirty="0">
                <a:cs typeface="Arial"/>
              </a:rPr>
              <a:t>The most important act of Christian worship is Eucharist or Holy Communion, when Christians remember Jesus' sacrifice and resurrection. </a:t>
            </a:r>
          </a:p>
          <a:p>
            <a:pPr marL="285750" indent="-285750">
              <a:buFont typeface="Arial" panose="020B0604020202020204" pitchFamily="34" charset="0"/>
              <a:buChar char="•"/>
            </a:pPr>
            <a:endParaRPr lang="en-GB"/>
          </a:p>
        </p:txBody>
      </p:sp>
      <p:pic>
        <p:nvPicPr>
          <p:cNvPr id="2" name="Picture 1" descr="A person holding a silver bowl&#10;&#10;AI-generated content may be incorrect.">
            <a:extLst>
              <a:ext uri="{FF2B5EF4-FFF2-40B4-BE49-F238E27FC236}">
                <a16:creationId xmlns:a16="http://schemas.microsoft.com/office/drawing/2014/main" id="{E4F61416-AF13-CFE4-92A5-B30022EDED9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148190" y="3528134"/>
            <a:ext cx="4315146" cy="3102302"/>
          </a:xfrm>
          <a:prstGeom prst="rect">
            <a:avLst/>
          </a:prstGeom>
        </p:spPr>
      </p:pic>
      <p:pic>
        <p:nvPicPr>
          <p:cNvPr id="9" name="Picture 8" descr="A group of people in white robes holding a cup with a person in white robe&#10;&#10;AI-generated content may be incorrect.">
            <a:extLst>
              <a:ext uri="{FF2B5EF4-FFF2-40B4-BE49-F238E27FC236}">
                <a16:creationId xmlns:a16="http://schemas.microsoft.com/office/drawing/2014/main" id="{54BFE169-7FA9-111D-4DF9-E4E222414D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08584" y="3521309"/>
            <a:ext cx="3354834" cy="3103115"/>
          </a:xfrm>
          <a:prstGeom prst="rect">
            <a:avLst/>
          </a:prstGeom>
        </p:spPr>
      </p:pic>
    </p:spTree>
    <p:extLst>
      <p:ext uri="{BB962C8B-B14F-4D97-AF65-F5344CB8AC3E}">
        <p14:creationId xmlns:p14="http://schemas.microsoft.com/office/powerpoint/2010/main" val="26639792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021120"/>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Prayer</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2752" y="1719101"/>
            <a:ext cx="8361598" cy="934804"/>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dirty="0">
                <a:cs typeface="Arial"/>
              </a:rPr>
              <a:t>Prayer is an important part of living a Christian life. Prayer means communicating with God. Christians will use prayer to thank and praise God, but they also might  ask for help or guidance. </a:t>
            </a:r>
            <a:endParaRPr lang="en-US" dirty="0">
              <a:cs typeface="Arial"/>
            </a:endParaRPr>
          </a:p>
          <a:p>
            <a:endParaRPr lang="en-GB">
              <a:cs typeface="Arial"/>
            </a:endParaRPr>
          </a:p>
          <a:p>
            <a:endParaRPr lang="en-GB">
              <a:cs typeface="Arial"/>
            </a:endParaRPr>
          </a:p>
          <a:p>
            <a:endParaRPr lang="en-GB" i="1">
              <a:solidFill>
                <a:srgbClr val="292C63"/>
              </a:solidFill>
              <a:latin typeface="Arial"/>
              <a:ea typeface="Calibri"/>
              <a:cs typeface="Arial"/>
            </a:endParaRPr>
          </a:p>
          <a:p>
            <a:pPr marL="285750" indent="-285750">
              <a:buFont typeface="Arial" panose="020B0604020202020204" pitchFamily="34" charset="0"/>
              <a:buChar char="•"/>
            </a:pPr>
            <a:endParaRPr lang="en-GB">
              <a:cs typeface="Arial"/>
            </a:endParaRPr>
          </a:p>
        </p:txBody>
      </p:sp>
      <p:pic>
        <p:nvPicPr>
          <p:cNvPr id="3" name="Picture 2" descr="A group of people reading books with lit candles&#10;&#10;AI-generated content may be incorrect.">
            <a:extLst>
              <a:ext uri="{FF2B5EF4-FFF2-40B4-BE49-F238E27FC236}">
                <a16:creationId xmlns:a16="http://schemas.microsoft.com/office/drawing/2014/main" id="{43B6649E-563B-4126-96B0-2A257103B97D}"/>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209537" y="3434078"/>
            <a:ext cx="3299710" cy="2825361"/>
          </a:xfrm>
          <a:prstGeom prst="rect">
            <a:avLst/>
          </a:prstGeom>
        </p:spPr>
      </p:pic>
      <p:sp>
        <p:nvSpPr>
          <p:cNvPr id="4" name="TextBox 3">
            <a:extLst>
              <a:ext uri="{FF2B5EF4-FFF2-40B4-BE49-F238E27FC236}">
                <a16:creationId xmlns:a16="http://schemas.microsoft.com/office/drawing/2014/main" id="{34BEBD06-CB7F-C8F9-5C5E-99ECA243C0D4}"/>
              </a:ext>
            </a:extLst>
          </p:cNvPr>
          <p:cNvSpPr txBox="1"/>
          <p:nvPr/>
        </p:nvSpPr>
        <p:spPr>
          <a:xfrm>
            <a:off x="362752" y="2778991"/>
            <a:ext cx="4462478" cy="452431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b="1" dirty="0">
                <a:cs typeface="Arial"/>
              </a:rPr>
              <a:t>Our Father, who art in heaven, hallowed be thy name; thy kingdom come; thy will be done; on earth as it is in heaven.</a:t>
            </a:r>
            <a:endParaRPr lang="en-US" dirty="0">
              <a:cs typeface="Arial"/>
            </a:endParaRPr>
          </a:p>
          <a:p>
            <a:r>
              <a:rPr lang="en-US" b="1" dirty="0">
                <a:cs typeface="Arial"/>
              </a:rPr>
              <a:t>Give us this day our daily bread. And forgive us our trespasses, as we forgive those who trespass against us. And lead us not into temptation; but deliver us from evil. </a:t>
            </a:r>
            <a:endParaRPr lang="en-US" dirty="0">
              <a:cs typeface="Arial"/>
            </a:endParaRPr>
          </a:p>
          <a:p>
            <a:r>
              <a:rPr lang="en-US" b="1" dirty="0">
                <a:cs typeface="Arial"/>
              </a:rPr>
              <a:t>For thine is the kingdom, the power, and the glory, for ever and ever. </a:t>
            </a:r>
            <a:endParaRPr lang="en-US" dirty="0">
              <a:cs typeface="Arial"/>
            </a:endParaRPr>
          </a:p>
          <a:p>
            <a:r>
              <a:rPr lang="en-US" b="1" dirty="0">
                <a:cs typeface="Arial"/>
              </a:rPr>
              <a:t>Amen </a:t>
            </a:r>
            <a:endParaRPr lang="en-US" dirty="0"/>
          </a:p>
          <a:p>
            <a:endParaRPr lang="en-US" b="1" dirty="0">
              <a:cs typeface="Arial"/>
            </a:endParaRPr>
          </a:p>
          <a:p>
            <a:r>
              <a:rPr lang="en-GB" b="1" dirty="0">
                <a:cs typeface="Arial"/>
              </a:rPr>
              <a:t>The Lord's Prayer</a:t>
            </a:r>
            <a:br>
              <a:rPr lang="en-GB" dirty="0">
                <a:cs typeface="Arial"/>
              </a:rPr>
            </a:br>
            <a:endParaRPr lang="en-GB">
              <a:cs typeface="Arial"/>
            </a:endParaRPr>
          </a:p>
          <a:p>
            <a:pPr algn="l"/>
            <a:endParaRPr lang="en-GB">
              <a:cs typeface="Arial"/>
            </a:endParaRPr>
          </a:p>
        </p:txBody>
      </p:sp>
    </p:spTree>
    <p:extLst>
      <p:ext uri="{BB962C8B-B14F-4D97-AF65-F5344CB8AC3E}">
        <p14:creationId xmlns:p14="http://schemas.microsoft.com/office/powerpoint/2010/main" val="22464446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033638"/>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dirty="0"/>
              <a:t>Prayer in services</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0906" y="2030043"/>
            <a:ext cx="8297385" cy="4312434"/>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GB">
              <a:cs typeface="Arial"/>
            </a:endParaRPr>
          </a:p>
          <a:p>
            <a:endParaRPr lang="en-GB"/>
          </a:p>
          <a:p>
            <a:endParaRPr lang="en-GB">
              <a:cs typeface="Arial"/>
            </a:endParaRPr>
          </a:p>
          <a:p>
            <a:endParaRPr lang="en-GB">
              <a:cs typeface="Arial"/>
            </a:endParaRPr>
          </a:p>
          <a:p>
            <a:endParaRPr lang="en-GB">
              <a:cs typeface="Arial"/>
            </a:endParaRPr>
          </a:p>
          <a:p>
            <a:endParaRPr lang="en-GB">
              <a:cs typeface="Arial"/>
            </a:endParaRPr>
          </a:p>
        </p:txBody>
      </p:sp>
      <p:sp>
        <p:nvSpPr>
          <p:cNvPr id="5" name="TextBox 4">
            <a:extLst>
              <a:ext uri="{FF2B5EF4-FFF2-40B4-BE49-F238E27FC236}">
                <a16:creationId xmlns:a16="http://schemas.microsoft.com/office/drawing/2014/main" id="{623ED55A-3EDD-4FFB-A93C-8D14E2773D88}"/>
              </a:ext>
            </a:extLst>
          </p:cNvPr>
          <p:cNvSpPr txBox="1"/>
          <p:nvPr/>
        </p:nvSpPr>
        <p:spPr>
          <a:xfrm>
            <a:off x="279942" y="1716574"/>
            <a:ext cx="8300912" cy="2031325"/>
          </a:xfrm>
          <a:prstGeom prst="rect">
            <a:avLst/>
          </a:prstGeom>
          <a:noFill/>
        </p:spPr>
        <p:txBody>
          <a:bodyPr wrap="square" lIns="91440" tIns="45720" rIns="91440" bIns="45720" rtlCol="0" anchor="t">
            <a:spAutoFit/>
          </a:bodyPr>
          <a:lstStyle/>
          <a:p>
            <a:r>
              <a:rPr lang="en-GB">
                <a:cs typeface="Arial"/>
              </a:rPr>
              <a:t>Many people will attend church to pray, usually on a Sunday - </a:t>
            </a:r>
            <a:r>
              <a:rPr lang="en-GB"/>
              <a:t>the Christian sabbath. Christians will also attend special services for festivals throughout the year and for special events in their own or other Christians' lives such as baptisms, weddings and funerals. </a:t>
            </a:r>
            <a:endParaRPr lang="en-GB">
              <a:cs typeface="Arial"/>
            </a:endParaRPr>
          </a:p>
          <a:p>
            <a:endParaRPr lang="en-GB">
              <a:cs typeface="Arial"/>
            </a:endParaRPr>
          </a:p>
          <a:p>
            <a:r>
              <a:rPr lang="en-GB">
                <a:cs typeface="Arial"/>
              </a:rPr>
              <a:t>Prayers in church services are led by a priest and often follow a set structure. Music is often used as a form of worship in church. </a:t>
            </a:r>
          </a:p>
        </p:txBody>
      </p:sp>
      <p:pic>
        <p:nvPicPr>
          <p:cNvPr id="2" name="Picture 1" descr="A person playing a organ&#10;&#10;AI-generated content may be incorrect.">
            <a:extLst>
              <a:ext uri="{FF2B5EF4-FFF2-40B4-BE49-F238E27FC236}">
                <a16:creationId xmlns:a16="http://schemas.microsoft.com/office/drawing/2014/main" id="{343B9C43-61BE-F91D-BB63-165C3A5A21D7}"/>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047825" y="3748355"/>
            <a:ext cx="2634504" cy="2817914"/>
          </a:xfrm>
          <a:prstGeom prst="rect">
            <a:avLst/>
          </a:prstGeom>
        </p:spPr>
      </p:pic>
      <p:pic>
        <p:nvPicPr>
          <p:cNvPr id="3" name="Picture 2" descr="A group of people in a church&#10;&#10;AI-generated content may be incorrect.">
            <a:extLst>
              <a:ext uri="{FF2B5EF4-FFF2-40B4-BE49-F238E27FC236}">
                <a16:creationId xmlns:a16="http://schemas.microsoft.com/office/drawing/2014/main" id="{52936BC1-7558-E8D7-F62D-8AAD91C22E1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34410" y="3747921"/>
            <a:ext cx="4035345" cy="2819576"/>
          </a:xfrm>
          <a:prstGeom prst="rect">
            <a:avLst/>
          </a:prstGeom>
        </p:spPr>
      </p:pic>
    </p:spTree>
    <p:extLst>
      <p:ext uri="{BB962C8B-B14F-4D97-AF65-F5344CB8AC3E}">
        <p14:creationId xmlns:p14="http://schemas.microsoft.com/office/powerpoint/2010/main" val="38194582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
        <p:nvSpPr>
          <p:cNvPr id="10" name="Title 1">
            <a:extLst>
              <a:ext uri="{FF2B5EF4-FFF2-40B4-BE49-F238E27FC236}">
                <a16:creationId xmlns:a16="http://schemas.microsoft.com/office/drawing/2014/main" id="{C478436B-4B01-E44C-9310-D52D2C2537E3}"/>
              </a:ext>
            </a:extLst>
          </p:cNvPr>
          <p:cNvSpPr>
            <a:spLocks noGrp="1"/>
          </p:cNvSpPr>
          <p:nvPr/>
        </p:nvSpPr>
        <p:spPr>
          <a:xfrm>
            <a:off x="362752" y="1049935"/>
            <a:ext cx="8139248" cy="503553"/>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US"/>
              <a:t>Bible Study</a:t>
            </a:r>
          </a:p>
        </p:txBody>
      </p:sp>
      <p:sp>
        <p:nvSpPr>
          <p:cNvPr id="12" name="Content Placeholder 2">
            <a:extLst>
              <a:ext uri="{FF2B5EF4-FFF2-40B4-BE49-F238E27FC236}">
                <a16:creationId xmlns:a16="http://schemas.microsoft.com/office/drawing/2014/main" id="{74A5BF1B-AC89-545A-8446-99E1D699CE4F}"/>
              </a:ext>
            </a:extLst>
          </p:cNvPr>
          <p:cNvSpPr>
            <a:spLocks noGrp="1"/>
          </p:cNvSpPr>
          <p:nvPr/>
        </p:nvSpPr>
        <p:spPr>
          <a:xfrm>
            <a:off x="360906" y="1905177"/>
            <a:ext cx="8297385" cy="659831"/>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The Bible guides Christian faith. Christians study the Bible to hear the word of God and to learn from the life and teachings of Jesus Christ. </a:t>
            </a:r>
          </a:p>
          <a:p>
            <a:endParaRPr lang="en-GB">
              <a:cs typeface="Arial"/>
            </a:endParaRPr>
          </a:p>
        </p:txBody>
      </p:sp>
      <p:sp>
        <p:nvSpPr>
          <p:cNvPr id="5" name="Content Placeholder 2">
            <a:extLst>
              <a:ext uri="{FF2B5EF4-FFF2-40B4-BE49-F238E27FC236}">
                <a16:creationId xmlns:a16="http://schemas.microsoft.com/office/drawing/2014/main" id="{ADE45FB0-8D48-4951-AC32-6910EFE8CE24}"/>
              </a:ext>
            </a:extLst>
          </p:cNvPr>
          <p:cNvSpPr>
            <a:spLocks noGrp="1"/>
          </p:cNvSpPr>
          <p:nvPr/>
        </p:nvSpPr>
        <p:spPr>
          <a:xfrm>
            <a:off x="360906" y="2030043"/>
            <a:ext cx="8297385" cy="4312434"/>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marL="285750" indent="-285750">
              <a:buFont typeface="Arial" panose="020B0604020202020204" pitchFamily="34" charset="0"/>
              <a:buChar char="•"/>
            </a:pPr>
            <a:endParaRPr lang="en-GB">
              <a:cs typeface="Arial"/>
            </a:endParaRPr>
          </a:p>
        </p:txBody>
      </p:sp>
      <p:pic>
        <p:nvPicPr>
          <p:cNvPr id="3" name="Picture 2">
            <a:extLst>
              <a:ext uri="{FF2B5EF4-FFF2-40B4-BE49-F238E27FC236}">
                <a16:creationId xmlns:a16="http://schemas.microsoft.com/office/drawing/2014/main" id="{54FA4332-74CA-4AD5-A567-7C54D37ABC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66733" y="2880360"/>
            <a:ext cx="5196468" cy="3464312"/>
          </a:xfrm>
          <a:prstGeom prst="rect">
            <a:avLst/>
          </a:prstGeom>
        </p:spPr>
      </p:pic>
      <p:sp>
        <p:nvSpPr>
          <p:cNvPr id="2" name="Content Placeholder 2">
            <a:extLst>
              <a:ext uri="{FF2B5EF4-FFF2-40B4-BE49-F238E27FC236}">
                <a16:creationId xmlns:a16="http://schemas.microsoft.com/office/drawing/2014/main" id="{0015147A-8EA7-C1B9-0714-A3A47AFF2BC8}"/>
              </a:ext>
            </a:extLst>
          </p:cNvPr>
          <p:cNvSpPr>
            <a:spLocks noGrp="1"/>
          </p:cNvSpPr>
          <p:nvPr/>
        </p:nvSpPr>
        <p:spPr>
          <a:xfrm>
            <a:off x="5819052" y="3057458"/>
            <a:ext cx="3070409" cy="2791718"/>
          </a:xfrm>
          <a:prstGeom prst="rect">
            <a:avLst/>
          </a:prstGeom>
        </p:spPr>
        <p:txBody>
          <a:bodyPr vert="horz" lIns="0" tIns="0" rIns="0" bIns="0" rtlCol="0" anchor="t">
            <a:no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a:cs typeface="Arial"/>
              </a:rPr>
              <a:t>Christians believe it is important to take time to understand the stories and lessons in the Bible. </a:t>
            </a:r>
          </a:p>
          <a:p>
            <a:endParaRPr lang="en-GB">
              <a:cs typeface="Arial"/>
            </a:endParaRPr>
          </a:p>
          <a:p>
            <a:r>
              <a:rPr lang="en-GB">
                <a:cs typeface="Arial"/>
              </a:rPr>
              <a:t>Bible study can be done independently or as part of a group or community. </a:t>
            </a:r>
          </a:p>
          <a:p>
            <a:endParaRPr lang="en-GB">
              <a:cs typeface="Arial"/>
            </a:endParaRPr>
          </a:p>
          <a:p>
            <a:endParaRPr lang="en-GB">
              <a:cs typeface="Arial"/>
            </a:endParaRPr>
          </a:p>
          <a:p>
            <a:endParaRPr lang="en-GB">
              <a:cs typeface="Arial"/>
            </a:endParaRPr>
          </a:p>
          <a:p>
            <a:endParaRPr lang="en-GB">
              <a:cs typeface="Arial"/>
            </a:endParaRPr>
          </a:p>
          <a:p>
            <a:endParaRPr lang="en-GB">
              <a:cs typeface="Arial"/>
            </a:endParaRPr>
          </a:p>
        </p:txBody>
      </p:sp>
    </p:spTree>
    <p:extLst>
      <p:ext uri="{BB962C8B-B14F-4D97-AF65-F5344CB8AC3E}">
        <p14:creationId xmlns:p14="http://schemas.microsoft.com/office/powerpoint/2010/main" val="2257282534"/>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9" ma:contentTypeDescription="Create a new document." ma:contentTypeScope="" ma:versionID="34741ae6fe8715880a8bb7930410e557">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59c5cdccc28465fc5074faa4baa24cf2"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element ref="ns2: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element name="MediaServiceBillingMetadata" ma:index="26"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1A15D884-D5DA-41A4-A541-13D1D4A2BCC8}">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D7F0D1ED-97B1-49D4-9121-047EE9D20200}">
  <ds:schemaRefs>
    <ds:schemaRef ds:uri="40e3bd4d-ad2a-475f-b877-b0398ba3b99b"/>
    <ds:schemaRef ds:uri="cf8bedca-0699-49e1-97e1-14424d7eca52"/>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A16DFB34-79B6-42F9-9F4E-31EC78F6B1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1029</Words>
  <Application>Microsoft Office PowerPoint</Application>
  <PresentationFormat>On-screen Show (4:3)</PresentationFormat>
  <Paragraphs>142</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Arial</vt:lpstr>
      <vt:lpstr>Calibri</vt:lpstr>
      <vt:lpstr>Palatino</vt:lpstr>
      <vt:lpstr>system-ui</vt:lpstr>
      <vt:lpstr>Office Theme</vt:lpstr>
      <vt:lpstr>PowerPoint Presentation</vt:lpstr>
      <vt:lpstr>PowerPoint Presentation</vt:lpstr>
      <vt:lpstr>What does it mean to live a Christian life? </vt:lpstr>
      <vt:lpstr>A Christian life: rites of passage</vt:lpstr>
      <vt:lpstr>Christian life: everyday practice</vt:lpstr>
      <vt:lpstr>Worship </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242</cp:revision>
  <dcterms:created xsi:type="dcterms:W3CDTF">2019-02-11T11:01:41Z</dcterms:created>
  <dcterms:modified xsi:type="dcterms:W3CDTF">2025-06-30T14:29:05Z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2466000</vt:r8>
  </property>
  <property fmtid="{D5CDD505-2E9C-101B-9397-08002B2CF9AE}" pid="4" name="MediaServiceImageTags">
    <vt:lpwstr/>
  </property>
</Properties>
</file>