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341" r:id="rId5"/>
    <p:sldId id="316" r:id="rId6"/>
    <p:sldId id="355" r:id="rId7"/>
    <p:sldId id="374" r:id="rId8"/>
    <p:sldId id="303" r:id="rId9"/>
    <p:sldId id="356" r:id="rId10"/>
    <p:sldId id="358" r:id="rId11"/>
    <p:sldId id="359" r:id="rId12"/>
    <p:sldId id="360" r:id="rId13"/>
    <p:sldId id="361" r:id="rId14"/>
    <p:sldId id="362" r:id="rId15"/>
    <p:sldId id="363" r:id="rId16"/>
    <p:sldId id="364" r:id="rId17"/>
    <p:sldId id="365" r:id="rId18"/>
    <p:sldId id="366" r:id="rId19"/>
    <p:sldId id="367" r:id="rId20"/>
    <p:sldId id="368" r:id="rId21"/>
    <p:sldId id="373" r:id="rId22"/>
    <p:sldId id="370" r:id="rId23"/>
    <p:sldId id="37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4" clrIdx="4">
    <p:extLst>
      <p:ext uri="{19B8F6BF-5375-455C-9EA6-DF929625EA0E}">
        <p15:presenceInfo xmlns:p15="http://schemas.microsoft.com/office/powerpoint/2012/main" userId="S-1-5-21-1719820890-308836166-311576647-36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9315B1-FABF-18AB-05BB-55CEAA0D5A39}" v="1" dt="2024-10-04T14:16:29.9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1037" autoAdjust="0"/>
  </p:normalViewPr>
  <p:slideViewPr>
    <p:cSldViewPr snapToGrid="0">
      <p:cViewPr varScale="1">
        <p:scale>
          <a:sx n="69" d="100"/>
          <a:sy n="69" d="100"/>
        </p:scale>
        <p:origin x="2844"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54B38853-E140-05ED-7D13-EEAFCABCD1CB}"/>
    <pc:docChg chg="modSld sldOrd">
      <pc:chgData name="Lou Cash" userId="S::lou.cash@westminster-abbey.org::86be4a58-c22e-4e67-b9c9-cb87f0968146" providerId="AD" clId="Web-{54B38853-E140-05ED-7D13-EEAFCABCD1CB}" dt="2021-12-03T12:17:38.179" v="53" actId="20577"/>
      <pc:docMkLst>
        <pc:docMk/>
      </pc:docMkLst>
      <pc:sldChg chg="modSp ord">
        <pc:chgData name="Lou Cash" userId="S::lou.cash@westminster-abbey.org::86be4a58-c22e-4e67-b9c9-cb87f0968146" providerId="AD" clId="Web-{54B38853-E140-05ED-7D13-EEAFCABCD1CB}" dt="2021-12-03T12:17:38.179" v="53" actId="20577"/>
        <pc:sldMkLst>
          <pc:docMk/>
          <pc:sldMk cId="927207849" sldId="316"/>
        </pc:sldMkLst>
        <pc:spChg chg="mod">
          <ac:chgData name="Lou Cash" userId="S::lou.cash@westminster-abbey.org::86be4a58-c22e-4e67-b9c9-cb87f0968146" providerId="AD" clId="Web-{54B38853-E140-05ED-7D13-EEAFCABCD1CB}" dt="2021-12-03T12:17:38.179" v="53" actId="20577"/>
          <ac:spMkLst>
            <pc:docMk/>
            <pc:sldMk cId="927207849" sldId="316"/>
            <ac:spMk id="11" creationId="{9DC6E8CD-F385-1742-8A3A-93E1A6C062FE}"/>
          </ac:spMkLst>
        </pc:spChg>
      </pc:sldChg>
    </pc:docChg>
  </pc:docChgLst>
  <pc:docChgLst>
    <pc:chgData name="Work Experience1" userId="S::work.experience1@westminster-abbey.org::57e63021-8621-439d-a682-6f6d170830c6" providerId="AD" clId="Web-{9842C1D7-69C4-AB47-7A06-685064B32155}"/>
    <pc:docChg chg="addSld modSld">
      <pc:chgData name="Work Experience1" userId="S::work.experience1@westminster-abbey.org::57e63021-8621-439d-a682-6f6d170830c6" providerId="AD" clId="Web-{9842C1D7-69C4-AB47-7A06-685064B32155}" dt="2022-08-05T12:51:19.096" v="19"/>
      <pc:docMkLst>
        <pc:docMk/>
      </pc:docMkLst>
      <pc:sldChg chg="addSp delSp modSp new modNotes">
        <pc:chgData name="Work Experience1" userId="S::work.experience1@westminster-abbey.org::57e63021-8621-439d-a682-6f6d170830c6" providerId="AD" clId="Web-{9842C1D7-69C4-AB47-7A06-685064B32155}" dt="2022-08-05T12:51:19.096" v="19"/>
        <pc:sldMkLst>
          <pc:docMk/>
          <pc:sldMk cId="2956886752" sldId="374"/>
        </pc:sldMkLst>
        <pc:spChg chg="del">
          <ac:chgData name="Work Experience1" userId="S::work.experience1@westminster-abbey.org::57e63021-8621-439d-a682-6f6d170830c6" providerId="AD" clId="Web-{9842C1D7-69C4-AB47-7A06-685064B32155}" dt="2022-08-05T12:49:02.306" v="5"/>
          <ac:spMkLst>
            <pc:docMk/>
            <pc:sldMk cId="2956886752" sldId="374"/>
            <ac:spMk id="3" creationId="{104F4416-4D5C-A5BF-6DB1-508BA9EE820D}"/>
          </ac:spMkLst>
        </pc:spChg>
        <pc:spChg chg="del">
          <ac:chgData name="Work Experience1" userId="S::work.experience1@westminster-abbey.org::57e63021-8621-439d-a682-6f6d170830c6" providerId="AD" clId="Web-{9842C1D7-69C4-AB47-7A06-685064B32155}" dt="2022-08-05T12:48:49.664" v="3"/>
          <ac:spMkLst>
            <pc:docMk/>
            <pc:sldMk cId="2956886752" sldId="374"/>
            <ac:spMk id="4" creationId="{BA1CC672-605C-0881-68B6-8A6BAB4898C8}"/>
          </ac:spMkLst>
        </pc:spChg>
        <pc:spChg chg="del">
          <ac:chgData name="Work Experience1" userId="S::work.experience1@westminster-abbey.org::57e63021-8621-439d-a682-6f6d170830c6" providerId="AD" clId="Web-{9842C1D7-69C4-AB47-7A06-685064B32155}" dt="2022-08-05T12:48:50.742" v="4"/>
          <ac:spMkLst>
            <pc:docMk/>
            <pc:sldMk cId="2956886752" sldId="374"/>
            <ac:spMk id="5" creationId="{10911C56-A614-5C4E-2C46-B368BE7BE703}"/>
          </ac:spMkLst>
        </pc:spChg>
        <pc:spChg chg="add">
          <ac:chgData name="Work Experience1" userId="S::work.experience1@westminster-abbey.org::57e63021-8621-439d-a682-6f6d170830c6" providerId="AD" clId="Web-{9842C1D7-69C4-AB47-7A06-685064B32155}" dt="2022-08-05T12:48:46.789" v="2"/>
          <ac:spMkLst>
            <pc:docMk/>
            <pc:sldMk cId="2956886752" sldId="374"/>
            <ac:spMk id="7" creationId="{B6E7BF02-10EA-5E34-F0A9-E149BB5814C5}"/>
          </ac:spMkLst>
        </pc:spChg>
        <pc:picChg chg="add mod ord">
          <ac:chgData name="Work Experience1" userId="S::work.experience1@westminster-abbey.org::57e63021-8621-439d-a682-6f6d170830c6" providerId="AD" clId="Web-{9842C1D7-69C4-AB47-7A06-685064B32155}" dt="2022-08-05T12:49:11.384" v="8" actId="1076"/>
          <ac:picMkLst>
            <pc:docMk/>
            <pc:sldMk cId="2956886752" sldId="374"/>
            <ac:picMk id="8" creationId="{123F1469-215F-DFC2-57F5-3DFFF40D726C}"/>
          </ac:picMkLst>
        </pc:picChg>
      </pc:sldChg>
    </pc:docChg>
  </pc:docChgLst>
  <pc:docChgLst>
    <pc:chgData name="Sian Shaw" userId="S::sian.shaw@westminster-abbey.org::cf930bf7-ba7f-4ec0-9225-526cb0af2be3" providerId="AD" clId="Web-{119315B1-FABF-18AB-05BB-55CEAA0D5A39}"/>
    <pc:docChg chg="delSld">
      <pc:chgData name="Sian Shaw" userId="S::sian.shaw@westminster-abbey.org::cf930bf7-ba7f-4ec0-9225-526cb0af2be3" providerId="AD" clId="Web-{119315B1-FABF-18AB-05BB-55CEAA0D5A39}" dt="2024-10-04T14:16:29.908" v="0"/>
      <pc:docMkLst>
        <pc:docMk/>
      </pc:docMkLst>
      <pc:sldChg chg="del">
        <pc:chgData name="Sian Shaw" userId="S::sian.shaw@westminster-abbey.org::cf930bf7-ba7f-4ec0-9225-526cb0af2be3" providerId="AD" clId="Web-{119315B1-FABF-18AB-05BB-55CEAA0D5A39}" dt="2024-10-04T14:16:29.908" v="0"/>
        <pc:sldMkLst>
          <pc:docMk/>
          <pc:sldMk cId="3272022013" sldId="369"/>
        </pc:sldMkLst>
      </pc:sldChg>
    </pc:docChg>
  </pc:docChgLst>
  <pc:docChgLst>
    <pc:chgData name="Lou Cash" userId="S::lou.cash@westminster-abbey.org::86be4a58-c22e-4e67-b9c9-cb87f0968146" providerId="AD" clId="Web-{F3601FCB-EEFE-4841-841E-549F6666067A}"/>
    <pc:docChg chg="modSld">
      <pc:chgData name="Lou Cash" userId="S::lou.cash@westminster-abbey.org::86be4a58-c22e-4e67-b9c9-cb87f0968146" providerId="AD" clId="Web-{F3601FCB-EEFE-4841-841E-549F6666067A}" dt="2024-09-06T10:14:20.949" v="323" actId="20577"/>
      <pc:docMkLst>
        <pc:docMk/>
      </pc:docMkLst>
      <pc:sldChg chg="modSp">
        <pc:chgData name="Lou Cash" userId="S::lou.cash@westminster-abbey.org::86be4a58-c22e-4e67-b9c9-cb87f0968146" providerId="AD" clId="Web-{F3601FCB-EEFE-4841-841E-549F6666067A}" dt="2024-09-06T08:57:09.007" v="15" actId="14100"/>
        <pc:sldMkLst>
          <pc:docMk/>
          <pc:sldMk cId="3539315993" sldId="359"/>
        </pc:sldMkLst>
        <pc:spChg chg="mod">
          <ac:chgData name="Lou Cash" userId="S::lou.cash@westminster-abbey.org::86be4a58-c22e-4e67-b9c9-cb87f0968146" providerId="AD" clId="Web-{F3601FCB-EEFE-4841-841E-549F6666067A}" dt="2024-09-06T08:57:09.007" v="15" actId="14100"/>
          <ac:spMkLst>
            <pc:docMk/>
            <pc:sldMk cId="3539315993" sldId="359"/>
            <ac:spMk id="3" creationId="{DC2ACCF5-3D0E-4973-BBC3-7BD303DF50E2}"/>
          </ac:spMkLst>
        </pc:spChg>
      </pc:sldChg>
      <pc:sldChg chg="modSp">
        <pc:chgData name="Lou Cash" userId="S::lou.cash@westminster-abbey.org::86be4a58-c22e-4e67-b9c9-cb87f0968146" providerId="AD" clId="Web-{F3601FCB-EEFE-4841-841E-549F6666067A}" dt="2024-09-06T08:58:58.901" v="46" actId="20577"/>
        <pc:sldMkLst>
          <pc:docMk/>
          <pc:sldMk cId="4265540977" sldId="361"/>
        </pc:sldMkLst>
        <pc:spChg chg="mod">
          <ac:chgData name="Lou Cash" userId="S::lou.cash@westminster-abbey.org::86be4a58-c22e-4e67-b9c9-cb87f0968146" providerId="AD" clId="Web-{F3601FCB-EEFE-4841-841E-549F6666067A}" dt="2024-09-06T08:58:58.901" v="46" actId="20577"/>
          <ac:spMkLst>
            <pc:docMk/>
            <pc:sldMk cId="4265540977" sldId="361"/>
            <ac:spMk id="76" creationId="{47D8F209-0F38-4A3C-AE62-27BF5AAB4798}"/>
          </ac:spMkLst>
        </pc:spChg>
      </pc:sldChg>
      <pc:sldChg chg="modNotes">
        <pc:chgData name="Lou Cash" userId="S::lou.cash@westminster-abbey.org::86be4a58-c22e-4e67-b9c9-cb87f0968146" providerId="AD" clId="Web-{F3601FCB-EEFE-4841-841E-549F6666067A}" dt="2024-09-06T09:00:26.997" v="50"/>
        <pc:sldMkLst>
          <pc:docMk/>
          <pc:sldMk cId="140895516" sldId="364"/>
        </pc:sldMkLst>
      </pc:sldChg>
      <pc:sldChg chg="modNotes">
        <pc:chgData name="Lou Cash" userId="S::lou.cash@westminster-abbey.org::86be4a58-c22e-4e67-b9c9-cb87f0968146" providerId="AD" clId="Web-{F3601FCB-EEFE-4841-841E-549F6666067A}" dt="2024-09-06T09:01:07.952" v="60"/>
        <pc:sldMkLst>
          <pc:docMk/>
          <pc:sldMk cId="4195215903" sldId="366"/>
        </pc:sldMkLst>
      </pc:sldChg>
      <pc:sldChg chg="modSp">
        <pc:chgData name="Lou Cash" userId="S::lou.cash@westminster-abbey.org::86be4a58-c22e-4e67-b9c9-cb87f0968146" providerId="AD" clId="Web-{F3601FCB-EEFE-4841-841E-549F6666067A}" dt="2024-09-06T10:14:20.949" v="323" actId="20577"/>
        <pc:sldMkLst>
          <pc:docMk/>
          <pc:sldMk cId="3028623336" sldId="367"/>
        </pc:sldMkLst>
        <pc:spChg chg="mod">
          <ac:chgData name="Lou Cash" userId="S::lou.cash@westminster-abbey.org::86be4a58-c22e-4e67-b9c9-cb87f0968146" providerId="AD" clId="Web-{F3601FCB-EEFE-4841-841E-549F6666067A}" dt="2024-09-06T10:14:20.949" v="323" actId="20577"/>
          <ac:spMkLst>
            <pc:docMk/>
            <pc:sldMk cId="3028623336" sldId="367"/>
            <ac:spMk id="7" creationId="{D177C7A6-EFA1-4467-81EC-8761B48DC5FA}"/>
          </ac:spMkLst>
        </pc:spChg>
      </pc:sldChg>
      <pc:sldChg chg="modSp">
        <pc:chgData name="Lou Cash" userId="S::lou.cash@westminster-abbey.org::86be4a58-c22e-4e67-b9c9-cb87f0968146" providerId="AD" clId="Web-{F3601FCB-EEFE-4841-841E-549F6666067A}" dt="2024-09-06T09:03:21.550" v="70" actId="20577"/>
        <pc:sldMkLst>
          <pc:docMk/>
          <pc:sldMk cId="4199934518" sldId="368"/>
        </pc:sldMkLst>
        <pc:spChg chg="mod">
          <ac:chgData name="Lou Cash" userId="S::lou.cash@westminster-abbey.org::86be4a58-c22e-4e67-b9c9-cb87f0968146" providerId="AD" clId="Web-{F3601FCB-EEFE-4841-841E-549F6666067A}" dt="2024-09-06T09:03:21.550" v="70" actId="20577"/>
          <ac:spMkLst>
            <pc:docMk/>
            <pc:sldMk cId="4199934518" sldId="368"/>
            <ac:spMk id="3" creationId="{3CE169A1-E554-4BA9-A1FB-2DFAF44896FB}"/>
          </ac:spMkLst>
        </pc:spChg>
      </pc:sldChg>
      <pc:sldChg chg="modNotes">
        <pc:chgData name="Lou Cash" userId="S::lou.cash@westminster-abbey.org::86be4a58-c22e-4e67-b9c9-cb87f0968146" providerId="AD" clId="Web-{F3601FCB-EEFE-4841-841E-549F6666067A}" dt="2024-09-06T09:04:21.552" v="79"/>
        <pc:sldMkLst>
          <pc:docMk/>
          <pc:sldMk cId="3272022013" sldId="369"/>
        </pc:sldMkLst>
      </pc:sldChg>
      <pc:sldChg chg="addSp delSp modSp modNotes">
        <pc:chgData name="Lou Cash" userId="S::lou.cash@westminster-abbey.org::86be4a58-c22e-4e67-b9c9-cb87f0968146" providerId="AD" clId="Web-{F3601FCB-EEFE-4841-841E-549F6666067A}" dt="2024-09-06T09:45:17.427" v="318"/>
        <pc:sldMkLst>
          <pc:docMk/>
          <pc:sldMk cId="1722447024" sldId="370"/>
        </pc:sldMkLst>
        <pc:spChg chg="mod">
          <ac:chgData name="Lou Cash" userId="S::lou.cash@westminster-abbey.org::86be4a58-c22e-4e67-b9c9-cb87f0968146" providerId="AD" clId="Web-{F3601FCB-EEFE-4841-841E-549F6666067A}" dt="2024-09-06T09:19:59.253" v="105" actId="1076"/>
          <ac:spMkLst>
            <pc:docMk/>
            <pc:sldMk cId="1722447024" sldId="370"/>
            <ac:spMk id="7" creationId="{67797EC6-631F-4021-A576-995AF7154B90}"/>
          </ac:spMkLst>
        </pc:spChg>
        <pc:picChg chg="add mod">
          <ac:chgData name="Lou Cash" userId="S::lou.cash@westminster-abbey.org::86be4a58-c22e-4e67-b9c9-cb87f0968146" providerId="AD" clId="Web-{F3601FCB-EEFE-4841-841E-549F6666067A}" dt="2024-09-06T09:20:09.223" v="108" actId="1076"/>
          <ac:picMkLst>
            <pc:docMk/>
            <pc:sldMk cId="1722447024" sldId="370"/>
            <ac:picMk id="2" creationId="{2BA79204-1C0F-146F-8D65-D22D92DBE0B4}"/>
          </ac:picMkLst>
        </pc:picChg>
        <pc:picChg chg="del mod">
          <ac:chgData name="Lou Cash" userId="S::lou.cash@westminster-abbey.org::86be4a58-c22e-4e67-b9c9-cb87f0968146" providerId="AD" clId="Web-{F3601FCB-EEFE-4841-841E-549F6666067A}" dt="2024-09-06T09:20:38.911" v="113"/>
          <ac:picMkLst>
            <pc:docMk/>
            <pc:sldMk cId="1722447024" sldId="370"/>
            <ac:picMk id="6" creationId="{F0DF4BA3-7BD0-4FBB-B32B-E3B0B75C56DD}"/>
          </ac:picMkLst>
        </pc:picChg>
        <pc:picChg chg="del mod">
          <ac:chgData name="Lou Cash" userId="S::lou.cash@westminster-abbey.org::86be4a58-c22e-4e67-b9c9-cb87f0968146" providerId="AD" clId="Web-{F3601FCB-EEFE-4841-841E-549F6666067A}" dt="2024-09-06T09:20:37.286" v="112"/>
          <ac:picMkLst>
            <pc:docMk/>
            <pc:sldMk cId="1722447024" sldId="370"/>
            <ac:picMk id="8" creationId="{5C11C3F5-D5BC-47EE-B9E4-8BD95928CED0}"/>
          </ac:picMkLst>
        </pc:picChg>
      </pc:sldChg>
      <pc:sldChg chg="modNotes">
        <pc:chgData name="Lou Cash" userId="S::lou.cash@westminster-abbey.org::86be4a58-c22e-4e67-b9c9-cb87f0968146" providerId="AD" clId="Web-{F3601FCB-EEFE-4841-841E-549F6666067A}" dt="2024-09-06T09:22:05.383" v="119"/>
        <pc:sldMkLst>
          <pc:docMk/>
          <pc:sldMk cId="737998185" sldId="373"/>
        </pc:sldMkLst>
      </pc:sldChg>
    </pc:docChg>
  </pc:docChgLst>
  <pc:docChgLst>
    <pc:chgData name="Lou Cash" userId="S::lou.cash@westminster-abbey.org::86be4a58-c22e-4e67-b9c9-cb87f0968146" providerId="AD" clId="Web-{E591DBE8-C65B-A55A-08B8-00814889F70E}"/>
    <pc:docChg chg="modSld">
      <pc:chgData name="Lou Cash" userId="S::lou.cash@westminster-abbey.org::86be4a58-c22e-4e67-b9c9-cb87f0968146" providerId="AD" clId="Web-{E591DBE8-C65B-A55A-08B8-00814889F70E}" dt="2024-09-06T08:52:43.488" v="96" actId="20577"/>
      <pc:docMkLst>
        <pc:docMk/>
      </pc:docMkLst>
      <pc:sldChg chg="modNotes">
        <pc:chgData name="Lou Cash" userId="S::lou.cash@westminster-abbey.org::86be4a58-c22e-4e67-b9c9-cb87f0968146" providerId="AD" clId="Web-{E591DBE8-C65B-A55A-08B8-00814889F70E}" dt="2024-09-06T08:46:08.179" v="43"/>
        <pc:sldMkLst>
          <pc:docMk/>
          <pc:sldMk cId="4265540977" sldId="361"/>
        </pc:sldMkLst>
      </pc:sldChg>
      <pc:sldChg chg="modNotes">
        <pc:chgData name="Lou Cash" userId="S::lou.cash@westminster-abbey.org::86be4a58-c22e-4e67-b9c9-cb87f0968146" providerId="AD" clId="Web-{E591DBE8-C65B-A55A-08B8-00814889F70E}" dt="2024-09-06T08:47:05.759" v="52"/>
        <pc:sldMkLst>
          <pc:docMk/>
          <pc:sldMk cId="3824289475" sldId="362"/>
        </pc:sldMkLst>
      </pc:sldChg>
      <pc:sldChg chg="modNotes">
        <pc:chgData name="Lou Cash" userId="S::lou.cash@westminster-abbey.org::86be4a58-c22e-4e67-b9c9-cb87f0968146" providerId="AD" clId="Web-{E591DBE8-C65B-A55A-08B8-00814889F70E}" dt="2024-09-06T08:47:58.979" v="62"/>
        <pc:sldMkLst>
          <pc:docMk/>
          <pc:sldMk cId="3842396002" sldId="363"/>
        </pc:sldMkLst>
      </pc:sldChg>
      <pc:sldChg chg="modSp">
        <pc:chgData name="Lou Cash" userId="S::lou.cash@westminster-abbey.org::86be4a58-c22e-4e67-b9c9-cb87f0968146" providerId="AD" clId="Web-{E591DBE8-C65B-A55A-08B8-00814889F70E}" dt="2024-09-06T08:50:45.734" v="65" actId="20577"/>
        <pc:sldMkLst>
          <pc:docMk/>
          <pc:sldMk cId="140895516" sldId="364"/>
        </pc:sldMkLst>
        <pc:spChg chg="mod">
          <ac:chgData name="Lou Cash" userId="S::lou.cash@westminster-abbey.org::86be4a58-c22e-4e67-b9c9-cb87f0968146" providerId="AD" clId="Web-{E591DBE8-C65B-A55A-08B8-00814889F70E}" dt="2024-09-06T08:50:45.734" v="65" actId="20577"/>
          <ac:spMkLst>
            <pc:docMk/>
            <pc:sldMk cId="140895516" sldId="364"/>
            <ac:spMk id="3" creationId="{F3D76ADD-88BA-47FD-901C-C5D58EF66447}"/>
          </ac:spMkLst>
        </pc:spChg>
      </pc:sldChg>
      <pc:sldChg chg="modSp">
        <pc:chgData name="Lou Cash" userId="S::lou.cash@westminster-abbey.org::86be4a58-c22e-4e67-b9c9-cb87f0968146" providerId="AD" clId="Web-{E591DBE8-C65B-A55A-08B8-00814889F70E}" dt="2024-09-06T08:51:31.064" v="75" actId="1076"/>
        <pc:sldMkLst>
          <pc:docMk/>
          <pc:sldMk cId="4195215903" sldId="366"/>
        </pc:sldMkLst>
        <pc:spChg chg="mod">
          <ac:chgData name="Lou Cash" userId="S::lou.cash@westminster-abbey.org::86be4a58-c22e-4e67-b9c9-cb87f0968146" providerId="AD" clId="Web-{E591DBE8-C65B-A55A-08B8-00814889F70E}" dt="2024-09-06T08:51:31.064" v="75" actId="1076"/>
          <ac:spMkLst>
            <pc:docMk/>
            <pc:sldMk cId="4195215903" sldId="366"/>
            <ac:spMk id="5" creationId="{2D5C3BBD-EA9F-4D72-A9C4-00EC175BAFBE}"/>
          </ac:spMkLst>
        </pc:spChg>
      </pc:sldChg>
      <pc:sldChg chg="modSp">
        <pc:chgData name="Lou Cash" userId="S::lou.cash@westminster-abbey.org::86be4a58-c22e-4e67-b9c9-cb87f0968146" providerId="AD" clId="Web-{E591DBE8-C65B-A55A-08B8-00814889F70E}" dt="2024-09-06T08:52:43.488" v="96" actId="20577"/>
        <pc:sldMkLst>
          <pc:docMk/>
          <pc:sldMk cId="4199934518" sldId="368"/>
        </pc:sldMkLst>
        <pc:spChg chg="mod">
          <ac:chgData name="Lou Cash" userId="S::lou.cash@westminster-abbey.org::86be4a58-c22e-4e67-b9c9-cb87f0968146" providerId="AD" clId="Web-{E591DBE8-C65B-A55A-08B8-00814889F70E}" dt="2024-09-06T08:52:43.488" v="96" actId="20577"/>
          <ac:spMkLst>
            <pc:docMk/>
            <pc:sldMk cId="4199934518" sldId="368"/>
            <ac:spMk id="3" creationId="{3CE169A1-E554-4BA9-A1FB-2DFAF44896FB}"/>
          </ac:spMkLst>
        </pc:spChg>
      </pc:sldChg>
    </pc:docChg>
  </pc:docChgLst>
  <pc:docChgLst>
    <pc:chgData name="Lou Cash" userId="S::lou.cash@westminster-abbey.org::86be4a58-c22e-4e67-b9c9-cb87f0968146" providerId="AD" clId="Web-{4EFC82E6-F9E5-9A79-9E29-2AD63C93C1F4}"/>
    <pc:docChg chg="modSld">
      <pc:chgData name="Lou Cash" userId="S::lou.cash@westminster-abbey.org::86be4a58-c22e-4e67-b9c9-cb87f0968146" providerId="AD" clId="Web-{4EFC82E6-F9E5-9A79-9E29-2AD63C93C1F4}" dt="2024-08-20T13:45:17.876" v="234" actId="1076"/>
      <pc:docMkLst>
        <pc:docMk/>
      </pc:docMkLst>
      <pc:sldChg chg="modSp modNotes">
        <pc:chgData name="Lou Cash" userId="S::lou.cash@westminster-abbey.org::86be4a58-c22e-4e67-b9c9-cb87f0968146" providerId="AD" clId="Web-{4EFC82E6-F9E5-9A79-9E29-2AD63C93C1F4}" dt="2024-08-20T13:27:59.912" v="64"/>
        <pc:sldMkLst>
          <pc:docMk/>
          <pc:sldMk cId="2017650206" sldId="303"/>
        </pc:sldMkLst>
        <pc:spChg chg="mod">
          <ac:chgData name="Lou Cash" userId="S::lou.cash@westminster-abbey.org::86be4a58-c22e-4e67-b9c9-cb87f0968146" providerId="AD" clId="Web-{4EFC82E6-F9E5-9A79-9E29-2AD63C93C1F4}" dt="2024-08-20T13:21:17.089" v="3" actId="20577"/>
          <ac:spMkLst>
            <pc:docMk/>
            <pc:sldMk cId="2017650206" sldId="303"/>
            <ac:spMk id="7" creationId="{9B693EFB-BBCB-4F6D-8544-1D04A2AC2DDB}"/>
          </ac:spMkLst>
        </pc:spChg>
      </pc:sldChg>
      <pc:sldChg chg="modNotes">
        <pc:chgData name="Lou Cash" userId="S::lou.cash@westminster-abbey.org::86be4a58-c22e-4e67-b9c9-cb87f0968146" providerId="AD" clId="Web-{4EFC82E6-F9E5-9A79-9E29-2AD63C93C1F4}" dt="2024-08-20T13:19:48.149" v="0"/>
        <pc:sldMkLst>
          <pc:docMk/>
          <pc:sldMk cId="927207849" sldId="316"/>
        </pc:sldMkLst>
      </pc:sldChg>
      <pc:sldChg chg="modSp modNotes">
        <pc:chgData name="Lou Cash" userId="S::lou.cash@westminster-abbey.org::86be4a58-c22e-4e67-b9c9-cb87f0968146" providerId="AD" clId="Web-{4EFC82E6-F9E5-9A79-9E29-2AD63C93C1F4}" dt="2024-08-20T13:19:48.149" v="0"/>
        <pc:sldMkLst>
          <pc:docMk/>
          <pc:sldMk cId="4213500498" sldId="341"/>
        </pc:sldMkLst>
        <pc:spChg chg="mod">
          <ac:chgData name="Lou Cash" userId="S::lou.cash@westminster-abbey.org::86be4a58-c22e-4e67-b9c9-cb87f0968146" providerId="AD" clId="Web-{4EFC82E6-F9E5-9A79-9E29-2AD63C93C1F4}" dt="2024-08-20T13:19:48.149" v="0"/>
          <ac:spMkLst>
            <pc:docMk/>
            <pc:sldMk cId="4213500498" sldId="341"/>
            <ac:spMk id="8" creationId="{9DF1C1B0-F1BD-47BC-A23E-BFC4BDF8B584}"/>
          </ac:spMkLst>
        </pc:spChg>
      </pc:sldChg>
      <pc:sldChg chg="modNotes">
        <pc:chgData name="Lou Cash" userId="S::lou.cash@westminster-abbey.org::86be4a58-c22e-4e67-b9c9-cb87f0968146" providerId="AD" clId="Web-{4EFC82E6-F9E5-9A79-9E29-2AD63C93C1F4}" dt="2024-08-20T13:19:48.149" v="0"/>
        <pc:sldMkLst>
          <pc:docMk/>
          <pc:sldMk cId="3693174148" sldId="355"/>
        </pc:sldMkLst>
      </pc:sldChg>
      <pc:sldChg chg="modNotes">
        <pc:chgData name="Lou Cash" userId="S::lou.cash@westminster-abbey.org::86be4a58-c22e-4e67-b9c9-cb87f0968146" providerId="AD" clId="Web-{4EFC82E6-F9E5-9A79-9E29-2AD63C93C1F4}" dt="2024-08-20T13:31:54.090" v="139"/>
        <pc:sldMkLst>
          <pc:docMk/>
          <pc:sldMk cId="4042043694" sldId="356"/>
        </pc:sldMkLst>
      </pc:sldChg>
      <pc:sldChg chg="modSp">
        <pc:chgData name="Lou Cash" userId="S::lou.cash@westminster-abbey.org::86be4a58-c22e-4e67-b9c9-cb87f0968146" providerId="AD" clId="Web-{4EFC82E6-F9E5-9A79-9E29-2AD63C93C1F4}" dt="2024-08-20T13:32:28.903" v="141" actId="20577"/>
        <pc:sldMkLst>
          <pc:docMk/>
          <pc:sldMk cId="2621984973" sldId="358"/>
        </pc:sldMkLst>
        <pc:spChg chg="mod">
          <ac:chgData name="Lou Cash" userId="S::lou.cash@westminster-abbey.org::86be4a58-c22e-4e67-b9c9-cb87f0968146" providerId="AD" clId="Web-{4EFC82E6-F9E5-9A79-9E29-2AD63C93C1F4}" dt="2024-08-20T13:32:28.903" v="141" actId="20577"/>
          <ac:spMkLst>
            <pc:docMk/>
            <pc:sldMk cId="2621984973" sldId="358"/>
            <ac:spMk id="3" creationId="{D54D8345-6E19-482D-9184-B35348E7F401}"/>
          </ac:spMkLst>
        </pc:spChg>
      </pc:sldChg>
      <pc:sldChg chg="modSp modNotes">
        <pc:chgData name="Lou Cash" userId="S::lou.cash@westminster-abbey.org::86be4a58-c22e-4e67-b9c9-cb87f0968146" providerId="AD" clId="Web-{4EFC82E6-F9E5-9A79-9E29-2AD63C93C1F4}" dt="2024-08-20T13:35:40.814" v="177" actId="14100"/>
        <pc:sldMkLst>
          <pc:docMk/>
          <pc:sldMk cId="3539315993" sldId="359"/>
        </pc:sldMkLst>
        <pc:spChg chg="mod">
          <ac:chgData name="Lou Cash" userId="S::lou.cash@westminster-abbey.org::86be4a58-c22e-4e67-b9c9-cb87f0968146" providerId="AD" clId="Web-{4EFC82E6-F9E5-9A79-9E29-2AD63C93C1F4}" dt="2024-08-20T13:35:40.814" v="177" actId="14100"/>
          <ac:spMkLst>
            <pc:docMk/>
            <pc:sldMk cId="3539315993" sldId="359"/>
            <ac:spMk id="3" creationId="{DC2ACCF5-3D0E-4973-BBC3-7BD303DF50E2}"/>
          </ac:spMkLst>
        </pc:spChg>
      </pc:sldChg>
      <pc:sldChg chg="modNotes">
        <pc:chgData name="Lou Cash" userId="S::lou.cash@westminster-abbey.org::86be4a58-c22e-4e67-b9c9-cb87f0968146" providerId="AD" clId="Web-{4EFC82E6-F9E5-9A79-9E29-2AD63C93C1F4}" dt="2024-08-20T13:34:39.375" v="169"/>
        <pc:sldMkLst>
          <pc:docMk/>
          <pc:sldMk cId="3420990413" sldId="360"/>
        </pc:sldMkLst>
      </pc:sldChg>
      <pc:sldChg chg="modNotes">
        <pc:chgData name="Lou Cash" userId="S::lou.cash@westminster-abbey.org::86be4a58-c22e-4e67-b9c9-cb87f0968146" providerId="AD" clId="Web-{4EFC82E6-F9E5-9A79-9E29-2AD63C93C1F4}" dt="2024-08-20T13:19:48.149" v="0"/>
        <pc:sldMkLst>
          <pc:docMk/>
          <pc:sldMk cId="4265540977" sldId="361"/>
        </pc:sldMkLst>
      </pc:sldChg>
      <pc:sldChg chg="modSp">
        <pc:chgData name="Lou Cash" userId="S::lou.cash@westminster-abbey.org::86be4a58-c22e-4e67-b9c9-cb87f0968146" providerId="AD" clId="Web-{4EFC82E6-F9E5-9A79-9E29-2AD63C93C1F4}" dt="2024-08-20T13:39:16.007" v="193" actId="1076"/>
        <pc:sldMkLst>
          <pc:docMk/>
          <pc:sldMk cId="3824289475" sldId="362"/>
        </pc:sldMkLst>
        <pc:spChg chg="mod">
          <ac:chgData name="Lou Cash" userId="S::lou.cash@westminster-abbey.org::86be4a58-c22e-4e67-b9c9-cb87f0968146" providerId="AD" clId="Web-{4EFC82E6-F9E5-9A79-9E29-2AD63C93C1F4}" dt="2024-08-20T13:38:49.241" v="187" actId="1076"/>
          <ac:spMkLst>
            <pc:docMk/>
            <pc:sldMk cId="3824289475" sldId="362"/>
            <ac:spMk id="3" creationId="{B7A568F7-8E0F-41A8-A584-64794E7E30A9}"/>
          </ac:spMkLst>
        </pc:spChg>
        <pc:spChg chg="mod">
          <ac:chgData name="Lou Cash" userId="S::lou.cash@westminster-abbey.org::86be4a58-c22e-4e67-b9c9-cb87f0968146" providerId="AD" clId="Web-{4EFC82E6-F9E5-9A79-9E29-2AD63C93C1F4}" dt="2024-08-20T13:39:16.007" v="193" actId="1076"/>
          <ac:spMkLst>
            <pc:docMk/>
            <pc:sldMk cId="3824289475" sldId="362"/>
            <ac:spMk id="9" creationId="{CFBEC02D-0C67-4D1A-AB49-36454E85D267}"/>
          </ac:spMkLst>
        </pc:spChg>
        <pc:spChg chg="mod">
          <ac:chgData name="Lou Cash" userId="S::lou.cash@westminster-abbey.org::86be4a58-c22e-4e67-b9c9-cb87f0968146" providerId="AD" clId="Web-{4EFC82E6-F9E5-9A79-9E29-2AD63C93C1F4}" dt="2024-08-20T13:39:09.023" v="192" actId="1076"/>
          <ac:spMkLst>
            <pc:docMk/>
            <pc:sldMk cId="3824289475" sldId="362"/>
            <ac:spMk id="10" creationId="{0418D5FE-80E4-43CE-A2EA-69B120272738}"/>
          </ac:spMkLst>
        </pc:spChg>
        <pc:picChg chg="mod">
          <ac:chgData name="Lou Cash" userId="S::lou.cash@westminster-abbey.org::86be4a58-c22e-4e67-b9c9-cb87f0968146" providerId="AD" clId="Web-{4EFC82E6-F9E5-9A79-9E29-2AD63C93C1F4}" dt="2024-08-20T13:39:01.054" v="190" actId="1076"/>
          <ac:picMkLst>
            <pc:docMk/>
            <pc:sldMk cId="3824289475" sldId="362"/>
            <ac:picMk id="7" creationId="{3DE295A2-0272-4BB9-B992-EAE686A0BF52}"/>
          </ac:picMkLst>
        </pc:picChg>
        <pc:picChg chg="mod">
          <ac:chgData name="Lou Cash" userId="S::lou.cash@westminster-abbey.org::86be4a58-c22e-4e67-b9c9-cb87f0968146" providerId="AD" clId="Web-{4EFC82E6-F9E5-9A79-9E29-2AD63C93C1F4}" dt="2024-08-20T13:38:58.335" v="189" actId="1076"/>
          <ac:picMkLst>
            <pc:docMk/>
            <pc:sldMk cId="3824289475" sldId="362"/>
            <ac:picMk id="3074" creationId="{69925534-9B07-41CF-91C6-36B03419B723}"/>
          </ac:picMkLst>
        </pc:picChg>
      </pc:sldChg>
      <pc:sldChg chg="modNotes">
        <pc:chgData name="Lou Cash" userId="S::lou.cash@westminster-abbey.org::86be4a58-c22e-4e67-b9c9-cb87f0968146" providerId="AD" clId="Web-{4EFC82E6-F9E5-9A79-9E29-2AD63C93C1F4}" dt="2024-08-20T13:19:48.149" v="0"/>
        <pc:sldMkLst>
          <pc:docMk/>
          <pc:sldMk cId="140895516" sldId="364"/>
        </pc:sldMkLst>
      </pc:sldChg>
      <pc:sldChg chg="modNotes">
        <pc:chgData name="Lou Cash" userId="S::lou.cash@westminster-abbey.org::86be4a58-c22e-4e67-b9c9-cb87f0968146" providerId="AD" clId="Web-{4EFC82E6-F9E5-9A79-9E29-2AD63C93C1F4}" dt="2024-08-20T13:19:48.149" v="0"/>
        <pc:sldMkLst>
          <pc:docMk/>
          <pc:sldMk cId="2940427195" sldId="365"/>
        </pc:sldMkLst>
      </pc:sldChg>
      <pc:sldChg chg="modNotes">
        <pc:chgData name="Lou Cash" userId="S::lou.cash@westminster-abbey.org::86be4a58-c22e-4e67-b9c9-cb87f0968146" providerId="AD" clId="Web-{4EFC82E6-F9E5-9A79-9E29-2AD63C93C1F4}" dt="2024-08-20T13:19:48.149" v="0"/>
        <pc:sldMkLst>
          <pc:docMk/>
          <pc:sldMk cId="4195215903" sldId="366"/>
        </pc:sldMkLst>
      </pc:sldChg>
      <pc:sldChg chg="delSp modSp modNotes">
        <pc:chgData name="Lou Cash" userId="S::lou.cash@westminster-abbey.org::86be4a58-c22e-4e67-b9c9-cb87f0968146" providerId="AD" clId="Web-{4EFC82E6-F9E5-9A79-9E29-2AD63C93C1F4}" dt="2024-08-20T13:43:44.436" v="231" actId="1076"/>
        <pc:sldMkLst>
          <pc:docMk/>
          <pc:sldMk cId="3028623336" sldId="367"/>
        </pc:sldMkLst>
        <pc:spChg chg="del mod">
          <ac:chgData name="Lou Cash" userId="S::lou.cash@westminster-abbey.org::86be4a58-c22e-4e67-b9c9-cb87f0968146" providerId="AD" clId="Web-{4EFC82E6-F9E5-9A79-9E29-2AD63C93C1F4}" dt="2024-08-20T13:43:36.639" v="229"/>
          <ac:spMkLst>
            <pc:docMk/>
            <pc:sldMk cId="3028623336" sldId="367"/>
            <ac:spMk id="3" creationId="{E89D5EC2-0CD3-4149-9E53-5030EBC829D1}"/>
          </ac:spMkLst>
        </pc:spChg>
        <pc:spChg chg="mod">
          <ac:chgData name="Lou Cash" userId="S::lou.cash@westminster-abbey.org::86be4a58-c22e-4e67-b9c9-cb87f0968146" providerId="AD" clId="Web-{4EFC82E6-F9E5-9A79-9E29-2AD63C93C1F4}" dt="2024-08-20T13:43:44.436" v="231" actId="1076"/>
          <ac:spMkLst>
            <pc:docMk/>
            <pc:sldMk cId="3028623336" sldId="367"/>
            <ac:spMk id="7" creationId="{D177C7A6-EFA1-4467-81EC-8761B48DC5FA}"/>
          </ac:spMkLst>
        </pc:spChg>
        <pc:picChg chg="mod">
          <ac:chgData name="Lou Cash" userId="S::lou.cash@westminster-abbey.org::86be4a58-c22e-4e67-b9c9-cb87f0968146" providerId="AD" clId="Web-{4EFC82E6-F9E5-9A79-9E29-2AD63C93C1F4}" dt="2024-08-20T13:43:37.576" v="230" actId="1076"/>
          <ac:picMkLst>
            <pc:docMk/>
            <pc:sldMk cId="3028623336" sldId="367"/>
            <ac:picMk id="6" creationId="{37C7E47E-DF03-434D-AA58-59AA5901517C}"/>
          </ac:picMkLst>
        </pc:picChg>
      </pc:sldChg>
      <pc:sldChg chg="modNotes">
        <pc:chgData name="Lou Cash" userId="S::lou.cash@westminster-abbey.org::86be4a58-c22e-4e67-b9c9-cb87f0968146" providerId="AD" clId="Web-{4EFC82E6-F9E5-9A79-9E29-2AD63C93C1F4}" dt="2024-08-20T13:19:48.149" v="0"/>
        <pc:sldMkLst>
          <pc:docMk/>
          <pc:sldMk cId="3272022013" sldId="369"/>
        </pc:sldMkLst>
      </pc:sldChg>
      <pc:sldChg chg="modNotes">
        <pc:chgData name="Lou Cash" userId="S::lou.cash@westminster-abbey.org::86be4a58-c22e-4e67-b9c9-cb87f0968146" providerId="AD" clId="Web-{4EFC82E6-F9E5-9A79-9E29-2AD63C93C1F4}" dt="2024-08-20T13:19:48.149" v="0"/>
        <pc:sldMkLst>
          <pc:docMk/>
          <pc:sldMk cId="4099771545" sldId="371"/>
        </pc:sldMkLst>
      </pc:sldChg>
      <pc:sldChg chg="modSp modNotes">
        <pc:chgData name="Lou Cash" userId="S::lou.cash@westminster-abbey.org::86be4a58-c22e-4e67-b9c9-cb87f0968146" providerId="AD" clId="Web-{4EFC82E6-F9E5-9A79-9E29-2AD63C93C1F4}" dt="2024-08-20T13:45:17.876" v="234" actId="1076"/>
        <pc:sldMkLst>
          <pc:docMk/>
          <pc:sldMk cId="737998185" sldId="373"/>
        </pc:sldMkLst>
        <pc:spChg chg="mod">
          <ac:chgData name="Lou Cash" userId="S::lou.cash@westminster-abbey.org::86be4a58-c22e-4e67-b9c9-cb87f0968146" providerId="AD" clId="Web-{4EFC82E6-F9E5-9A79-9E29-2AD63C93C1F4}" dt="2024-08-20T13:45:10.516" v="232" actId="1076"/>
          <ac:spMkLst>
            <pc:docMk/>
            <pc:sldMk cId="737998185" sldId="373"/>
            <ac:spMk id="3" creationId="{DA4693D9-F68C-4A7D-A476-96A5F9B0AF64}"/>
          </ac:spMkLst>
        </pc:spChg>
        <pc:picChg chg="mod">
          <ac:chgData name="Lou Cash" userId="S::lou.cash@westminster-abbey.org::86be4a58-c22e-4e67-b9c9-cb87f0968146" providerId="AD" clId="Web-{4EFC82E6-F9E5-9A79-9E29-2AD63C93C1F4}" dt="2024-08-20T13:45:17.876" v="234" actId="1076"/>
          <ac:picMkLst>
            <pc:docMk/>
            <pc:sldMk cId="737998185" sldId="373"/>
            <ac:picMk id="8" creationId="{3605FD3D-E6B6-4CF0-8CB1-F74AB73A36E1}"/>
          </ac:picMkLst>
        </pc:picChg>
        <pc:picChg chg="mod">
          <ac:chgData name="Lou Cash" userId="S::lou.cash@westminster-abbey.org::86be4a58-c22e-4e67-b9c9-cb87f0968146" providerId="AD" clId="Web-{4EFC82E6-F9E5-9A79-9E29-2AD63C93C1F4}" dt="2024-08-20T13:45:14.172" v="233" actId="1076"/>
          <ac:picMkLst>
            <pc:docMk/>
            <pc:sldMk cId="737998185" sldId="373"/>
            <ac:picMk id="10" creationId="{D1ED1211-651D-45AA-87E5-D4C263BF528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04/10/2024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wm.org.uk/collections/item/object/205192901"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wm.org.uk/collections/item/object/205191595"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wm.org.uk/collections/item/object/20507281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lickr.com/photos/birminghammag/5930288130/in/set-72157627053125213"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wm.org.uk/collections/item/object/20519497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a:t>
            </a:r>
            <a:r>
              <a:rPr lang="en-GB" baseline="0" dirty="0"/>
              <a:t> David Railton knew well how much the men cared for and supported each other. His Union Jack flag, that he had with him throughout the war, reminded them of home and all that they were fighting for. The flag was hung out to cheer the men up at boxing matches and parties and had covered the bodies of lost soldiers at sad times when goodbyes were said.</a:t>
            </a:r>
          </a:p>
          <a:p>
            <a:endParaRPr lang="en-GB" baseline="0" dirty="0"/>
          </a:p>
          <a:p>
            <a:r>
              <a:rPr lang="en-GB" baseline="0" dirty="0"/>
              <a:t>The image on the left shows one of the four bodies exhumed in 1920 for the selection of the Unknown Warrior. </a:t>
            </a:r>
            <a:r>
              <a:rPr lang="en-GB" dirty="0"/>
              <a:t>Four were exhumed and one selected as 'The Unknown Warrior'. This one would be brought to Westminster Abbey, the</a:t>
            </a:r>
            <a:r>
              <a:rPr lang="en-GB" baseline="0" dirty="0"/>
              <a:t> </a:t>
            </a:r>
            <a:r>
              <a:rPr lang="en-GB" dirty="0"/>
              <a:t>other three were reburied. The </a:t>
            </a:r>
            <a:r>
              <a:rPr lang="en-GB" baseline="0" dirty="0"/>
              <a:t>image on the right is The Padre’s Flag within Westminster Abbey. </a:t>
            </a:r>
            <a:endParaRPr lang="en-GB" dirty="0">
              <a:ea typeface="Calibri"/>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One of the four bodies exhumed - © IWM Q 109517 </a:t>
            </a:r>
            <a:r>
              <a:rPr lang="en-GB" dirty="0">
                <a:hlinkClick r:id="rId3"/>
              </a:rPr>
              <a:t>https://www.iwm.org.uk/collections/item/object/205192901</a:t>
            </a:r>
            <a:endParaRPr lang="en-GB" dirty="0"/>
          </a:p>
          <a:p>
            <a:r>
              <a:rPr lang="en-GB" dirty="0"/>
              <a:t>The Padre’s Flag – ©2024 Dean and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576771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Teacher: The Dean of Westminster </a:t>
            </a:r>
            <a:r>
              <a:rPr lang="en-GB" baseline="0" dirty="0"/>
              <a:t>had already decided that the only suitable way to remember the war in the Abbey ‘would be to have a burial’ (Dean Ryle to David Railton, 15 November 1920). Now he moved quickly, writing to the </a:t>
            </a:r>
            <a:r>
              <a:rPr lang="en-GB" dirty="0"/>
              <a:t>King and the Prime</a:t>
            </a:r>
            <a:r>
              <a:rPr lang="en-GB" baseline="0" dirty="0"/>
              <a:t> Minister. Both recognised the value of this simple idea.</a:t>
            </a:r>
          </a:p>
          <a:p>
            <a:endParaRPr lang="en-GB" baseline="0" dirty="0"/>
          </a:p>
          <a:p>
            <a:r>
              <a:rPr lang="en-GB" baseline="0" dirty="0"/>
              <a:t>Images: </a:t>
            </a:r>
            <a:endParaRPr lang="en-GB" baseline="0" dirty="0">
              <a:ea typeface="Calibri"/>
              <a:cs typeface="Calibri"/>
            </a:endParaRPr>
          </a:p>
          <a:p>
            <a:r>
              <a:rPr lang="en-GB" baseline="0" dirty="0"/>
              <a:t>King George V – Public domain via Wikimedia Commons</a:t>
            </a:r>
          </a:p>
          <a:p>
            <a:r>
              <a:rPr lang="en-GB" dirty="0"/>
              <a:t>David Lloyd George – Public domain via Wikimedia Commons</a:t>
            </a:r>
            <a:endParaRPr lang="en-GB"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50516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Teacher: </a:t>
            </a:r>
            <a:r>
              <a:rPr lang="en-GB" sz="1200" kern="1200" dirty="0">
                <a:solidFill>
                  <a:schemeClr val="tx1"/>
                </a:solidFill>
                <a:effectLst/>
                <a:latin typeface="+mn-lt"/>
                <a:ea typeface="+mn-ea"/>
                <a:cs typeface="+mn-cs"/>
              </a:rPr>
              <a:t>Only his uniform buttons and boots showed that the Warrior had fought for Britain. He could have been from England, Scotland, Wales or Ireland or from other countries across the world, such as India, Canada and the West Indies, who sent many men to help win the war. The body </a:t>
            </a:r>
            <a:r>
              <a:rPr lang="en-GB" dirty="0"/>
              <a:t>was brought to </a:t>
            </a:r>
            <a:r>
              <a:rPr lang="en-GB" sz="1200" kern="1200" dirty="0">
                <a:solidFill>
                  <a:schemeClr val="tx1"/>
                </a:solidFill>
                <a:effectLst/>
                <a:latin typeface="+mn-lt"/>
                <a:ea typeface="+mn-ea"/>
                <a:cs typeface="+mn-cs"/>
              </a:rPr>
              <a:t>England by sea and rail. On November 11</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two years after the last gun was fired, the King laid a wreath on the coffin by the Cenotaph.</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This image shows King George V following the gun carriage bearing the Unknown Warrior. </a:t>
            </a:r>
          </a:p>
          <a:p>
            <a:endParaRPr lang="en-GB" dirty="0"/>
          </a:p>
          <a:p>
            <a:r>
              <a:rPr lang="en-GB" dirty="0"/>
              <a:t>Image: </a:t>
            </a:r>
          </a:p>
          <a:p>
            <a:r>
              <a:rPr lang="en-GB" dirty="0"/>
              <a:t>© IWM Q </a:t>
            </a:r>
            <a:r>
              <a:rPr lang="en-GB" sz="1200" b="0" i="0" kern="1200" dirty="0">
                <a:solidFill>
                  <a:schemeClr val="tx1"/>
                </a:solidFill>
                <a:effectLst/>
                <a:latin typeface="+mn-lt"/>
                <a:ea typeface="+mn-ea"/>
                <a:cs typeface="+mn-cs"/>
              </a:rPr>
              <a:t>31493 </a:t>
            </a:r>
            <a:r>
              <a:rPr lang="en-GB" dirty="0">
                <a:hlinkClick r:id="rId3"/>
              </a:rPr>
              <a:t>https://www.iwm.org.uk/collections/item/object/205191595</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564197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GB" sz="1200" kern="1200" dirty="0">
                <a:solidFill>
                  <a:schemeClr val="tx1"/>
                </a:solidFill>
                <a:effectLst/>
                <a:latin typeface="+mn-lt"/>
                <a:ea typeface="+mn-ea"/>
                <a:cs typeface="+mn-cs"/>
              </a:rPr>
              <a:t>King George V joined the procession to Westminster Abbey. Thousands lined the London streets, many carrying white flowers. In the Abbey, as well as military men, were many women who had helped in the war effort. Women who had lost loved ones had especially been given tickets</a:t>
            </a:r>
            <a:r>
              <a:rPr lang="en-GB" dirty="0"/>
              <a:t> to attend this service</a:t>
            </a:r>
            <a:r>
              <a:rPr lang="en-GB" sz="1200" kern="1200" dirty="0">
                <a:solidFill>
                  <a:schemeClr val="tx1"/>
                </a:solidFill>
                <a:effectLst/>
                <a:latin typeface="+mn-lt"/>
                <a:ea typeface="+mn-ea"/>
                <a:cs typeface="+mn-cs"/>
              </a:rPr>
              <a:t>. </a:t>
            </a:r>
          </a:p>
          <a:p>
            <a:endParaRPr lang="en-GB" baseline="0" dirty="0"/>
          </a:p>
          <a:p>
            <a:r>
              <a:rPr lang="en-GB" sz="1200" b="0" i="0" kern="1200" dirty="0">
                <a:solidFill>
                  <a:schemeClr val="tx1"/>
                </a:solidFill>
                <a:effectLst/>
                <a:latin typeface="+mn-lt"/>
                <a:ea typeface="+mn-ea"/>
                <a:cs typeface="+mn-cs"/>
              </a:rPr>
              <a:t>This image shows the Burial of Unknown Warrior</a:t>
            </a:r>
            <a:r>
              <a:rPr lang="en-GB" sz="1200" b="0" i="0" kern="1200" baseline="0" dirty="0">
                <a:solidFill>
                  <a:schemeClr val="tx1"/>
                </a:solidFill>
                <a:effectLst/>
                <a:latin typeface="+mn-lt"/>
                <a:ea typeface="+mn-ea"/>
                <a:cs typeface="+mn-cs"/>
              </a:rPr>
              <a:t> b</a:t>
            </a:r>
            <a:r>
              <a:rPr lang="en-GB" sz="1200" b="0" i="0" kern="1200" dirty="0">
                <a:solidFill>
                  <a:schemeClr val="tx1"/>
                </a:solidFill>
                <a:effectLst/>
                <a:latin typeface="+mn-lt"/>
                <a:ea typeface="+mn-ea"/>
                <a:cs typeface="+mn-cs"/>
              </a:rPr>
              <a:t>y </a:t>
            </a:r>
            <a:r>
              <a:rPr lang="en-GB" sz="1200" b="0" i="0" kern="1200" dirty="0" err="1">
                <a:solidFill>
                  <a:schemeClr val="tx1"/>
                </a:solidFill>
                <a:effectLst/>
                <a:latin typeface="+mn-lt"/>
                <a:ea typeface="+mn-ea"/>
                <a:cs typeface="+mn-cs"/>
              </a:rPr>
              <a:t>Matania</a:t>
            </a:r>
            <a:r>
              <a:rPr lang="en-GB" sz="1200" b="0" i="0" kern="1200" dirty="0">
                <a:solidFill>
                  <a:schemeClr val="tx1"/>
                </a:solidFill>
                <a:effectLst/>
                <a:latin typeface="+mn-lt"/>
                <a:ea typeface="+mn-ea"/>
                <a:cs typeface="+mn-cs"/>
              </a:rPr>
              <a:t>.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Image: </a:t>
            </a:r>
          </a:p>
          <a:p>
            <a:r>
              <a:rPr lang="en-GB" sz="1200" b="0" i="0" kern="1200" dirty="0">
                <a:solidFill>
                  <a:schemeClr val="tx1"/>
                </a:solidFill>
                <a:effectLst/>
                <a:latin typeface="+mn-lt"/>
                <a:ea typeface="+mn-ea"/>
                <a:cs typeface="+mn-cs"/>
              </a:rPr>
              <a:t>©2024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752770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King George V placed</a:t>
            </a:r>
            <a:r>
              <a:rPr lang="en-GB" baseline="0" dirty="0"/>
              <a:t> his own message and wreath by the Grave of the Unknown Warrior. He chose a verse from the Bible: ‘Unknown and yet well-known’ (2 Corinthians 6:9), expressing the Christian belief that God knows and loves each person.</a:t>
            </a:r>
          </a:p>
          <a:p>
            <a:endParaRPr lang="en-GB" baseline="0" dirty="0"/>
          </a:p>
          <a:p>
            <a:r>
              <a:rPr lang="en-GB" baseline="0" dirty="0"/>
              <a:t>Image:</a:t>
            </a:r>
          </a:p>
          <a:p>
            <a:r>
              <a:rPr lang="en-GB" baseline="0" dirty="0"/>
              <a:t>©2024 Dean and Chapter of Westminster </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422726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Teacher: Above the flag are Jesus’ words from the Bible: </a:t>
            </a:r>
            <a:r>
              <a:rPr lang="en-GB" sz="1200" b="1" dirty="0">
                <a:latin typeface="Arial" panose="020B0604020202020204" pitchFamily="34" charset="0"/>
                <a:cs typeface="Arial" panose="020B0604020202020204" pitchFamily="34" charset="0"/>
              </a:rPr>
              <a:t>Greater love hath no man than this</a:t>
            </a:r>
            <a:r>
              <a:rPr lang="en-GB" sz="1200" dirty="0">
                <a:latin typeface="Arial" panose="020B0604020202020204" pitchFamily="34" charset="0"/>
                <a:cs typeface="Arial" panose="020B0604020202020204" pitchFamily="34" charset="0"/>
              </a:rPr>
              <a:t>, that a man lay down his life for his friends. (John 15:13)</a:t>
            </a:r>
          </a:p>
          <a:p>
            <a:endParaRPr lang="en-GB" dirty="0">
              <a:latin typeface="Arial" panose="020B0604020202020204" pitchFamily="34" charset="0"/>
              <a:cs typeface="Arial" panose="020B0604020202020204" pitchFamily="34" charset="0"/>
            </a:endParaRPr>
          </a:p>
          <a:p>
            <a:r>
              <a:rPr lang="en-GB" dirty="0">
                <a:latin typeface="Arial"/>
                <a:cs typeface="Arial"/>
              </a:rPr>
              <a:t>This image shows the original stone of the Grave of the Unknown Warrior. It was later replaced by the stone you see today. </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Image:</a:t>
            </a:r>
          </a:p>
          <a:p>
            <a:r>
              <a:rPr lang="en-GB" dirty="0">
                <a:latin typeface="Arial" panose="020B0604020202020204" pitchFamily="34" charset="0"/>
                <a:cs typeface="Arial" panose="020B0604020202020204" pitchFamily="34" charset="0"/>
              </a:rPr>
              <a:t>©2024 Dean and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862746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last families</a:t>
            </a:r>
            <a:r>
              <a:rPr lang="en-GB" baseline="0" dirty="0"/>
              <a:t> had a place where they could come and grieve for their lost loved ones. </a:t>
            </a:r>
            <a:endParaRPr lang="en-GB" dirty="0"/>
          </a:p>
          <a:p>
            <a:endParaRPr lang="en-GB" dirty="0"/>
          </a:p>
          <a:p>
            <a:r>
              <a:rPr lang="en-GB" dirty="0"/>
              <a:t>This image shows crowds filing past the Unknown Warrior’s Grave after</a:t>
            </a:r>
            <a:r>
              <a:rPr lang="en-GB" baseline="0" dirty="0"/>
              <a:t> the funeral on November 11</a:t>
            </a:r>
            <a:r>
              <a:rPr lang="en-GB" baseline="30000" dirty="0"/>
              <a:t>th</a:t>
            </a:r>
            <a:r>
              <a:rPr lang="en-GB" baseline="0" dirty="0"/>
              <a:t> 1920.</a:t>
            </a:r>
            <a:r>
              <a:rPr lang="en-GB" sz="1200" dirty="0">
                <a:latin typeface="Arial" panose="020B0604020202020204" pitchFamily="34" charset="0"/>
                <a:cs typeface="Arial" panose="020B0604020202020204" pitchFamily="34" charset="0"/>
              </a:rPr>
              <a:t> </a:t>
            </a:r>
          </a:p>
          <a:p>
            <a:endParaRPr lang="en-GB" dirty="0"/>
          </a:p>
          <a:p>
            <a:r>
              <a:rPr lang="en-GB" dirty="0"/>
              <a:t>Image: </a:t>
            </a:r>
          </a:p>
          <a:p>
            <a:r>
              <a:rPr lang="en-GB" dirty="0"/>
              <a:t>©2024 Dean and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469038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He could be an airman, soldier or</a:t>
            </a:r>
            <a:r>
              <a:rPr lang="en-GB" baseline="0" dirty="0"/>
              <a:t> sailor. He could come from England, Scotland, Wales or Ireland, or from the countries of the British Empire whose soldiers fought for Britain.</a:t>
            </a:r>
          </a:p>
          <a:p>
            <a:endParaRPr lang="en-GB" baseline="0" dirty="0"/>
          </a:p>
          <a:p>
            <a:r>
              <a:rPr lang="en-GB" baseline="0" dirty="0"/>
              <a:t>This image shows The Queen Mother’s funeral in 2002, as pallbearers walk round the Grave of the Unknown Warrior with the coffin. </a:t>
            </a:r>
          </a:p>
          <a:p>
            <a:endParaRPr lang="en-GB" baseline="0" dirty="0"/>
          </a:p>
          <a:p>
            <a:r>
              <a:rPr lang="en-GB" baseline="0" dirty="0"/>
              <a:t>Image: </a:t>
            </a:r>
          </a:p>
          <a:p>
            <a:r>
              <a:rPr lang="en-GB" baseline="0" dirty="0"/>
              <a:t>Andrew Dunsmore/Dean and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106038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Today no one who served in the First World War survives but </a:t>
            </a:r>
            <a:r>
              <a:rPr lang="en-GB" dirty="0"/>
              <a:t>many</a:t>
            </a:r>
            <a:r>
              <a:rPr lang="en-GB" baseline="0" dirty="0"/>
              <a:t> </a:t>
            </a:r>
            <a:r>
              <a:rPr lang="en-GB" dirty="0"/>
              <a:t>British</a:t>
            </a:r>
            <a:r>
              <a:rPr lang="en-GB" baseline="0" dirty="0"/>
              <a:t> servicemen and women have fought and died since. </a:t>
            </a:r>
            <a:r>
              <a:rPr lang="en-GB" sz="1200" b="0" i="0" kern="1200" baseline="0" dirty="0">
                <a:solidFill>
                  <a:schemeClr val="tx1"/>
                </a:solidFill>
                <a:effectLst/>
                <a:latin typeface="+mn-lt"/>
                <a:ea typeface="+mn-ea"/>
                <a:cs typeface="+mn-cs"/>
              </a:rPr>
              <a:t>T</a:t>
            </a:r>
            <a:r>
              <a:rPr lang="en-GB" sz="1200" b="0" i="0" kern="1200" dirty="0">
                <a:solidFill>
                  <a:schemeClr val="tx1"/>
                </a:solidFill>
                <a:effectLst/>
                <a:latin typeface="+mn-lt"/>
                <a:ea typeface="+mn-ea"/>
                <a:cs typeface="+mn-cs"/>
              </a:rPr>
              <a:t>he Unknown Warrior has come to represent British servicemen from any conflict. </a:t>
            </a:r>
            <a:r>
              <a:rPr lang="en-GB" baseline="0" dirty="0"/>
              <a:t>This is the Field of Remembrance, opened with prayer every November just outside Westminster Abbey. </a:t>
            </a:r>
            <a:endParaRPr lang="en-US">
              <a:ea typeface="Calibri" panose="020F0502020204030204"/>
              <a:cs typeface="Calibri" panose="020F0502020204030204"/>
            </a:endParaRPr>
          </a:p>
          <a:p>
            <a:endParaRPr lang="en-GB" dirty="0"/>
          </a:p>
          <a:p>
            <a:r>
              <a:rPr lang="en-GB" dirty="0"/>
              <a:t>Images: </a:t>
            </a:r>
            <a:endParaRPr lang="en-US" dirty="0">
              <a:ea typeface="Calibri"/>
              <a:cs typeface="Calibri"/>
            </a:endParaRPr>
          </a:p>
          <a:p>
            <a:r>
              <a:rPr lang="en-GB" dirty="0"/>
              <a:t>Close up of the Field of Remembrance – Jim Dyson/Westminster Abbey </a:t>
            </a:r>
          </a:p>
          <a:p>
            <a:r>
              <a:rPr lang="en-GB" dirty="0"/>
              <a:t>Grave of the Unknown Warrior - ©2024 Dean and Chapter of Westminster</a:t>
            </a:r>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4220486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GB" sz="1200" b="0" i="0" kern="1200" dirty="0">
                <a:solidFill>
                  <a:schemeClr val="tx1"/>
                </a:solidFill>
                <a:effectLst/>
                <a:latin typeface="+mn-lt"/>
                <a:ea typeface="+mn-ea"/>
                <a:cs typeface="+mn-cs"/>
              </a:rPr>
              <a:t>Originally, crosses were planted in the ground to remember</a:t>
            </a:r>
            <a:r>
              <a:rPr lang="en-GB" sz="1200" b="0" i="0" kern="1200" baseline="0" dirty="0">
                <a:solidFill>
                  <a:schemeClr val="tx1"/>
                </a:solidFill>
                <a:effectLst/>
                <a:latin typeface="+mn-lt"/>
                <a:ea typeface="+mn-ea"/>
                <a:cs typeface="+mn-cs"/>
              </a:rPr>
              <a:t> war dead. </a:t>
            </a:r>
            <a:r>
              <a:rPr lang="en-GB" dirty="0"/>
              <a:t>Today, families choose from a range of designs. In this photograph we can see a Christian cross, A Jewish Star of David, A Muslim Crescent Moon, a Hindu </a:t>
            </a:r>
            <a:r>
              <a:rPr lang="en-GB" dirty="0" err="1"/>
              <a:t>Om.</a:t>
            </a:r>
            <a:r>
              <a:rPr lang="en-GB" dirty="0"/>
              <a:t> Many people choose a wooden poppy instead of a symbol of faith. </a:t>
            </a:r>
            <a:endParaRPr lang="en-GB" baseline="0" dirty="0"/>
          </a:p>
          <a:p>
            <a:r>
              <a:rPr lang="en-GB" dirty="0"/>
              <a:t>Image</a:t>
            </a:r>
            <a:r>
              <a:rPr lang="en-GB" b="0" baseline="0" dirty="0"/>
              <a:t>: </a:t>
            </a:r>
            <a:endParaRPr lang="en-GB" b="0" baseline="0" dirty="0">
              <a:ea typeface="Calibri"/>
              <a:cs typeface="Calibri"/>
            </a:endParaRPr>
          </a:p>
          <a:p>
            <a:r>
              <a:rPr lang="en-GB" dirty="0"/>
              <a:t>©2024 Dean and Chapter of Westminster</a:t>
            </a:r>
            <a:endParaRPr lang="en-GB" dirty="0">
              <a:ea typeface="Calibri" panose="020F0502020204030204"/>
              <a:cs typeface="Calibri" panose="020F0502020204030204"/>
            </a:endParaRP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20050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Let us</a:t>
            </a:r>
            <a:r>
              <a:rPr lang="en-GB" baseline="0" dirty="0"/>
              <a:t> remember the Unknown Warrior in </a:t>
            </a:r>
            <a:r>
              <a:rPr lang="en-GB" baseline="0"/>
              <a:t>our assembly </a:t>
            </a:r>
            <a:r>
              <a:rPr lang="en-GB" baseline="0" dirty="0"/>
              <a:t>today and with him all those who have died to protect us.</a:t>
            </a:r>
            <a:endParaRPr lang="en-GB" dirty="0"/>
          </a:p>
          <a:p>
            <a:endParaRPr lang="en-GB" baseline="0" dirty="0"/>
          </a:p>
          <a:p>
            <a:r>
              <a:rPr lang="en-GB" baseline="0" dirty="0"/>
              <a:t>This is an image of the Grave of the Unknown Warrior strewn with poppies after the Remembrance Sunday Service in 2014, one hundred years after the start of the First World War.</a:t>
            </a:r>
            <a:endParaRPr lang="en-GB" dirty="0"/>
          </a:p>
          <a:p>
            <a:endParaRPr lang="en-GB" dirty="0"/>
          </a:p>
          <a:p>
            <a:r>
              <a:rPr lang="en-US" dirty="0"/>
              <a:t>Image: </a:t>
            </a:r>
          </a:p>
          <a:p>
            <a:r>
              <a:rPr lang="en-US" dirty="0"/>
              <a:t>©2024 Dean &amp; Chapter of</a:t>
            </a:r>
            <a:r>
              <a:rPr lang="en-US" baseline="0" dirty="0"/>
              <a:t> Westminster </a:t>
            </a:r>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1474046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a:t>
            </a:r>
            <a:r>
              <a:rPr lang="en-GB" baseline="0" dirty="0"/>
              <a:t> Here’s a very old church in London. Does anyone know what it’s called? For hundreds of years kings and queens have been crowned in Westminster Abbey and thirty are buried there, along with many other important men and women who our country wants to remember. One grave is different from all the others.</a:t>
            </a:r>
          </a:p>
          <a:p>
            <a:endParaRPr lang="en-GB" baseline="0" dirty="0"/>
          </a:p>
          <a:p>
            <a:r>
              <a:rPr lang="en-GB" baseline="0" dirty="0"/>
              <a:t>This image shows the North Green of Westminster Abbey where the Field of Remembrance is installed annually by the British Legion. </a:t>
            </a:r>
          </a:p>
          <a:p>
            <a:endParaRPr lang="en-GB" baseline="0" dirty="0"/>
          </a:p>
          <a:p>
            <a:r>
              <a:rPr lang="en-GB" baseline="0" dirty="0"/>
              <a:t>Image: </a:t>
            </a:r>
          </a:p>
          <a:p>
            <a:r>
              <a:rPr lang="en-GB" baseline="0" dirty="0"/>
              <a:t>©2024 Dean and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dirty="0"/>
              <a:t>Teacher: Click to play the film.  Mention that there is one grave different from all the others in Westminster Abbey. </a:t>
            </a:r>
          </a:p>
          <a:p>
            <a:endParaRPr lang="en-GB" altLang="zh-TW" dirty="0">
              <a:ea typeface="新細明體"/>
              <a:cs typeface="Calibri"/>
            </a:endParaRPr>
          </a:p>
          <a:p>
            <a:r>
              <a:rPr lang="en-GB" altLang="zh-TW" dirty="0">
                <a:ea typeface="新細明體"/>
                <a:cs typeface="Calibri"/>
              </a:rPr>
              <a:t>Video: </a:t>
            </a:r>
            <a:r>
              <a:rPr lang="en-GB" dirty="0"/>
              <a:t>©Dean and Chapter of Westminster </a:t>
            </a:r>
            <a:endParaRPr lang="en-GB" dirty="0">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700897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Remembrance</a:t>
            </a:r>
            <a:r>
              <a:rPr lang="en-GB" baseline="0" dirty="0"/>
              <a:t> Sunday </a:t>
            </a:r>
            <a:r>
              <a:rPr lang="en-GB" dirty="0"/>
              <a:t>takes place during the month of November. At this time of year, you may see </a:t>
            </a:r>
            <a:r>
              <a:rPr lang="en-GB" baseline="0" dirty="0"/>
              <a:t>people wearing poppies. Who are </a:t>
            </a:r>
            <a:r>
              <a:rPr lang="en-GB" dirty="0"/>
              <a:t>people remembering</a:t>
            </a:r>
            <a:r>
              <a:rPr lang="en-GB" baseline="0" dirty="0"/>
              <a:t> especially at this time of year? This is the Grave of the Unknown Warrior in Westminster Abbey. </a:t>
            </a:r>
            <a:r>
              <a:rPr lang="en-GB" dirty="0"/>
              <a:t>He</a:t>
            </a:r>
            <a:r>
              <a:rPr lang="en-GB" baseline="0" dirty="0"/>
              <a:t> </a:t>
            </a:r>
            <a:r>
              <a:rPr lang="en-GB" dirty="0"/>
              <a:t>was a </a:t>
            </a:r>
            <a:r>
              <a:rPr lang="en-GB" baseline="0" dirty="0"/>
              <a:t>‘warrior’ which means he could </a:t>
            </a:r>
            <a:r>
              <a:rPr lang="en-GB" dirty="0"/>
              <a:t>have been a soldier</a:t>
            </a:r>
            <a:r>
              <a:rPr lang="en-GB" baseline="0" dirty="0"/>
              <a:t>, sailor or airman. </a:t>
            </a:r>
            <a:r>
              <a:rPr lang="en-GB" dirty="0"/>
              <a:t>'Unknown' because all</a:t>
            </a:r>
            <a:r>
              <a:rPr lang="en-GB" baseline="0" dirty="0"/>
              <a:t> we know is that he died fighting in France in the First World War more than one hundred years ago. What does his story mean to us today?</a:t>
            </a:r>
          </a:p>
          <a:p>
            <a:endParaRPr lang="en-GB" baseline="0" dirty="0"/>
          </a:p>
          <a:p>
            <a:r>
              <a:rPr lang="en-GB" baseline="0" dirty="0"/>
              <a:t>This is an image of the Grave of the Unknown Warrior strewn with poppies after the Remembrance Sunday Service in 2014, one hundred years after the start of the First World War.</a:t>
            </a:r>
            <a:endParaRPr lang="en-GB" dirty="0"/>
          </a:p>
          <a:p>
            <a:endParaRPr lang="en-GB" dirty="0"/>
          </a:p>
          <a:p>
            <a:r>
              <a:rPr lang="en-US" dirty="0"/>
              <a:t>Image: </a:t>
            </a:r>
          </a:p>
          <a:p>
            <a:r>
              <a:rPr lang="en-US" dirty="0"/>
              <a:t>©2024 Dean &amp; Chapter of</a:t>
            </a:r>
            <a:r>
              <a:rPr lang="en-US" baseline="0" dirty="0"/>
              <a:t> Westminster </a:t>
            </a:r>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619982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Teacher: </a:t>
            </a:r>
            <a:r>
              <a:rPr lang="en-GB" baseline="0" dirty="0"/>
              <a:t>The First World War lasted from 1914 to 1918 and was fought across the world. Much of the fighting was in France and Belgium. The fighting men were supported by many who did not take up arms, such as doctors and nurses who looked after the wounded, and priests who cared for the men, whatever their faith or beliefs. </a:t>
            </a:r>
            <a:r>
              <a:rPr lang="en-GB" dirty="0"/>
              <a:t>Chaplain David Railton came across an unknown soldier's grave in 1916. By the end of the War (1918) there were over 400,000 unidentified soldier graves. </a:t>
            </a:r>
            <a:endParaRPr lang="en-US" dirty="0"/>
          </a:p>
          <a:p>
            <a:pPr>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image shows a wooden cross marking an anonymous grave at Thiepval, France. The cross reads ‘R.I.P. In Memory of an Unknown British Soldier Found &amp; Buried 25.11.15’. </a:t>
            </a:r>
            <a:endParaRPr lang="en-GB" baseline="0" dirty="0"/>
          </a:p>
          <a:p>
            <a:endParaRPr lang="en-GB" baseline="0" dirty="0"/>
          </a:p>
          <a:p>
            <a:r>
              <a:rPr lang="en-GB" dirty="0"/>
              <a:t>Image: </a:t>
            </a:r>
          </a:p>
          <a:p>
            <a:r>
              <a:rPr lang="en-GB" dirty="0"/>
              <a:t>© IWM Q 1540 </a:t>
            </a:r>
            <a:r>
              <a:rPr lang="en-GB" dirty="0">
                <a:hlinkClick r:id="rId3"/>
              </a:rPr>
              <a:t>https://www.iwm.org.uk/collections/item/object/205072811</a:t>
            </a: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638448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a:t>
            </a:r>
            <a:r>
              <a:rPr lang="en-GB" baseline="0" dirty="0"/>
              <a:t> As soldiers returned home after the war, f</a:t>
            </a:r>
            <a:r>
              <a:rPr lang="en-GB" dirty="0"/>
              <a:t>amilies dreaded receiving the news that their loved one was dead. But imagine how you would feel if you heard only that they were ‘Missing’. Would you ever give up hope, even a year after the war had ended? Would you ever be able to say</a:t>
            </a:r>
            <a:r>
              <a:rPr lang="en-GB" baseline="0" dirty="0"/>
              <a:t> goodbye?</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baseline="0" dirty="0"/>
              <a:t>Missing postcard from First World War – CC BY-NC-SA 2.0 - </a:t>
            </a:r>
            <a:r>
              <a:rPr lang="en-GB" dirty="0">
                <a:hlinkClick r:id="rId3"/>
              </a:rPr>
              <a:t>https://www.flickr.com/photos/birminghammag/5930288130/in/set-72157627053125213</a:t>
            </a:r>
            <a:endParaRPr lang="en-GB" b="0"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27986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The Cenotaph</a:t>
            </a:r>
            <a:r>
              <a:rPr lang="en-GB" baseline="0" dirty="0"/>
              <a:t> still stands, near Westminster Abbey in the centre of London. Every year, the Royal Family joins hundreds of people from the Armed Services and their families for the two minutes silence at 11 o’clock on Remembrance Sunday. This happened for the first time in 1919</a:t>
            </a:r>
            <a:r>
              <a:rPr lang="en-GB" dirty="0"/>
              <a:t>, one year after the end of the War</a:t>
            </a:r>
            <a:r>
              <a:rPr lang="en-GB" baseline="0" dirty="0"/>
              <a:t>.</a:t>
            </a:r>
          </a:p>
          <a:p>
            <a:endParaRPr lang="en-GB" baseline="0" dirty="0"/>
          </a:p>
          <a:p>
            <a:r>
              <a:rPr lang="en-GB" baseline="0" dirty="0"/>
              <a:t>The Cenotaph was designed by Edward Lutyens and he chose a design that deliberately did not include Christian symbols because he </a:t>
            </a:r>
            <a:r>
              <a:rPr lang="en-GB" dirty="0"/>
              <a:t>did not want to </a:t>
            </a:r>
            <a:r>
              <a:rPr lang="en-GB" baseline="0" dirty="0"/>
              <a:t>exclude all those soldiers from other faiths who had fought across the world for Britain.</a:t>
            </a:r>
            <a:endParaRPr lang="en-GB" dirty="0">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14959 </a:t>
            </a:r>
            <a:r>
              <a:rPr lang="en-GB" dirty="0">
                <a:hlinkClick r:id="rId3"/>
              </a:rPr>
              <a:t>https://www.iwm.org.uk/collections/item/object/205194976</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820856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David</a:t>
            </a:r>
            <a:r>
              <a:rPr lang="en-GB" baseline="0" dirty="0"/>
              <a:t> Railton wanted </a:t>
            </a:r>
            <a:r>
              <a:rPr lang="en-GB" dirty="0"/>
              <a:t>an 'unknown</a:t>
            </a:r>
            <a:r>
              <a:rPr lang="en-GB" baseline="0" dirty="0"/>
              <a:t> comrade</a:t>
            </a:r>
            <a:r>
              <a:rPr lang="en-GB" dirty="0"/>
              <a:t>' </a:t>
            </a:r>
            <a:r>
              <a:rPr lang="en-GB" baseline="0" dirty="0"/>
              <a:t>to be buried in Westminster Abbey where the nation remembers those who have served the country. Railton thought the word ‘comrade’ was ‘homely and friendly’ (Railton, </a:t>
            </a:r>
            <a:r>
              <a:rPr lang="en-GB" i="1" baseline="0" dirty="0"/>
              <a:t>Our Empire</a:t>
            </a:r>
            <a:r>
              <a:rPr lang="en-GB" baseline="0" dirty="0"/>
              <a:t>, 1931) and that it would remind survivors of their fellow soldiers. He did not want any glorification, just a burial service such as he had led many times during the war.</a:t>
            </a:r>
          </a:p>
          <a:p>
            <a:endParaRPr lang="en-GB" baseline="0" dirty="0"/>
          </a:p>
          <a:p>
            <a:r>
              <a:rPr lang="en-GB" baseline="0" dirty="0"/>
              <a:t>This image shows a view from the </a:t>
            </a:r>
            <a:r>
              <a:rPr lang="en-GB" baseline="0" dirty="0" err="1"/>
              <a:t>Cosmati</a:t>
            </a:r>
            <a:r>
              <a:rPr lang="en-GB" baseline="0" dirty="0"/>
              <a:t> Pavement where coronation ceremonies take place to the Great West Door and the site of the Grave of the Unknown Warrior.</a:t>
            </a:r>
          </a:p>
          <a:p>
            <a:endParaRPr lang="en-GB" baseline="0" dirty="0"/>
          </a:p>
          <a:p>
            <a:r>
              <a:rPr lang="en-GB" baseline="0" dirty="0"/>
              <a:t>Image: </a:t>
            </a:r>
          </a:p>
          <a:p>
            <a:r>
              <a:rPr lang="en-GB" baseline="0" dirty="0"/>
              <a:t>©2024 Dean and Chapter of Westminster </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5866800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video" Target="https://www.youtube.com/embed/FFav8-49XNo?feature=oembed" TargetMode="Externa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©2024 Dean and Chapter of Westminster</a:t>
            </a:r>
          </a:p>
        </p:txBody>
      </p:sp>
      <p:sp>
        <p:nvSpPr>
          <p:cNvPr id="9" name="TextBox 8"/>
          <p:cNvSpPr txBox="1"/>
          <p:nvPr/>
        </p:nvSpPr>
        <p:spPr>
          <a:xfrm>
            <a:off x="352949" y="1174906"/>
            <a:ext cx="6949725" cy="954107"/>
          </a:xfrm>
          <a:prstGeom prst="rect">
            <a:avLst/>
          </a:prstGeom>
          <a:solidFill>
            <a:schemeClr val="tx2"/>
          </a:solidFill>
        </p:spPr>
        <p:txBody>
          <a:bodyPr wrap="square" rtlCol="0">
            <a:spAutoFit/>
          </a:bodyPr>
          <a:lstStyle/>
          <a:p>
            <a:r>
              <a:rPr lang="en-GB" sz="2800" b="1" dirty="0">
                <a:solidFill>
                  <a:schemeClr val="bg1"/>
                </a:solidFill>
                <a:latin typeface="+mj-lt"/>
              </a:rPr>
              <a:t>Grave of the Unknown Warrior assembly for primary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6" name="Rectangle 75">
            <a:extLst>
              <a:ext uri="{FF2B5EF4-FFF2-40B4-BE49-F238E27FC236}">
                <a16:creationId xmlns:a16="http://schemas.microsoft.com/office/drawing/2014/main" id="{47D8F209-0F38-4A3C-AE62-27BF5AAB4798}"/>
              </a:ext>
            </a:extLst>
          </p:cNvPr>
          <p:cNvSpPr/>
          <p:nvPr/>
        </p:nvSpPr>
        <p:spPr>
          <a:xfrm>
            <a:off x="337801" y="1252835"/>
            <a:ext cx="4397486" cy="1785104"/>
          </a:xfrm>
          <a:prstGeom prst="rect">
            <a:avLst/>
          </a:prstGeom>
        </p:spPr>
        <p:txBody>
          <a:bodyPr wrap="square" lIns="91440" tIns="45720" rIns="91440" bIns="45720" anchor="t">
            <a:spAutoFit/>
          </a:bodyPr>
          <a:lstStyle/>
          <a:p>
            <a:r>
              <a:rPr lang="en-GB" sz="2200" dirty="0">
                <a:latin typeface="Arial"/>
                <a:cs typeface="Arial"/>
              </a:rPr>
              <a:t>David Railton suggested he be buried, like many of his comrades, covered by the Union Jack flag used so often for this purpose during the war</a:t>
            </a:r>
          </a:p>
        </p:txBody>
      </p:sp>
      <p:pic>
        <p:nvPicPr>
          <p:cNvPr id="2050" name="Picture 2" descr="https://media.iwm.org.uk/ciim5/35/915/large_000000.jpg?_ga=2.249743109.2087366196.1594890225-1815565838.1594890225">
            <a:extLst>
              <a:ext uri="{FF2B5EF4-FFF2-40B4-BE49-F238E27FC236}">
                <a16:creationId xmlns:a16="http://schemas.microsoft.com/office/drawing/2014/main" id="{8BD1B172-5269-406F-9EBC-5AF4944C951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7801" y="3221365"/>
            <a:ext cx="4617249" cy="3359049"/>
          </a:xfrm>
          <a:prstGeom prst="rect">
            <a:avLst/>
          </a:prstGeom>
          <a:noFill/>
          <a:extLst>
            <a:ext uri="{909E8E84-426E-40DD-AFC4-6F175D3DCCD1}">
              <a14:hiddenFill xmlns:a14="http://schemas.microsoft.com/office/drawing/2010/main">
                <a:solidFill>
                  <a:srgbClr val="FFFFFF"/>
                </a:solidFill>
              </a14:hiddenFill>
            </a:ext>
          </a:extLst>
        </p:spPr>
      </p:pic>
      <p:pic>
        <p:nvPicPr>
          <p:cNvPr id="2048" name="Picture 2047">
            <a:extLst>
              <a:ext uri="{FF2B5EF4-FFF2-40B4-BE49-F238E27FC236}">
                <a16:creationId xmlns:a16="http://schemas.microsoft.com/office/drawing/2014/main" id="{498C70A0-10B1-433D-B651-795E207BC2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8895" y="1069521"/>
            <a:ext cx="3539218" cy="4718957"/>
          </a:xfrm>
          <a:prstGeom prst="rect">
            <a:avLst/>
          </a:prstGeom>
        </p:spPr>
      </p:pic>
      <p:sp>
        <p:nvSpPr>
          <p:cNvPr id="2049" name="Rectangle 2048">
            <a:extLst>
              <a:ext uri="{FF2B5EF4-FFF2-40B4-BE49-F238E27FC236}">
                <a16:creationId xmlns:a16="http://schemas.microsoft.com/office/drawing/2014/main" id="{FBFC17F9-A867-4969-8031-3CC5AAD0A2DF}"/>
              </a:ext>
            </a:extLst>
          </p:cNvPr>
          <p:cNvSpPr/>
          <p:nvPr/>
        </p:nvSpPr>
        <p:spPr>
          <a:xfrm>
            <a:off x="5934763" y="5813184"/>
            <a:ext cx="2204642" cy="400110"/>
          </a:xfrm>
          <a:prstGeom prst="rect">
            <a:avLst/>
          </a:prstGeom>
        </p:spPr>
        <p:txBody>
          <a:bodyPr wrap="none">
            <a:spAutoFit/>
          </a:bodyPr>
          <a:lstStyle/>
          <a:p>
            <a:r>
              <a:rPr lang="en-GB" sz="2000" dirty="0">
                <a:latin typeface="Arial" panose="020B0604020202020204" pitchFamily="34" charset="0"/>
                <a:cs typeface="Arial" panose="020B0604020202020204" pitchFamily="34" charset="0"/>
              </a:rPr>
              <a:t>The Padre’s Flag </a:t>
            </a:r>
          </a:p>
        </p:txBody>
      </p:sp>
    </p:spTree>
    <p:extLst>
      <p:ext uri="{BB962C8B-B14F-4D97-AF65-F5344CB8AC3E}">
        <p14:creationId xmlns:p14="http://schemas.microsoft.com/office/powerpoint/2010/main" val="4265540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B7A568F7-8E0F-41A8-A584-64794E7E30A9}"/>
              </a:ext>
            </a:extLst>
          </p:cNvPr>
          <p:cNvSpPr txBox="1"/>
          <p:nvPr/>
        </p:nvSpPr>
        <p:spPr>
          <a:xfrm>
            <a:off x="115442" y="1277634"/>
            <a:ext cx="8913346" cy="430887"/>
          </a:xfrm>
          <a:prstGeom prst="rect">
            <a:avLst/>
          </a:prstGeom>
          <a:noFill/>
        </p:spPr>
        <p:txBody>
          <a:bodyPr wrap="square" lIns="91440" tIns="45720" rIns="91440" bIns="45720" rtlCol="0" anchor="t">
            <a:spAutoFit/>
          </a:bodyPr>
          <a:lstStyle/>
          <a:p>
            <a:r>
              <a:rPr lang="en-GB" sz="2200" dirty="0">
                <a:latin typeface="Arial"/>
                <a:cs typeface="Arial"/>
              </a:rPr>
              <a:t>The Dean liked the idea and wrote to the King and the Prime Minister</a:t>
            </a:r>
          </a:p>
        </p:txBody>
      </p:sp>
      <p:pic>
        <p:nvPicPr>
          <p:cNvPr id="7" name="Picture 6">
            <a:extLst>
              <a:ext uri="{FF2B5EF4-FFF2-40B4-BE49-F238E27FC236}">
                <a16:creationId xmlns:a16="http://schemas.microsoft.com/office/drawing/2014/main" id="{3DE295A2-0272-4BB9-B992-EAE686A0BF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2527" y="2257992"/>
            <a:ext cx="2612571" cy="3483854"/>
          </a:xfrm>
          <a:prstGeom prst="rect">
            <a:avLst/>
          </a:prstGeom>
        </p:spPr>
      </p:pic>
      <p:pic>
        <p:nvPicPr>
          <p:cNvPr id="3074" name="Picture 2" descr="https://upload.wikimedia.org/wikipedia/commons/4/41/King_George_V_cropped.png">
            <a:extLst>
              <a:ext uri="{FF2B5EF4-FFF2-40B4-BE49-F238E27FC236}">
                <a16:creationId xmlns:a16="http://schemas.microsoft.com/office/drawing/2014/main" id="{69925534-9B07-41CF-91C6-36B03419B72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54795" y="2257992"/>
            <a:ext cx="2722701" cy="347990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FBEC02D-0C67-4D1A-AB49-36454E85D267}"/>
              </a:ext>
            </a:extLst>
          </p:cNvPr>
          <p:cNvSpPr txBox="1"/>
          <p:nvPr/>
        </p:nvSpPr>
        <p:spPr>
          <a:xfrm>
            <a:off x="7511014" y="3432819"/>
            <a:ext cx="1785641" cy="1446550"/>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Prime Minister David Lloyd George</a:t>
            </a:r>
          </a:p>
        </p:txBody>
      </p:sp>
      <p:sp>
        <p:nvSpPr>
          <p:cNvPr id="10" name="TextBox 9">
            <a:extLst>
              <a:ext uri="{FF2B5EF4-FFF2-40B4-BE49-F238E27FC236}">
                <a16:creationId xmlns:a16="http://schemas.microsoft.com/office/drawing/2014/main" id="{0418D5FE-80E4-43CE-A2EA-69B120272738}"/>
              </a:ext>
            </a:extLst>
          </p:cNvPr>
          <p:cNvSpPr txBox="1"/>
          <p:nvPr/>
        </p:nvSpPr>
        <p:spPr>
          <a:xfrm>
            <a:off x="268946" y="3429000"/>
            <a:ext cx="1442165"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King George V</a:t>
            </a:r>
          </a:p>
        </p:txBody>
      </p:sp>
    </p:spTree>
    <p:extLst>
      <p:ext uri="{BB962C8B-B14F-4D97-AF65-F5344CB8AC3E}">
        <p14:creationId xmlns:p14="http://schemas.microsoft.com/office/powerpoint/2010/main" val="3824289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5F5E1BDD-8757-426A-A029-012FB0F789F9}"/>
              </a:ext>
            </a:extLst>
          </p:cNvPr>
          <p:cNvSpPr txBox="1">
            <a:spLocks/>
          </p:cNvSpPr>
          <p:nvPr/>
        </p:nvSpPr>
        <p:spPr>
          <a:xfrm>
            <a:off x="334733" y="1228667"/>
            <a:ext cx="8474529" cy="94705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panose="020B0604020202020204" pitchFamily="34" charset="0"/>
                <a:cs typeface="Arial" panose="020B0604020202020204" pitchFamily="34" charset="0"/>
              </a:rPr>
              <a:t>One body was chosen, placed in a coffin of English oak and covered with the Padre’s flag. No one knew who he was. He represents all those with no known grave. </a:t>
            </a:r>
          </a:p>
        </p:txBody>
      </p:sp>
      <p:pic>
        <p:nvPicPr>
          <p:cNvPr id="5" name="Picture 4">
            <a:extLst>
              <a:ext uri="{FF2B5EF4-FFF2-40B4-BE49-F238E27FC236}">
                <a16:creationId xmlns:a16="http://schemas.microsoft.com/office/drawing/2014/main" id="{63A67E3D-C298-43CA-B894-3C62CD4F76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6334" y="2294198"/>
            <a:ext cx="5576210" cy="4258830"/>
          </a:xfrm>
          <a:prstGeom prst="rect">
            <a:avLst/>
          </a:prstGeom>
        </p:spPr>
      </p:pic>
    </p:spTree>
    <p:extLst>
      <p:ext uri="{BB962C8B-B14F-4D97-AF65-F5344CB8AC3E}">
        <p14:creationId xmlns:p14="http://schemas.microsoft.com/office/powerpoint/2010/main" val="3842396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F3D76ADD-88BA-47FD-901C-C5D58EF66447}"/>
              </a:ext>
            </a:extLst>
          </p:cNvPr>
          <p:cNvSpPr txBox="1"/>
          <p:nvPr/>
        </p:nvSpPr>
        <p:spPr>
          <a:xfrm>
            <a:off x="506187" y="922249"/>
            <a:ext cx="7935684" cy="769441"/>
          </a:xfrm>
          <a:prstGeom prst="rect">
            <a:avLst/>
          </a:prstGeom>
          <a:noFill/>
        </p:spPr>
        <p:txBody>
          <a:bodyPr wrap="square" lIns="91440" tIns="45720" rIns="91440" bIns="45720" rtlCol="0" anchor="t">
            <a:spAutoFit/>
          </a:bodyPr>
          <a:lstStyle/>
          <a:p>
            <a:r>
              <a:rPr lang="en-GB" sz="2200" dirty="0">
                <a:latin typeface="Arial"/>
                <a:cs typeface="Arial"/>
              </a:rPr>
              <a:t>On November 11</a:t>
            </a:r>
            <a:r>
              <a:rPr lang="en-GB" sz="2200" baseline="30000" dirty="0">
                <a:latin typeface="Arial"/>
                <a:cs typeface="Arial"/>
              </a:rPr>
              <a:t>th</a:t>
            </a:r>
            <a:r>
              <a:rPr lang="en-GB" sz="2200" dirty="0">
                <a:latin typeface="Arial"/>
                <a:cs typeface="Arial"/>
              </a:rPr>
              <a:t> 1920 he was buried among kings and queens in Westminster Abbey.</a:t>
            </a:r>
          </a:p>
        </p:txBody>
      </p:sp>
      <p:pic>
        <p:nvPicPr>
          <p:cNvPr id="6" name="Picture 5">
            <a:extLst>
              <a:ext uri="{FF2B5EF4-FFF2-40B4-BE49-F238E27FC236}">
                <a16:creationId xmlns:a16="http://schemas.microsoft.com/office/drawing/2014/main" id="{14301EAF-0BA0-429F-A684-8551F356C0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472" y="1801536"/>
            <a:ext cx="7258782" cy="4960168"/>
          </a:xfrm>
          <a:prstGeom prst="rect">
            <a:avLst/>
          </a:prstGeom>
        </p:spPr>
      </p:pic>
    </p:spTree>
    <p:extLst>
      <p:ext uri="{BB962C8B-B14F-4D97-AF65-F5344CB8AC3E}">
        <p14:creationId xmlns:p14="http://schemas.microsoft.com/office/powerpoint/2010/main" val="140895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04C8EEFF-5D60-4618-88A1-A151D239CBB2}"/>
              </a:ext>
            </a:extLst>
          </p:cNvPr>
          <p:cNvSpPr txBox="1">
            <a:spLocks/>
          </p:cNvSpPr>
          <p:nvPr/>
        </p:nvSpPr>
        <p:spPr>
          <a:xfrm>
            <a:off x="1910442" y="6197035"/>
            <a:ext cx="7772400" cy="407688"/>
          </a:xfrm>
          <a:prstGeom prst="rect">
            <a:avLst/>
          </a:prstGeom>
        </p:spPr>
        <p:txBody>
          <a:bodyPr vert="horz" lIns="0" tIns="0" rIns="0" bIns="0" rtlCol="0" anchor="b">
            <a:normAutofit fontScale="975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panose="020B0604020202020204" pitchFamily="34" charset="0"/>
                <a:cs typeface="Arial" panose="020B0604020202020204" pitchFamily="34" charset="0"/>
              </a:rPr>
              <a:t>A hand-written message from King George V</a:t>
            </a:r>
          </a:p>
        </p:txBody>
      </p:sp>
      <p:pic>
        <p:nvPicPr>
          <p:cNvPr id="8" name="Picture 7">
            <a:extLst>
              <a:ext uri="{FF2B5EF4-FFF2-40B4-BE49-F238E27FC236}">
                <a16:creationId xmlns:a16="http://schemas.microsoft.com/office/drawing/2014/main" id="{DF762ECF-BA06-40AA-B184-EACF788D21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4642" y="999989"/>
            <a:ext cx="6319157" cy="5213305"/>
          </a:xfrm>
          <a:prstGeom prst="rect">
            <a:avLst/>
          </a:prstGeom>
        </p:spPr>
      </p:pic>
    </p:spTree>
    <p:extLst>
      <p:ext uri="{BB962C8B-B14F-4D97-AF65-F5344CB8AC3E}">
        <p14:creationId xmlns:p14="http://schemas.microsoft.com/office/powerpoint/2010/main" val="2940427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2D5C3BBD-EA9F-4D72-A9C4-00EC175BAFBE}"/>
              </a:ext>
            </a:extLst>
          </p:cNvPr>
          <p:cNvSpPr txBox="1"/>
          <p:nvPr/>
        </p:nvSpPr>
        <p:spPr>
          <a:xfrm>
            <a:off x="4837926" y="1713908"/>
            <a:ext cx="3948601" cy="3570208"/>
          </a:xfrm>
          <a:prstGeom prst="rect">
            <a:avLst/>
          </a:prstGeom>
          <a:noFill/>
        </p:spPr>
        <p:txBody>
          <a:bodyPr wrap="square" lIns="91440" tIns="45720" rIns="91440" bIns="45720" rtlCol="0" anchor="t">
            <a:spAutoFit/>
          </a:bodyPr>
          <a:lstStyle/>
          <a:p>
            <a:pPr algn="ctr"/>
            <a:r>
              <a:rPr lang="en-GB" sz="2200" dirty="0">
                <a:latin typeface="Arial" panose="020B0604020202020204" pitchFamily="34" charset="0"/>
                <a:cs typeface="Arial" panose="020B0604020202020204" pitchFamily="34" charset="0"/>
              </a:rPr>
              <a:t>A BRITISH WARRIOR WHO FELL </a:t>
            </a:r>
          </a:p>
          <a:p>
            <a:pPr algn="ctr"/>
            <a:r>
              <a:rPr lang="en-GB" sz="2200" dirty="0">
                <a:latin typeface="Arial"/>
                <a:cs typeface="Arial"/>
              </a:rPr>
              <a:t>IN THE GREAT WAR </a:t>
            </a:r>
          </a:p>
          <a:p>
            <a:pPr algn="ctr"/>
            <a:r>
              <a:rPr lang="en-GB" sz="2200" dirty="0">
                <a:latin typeface="Arial"/>
                <a:cs typeface="Arial"/>
              </a:rPr>
              <a:t>1914 – 1918 </a:t>
            </a:r>
            <a:endParaRPr lang="en-GB">
              <a:latin typeface="Arial"/>
              <a:cs typeface="Arial"/>
            </a:endParaRPr>
          </a:p>
          <a:p>
            <a:pPr algn="ctr"/>
            <a:r>
              <a:rPr lang="en-GB" sz="2200" dirty="0">
                <a:latin typeface="Arial" panose="020B0604020202020204" pitchFamily="34" charset="0"/>
                <a:cs typeface="Arial" panose="020B0604020202020204" pitchFamily="34" charset="0"/>
              </a:rPr>
              <a:t>FOR KING AND COUNTRY</a:t>
            </a:r>
          </a:p>
          <a:p>
            <a:endParaRPr lang="en-GB" sz="2200"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pPr algn="ctr"/>
            <a:r>
              <a:rPr lang="en-GB" sz="2200" dirty="0">
                <a:latin typeface="Arial"/>
                <a:cs typeface="Arial"/>
              </a:rPr>
              <a:t>Can you see the David Railton's flag? </a:t>
            </a:r>
          </a:p>
          <a:p>
            <a:endParaRPr lang="en-GB" sz="2800" b="1"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310835C-1803-49B9-AECF-4180DD2C6D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892" y="1077686"/>
            <a:ext cx="3959108" cy="5411082"/>
          </a:xfrm>
          <a:prstGeom prst="rect">
            <a:avLst/>
          </a:prstGeom>
        </p:spPr>
      </p:pic>
    </p:spTree>
    <p:extLst>
      <p:ext uri="{BB962C8B-B14F-4D97-AF65-F5344CB8AC3E}">
        <p14:creationId xmlns:p14="http://schemas.microsoft.com/office/powerpoint/2010/main" val="4195215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37C7E47E-DF03-434D-AA58-59AA590151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11852" y="2042292"/>
            <a:ext cx="6109073" cy="4500350"/>
          </a:xfrm>
          <a:prstGeom prst="rect">
            <a:avLst/>
          </a:prstGeom>
        </p:spPr>
      </p:pic>
      <p:sp>
        <p:nvSpPr>
          <p:cNvPr id="7" name="TextBox 6">
            <a:extLst>
              <a:ext uri="{FF2B5EF4-FFF2-40B4-BE49-F238E27FC236}">
                <a16:creationId xmlns:a16="http://schemas.microsoft.com/office/drawing/2014/main" id="{D177C7A6-EFA1-4467-81EC-8761B48DC5FA}"/>
              </a:ext>
            </a:extLst>
          </p:cNvPr>
          <p:cNvSpPr txBox="1"/>
          <p:nvPr/>
        </p:nvSpPr>
        <p:spPr>
          <a:xfrm>
            <a:off x="660434" y="813709"/>
            <a:ext cx="7821387" cy="1384995"/>
          </a:xfrm>
          <a:prstGeom prst="rect">
            <a:avLst/>
          </a:prstGeom>
          <a:noFill/>
        </p:spPr>
        <p:txBody>
          <a:bodyPr wrap="square" lIns="91440" tIns="45720" rIns="91440" bIns="45720" rtlCol="0" anchor="t">
            <a:spAutoFit/>
          </a:bodyPr>
          <a:lstStyle/>
          <a:p>
            <a:r>
              <a:rPr lang="en-GB" sz="2200" dirty="0">
                <a:latin typeface="Arial"/>
                <a:cs typeface="Arial"/>
              </a:rPr>
              <a:t>More than a million people walked past the grave that month. Perhaps they wondered if this could be the grave of their friend, their brother, their son. </a:t>
            </a:r>
          </a:p>
          <a:p>
            <a:endParaRPr lang="en-GB" dirty="0"/>
          </a:p>
        </p:txBody>
      </p:sp>
    </p:spTree>
    <p:extLst>
      <p:ext uri="{BB962C8B-B14F-4D97-AF65-F5344CB8AC3E}">
        <p14:creationId xmlns:p14="http://schemas.microsoft.com/office/powerpoint/2010/main" val="3028623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3CE169A1-E554-4BA9-A1FB-2DFAF44896FB}"/>
              </a:ext>
            </a:extLst>
          </p:cNvPr>
          <p:cNvSpPr txBox="1"/>
          <p:nvPr/>
        </p:nvSpPr>
        <p:spPr>
          <a:xfrm>
            <a:off x="423372" y="2151727"/>
            <a:ext cx="4505534" cy="2800767"/>
          </a:xfrm>
          <a:prstGeom prst="rect">
            <a:avLst/>
          </a:prstGeom>
          <a:noFill/>
        </p:spPr>
        <p:txBody>
          <a:bodyPr wrap="square" lIns="91440" tIns="45720" rIns="91440" bIns="45720" rtlCol="0" anchor="t">
            <a:spAutoFit/>
          </a:bodyPr>
          <a:lstStyle/>
          <a:p>
            <a:r>
              <a:rPr lang="en-GB" sz="2200" dirty="0">
                <a:latin typeface="Arial" panose="020B0604020202020204" pitchFamily="34" charset="0"/>
                <a:cs typeface="Arial" panose="020B0604020202020204" pitchFamily="34" charset="0"/>
              </a:rPr>
              <a:t>Today no one walks over the Grave of the Unknown Warrior.</a:t>
            </a:r>
          </a:p>
          <a:p>
            <a:endParaRPr lang="en-GB" sz="2200" dirty="0">
              <a:latin typeface="Arial" panose="020B0604020202020204" pitchFamily="34" charset="0"/>
              <a:cs typeface="Arial" panose="020B0604020202020204" pitchFamily="34" charset="0"/>
            </a:endParaRPr>
          </a:p>
          <a:p>
            <a:r>
              <a:rPr lang="en-GB" sz="2200" dirty="0">
                <a:latin typeface="Arial"/>
                <a:cs typeface="Arial"/>
              </a:rPr>
              <a:t>Every visitor walks past it and many stop for a moment to remember this one man and others, who like him, gave their lives in war. </a:t>
            </a:r>
          </a:p>
        </p:txBody>
      </p:sp>
      <p:pic>
        <p:nvPicPr>
          <p:cNvPr id="8" name="Picture 7">
            <a:extLst>
              <a:ext uri="{FF2B5EF4-FFF2-40B4-BE49-F238E27FC236}">
                <a16:creationId xmlns:a16="http://schemas.microsoft.com/office/drawing/2014/main" id="{115DB67C-328B-4FFA-A660-79F31E8ADF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5543" y="1322613"/>
            <a:ext cx="3145446" cy="4718169"/>
          </a:xfrm>
          <a:prstGeom prst="rect">
            <a:avLst/>
          </a:prstGeom>
        </p:spPr>
      </p:pic>
    </p:spTree>
    <p:extLst>
      <p:ext uri="{BB962C8B-B14F-4D97-AF65-F5344CB8AC3E}">
        <p14:creationId xmlns:p14="http://schemas.microsoft.com/office/powerpoint/2010/main" val="41999345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DA4693D9-F68C-4A7D-A476-96A5F9B0AF64}"/>
              </a:ext>
            </a:extLst>
          </p:cNvPr>
          <p:cNvSpPr txBox="1">
            <a:spLocks/>
          </p:cNvSpPr>
          <p:nvPr/>
        </p:nvSpPr>
        <p:spPr>
          <a:xfrm>
            <a:off x="395212" y="822314"/>
            <a:ext cx="8092318" cy="39386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sz="2200" b="0" dirty="0">
                <a:latin typeface="Arial" panose="020B0604020202020204" pitchFamily="34" charset="0"/>
                <a:cs typeface="Arial" panose="020B0604020202020204" pitchFamily="34" charset="0"/>
              </a:rPr>
              <a:t>He is ours, unknown and yet well known.</a:t>
            </a:r>
          </a:p>
        </p:txBody>
      </p:sp>
      <p:pic>
        <p:nvPicPr>
          <p:cNvPr id="10" name="Picture 9">
            <a:extLst>
              <a:ext uri="{FF2B5EF4-FFF2-40B4-BE49-F238E27FC236}">
                <a16:creationId xmlns:a16="http://schemas.microsoft.com/office/drawing/2014/main" id="{D1ED1211-651D-45AA-87E5-D4C263BF528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3771" y="1374574"/>
            <a:ext cx="7576458" cy="5044658"/>
          </a:xfrm>
          <a:prstGeom prst="rect">
            <a:avLst/>
          </a:prstGeom>
        </p:spPr>
      </p:pic>
      <p:pic>
        <p:nvPicPr>
          <p:cNvPr id="8" name="Picture 7">
            <a:extLst>
              <a:ext uri="{FF2B5EF4-FFF2-40B4-BE49-F238E27FC236}">
                <a16:creationId xmlns:a16="http://schemas.microsoft.com/office/drawing/2014/main" id="{3605FD3D-E6B6-4CF0-8CB1-F74AB73A36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3771" y="3846720"/>
            <a:ext cx="3657600" cy="2572512"/>
          </a:xfrm>
          <a:prstGeom prst="rect">
            <a:avLst/>
          </a:prstGeom>
        </p:spPr>
      </p:pic>
    </p:spTree>
    <p:extLst>
      <p:ext uri="{BB962C8B-B14F-4D97-AF65-F5344CB8AC3E}">
        <p14:creationId xmlns:p14="http://schemas.microsoft.com/office/powerpoint/2010/main" val="737998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itle 3">
            <a:extLst>
              <a:ext uri="{FF2B5EF4-FFF2-40B4-BE49-F238E27FC236}">
                <a16:creationId xmlns:a16="http://schemas.microsoft.com/office/drawing/2014/main" id="{67797EC6-631F-4021-A576-995AF7154B90}"/>
              </a:ext>
            </a:extLst>
          </p:cNvPr>
          <p:cNvSpPr txBox="1">
            <a:spLocks/>
          </p:cNvSpPr>
          <p:nvPr/>
        </p:nvSpPr>
        <p:spPr>
          <a:xfrm>
            <a:off x="541785" y="811070"/>
            <a:ext cx="7772400" cy="3754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800" kern="1200">
                <a:solidFill>
                  <a:schemeClr val="tx1"/>
                </a:solidFill>
                <a:latin typeface="+mj-lt"/>
                <a:ea typeface="+mj-ea"/>
                <a:cs typeface="+mj-cs"/>
              </a:defRPr>
            </a:lvl1pPr>
          </a:lstStyle>
          <a:p>
            <a:pPr algn="ctr"/>
            <a:r>
              <a:rPr lang="en-GB" sz="2200" dirty="0">
                <a:latin typeface="+mn-lt"/>
              </a:rPr>
              <a:t>Remembering today</a:t>
            </a:r>
          </a:p>
        </p:txBody>
      </p:sp>
      <p:pic>
        <p:nvPicPr>
          <p:cNvPr id="2" name="Picture 1" descr="A group of crosses with red flowers&#10;&#10;Description automatically generated">
            <a:extLst>
              <a:ext uri="{FF2B5EF4-FFF2-40B4-BE49-F238E27FC236}">
                <a16:creationId xmlns:a16="http://schemas.microsoft.com/office/drawing/2014/main" id="{2BA79204-1C0F-146F-8D65-D22D92DBE0B4}"/>
              </a:ext>
            </a:extLst>
          </p:cNvPr>
          <p:cNvPicPr>
            <a:picLocks noChangeAspect="1"/>
          </p:cNvPicPr>
          <p:nvPr/>
        </p:nvPicPr>
        <p:blipFill>
          <a:blip r:embed="rId3"/>
          <a:stretch>
            <a:fillRect/>
          </a:stretch>
        </p:blipFill>
        <p:spPr>
          <a:xfrm>
            <a:off x="963282" y="1192293"/>
            <a:ext cx="7217435" cy="5235411"/>
          </a:xfrm>
          <a:prstGeom prst="rect">
            <a:avLst/>
          </a:prstGeom>
        </p:spPr>
      </p:pic>
    </p:spTree>
    <p:extLst>
      <p:ext uri="{BB962C8B-B14F-4D97-AF65-F5344CB8AC3E}">
        <p14:creationId xmlns:p14="http://schemas.microsoft.com/office/powerpoint/2010/main" val="1722447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A6DC6FD3-CA44-4584-9DA2-14C2AF84BD66}"/>
              </a:ext>
            </a:extLst>
          </p:cNvPr>
          <p:cNvSpPr txBox="1"/>
          <p:nvPr/>
        </p:nvSpPr>
        <p:spPr>
          <a:xfrm>
            <a:off x="861268" y="897528"/>
            <a:ext cx="7392151"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Remember them</a:t>
            </a:r>
          </a:p>
        </p:txBody>
      </p:sp>
      <p:pic>
        <p:nvPicPr>
          <p:cNvPr id="6" name="Picture 5">
            <a:extLst>
              <a:ext uri="{FF2B5EF4-FFF2-40B4-BE49-F238E27FC236}">
                <a16:creationId xmlns:a16="http://schemas.microsoft.com/office/drawing/2014/main" id="{F1675A97-77ED-4907-83A2-F9C65EE4961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1268" y="1413540"/>
            <a:ext cx="7406807" cy="5209455"/>
          </a:xfrm>
          <a:prstGeom prst="rect">
            <a:avLst/>
          </a:prstGeom>
        </p:spPr>
      </p:pic>
    </p:spTree>
    <p:extLst>
      <p:ext uri="{BB962C8B-B14F-4D97-AF65-F5344CB8AC3E}">
        <p14:creationId xmlns:p14="http://schemas.microsoft.com/office/powerpoint/2010/main" val="4099771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3" name="Picture 2">
            <a:extLst>
              <a:ext uri="{FF2B5EF4-FFF2-40B4-BE49-F238E27FC236}">
                <a16:creationId xmlns:a16="http://schemas.microsoft.com/office/drawing/2014/main" id="{F858558A-EE96-4EDE-9A8F-24E03B6B8F4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646" y="1544522"/>
            <a:ext cx="8550464" cy="4403489"/>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線上媒體 7" title="The Unknown Warrior: a four-minute film">
            <a:hlinkClick r:id="" action="ppaction://media"/>
            <a:extLst>
              <a:ext uri="{FF2B5EF4-FFF2-40B4-BE49-F238E27FC236}">
                <a16:creationId xmlns:a16="http://schemas.microsoft.com/office/drawing/2014/main" id="{123F1469-215F-DFC2-57F5-3DFFF40D726C}"/>
              </a:ext>
            </a:extLst>
          </p:cNvPr>
          <p:cNvPicPr>
            <a:picLocks noGrp="1" noRot="1" noChangeAspect="1"/>
          </p:cNvPicPr>
          <p:nvPr>
            <p:ph idx="1"/>
            <a:videoFile r:link="rId1"/>
          </p:nvPr>
        </p:nvPicPr>
        <p:blipFill>
          <a:blip r:embed="rId4"/>
          <a:stretch>
            <a:fillRect/>
          </a:stretch>
        </p:blipFill>
        <p:spPr>
          <a:xfrm>
            <a:off x="810000" y="978335"/>
            <a:ext cx="7533735" cy="5614358"/>
          </a:xfrm>
        </p:spPr>
      </p:pic>
      <p:sp>
        <p:nvSpPr>
          <p:cNvPr id="7" name="Text Placeholder 5">
            <a:extLst>
              <a:ext uri="{FF2B5EF4-FFF2-40B4-BE49-F238E27FC236}">
                <a16:creationId xmlns:a16="http://schemas.microsoft.com/office/drawing/2014/main" id="{B6E7BF02-10EA-5E34-F0A9-E149BB5814C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956886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a:extLst>
              <a:ext uri="{FF2B5EF4-FFF2-40B4-BE49-F238E27FC236}">
                <a16:creationId xmlns:a16="http://schemas.microsoft.com/office/drawing/2014/main" id="{9B693EFB-BBCB-4F6D-8544-1D04A2AC2DDB}"/>
              </a:ext>
            </a:extLst>
          </p:cNvPr>
          <p:cNvSpPr txBox="1"/>
          <p:nvPr/>
        </p:nvSpPr>
        <p:spPr>
          <a:xfrm>
            <a:off x="263646" y="985812"/>
            <a:ext cx="8619097" cy="1446550"/>
          </a:xfrm>
          <a:prstGeom prst="rect">
            <a:avLst/>
          </a:prstGeom>
          <a:noFill/>
        </p:spPr>
        <p:txBody>
          <a:bodyPr wrap="square" lIns="91440" tIns="45720" rIns="91440" bIns="45720" rtlCol="0" anchor="t">
            <a:spAutoFit/>
          </a:bodyPr>
          <a:lstStyle/>
          <a:p>
            <a:r>
              <a:rPr lang="en-GB" sz="2200" dirty="0">
                <a:latin typeface="Arial"/>
                <a:cs typeface="Arial"/>
              </a:rPr>
              <a:t>The Grave of the Unknown Warrior, buried over one hundred years ago in Westminster Abbey. </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What does his story mean for us today?</a:t>
            </a:r>
          </a:p>
        </p:txBody>
      </p:sp>
      <p:pic>
        <p:nvPicPr>
          <p:cNvPr id="3" name="Picture 2">
            <a:extLst>
              <a:ext uri="{FF2B5EF4-FFF2-40B4-BE49-F238E27FC236}">
                <a16:creationId xmlns:a16="http://schemas.microsoft.com/office/drawing/2014/main" id="{450C0FE2-76FE-4ABD-99B7-463BCD579A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5244" y="2432362"/>
            <a:ext cx="5933511" cy="4173236"/>
          </a:xfrm>
          <a:prstGeom prst="rect">
            <a:avLst/>
          </a:prstGeom>
        </p:spPr>
      </p:pic>
    </p:spTree>
    <p:extLst>
      <p:ext uri="{BB962C8B-B14F-4D97-AF65-F5344CB8AC3E}">
        <p14:creationId xmlns:p14="http://schemas.microsoft.com/office/powerpoint/2010/main" val="2017650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6BADDB86-3572-4193-B451-9B89A4E00717}"/>
              </a:ext>
            </a:extLst>
          </p:cNvPr>
          <p:cNvSpPr txBox="1"/>
          <p:nvPr/>
        </p:nvSpPr>
        <p:spPr>
          <a:xfrm>
            <a:off x="465719" y="1080054"/>
            <a:ext cx="8212562" cy="1446550"/>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The Unknown Warrior’s story began in 1916 in a garden in France where an Army chaplain, Reverend David </a:t>
            </a:r>
            <a:r>
              <a:rPr lang="en-GB" sz="2200" dirty="0" err="1">
                <a:latin typeface="Arial" panose="020B0604020202020204" pitchFamily="34" charset="0"/>
                <a:cs typeface="Arial" panose="020B0604020202020204" pitchFamily="34" charset="0"/>
              </a:rPr>
              <a:t>Railton</a:t>
            </a:r>
            <a:r>
              <a:rPr lang="en-GB" sz="2200" dirty="0">
                <a:latin typeface="Arial" panose="020B0604020202020204" pitchFamily="34" charset="0"/>
                <a:cs typeface="Arial" panose="020B0604020202020204" pitchFamily="34" charset="0"/>
              </a:rPr>
              <a:t>, saw a grave marked with a rough cross of white wood and the words </a:t>
            </a:r>
          </a:p>
          <a:p>
            <a:r>
              <a:rPr lang="en-GB" sz="2200" dirty="0">
                <a:latin typeface="Arial" panose="020B0604020202020204" pitchFamily="34" charset="0"/>
                <a:cs typeface="Arial" panose="020B0604020202020204" pitchFamily="34" charset="0"/>
              </a:rPr>
              <a:t>‘An Unknown British Soldier’. </a:t>
            </a:r>
          </a:p>
        </p:txBody>
      </p:sp>
      <p:pic>
        <p:nvPicPr>
          <p:cNvPr id="5" name="Picture 2" descr="https://media.iwm.org.uk/ciim5/13/247/large_000000.jpg?_ga=2.248588036.2087366196.1594890225-1815565838.1594890225">
            <a:extLst>
              <a:ext uri="{FF2B5EF4-FFF2-40B4-BE49-F238E27FC236}">
                <a16:creationId xmlns:a16="http://schemas.microsoft.com/office/drawing/2014/main" id="{6474552C-81AB-4E26-9355-C07F11A5F08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81280" y="2794254"/>
            <a:ext cx="5181440" cy="3821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043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D54D8345-6E19-482D-9184-B35348E7F401}"/>
              </a:ext>
            </a:extLst>
          </p:cNvPr>
          <p:cNvSpPr txBox="1"/>
          <p:nvPr/>
        </p:nvSpPr>
        <p:spPr>
          <a:xfrm>
            <a:off x="454157" y="2305615"/>
            <a:ext cx="3660643" cy="2800767"/>
          </a:xfrm>
          <a:prstGeom prst="rect">
            <a:avLst/>
          </a:prstGeom>
          <a:noFill/>
        </p:spPr>
        <p:txBody>
          <a:bodyPr wrap="square" lIns="91440" tIns="45720" rIns="91440" bIns="45720" rtlCol="0" anchor="t">
            <a:spAutoFit/>
          </a:bodyPr>
          <a:lstStyle/>
          <a:p>
            <a:r>
              <a:rPr lang="en-GB" sz="2200" dirty="0">
                <a:latin typeface="Arial"/>
                <a:cs typeface="Arial"/>
              </a:rPr>
              <a:t>As soldiers returned home, many families in Britain and in countries across the world who fought for Britain had no idea what had happened to their loved ones and could not even begin to grieve.</a:t>
            </a:r>
          </a:p>
        </p:txBody>
      </p:sp>
      <p:pic>
        <p:nvPicPr>
          <p:cNvPr id="7" name="Picture 6">
            <a:extLst>
              <a:ext uri="{FF2B5EF4-FFF2-40B4-BE49-F238E27FC236}">
                <a16:creationId xmlns:a16="http://schemas.microsoft.com/office/drawing/2014/main" id="{3914B328-7F90-43F3-AD26-2C41443747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78086" y="976494"/>
            <a:ext cx="3835473" cy="5701891"/>
          </a:xfrm>
          <a:prstGeom prst="rect">
            <a:avLst/>
          </a:prstGeom>
        </p:spPr>
      </p:pic>
    </p:spTree>
    <p:extLst>
      <p:ext uri="{BB962C8B-B14F-4D97-AF65-F5344CB8AC3E}">
        <p14:creationId xmlns:p14="http://schemas.microsoft.com/office/powerpoint/2010/main" val="2621984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DC2ACCF5-3D0E-4973-BBC3-7BD303DF50E2}"/>
              </a:ext>
            </a:extLst>
          </p:cNvPr>
          <p:cNvSpPr txBox="1"/>
          <p:nvPr/>
        </p:nvSpPr>
        <p:spPr>
          <a:xfrm>
            <a:off x="271680" y="1723239"/>
            <a:ext cx="4508088" cy="3477875"/>
          </a:xfrm>
          <a:prstGeom prst="rect">
            <a:avLst/>
          </a:prstGeom>
          <a:noFill/>
        </p:spPr>
        <p:txBody>
          <a:bodyPr wrap="square" lIns="91440" tIns="45720" rIns="91440" bIns="45720" rtlCol="0" anchor="t">
            <a:spAutoFit/>
          </a:bodyPr>
          <a:lstStyle/>
          <a:p>
            <a:r>
              <a:rPr lang="en-GB" sz="2200" dirty="0">
                <a:latin typeface="Arial" panose="020B0604020202020204" pitchFamily="34" charset="0"/>
                <a:cs typeface="Arial" panose="020B0604020202020204" pitchFamily="34" charset="0"/>
              </a:rPr>
              <a:t>In 1919 the Cenotaph was unveiled.</a:t>
            </a:r>
          </a:p>
          <a:p>
            <a:endParaRPr lang="en-GB" sz="2200" dirty="0">
              <a:latin typeface="Arial" panose="020B0604020202020204" pitchFamily="34" charset="0"/>
              <a:cs typeface="Arial" panose="020B0604020202020204" pitchFamily="34" charset="0"/>
            </a:endParaRPr>
          </a:p>
          <a:p>
            <a:r>
              <a:rPr lang="en-GB" sz="2200" dirty="0">
                <a:latin typeface="Arial"/>
                <a:cs typeface="Arial"/>
              </a:rPr>
              <a:t>'Cenotaph' means ‘empty tomb’. </a:t>
            </a:r>
          </a:p>
          <a:p>
            <a:endParaRPr lang="en-GB" sz="2200" dirty="0">
              <a:latin typeface="Arial" panose="020B0604020202020204" pitchFamily="34" charset="0"/>
              <a:cs typeface="Arial" panose="020B0604020202020204" pitchFamily="34" charset="0"/>
            </a:endParaRPr>
          </a:p>
          <a:p>
            <a:r>
              <a:rPr lang="en-GB" sz="2200" dirty="0">
                <a:latin typeface="Arial"/>
                <a:cs typeface="Arial"/>
              </a:rPr>
              <a:t>Reverend David Railton remembered the soldier whose grave he had seen in France. </a:t>
            </a:r>
          </a:p>
          <a:p>
            <a:endParaRPr lang="en-GB" sz="2200" dirty="0">
              <a:latin typeface="Arial" panose="020B0604020202020204" pitchFamily="34" charset="0"/>
              <a:cs typeface="Arial" panose="020B0604020202020204" pitchFamily="34" charset="0"/>
            </a:endParaRPr>
          </a:p>
          <a:p>
            <a:endParaRPr lang="en-GB" sz="2200" dirty="0">
              <a:latin typeface="Arial"/>
              <a:cs typeface="Arial"/>
            </a:endParaRPr>
          </a:p>
        </p:txBody>
      </p:sp>
      <p:pic>
        <p:nvPicPr>
          <p:cNvPr id="7" name="Picture 6">
            <a:extLst>
              <a:ext uri="{FF2B5EF4-FFF2-40B4-BE49-F238E27FC236}">
                <a16:creationId xmlns:a16="http://schemas.microsoft.com/office/drawing/2014/main" id="{A2009D69-A011-420C-AD13-0D93C08D12E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66799" y="940566"/>
            <a:ext cx="3950767" cy="5525548"/>
          </a:xfrm>
          <a:prstGeom prst="rect">
            <a:avLst/>
          </a:prstGeom>
        </p:spPr>
      </p:pic>
    </p:spTree>
    <p:extLst>
      <p:ext uri="{BB962C8B-B14F-4D97-AF65-F5344CB8AC3E}">
        <p14:creationId xmlns:p14="http://schemas.microsoft.com/office/powerpoint/2010/main" val="3539315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TextBox 4">
            <a:extLst>
              <a:ext uri="{FF2B5EF4-FFF2-40B4-BE49-F238E27FC236}">
                <a16:creationId xmlns:a16="http://schemas.microsoft.com/office/drawing/2014/main" id="{DE2B71DF-22B4-4787-8D7F-15668CCDE92D}"/>
              </a:ext>
            </a:extLst>
          </p:cNvPr>
          <p:cNvSpPr txBox="1"/>
          <p:nvPr/>
        </p:nvSpPr>
        <p:spPr>
          <a:xfrm>
            <a:off x="4047587" y="1308478"/>
            <a:ext cx="4704527"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In August 1920 David Railton wrote to the Dean of Westminster:</a:t>
            </a:r>
          </a:p>
        </p:txBody>
      </p:sp>
      <p:pic>
        <p:nvPicPr>
          <p:cNvPr id="8" name="Picture 7">
            <a:extLst>
              <a:ext uri="{FF2B5EF4-FFF2-40B4-BE49-F238E27FC236}">
                <a16:creationId xmlns:a16="http://schemas.microsoft.com/office/drawing/2014/main" id="{FEB68F5A-BFF3-47A2-9CF3-12C2EE44B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607" y="1118957"/>
            <a:ext cx="3291099" cy="5492794"/>
          </a:xfrm>
          <a:prstGeom prst="rect">
            <a:avLst/>
          </a:prstGeom>
        </p:spPr>
      </p:pic>
      <p:sp>
        <p:nvSpPr>
          <p:cNvPr id="11" name="TextBox 10">
            <a:extLst>
              <a:ext uri="{FF2B5EF4-FFF2-40B4-BE49-F238E27FC236}">
                <a16:creationId xmlns:a16="http://schemas.microsoft.com/office/drawing/2014/main" id="{6E479A9B-93B5-40A3-AB04-15202318E3B5}"/>
              </a:ext>
            </a:extLst>
          </p:cNvPr>
          <p:cNvSpPr txBox="1"/>
          <p:nvPr/>
        </p:nvSpPr>
        <p:spPr>
          <a:xfrm>
            <a:off x="4655141" y="2625839"/>
            <a:ext cx="3141681" cy="2308324"/>
          </a:xfrm>
          <a:prstGeom prst="rect">
            <a:avLst/>
          </a:prstGeom>
          <a:solidFill>
            <a:schemeClr val="tx2"/>
          </a:solidFill>
        </p:spPr>
        <p:txBody>
          <a:bodyPr wrap="square" rtlCol="0">
            <a:spAutoFit/>
          </a:bodyPr>
          <a:lstStyle/>
          <a:p>
            <a:r>
              <a:rPr lang="en-GB" sz="2400" dirty="0">
                <a:solidFill>
                  <a:schemeClr val="bg1"/>
                </a:solidFill>
                <a:latin typeface="Arial" panose="020B0604020202020204" pitchFamily="34" charset="0"/>
                <a:cs typeface="Arial" panose="020B0604020202020204" pitchFamily="34" charset="0"/>
              </a:rPr>
              <a:t>…Could the body of one of our unknown comrades in France or Belgium be buried in Westminster Abbey?...</a:t>
            </a:r>
          </a:p>
        </p:txBody>
      </p:sp>
    </p:spTree>
    <p:extLst>
      <p:ext uri="{BB962C8B-B14F-4D97-AF65-F5344CB8AC3E}">
        <p14:creationId xmlns:p14="http://schemas.microsoft.com/office/powerpoint/2010/main" val="342099041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087560-F226-45DA-920F-8A8AAF59B189}">
  <ds:schemaRefs>
    <ds:schemaRef ds:uri="http://schemas.microsoft.com/sharepoint/v3/contenttype/forms"/>
  </ds:schemaRefs>
</ds:datastoreItem>
</file>

<file path=customXml/itemProps2.xml><?xml version="1.0" encoding="utf-8"?>
<ds:datastoreItem xmlns:ds="http://schemas.openxmlformats.org/officeDocument/2006/customXml" ds:itemID="{A904F73F-D23A-4F49-B7CF-068EDD582488}">
  <ds:schemaRefs>
    <ds:schemaRef ds:uri="http://schemas.microsoft.com/office/2006/metadata/properties"/>
    <ds:schemaRef ds:uri="http://schemas.microsoft.com/office/infopath/2007/PartnerControls"/>
    <ds:schemaRef ds:uri="cf8bedca-0699-49e1-97e1-14424d7eca52"/>
    <ds:schemaRef ds:uri="40e3bd4d-ad2a-475f-b877-b0398ba3b99b"/>
  </ds:schemaRefs>
</ds:datastoreItem>
</file>

<file path=customXml/itemProps3.xml><?xml version="1.0" encoding="utf-8"?>
<ds:datastoreItem xmlns:ds="http://schemas.openxmlformats.org/officeDocument/2006/customXml" ds:itemID="{1DF90F2D-8D18-4304-B544-E6B5F2B828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3807</TotalTime>
  <Words>2334</Words>
  <Application>Microsoft Office PowerPoint</Application>
  <PresentationFormat>On-screen Show (4:3)</PresentationFormat>
  <Paragraphs>207</Paragraphs>
  <Slides>20</Slides>
  <Notes>20</Notes>
  <HiddenSlides>0</HiddenSlides>
  <MMClips>1</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573</cp:revision>
  <dcterms:created xsi:type="dcterms:W3CDTF">2019-02-11T11:01:41Z</dcterms:created>
  <dcterms:modified xsi:type="dcterms:W3CDTF">2024-10-04T14:16:30Z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2491200</vt:r8>
  </property>
  <property fmtid="{D5CDD505-2E9C-101B-9397-08002B2CF9AE}" pid="4" name="MediaServiceImageTags">
    <vt:lpwstr/>
  </property>
</Properties>
</file>